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e90bbcf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e90bbcf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4d71cde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4d71cde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4d71cde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4d71cd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e90bbc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e90bbc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e90bbcf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e90bbcf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e90bbcf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e90bbcf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4d71cde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4d71cde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4d71cde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4d71cde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44d71cd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44d71cd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e90bbcf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e90bbcf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ECE-GY 6143 Final Project - Fall 2020</a:t>
            </a:r>
            <a:r>
              <a:rPr lang="en" sz="2300"/>
              <a:t>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Generating Images Through Sketch RNN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Neeraja Narayanswamy, nn2108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Sahil Makwane, sm9127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 Conclusion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Sketch RNN can be used to generate handwritten Images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It can be used in NLP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It can be used to improve NLP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Generating aesthetic looking sketches out of bad drawings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The MNIST handwriting model can assist kids in learning how to write numbers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By incorporating user feedback we can make the model perform exponentially better over-time</a:t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3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concepts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22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The MNIST Dataset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997" y="2163625"/>
            <a:ext cx="4269800" cy="2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09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concepts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99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Recurrent Neural Networks</a:t>
            </a:r>
            <a:endParaRPr sz="2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00" y="1441513"/>
            <a:ext cx="53340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51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concepts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12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Bi Directional RNNs</a:t>
            </a:r>
            <a:endParaRPr sz="28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738" y="1993100"/>
            <a:ext cx="5294525" cy="26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7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concepts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075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Long Short Term Memory Networks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13785" t="0"/>
          <a:stretch/>
        </p:blipFill>
        <p:spPr>
          <a:xfrm>
            <a:off x="1827600" y="1772225"/>
            <a:ext cx="5488800" cy="28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RNN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What is Sketch RNN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Encoder - Bi directional RNN, Decoder - Auto </a:t>
            </a:r>
            <a:r>
              <a:rPr lang="en" sz="2200"/>
              <a:t>Regressive</a:t>
            </a:r>
            <a:r>
              <a:rPr lang="en" sz="2200"/>
              <a:t> RNN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Structure of Sketch RNN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Loss Function: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Why Did we choose Sketch RNN</a:t>
            </a:r>
            <a:endParaRPr sz="22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125" y="3659900"/>
            <a:ext cx="18954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Loading the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Training the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Running the Notebook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Mario Bonse Notebook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 Conclusion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t/>
            </a:r>
            <a:endParaRPr sz="19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5275"/>
            <a:ext cx="9144000" cy="15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 Conclusion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0" y="2147273"/>
            <a:ext cx="9144001" cy="13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