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7.xml.rels" ContentType="application/vnd.openxmlformats-package.relationships+xml"/>
  <Override PartName="/ppt/slideMasters/_rels/slideMaster2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29.xml.rels" ContentType="application/vnd.openxmlformats-package.relationships+xml"/>
  <Override PartName="/ppt/slideMasters/_rels/slideMaster31.xml.rels" ContentType="application/vnd.openxmlformats-package.relationships+xml"/>
  <Override PartName="/ppt/slideMasters/_rels/slideMaster28.xml.rels" ContentType="application/vnd.openxmlformats-package.relationships+xml"/>
  <Override PartName="/ppt/slideMasters/_rels/slideMaster30.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32.xml.rels" ContentType="application/vnd.openxmlformats-package.relationships+xml"/>
  <Override PartName="/ppt/slideMasters/_rels/slideMaster19.xml.rels" ContentType="application/vnd.openxmlformats-package.relationships+xml"/>
  <Override PartName="/ppt/slideMasters/_rels/slideMaster21.xml.rels" ContentType="application/vnd.openxmlformats-package.relationships+xml"/>
  <Override PartName="/ppt/slideMasters/_rels/slideMaster22.xml.rels" ContentType="application/vnd.openxmlformats-package.relationships+xml"/>
  <Override PartName="/ppt/slideMasters/_rels/slideMaster23.xml.rels" ContentType="application/vnd.openxmlformats-package.relationships+xml"/>
  <Override PartName="/ppt/slideMasters/_rels/slideMaster24.xml.rels" ContentType="application/vnd.openxmlformats-package.relationships+xml"/>
  <Override PartName="/ppt/slideMasters/_rels/slideMaster25.xml.rels" ContentType="application/vnd.openxmlformats-package.relationships+xml"/>
  <Override PartName="/ppt/slideMasters/_rels/slideMaster33.xml.rels" ContentType="application/vnd.openxmlformats-package.relationships+xml"/>
  <Override PartName="/ppt/slideMasters/_rels/slideMaster10.xml.rels" ContentType="application/vnd.openxmlformats-package.relationships+xml"/>
  <Override PartName="/ppt/slideMasters/_rels/slideMaster34.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11.xml.rels" ContentType="application/vnd.openxmlformats-package.relationships+xml"/>
  <Override PartName="/ppt/slideMasters/_rels/slideMaster35.xml.rels" ContentType="application/vnd.openxmlformats-package.relationships+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36.xml.rels" ContentType="application/vnd.openxmlformats-package.relationships+xml"/>
  <Override PartName="/ppt/slideMasters/_rels/slideMaster37.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3.xml.rels" ContentType="application/vnd.openxmlformats-package.relationships+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0.xml" ContentType="application/vnd.openxmlformats-officedocument.presentationml.slideMaster+xml"/>
  <Override PartName="/ppt/slideMasters/slideMaster3.xml" ContentType="application/vnd.openxmlformats-officedocument.presentationml.slideMaster+xml"/>
  <Override PartName="/ppt/slideMasters/slideMaster28.xml" ContentType="application/vnd.openxmlformats-officedocument.presentationml.slideMaster+xml"/>
  <Override PartName="/ppt/slideMasters/slideMaster31.xml" ContentType="application/vnd.openxmlformats-officedocument.presentationml.slideMaster+xml"/>
  <Override PartName="/ppt/slideMasters/slideMaster29.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34.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35.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slideMasters/slideMaster8.xml" ContentType="application/vnd.openxmlformats-officedocument.presentationml.slideMaster+xml"/>
  <Override PartName="/ppt/slideMasters/slideMaster14.xml" ContentType="application/vnd.openxmlformats-officedocument.presentationml.slideMaster+xml"/>
  <Override PartName="/ppt/slideMasters/slideMaster9.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28.xml" ContentType="application/vnd.openxmlformats-officedocument.theme+xml"/>
  <Override PartName="/ppt/theme/theme27.xml" ContentType="application/vnd.openxmlformats-officedocument.theme+xml"/>
  <Override PartName="/ppt/theme/theme26.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22.xml" ContentType="application/vnd.openxmlformats-officedocument.theme+xml"/>
  <Override PartName="/ppt/theme/theme5.xml" ContentType="application/vnd.openxmlformats-officedocument.theme+xml"/>
  <Override PartName="/ppt/theme/theme32.xml" ContentType="application/vnd.openxmlformats-officedocument.theme+xml"/>
  <Override PartName="/ppt/theme/theme6.xml" ContentType="application/vnd.openxmlformats-officedocument.theme+xml"/>
  <Override PartName="/ppt/theme/theme33.xml" ContentType="application/vnd.openxmlformats-officedocument.theme+xml"/>
  <Override PartName="/ppt/theme/theme8.xml" ContentType="application/vnd.openxmlformats-officedocument.theme+xml"/>
  <Override PartName="/ppt/theme/theme35.xml" ContentType="application/vnd.openxmlformats-officedocument.theme+xml"/>
  <Override PartName="/ppt/theme/theme1.xml" ContentType="application/vnd.openxmlformats-officedocument.theme+xml"/>
  <Override PartName="/ppt/theme/theme10.xml" ContentType="application/vnd.openxmlformats-officedocument.theme+xml"/>
  <Override PartName="/ppt/theme/theme9.xml" ContentType="application/vnd.openxmlformats-officedocument.theme+xml"/>
  <Override PartName="/ppt/theme/theme36.xml" ContentType="application/vnd.openxmlformats-officedocument.theme+xml"/>
  <Override PartName="/ppt/theme/theme2.xml" ContentType="application/vnd.openxmlformats-officedocument.theme+xml"/>
  <Override PartName="/ppt/theme/theme7.xml" ContentType="application/vnd.openxmlformats-officedocument.theme+xml"/>
  <Override PartName="/ppt/theme/theme34.xml" ContentType="application/vnd.openxmlformats-officedocument.theme+xml"/>
  <Override PartName="/ppt/theme/theme37.xml" ContentType="application/vnd.openxmlformats-officedocument.theme+xml"/>
  <Override PartName="/ppt/theme/theme31.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12.xml" ContentType="application/vnd.openxmlformats-officedocument.theme+xml"/>
  <Override PartName="/ppt/theme/theme11.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20.xml" ContentType="application/vnd.openxmlformats-officedocument.theme+xml"/>
  <Override PartName="/ppt/theme/theme19.xml" ContentType="application/vnd.openxmlformats-officedocument.theme+xml"/>
  <Override PartName="/ppt/theme/theme21.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0.png" ContentType="image/png"/>
  <Override PartName="/ppt/media/image7.png" ContentType="image/png"/>
  <Override PartName="/ppt/media/image11.png" ContentType="image/png"/>
  <Override PartName="/ppt/media/image8.png" ContentType="image/png"/>
  <Override PartName="/ppt/media/image12.png" ContentType="image/png"/>
  <Override PartName="/ppt/media/image9.png" ContentType="image/png"/>
  <Override PartName="/ppt/slideLayouts/slideLayout22.xml" ContentType="application/vnd.openxmlformats-officedocument.presentationml.slideLayout+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28.xml.rels" ContentType="application/vnd.openxmlformats-package.relationships+xml"/>
  <Override PartName="/ppt/slideLayouts/_rels/slideLayout30.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26.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33.xml" ContentType="application/vnd.openxmlformats-officedocument.presentationml.slideLayout+xml"/>
  <Override PartName="/ppt/slideLayouts/slideLayout30.xml" ContentType="application/vnd.openxmlformats-officedocument.presentationml.slideLayout+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slideLayouts/slideLayout31.xml" ContentType="application/vnd.openxmlformats-officedocument.presentationml.slideLayout+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2.xml" ContentType="application/vnd.openxmlformats-officedocument.presentationml.slideLayout+xml"/>
  <Override PartName="/ppt/slideLayouts/slideLayout8.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xml" ContentType="application/vnd.openxmlformats-officedocument.presentationml.slideLayout+xml"/>
  <Override PartName="/ppt/slideLayouts/slideLayout2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4.xml" ContentType="application/vnd.openxmlformats-officedocument.presentationml.slideLayout+xml"/>
  <Override PartName="/ppt/slides/_rels/slide11.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 id="2147483720" r:id="rId38"/>
  </p:sldMasterIdLst>
  <p:sldIdLst>
    <p:sldId id="256" r:id="rId39"/>
    <p:sldId id="257" r:id="rId40"/>
    <p:sldId id="258" r:id="rId41"/>
    <p:sldId id="259" r:id="rId42"/>
    <p:sldId id="260" r:id="rId43"/>
    <p:sldId id="261" r:id="rId44"/>
    <p:sldId id="262" r:id="rId45"/>
    <p:sldId id="263" r:id="rId46"/>
    <p:sldId id="264" r:id="rId47"/>
    <p:sldId id="265" r:id="rId48"/>
    <p:sldId id="266" r:id="rId49"/>
    <p:sldId id="267" r:id="rId50"/>
    <p:sldId id="268" r:id="rId51"/>
    <p:sldId id="269" r:id="rId52"/>
    <p:sldId id="270" r:id="rId53"/>
    <p:sldId id="271" r:id="rId54"/>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 Target="slides/slide1.xml"/><Relationship Id="rId40" Type="http://schemas.openxmlformats.org/officeDocument/2006/relationships/slide" Target="slides/slide2.xml"/><Relationship Id="rId41" Type="http://schemas.openxmlformats.org/officeDocument/2006/relationships/slide" Target="slides/slide3.xml"/><Relationship Id="rId42" Type="http://schemas.openxmlformats.org/officeDocument/2006/relationships/slide" Target="slides/slide4.xml"/><Relationship Id="rId43" Type="http://schemas.openxmlformats.org/officeDocument/2006/relationships/slide" Target="slides/slide5.xml"/><Relationship Id="rId44" Type="http://schemas.openxmlformats.org/officeDocument/2006/relationships/slide" Target="slides/slide6.xml"/><Relationship Id="rId45" Type="http://schemas.openxmlformats.org/officeDocument/2006/relationships/slide" Target="slides/slide7.xml"/><Relationship Id="rId46" Type="http://schemas.openxmlformats.org/officeDocument/2006/relationships/slide" Target="slides/slide8.xml"/><Relationship Id="rId47" Type="http://schemas.openxmlformats.org/officeDocument/2006/relationships/slide" Target="slides/slide9.xml"/><Relationship Id="rId48" Type="http://schemas.openxmlformats.org/officeDocument/2006/relationships/slide" Target="slides/slide10.xml"/><Relationship Id="rId49" Type="http://schemas.openxmlformats.org/officeDocument/2006/relationships/slide" Target="slides/slide11.xml"/><Relationship Id="rId50" Type="http://schemas.openxmlformats.org/officeDocument/2006/relationships/slide" Target="slides/slide12.xml"/><Relationship Id="rId51" Type="http://schemas.openxmlformats.org/officeDocument/2006/relationships/slide" Target="slides/slide13.xml"/><Relationship Id="rId52" Type="http://schemas.openxmlformats.org/officeDocument/2006/relationships/slide" Target="slides/slide14.xml"/><Relationship Id="rId53" Type="http://schemas.openxmlformats.org/officeDocument/2006/relationships/slide" Target="slides/slide15.xml"/><Relationship Id="rId54" Type="http://schemas.openxmlformats.org/officeDocument/2006/relationships/slide" Target="slides/slide16.xml"/><Relationship Id="rId5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1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_1">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0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3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11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4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4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12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_">
    <p:spTree>
      <p:nvGrpSpPr>
        <p:cNvPr id="1" name=""/>
        <p:cNvGrpSpPr/>
        <p:nvPr/>
      </p:nvGrpSpPr>
      <p:grpSpPr>
        <a:xfrm>
          <a:off x="0" y="0"/>
          <a:ext cx="0" cy="0"/>
          <a:chOff x="0" y="0"/>
          <a:chExt cx="0" cy="0"/>
        </a:xfrm>
      </p:grpSpPr>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__">
    <p:spTree>
      <p:nvGrpSpPr>
        <p:cNvPr id="1" name=""/>
        <p:cNvGrpSpPr/>
        <p:nvPr/>
      </p:nvGrpSpPr>
      <p:grpSpPr>
        <a:xfrm>
          <a:off x="0" y="0"/>
          <a:ext cx="0" cy="0"/>
          <a:chOff x="0" y="0"/>
          <a:chExt cx="0" cy="0"/>
        </a:xfrm>
      </p:grpSpPr>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___">
    <p:spTree>
      <p:nvGrpSpPr>
        <p:cNvPr id="1" name=""/>
        <p:cNvGrpSpPr/>
        <p:nvPr/>
      </p:nvGrpSpPr>
      <p:grpSpPr>
        <a:xfrm>
          <a:off x="0" y="0"/>
          <a:ext cx="0" cy="0"/>
          <a:chOff x="0" y="0"/>
          <a:chExt cx="0" cy="0"/>
        </a:xfrm>
      </p:grpSpPr>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____">
    <p:spTree>
      <p:nvGrpSpPr>
        <p:cNvPr id="1" name=""/>
        <p:cNvGrpSpPr/>
        <p:nvPr/>
      </p:nvGrpSpPr>
      <p:grpSpPr>
        <a:xfrm>
          <a:off x="0" y="0"/>
          <a:ext cx="0" cy="0"/>
          <a:chOff x="0" y="0"/>
          <a:chExt cx="0" cy="0"/>
        </a:xfrm>
      </p:grpSpPr>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_____">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_1_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_1_1_1">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2.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2.png"/><Relationship Id="rId3"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2.png"/><Relationship Id="rId6"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2.png"/><Relationship Id="rId3"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2.png"/><Relationship Id="rId3"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image" Target="../media/image2.png"/><Relationship Id="rId3"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image" Target="../media/image1.png"/><Relationship Id="rId3"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image" Target="../media/image2.png"/><Relationship Id="rId3"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4.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36.xml"/>
</Relationships>
</file>

<file path=ppt/slideMasters/_rels/slideMaster37.xml.rels><?xml version="1.0" encoding="UTF-8"?>
<Relationships xmlns="http://schemas.openxmlformats.org/package/2006/relationships"><Relationship Id="rId1" Type="http://schemas.openxmlformats.org/officeDocument/2006/relationships/theme" Target="../theme/theme37.xml"/><Relationship Id="rId2" Type="http://schemas.openxmlformats.org/officeDocument/2006/relationships/slideLayout" Target="../slideLayouts/slideLayout37.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2.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0" name="Google Shape;9;p2"/>
          <p:cNvGrpSpPr/>
          <p:nvPr/>
        </p:nvGrpSpPr>
        <p:grpSpPr>
          <a:xfrm>
            <a:off x="-3254760" y="-2760120"/>
            <a:ext cx="10038960" cy="6730920"/>
            <a:chOff x="-3254760" y="-2760120"/>
            <a:chExt cx="10038960" cy="6730920"/>
          </a:xfrm>
        </p:grpSpPr>
        <p:grpSp>
          <p:nvGrpSpPr>
            <p:cNvPr id="1" name="Google Shape;10;p2"/>
            <p:cNvGrpSpPr/>
            <p:nvPr/>
          </p:nvGrpSpPr>
          <p:grpSpPr>
            <a:xfrm>
              <a:off x="-3254760" y="-2760120"/>
              <a:ext cx="6563520" cy="6730920"/>
              <a:chOff x="-3254760" y="-2760120"/>
              <a:chExt cx="6563520" cy="6730920"/>
            </a:xfrm>
          </p:grpSpPr>
          <p:sp>
            <p:nvSpPr>
              <p:cNvPr id="2" name="Google Shape;11;p2"/>
              <p:cNvSpPr/>
              <p:nvPr/>
            </p:nvSpPr>
            <p:spPr>
              <a:xfrm rot="10221600">
                <a:off x="-1132200" y="-721080"/>
                <a:ext cx="3044880" cy="2636640"/>
              </a:xfrm>
              <a:custGeom>
                <a:avLst/>
                <a:gdLst>
                  <a:gd name="textAreaLeft" fmla="*/ 0 w 3044880"/>
                  <a:gd name="textAreaRight" fmla="*/ 3045600 w 3044880"/>
                  <a:gd name="textAreaTop" fmla="*/ 0 h 2636640"/>
                  <a:gd name="textAreaBottom" fmla="*/ 2637360 h 263664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0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pic>
            <p:nvPicPr>
              <p:cNvPr id="3" name="Google Shape;12;p2" descr=""/>
              <p:cNvPicPr/>
              <p:nvPr/>
            </p:nvPicPr>
            <p:blipFill>
              <a:blip r:embed="rId2"/>
              <a:srcRect l="0" t="17653" r="0" b="17662"/>
              <a:stretch/>
            </p:blipFill>
            <p:spPr>
              <a:xfrm rot="13821600">
                <a:off x="-2650320" y="-1437840"/>
                <a:ext cx="5355000" cy="4086720"/>
              </a:xfrm>
              <a:prstGeom prst="rect">
                <a:avLst/>
              </a:prstGeom>
              <a:ln w="0">
                <a:noFill/>
              </a:ln>
            </p:spPr>
          </p:pic>
        </p:grpSp>
        <p:sp>
          <p:nvSpPr>
            <p:cNvPr id="4" name="Google Shape;13;p2"/>
            <p:cNvSpPr/>
            <p:nvPr/>
          </p:nvSpPr>
          <p:spPr>
            <a:xfrm>
              <a:off x="-441720" y="-339840"/>
              <a:ext cx="1420200" cy="2832480"/>
            </a:xfrm>
            <a:custGeom>
              <a:avLst/>
              <a:gdLst>
                <a:gd name="textAreaLeft" fmla="*/ 0 w 1420200"/>
                <a:gd name="textAreaRight" fmla="*/ 1420920 w 1420200"/>
                <a:gd name="textAreaTop" fmla="*/ 0 h 2832480"/>
                <a:gd name="textAreaBottom" fmla="*/ 2833200 h 2832480"/>
              </a:gdLst>
              <a:ah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5" name="Google Shape;14;p2"/>
            <p:cNvSpPr/>
            <p:nvPr/>
          </p:nvSpPr>
          <p:spPr>
            <a:xfrm rot="2700000">
              <a:off x="765720" y="-2373480"/>
              <a:ext cx="3152520" cy="5118480"/>
            </a:xfrm>
            <a:custGeom>
              <a:avLst/>
              <a:gdLst>
                <a:gd name="textAreaLeft" fmla="*/ 0 w 3152520"/>
                <a:gd name="textAreaRight" fmla="*/ 3153240 w 3152520"/>
                <a:gd name="textAreaTop" fmla="*/ 0 h 5118480"/>
                <a:gd name="textAreaBottom" fmla="*/ 5119200 h 5118480"/>
              </a:gdLst>
              <a:ah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eb9109"/>
                </a:gs>
                <a:gs pos="78000">
                  <a:srgbClr val="f5f8ff"/>
                </a:gs>
                <a:gs pos="100000">
                  <a:srgbClr val="f5f8ff"/>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6" name="Google Shape;15;p2"/>
            <p:cNvSpPr/>
            <p:nvPr/>
          </p:nvSpPr>
          <p:spPr>
            <a:xfrm>
              <a:off x="-353880" y="-534240"/>
              <a:ext cx="7138080" cy="818640"/>
            </a:xfrm>
            <a:custGeom>
              <a:avLst/>
              <a:gdLst>
                <a:gd name="textAreaLeft" fmla="*/ 0 w 7138080"/>
                <a:gd name="textAreaRight" fmla="*/ 7138800 w 7138080"/>
                <a:gd name="textAreaTop" fmla="*/ 0 h 818640"/>
                <a:gd name="textAreaBottom" fmla="*/ 819360 h 818640"/>
              </a:gdLst>
              <a:ahLst/>
              <a:rect l="textAreaLeft" t="textAreaTop" r="textAreaRight" b="textAreaBottom"/>
              <a:pathLst>
                <a:path w="285545" h="32774">
                  <a:moveTo>
                    <a:pt x="0" y="32774"/>
                  </a:moveTo>
                  <a:lnTo>
                    <a:pt x="188861" y="32774"/>
                  </a:lnTo>
                  <a:lnTo>
                    <a:pt x="221636" y="0"/>
                  </a:lnTo>
                  <a:lnTo>
                    <a:pt x="285545" y="0"/>
                  </a:lnTo>
                </a:path>
              </a:pathLst>
            </a:custGeom>
            <a:noFill/>
            <a:ln w="9525">
              <a:solidFill>
                <a:srgbClr val="0c0a9e"/>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7" name="Google Shape;16;p2"/>
            <p:cNvSpPr/>
            <p:nvPr/>
          </p:nvSpPr>
          <p:spPr>
            <a:xfrm rot="5400000">
              <a:off x="959040" y="-1418760"/>
              <a:ext cx="576720" cy="3044880"/>
            </a:xfrm>
            <a:custGeom>
              <a:avLst/>
              <a:gdLst>
                <a:gd name="textAreaLeft" fmla="*/ 0 w 576720"/>
                <a:gd name="textAreaRight" fmla="*/ 577440 w 576720"/>
                <a:gd name="textAreaTop" fmla="*/ 0 h 3044880"/>
                <a:gd name="textAreaBottom" fmla="*/ 3045600 h 3044880"/>
              </a:gdLst>
              <a:ah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9900ff">
                    <a:alpha val="47000"/>
                  </a:srgbClr>
                </a:gs>
                <a:gs pos="100000">
                  <a:srgbClr val="ffffff">
                    <a:alpha val="0"/>
                  </a:srgbClr>
                </a:gs>
              </a:gsLst>
              <a:lin ang="108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8" name="Google Shape;17;p2"/>
            <p:cNvSpPr/>
            <p:nvPr/>
          </p:nvSpPr>
          <p:spPr>
            <a:xfrm rot="5400000">
              <a:off x="502560" y="-954360"/>
              <a:ext cx="686520" cy="2730600"/>
            </a:xfrm>
            <a:custGeom>
              <a:avLst/>
              <a:gdLst>
                <a:gd name="textAreaLeft" fmla="*/ 0 w 686520"/>
                <a:gd name="textAreaRight" fmla="*/ 687240 w 686520"/>
                <a:gd name="textAreaTop" fmla="*/ 0 h 2730600"/>
                <a:gd name="textAreaBottom" fmla="*/ 2731320 h 2730600"/>
              </a:gdLst>
              <a:ahLst/>
              <a:rect l="textAreaLeft" t="textAreaTop" r="textAreaRight" b="textAreaBottom"/>
              <a:pathLst>
                <a:path w="16760" h="4318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rotWithShape="0">
              <a:gsLst>
                <a:gs pos="0">
                  <a:srgbClr val="9900ff">
                    <a:alpha val="47000"/>
                  </a:srgbClr>
                </a:gs>
                <a:gs pos="100000">
                  <a:srgbClr val="ffffff">
                    <a:alpha val="0"/>
                  </a:srgbClr>
                </a:gs>
              </a:gsLst>
              <a:lin ang="108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9" name="Google Shape;18;p2"/>
            <p:cNvGrpSpPr/>
            <p:nvPr/>
          </p:nvGrpSpPr>
          <p:grpSpPr>
            <a:xfrm>
              <a:off x="4293720" y="218160"/>
              <a:ext cx="133200" cy="133200"/>
              <a:chOff x="4293720" y="218160"/>
              <a:chExt cx="133200" cy="133200"/>
            </a:xfrm>
          </p:grpSpPr>
          <p:sp>
            <p:nvSpPr>
              <p:cNvPr id="10" name="Google Shape;19;p2"/>
              <p:cNvSpPr/>
              <p:nvPr/>
            </p:nvSpPr>
            <p:spPr>
              <a:xfrm flipH="1">
                <a:off x="4293720" y="218160"/>
                <a:ext cx="133200" cy="133200"/>
              </a:xfrm>
              <a:custGeom>
                <a:avLst/>
                <a:gdLst>
                  <a:gd name="textAreaLeft" fmla="*/ -360 w 133200"/>
                  <a:gd name="textAreaRight" fmla="*/ 133560 w 133200"/>
                  <a:gd name="textAreaTop" fmla="*/ 0 h 133200"/>
                  <a:gd name="textAreaBottom" fmla="*/ 133920 h 13320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66960" bIns="66960" anchor="ctr">
                <a:noAutofit/>
              </a:bodyPr>
              <a:p>
                <a:pPr>
                  <a:lnSpc>
                    <a:spcPct val="100000"/>
                  </a:lnSpc>
                  <a:tabLst>
                    <a:tab algn="l" pos="0"/>
                  </a:tabLst>
                </a:pPr>
                <a:endParaRPr b="0" lang="en-US" sz="1400" spc="-1" strike="noStrike">
                  <a:solidFill>
                    <a:srgbClr val="000000"/>
                  </a:solidFill>
                  <a:latin typeface="Arial"/>
                </a:endParaRPr>
              </a:p>
            </p:txBody>
          </p:sp>
          <p:sp>
            <p:nvSpPr>
              <p:cNvPr id="11" name="Google Shape;20;p2"/>
              <p:cNvSpPr/>
              <p:nvPr/>
            </p:nvSpPr>
            <p:spPr>
              <a:xfrm flipH="1">
                <a:off x="4320720" y="248760"/>
                <a:ext cx="79560" cy="72360"/>
              </a:xfrm>
              <a:custGeom>
                <a:avLst/>
                <a:gdLst>
                  <a:gd name="textAreaLeft" fmla="*/ 360 w 79560"/>
                  <a:gd name="textAreaRight" fmla="*/ 80640 w 79560"/>
                  <a:gd name="textAreaTop" fmla="*/ 0 h 72360"/>
                  <a:gd name="textAreaBottom" fmla="*/ 73080 h 7236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36360" bIns="3636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2" name="Google Shape;21;p2"/>
            <p:cNvGrpSpPr/>
            <p:nvPr/>
          </p:nvGrpSpPr>
          <p:grpSpPr>
            <a:xfrm>
              <a:off x="1220400" y="521640"/>
              <a:ext cx="133200" cy="133200"/>
              <a:chOff x="1220400" y="521640"/>
              <a:chExt cx="133200" cy="133200"/>
            </a:xfrm>
          </p:grpSpPr>
          <p:sp>
            <p:nvSpPr>
              <p:cNvPr id="13" name="Google Shape;22;p2"/>
              <p:cNvSpPr/>
              <p:nvPr/>
            </p:nvSpPr>
            <p:spPr>
              <a:xfrm flipH="1">
                <a:off x="1220400" y="521640"/>
                <a:ext cx="133200" cy="133200"/>
              </a:xfrm>
              <a:custGeom>
                <a:avLst/>
                <a:gdLst>
                  <a:gd name="textAreaLeft" fmla="*/ -360 w 133200"/>
                  <a:gd name="textAreaRight" fmla="*/ 133560 w 133200"/>
                  <a:gd name="textAreaTop" fmla="*/ 0 h 133200"/>
                  <a:gd name="textAreaBottom" fmla="*/ 133920 h 13320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66960" bIns="66960" anchor="ctr">
                <a:noAutofit/>
              </a:bodyPr>
              <a:p>
                <a:pPr>
                  <a:lnSpc>
                    <a:spcPct val="100000"/>
                  </a:lnSpc>
                  <a:tabLst>
                    <a:tab algn="l" pos="0"/>
                  </a:tabLst>
                </a:pPr>
                <a:endParaRPr b="0" lang="en-US" sz="1400" spc="-1" strike="noStrike">
                  <a:solidFill>
                    <a:srgbClr val="000000"/>
                  </a:solidFill>
                  <a:latin typeface="Arial"/>
                </a:endParaRPr>
              </a:p>
            </p:txBody>
          </p:sp>
          <p:sp>
            <p:nvSpPr>
              <p:cNvPr id="14" name="Google Shape;23;p2"/>
              <p:cNvSpPr/>
              <p:nvPr/>
            </p:nvSpPr>
            <p:spPr>
              <a:xfrm flipH="1">
                <a:off x="1247400" y="551880"/>
                <a:ext cx="79560" cy="72360"/>
              </a:xfrm>
              <a:custGeom>
                <a:avLst/>
                <a:gdLst>
                  <a:gd name="textAreaLeft" fmla="*/ 360 w 79560"/>
                  <a:gd name="textAreaRight" fmla="*/ 80640 w 79560"/>
                  <a:gd name="textAreaTop" fmla="*/ 0 h 72360"/>
                  <a:gd name="textAreaBottom" fmla="*/ 73080 h 7236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36360" bIns="3636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5" name="Google Shape;24;p2"/>
            <p:cNvGrpSpPr/>
            <p:nvPr/>
          </p:nvGrpSpPr>
          <p:grpSpPr>
            <a:xfrm>
              <a:off x="933840" y="784440"/>
              <a:ext cx="133200" cy="133200"/>
              <a:chOff x="933840" y="784440"/>
              <a:chExt cx="133200" cy="133200"/>
            </a:xfrm>
          </p:grpSpPr>
          <p:sp>
            <p:nvSpPr>
              <p:cNvPr id="16" name="Google Shape;25;p2"/>
              <p:cNvSpPr/>
              <p:nvPr/>
            </p:nvSpPr>
            <p:spPr>
              <a:xfrm flipH="1">
                <a:off x="933840" y="784440"/>
                <a:ext cx="133200" cy="133200"/>
              </a:xfrm>
              <a:custGeom>
                <a:avLst/>
                <a:gdLst>
                  <a:gd name="textAreaLeft" fmla="*/ -360 w 133200"/>
                  <a:gd name="textAreaRight" fmla="*/ 133560 w 133200"/>
                  <a:gd name="textAreaTop" fmla="*/ 0 h 133200"/>
                  <a:gd name="textAreaBottom" fmla="*/ 133920 h 13320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66960" bIns="66960" anchor="ctr">
                <a:noAutofit/>
              </a:bodyPr>
              <a:p>
                <a:pPr>
                  <a:lnSpc>
                    <a:spcPct val="100000"/>
                  </a:lnSpc>
                  <a:tabLst>
                    <a:tab algn="l" pos="0"/>
                  </a:tabLst>
                </a:pPr>
                <a:endParaRPr b="0" lang="en-US" sz="1400" spc="-1" strike="noStrike">
                  <a:solidFill>
                    <a:srgbClr val="000000"/>
                  </a:solidFill>
                  <a:latin typeface="Arial"/>
                </a:endParaRPr>
              </a:p>
            </p:txBody>
          </p:sp>
          <p:sp>
            <p:nvSpPr>
              <p:cNvPr id="17" name="Google Shape;26;p2"/>
              <p:cNvSpPr/>
              <p:nvPr/>
            </p:nvSpPr>
            <p:spPr>
              <a:xfrm flipH="1">
                <a:off x="960480" y="815040"/>
                <a:ext cx="79560" cy="72360"/>
              </a:xfrm>
              <a:custGeom>
                <a:avLst/>
                <a:gdLst>
                  <a:gd name="textAreaLeft" fmla="*/ 360 w 79560"/>
                  <a:gd name="textAreaRight" fmla="*/ 80640 w 79560"/>
                  <a:gd name="textAreaTop" fmla="*/ 0 h 72360"/>
                  <a:gd name="textAreaBottom" fmla="*/ 73080 h 7236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36360" bIns="3636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8" name="Google Shape;27;p2"/>
            <p:cNvGrpSpPr/>
            <p:nvPr/>
          </p:nvGrpSpPr>
          <p:grpSpPr>
            <a:xfrm>
              <a:off x="124560" y="784440"/>
              <a:ext cx="133200" cy="133200"/>
              <a:chOff x="124560" y="784440"/>
              <a:chExt cx="133200" cy="133200"/>
            </a:xfrm>
          </p:grpSpPr>
          <p:sp>
            <p:nvSpPr>
              <p:cNvPr id="19" name="Google Shape;28;p2"/>
              <p:cNvSpPr/>
              <p:nvPr/>
            </p:nvSpPr>
            <p:spPr>
              <a:xfrm flipH="1">
                <a:off x="124560" y="784440"/>
                <a:ext cx="133200" cy="133200"/>
              </a:xfrm>
              <a:custGeom>
                <a:avLst/>
                <a:gdLst>
                  <a:gd name="textAreaLeft" fmla="*/ -360 w 133200"/>
                  <a:gd name="textAreaRight" fmla="*/ 133560 w 133200"/>
                  <a:gd name="textAreaTop" fmla="*/ 0 h 133200"/>
                  <a:gd name="textAreaBottom" fmla="*/ 133920 h 13320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66960" bIns="66960" anchor="ctr">
                <a:noAutofit/>
              </a:bodyPr>
              <a:p>
                <a:pPr>
                  <a:lnSpc>
                    <a:spcPct val="100000"/>
                  </a:lnSpc>
                  <a:tabLst>
                    <a:tab algn="l" pos="0"/>
                  </a:tabLst>
                </a:pPr>
                <a:endParaRPr b="0" lang="en-US" sz="1400" spc="-1" strike="noStrike">
                  <a:solidFill>
                    <a:srgbClr val="000000"/>
                  </a:solidFill>
                  <a:latin typeface="Arial"/>
                </a:endParaRPr>
              </a:p>
            </p:txBody>
          </p:sp>
          <p:sp>
            <p:nvSpPr>
              <p:cNvPr id="20" name="Google Shape;29;p2"/>
              <p:cNvSpPr/>
              <p:nvPr/>
            </p:nvSpPr>
            <p:spPr>
              <a:xfrm flipH="1">
                <a:off x="151560" y="815040"/>
                <a:ext cx="79560" cy="72360"/>
              </a:xfrm>
              <a:custGeom>
                <a:avLst/>
                <a:gdLst>
                  <a:gd name="textAreaLeft" fmla="*/ 360 w 79560"/>
                  <a:gd name="textAreaRight" fmla="*/ 80640 w 79560"/>
                  <a:gd name="textAreaTop" fmla="*/ 0 h 72360"/>
                  <a:gd name="textAreaBottom" fmla="*/ 73080 h 7236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36360" bIns="3636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21" name="Google Shape;30;p2"/>
            <p:cNvGrpSpPr/>
            <p:nvPr/>
          </p:nvGrpSpPr>
          <p:grpSpPr>
            <a:xfrm>
              <a:off x="124560" y="467640"/>
              <a:ext cx="133200" cy="133200"/>
              <a:chOff x="124560" y="467640"/>
              <a:chExt cx="133200" cy="133200"/>
            </a:xfrm>
          </p:grpSpPr>
          <p:sp>
            <p:nvSpPr>
              <p:cNvPr id="22" name="Google Shape;31;p2"/>
              <p:cNvSpPr/>
              <p:nvPr/>
            </p:nvSpPr>
            <p:spPr>
              <a:xfrm flipH="1">
                <a:off x="124560" y="467640"/>
                <a:ext cx="133200" cy="133200"/>
              </a:xfrm>
              <a:custGeom>
                <a:avLst/>
                <a:gdLst>
                  <a:gd name="textAreaLeft" fmla="*/ -360 w 133200"/>
                  <a:gd name="textAreaRight" fmla="*/ 133560 w 133200"/>
                  <a:gd name="textAreaTop" fmla="*/ 0 h 133200"/>
                  <a:gd name="textAreaBottom" fmla="*/ 133920 h 13320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66960" bIns="66960" anchor="ctr">
                <a:noAutofit/>
              </a:bodyPr>
              <a:p>
                <a:pPr>
                  <a:lnSpc>
                    <a:spcPct val="100000"/>
                  </a:lnSpc>
                  <a:tabLst>
                    <a:tab algn="l" pos="0"/>
                  </a:tabLst>
                </a:pPr>
                <a:endParaRPr b="0" lang="en-US" sz="1400" spc="-1" strike="noStrike">
                  <a:solidFill>
                    <a:srgbClr val="000000"/>
                  </a:solidFill>
                  <a:latin typeface="Arial"/>
                </a:endParaRPr>
              </a:p>
            </p:txBody>
          </p:sp>
          <p:sp>
            <p:nvSpPr>
              <p:cNvPr id="23" name="Google Shape;32;p2"/>
              <p:cNvSpPr/>
              <p:nvPr/>
            </p:nvSpPr>
            <p:spPr>
              <a:xfrm flipH="1">
                <a:off x="151560" y="498240"/>
                <a:ext cx="79560" cy="72360"/>
              </a:xfrm>
              <a:custGeom>
                <a:avLst/>
                <a:gdLst>
                  <a:gd name="textAreaLeft" fmla="*/ 360 w 79560"/>
                  <a:gd name="textAreaRight" fmla="*/ 80640 w 79560"/>
                  <a:gd name="textAreaTop" fmla="*/ 0 h 72360"/>
                  <a:gd name="textAreaBottom" fmla="*/ 73080 h 7236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36360" bIns="3636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24" name="Google Shape;33;p2"/>
          <p:cNvGrpSpPr/>
          <p:nvPr/>
        </p:nvGrpSpPr>
        <p:grpSpPr>
          <a:xfrm>
            <a:off x="6385680" y="3039840"/>
            <a:ext cx="3919680" cy="3213000"/>
            <a:chOff x="6385680" y="3039840"/>
            <a:chExt cx="3919680" cy="3213000"/>
          </a:xfrm>
        </p:grpSpPr>
        <p:pic>
          <p:nvPicPr>
            <p:cNvPr id="25" name="Google Shape;34;p2" descr=""/>
            <p:cNvPicPr/>
            <p:nvPr/>
          </p:nvPicPr>
          <p:blipFill>
            <a:blip r:embed="rId3"/>
            <a:srcRect l="16959" t="24708" r="7122" b="26168"/>
            <a:stretch/>
          </p:blipFill>
          <p:spPr>
            <a:xfrm>
              <a:off x="6385680" y="3261240"/>
              <a:ext cx="3919680" cy="2991600"/>
            </a:xfrm>
            <a:prstGeom prst="rect">
              <a:avLst/>
            </a:prstGeom>
            <a:ln w="0">
              <a:noFill/>
            </a:ln>
          </p:spPr>
        </p:pic>
        <p:sp>
          <p:nvSpPr>
            <p:cNvPr id="26" name="Google Shape;35;p2"/>
            <p:cNvSpPr/>
            <p:nvPr/>
          </p:nvSpPr>
          <p:spPr>
            <a:xfrm rot="10800000">
              <a:off x="7612560" y="3138480"/>
              <a:ext cx="981000" cy="2307240"/>
            </a:xfrm>
            <a:custGeom>
              <a:avLst/>
              <a:gdLst>
                <a:gd name="textAreaLeft" fmla="*/ 0 w 981000"/>
                <a:gd name="textAreaRight" fmla="*/ 981720 w 981000"/>
                <a:gd name="textAreaTop" fmla="*/ 0 h 2307240"/>
                <a:gd name="textAreaBottom" fmla="*/ 2307960 h 2307240"/>
              </a:gdLst>
              <a:ah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eb9109"/>
                </a:gs>
                <a:gs pos="40000">
                  <a:srgbClr val="ff9900">
                    <a:alpha val="41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7" name="Google Shape;36;p2"/>
            <p:cNvSpPr/>
            <p:nvPr/>
          </p:nvSpPr>
          <p:spPr>
            <a:xfrm rot="10800000">
              <a:off x="7771680" y="3139200"/>
              <a:ext cx="981000" cy="2307240"/>
            </a:xfrm>
            <a:custGeom>
              <a:avLst/>
              <a:gdLst>
                <a:gd name="textAreaLeft" fmla="*/ 0 w 981000"/>
                <a:gd name="textAreaRight" fmla="*/ 981720 w 981000"/>
                <a:gd name="textAreaTop" fmla="*/ 0 h 2307240"/>
                <a:gd name="textAreaBottom" fmla="*/ 2307960 h 2307240"/>
              </a:gdLst>
              <a:ah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40000">
                  <a:srgbClr val="ff9900">
                    <a:alpha val="41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28" name="Google Shape;37;p2"/>
            <p:cNvGrpSpPr/>
            <p:nvPr/>
          </p:nvGrpSpPr>
          <p:grpSpPr>
            <a:xfrm>
              <a:off x="7356600" y="3916440"/>
              <a:ext cx="581400" cy="581760"/>
              <a:chOff x="7356600" y="3916440"/>
              <a:chExt cx="581400" cy="581760"/>
            </a:xfrm>
          </p:grpSpPr>
          <p:sp>
            <p:nvSpPr>
              <p:cNvPr id="29" name="Google Shape;38;p2"/>
              <p:cNvSpPr/>
              <p:nvPr/>
            </p:nvSpPr>
            <p:spPr>
              <a:xfrm>
                <a:off x="7356600" y="437544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30" name="Google Shape;39;p2"/>
              <p:cNvSpPr/>
              <p:nvPr/>
            </p:nvSpPr>
            <p:spPr>
              <a:xfrm>
                <a:off x="7432920" y="4298760"/>
                <a:ext cx="122760" cy="123120"/>
              </a:xfrm>
              <a:custGeom>
                <a:avLst/>
                <a:gdLst>
                  <a:gd name="textAreaLeft" fmla="*/ 0 w 122760"/>
                  <a:gd name="textAreaRight" fmla="*/ 123480 w 122760"/>
                  <a:gd name="textAreaTop" fmla="*/ 0 h 123120"/>
                  <a:gd name="textAreaBottom" fmla="*/ 123840 h 123120"/>
                </a:gdLst>
                <a:ah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n-US" sz="1400" spc="-1" strike="noStrike">
                  <a:solidFill>
                    <a:srgbClr val="000000"/>
                  </a:solidFill>
                  <a:latin typeface="Arial"/>
                </a:endParaRPr>
              </a:p>
            </p:txBody>
          </p:sp>
          <p:sp>
            <p:nvSpPr>
              <p:cNvPr id="31" name="Google Shape;40;p2"/>
              <p:cNvSpPr/>
              <p:nvPr/>
            </p:nvSpPr>
            <p:spPr>
              <a:xfrm>
                <a:off x="7509240" y="4222440"/>
                <a:ext cx="123120" cy="122760"/>
              </a:xfrm>
              <a:custGeom>
                <a:avLst/>
                <a:gdLst>
                  <a:gd name="textAreaLeft" fmla="*/ 0 w 123120"/>
                  <a:gd name="textAreaRight" fmla="*/ 123840 w 123120"/>
                  <a:gd name="textAreaTop" fmla="*/ 0 h 122760"/>
                  <a:gd name="textAreaBottom" fmla="*/ 123480 h 122760"/>
                </a:gdLst>
                <a:ah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32" name="Google Shape;41;p2"/>
              <p:cNvSpPr/>
              <p:nvPr/>
            </p:nvSpPr>
            <p:spPr>
              <a:xfrm>
                <a:off x="7585560" y="4146120"/>
                <a:ext cx="123120" cy="122760"/>
              </a:xfrm>
              <a:custGeom>
                <a:avLst/>
                <a:gdLst>
                  <a:gd name="textAreaLeft" fmla="*/ 0 w 123120"/>
                  <a:gd name="textAreaRight" fmla="*/ 123840 w 123120"/>
                  <a:gd name="textAreaTop" fmla="*/ 0 h 122760"/>
                  <a:gd name="textAreaBottom" fmla="*/ 123480 h 122760"/>
                </a:gdLst>
                <a:ah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33" name="Google Shape;42;p2"/>
              <p:cNvSpPr/>
              <p:nvPr/>
            </p:nvSpPr>
            <p:spPr>
              <a:xfrm>
                <a:off x="7662600" y="406980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34" name="Google Shape;43;p2"/>
              <p:cNvSpPr/>
              <p:nvPr/>
            </p:nvSpPr>
            <p:spPr>
              <a:xfrm>
                <a:off x="7738560" y="399312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35" name="Google Shape;44;p2"/>
              <p:cNvSpPr/>
              <p:nvPr/>
            </p:nvSpPr>
            <p:spPr>
              <a:xfrm>
                <a:off x="7815240" y="3916440"/>
                <a:ext cx="122760" cy="123120"/>
              </a:xfrm>
              <a:custGeom>
                <a:avLst/>
                <a:gdLst>
                  <a:gd name="textAreaLeft" fmla="*/ 0 w 122760"/>
                  <a:gd name="textAreaRight" fmla="*/ 123480 w 122760"/>
                  <a:gd name="textAreaTop" fmla="*/ 0 h 123120"/>
                  <a:gd name="textAreaBottom" fmla="*/ 123840 h 123120"/>
                </a:gdLst>
                <a:ah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n-US" sz="1400" spc="-1" strike="noStrike">
                  <a:solidFill>
                    <a:srgbClr val="000000"/>
                  </a:solidFill>
                  <a:latin typeface="Arial"/>
                </a:endParaRPr>
              </a:p>
            </p:txBody>
          </p:sp>
        </p:grpSp>
        <p:sp>
          <p:nvSpPr>
            <p:cNvPr id="36" name="Google Shape;45;p2"/>
            <p:cNvSpPr/>
            <p:nvPr/>
          </p:nvSpPr>
          <p:spPr>
            <a:xfrm>
              <a:off x="8506800" y="3039840"/>
              <a:ext cx="480240" cy="475200"/>
            </a:xfrm>
            <a:custGeom>
              <a:avLst/>
              <a:gdLst>
                <a:gd name="textAreaLeft" fmla="*/ 0 w 480240"/>
                <a:gd name="textAreaRight" fmla="*/ 480960 w 480240"/>
                <a:gd name="textAreaTop" fmla="*/ 0 h 475200"/>
                <a:gd name="textAreaBottom" fmla="*/ 475920 h 47520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37" name="Google Shape;46;p2"/>
            <p:cNvGrpSpPr/>
            <p:nvPr/>
          </p:nvGrpSpPr>
          <p:grpSpPr>
            <a:xfrm>
              <a:off x="8413920" y="3689280"/>
              <a:ext cx="699480" cy="1650240"/>
              <a:chOff x="8413920" y="3689280"/>
              <a:chExt cx="699480" cy="1650240"/>
            </a:xfrm>
          </p:grpSpPr>
          <p:sp>
            <p:nvSpPr>
              <p:cNvPr id="38" name="Google Shape;47;p2"/>
              <p:cNvSpPr/>
              <p:nvPr/>
            </p:nvSpPr>
            <p:spPr>
              <a:xfrm>
                <a:off x="8413920" y="3689280"/>
                <a:ext cx="482400" cy="1013040"/>
              </a:xfrm>
              <a:custGeom>
                <a:avLst/>
                <a:gdLst>
                  <a:gd name="textAreaLeft" fmla="*/ 0 w 482400"/>
                  <a:gd name="textAreaRight" fmla="*/ 483120 w 482400"/>
                  <a:gd name="textAreaTop" fmla="*/ 0 h 1013040"/>
                  <a:gd name="textAreaBottom" fmla="*/ 1013760 h 1013040"/>
                </a:gdLst>
                <a:ahLst/>
                <a:rect l="textAreaLeft" t="textAreaTop" r="textAreaRight" b="textAreaBottom"/>
                <a:pathLst>
                  <a:path w="11779" h="24714">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rotWithShape="0">
                <a:gsLst>
                  <a:gs pos="0">
                    <a:srgbClr val="0c0a9e">
                      <a:alpha val="37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9" name="Google Shape;48;p2"/>
              <p:cNvSpPr/>
              <p:nvPr/>
            </p:nvSpPr>
            <p:spPr>
              <a:xfrm>
                <a:off x="8774640" y="4113360"/>
                <a:ext cx="246240" cy="1226160"/>
              </a:xfrm>
              <a:custGeom>
                <a:avLst/>
                <a:gdLst>
                  <a:gd name="textAreaLeft" fmla="*/ 0 w 246240"/>
                  <a:gd name="textAreaRight" fmla="*/ 246960 w 246240"/>
                  <a:gd name="textAreaTop" fmla="*/ 0 h 1226160"/>
                  <a:gd name="textAreaBottom" fmla="*/ 1226880 h 1226160"/>
                </a:gdLst>
                <a:ah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0" name="Google Shape;49;p2"/>
              <p:cNvSpPr/>
              <p:nvPr/>
            </p:nvSpPr>
            <p:spPr>
              <a:xfrm>
                <a:off x="8867160" y="4020480"/>
                <a:ext cx="246240" cy="1226160"/>
              </a:xfrm>
              <a:custGeom>
                <a:avLst/>
                <a:gdLst>
                  <a:gd name="textAreaLeft" fmla="*/ 0 w 246240"/>
                  <a:gd name="textAreaRight" fmla="*/ 246960 w 246240"/>
                  <a:gd name="textAreaTop" fmla="*/ 0 h 1226160"/>
                  <a:gd name="textAreaBottom" fmla="*/ 1226880 h 1226160"/>
                </a:gdLst>
                <a:ahLst/>
                <a:rect l="textAreaLeft" t="textAreaTop" r="textAreaRight" b="textAreaBottom"/>
                <a:pathLst>
                  <a:path w="6019" h="29909">
                    <a:moveTo>
                      <a:pt x="1" y="1"/>
                    </a:moveTo>
                    <a:lnTo>
                      <a:pt x="1" y="305"/>
                    </a:lnTo>
                    <a:lnTo>
                      <a:pt x="5714" y="305"/>
                    </a:lnTo>
                    <a:lnTo>
                      <a:pt x="5714"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41" name="Google Shape;50;p2"/>
            <p:cNvGrpSpPr/>
            <p:nvPr/>
          </p:nvGrpSpPr>
          <p:grpSpPr>
            <a:xfrm>
              <a:off x="8021520" y="4498560"/>
              <a:ext cx="903960" cy="725400"/>
              <a:chOff x="8021520" y="4498560"/>
              <a:chExt cx="903960" cy="725400"/>
            </a:xfrm>
          </p:grpSpPr>
          <p:sp>
            <p:nvSpPr>
              <p:cNvPr id="42" name="Google Shape;51;p2"/>
              <p:cNvSpPr/>
              <p:nvPr/>
            </p:nvSpPr>
            <p:spPr>
              <a:xfrm>
                <a:off x="8253000" y="4641840"/>
                <a:ext cx="672480" cy="582120"/>
              </a:xfrm>
              <a:custGeom>
                <a:avLst/>
                <a:gdLst>
                  <a:gd name="textAreaLeft" fmla="*/ 0 w 672480"/>
                  <a:gd name="textAreaRight" fmla="*/ 673200 w 672480"/>
                  <a:gd name="textAreaTop" fmla="*/ 0 h 582120"/>
                  <a:gd name="textAreaBottom" fmla="*/ 582840 h 58212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3" name="Google Shape;52;p2"/>
              <p:cNvSpPr/>
              <p:nvPr/>
            </p:nvSpPr>
            <p:spPr>
              <a:xfrm>
                <a:off x="8240400" y="4498560"/>
                <a:ext cx="480240" cy="415800"/>
              </a:xfrm>
              <a:custGeom>
                <a:avLst/>
                <a:gdLst>
                  <a:gd name="textAreaLeft" fmla="*/ 0 w 480240"/>
                  <a:gd name="textAreaRight" fmla="*/ 480960 w 480240"/>
                  <a:gd name="textAreaTop" fmla="*/ 0 h 415800"/>
                  <a:gd name="textAreaBottom" fmla="*/ 416520 h 41580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4" name="Google Shape;53;p2"/>
              <p:cNvSpPr/>
              <p:nvPr/>
            </p:nvSpPr>
            <p:spPr>
              <a:xfrm>
                <a:off x="8021520" y="4641840"/>
                <a:ext cx="480240" cy="415800"/>
              </a:xfrm>
              <a:custGeom>
                <a:avLst/>
                <a:gdLst>
                  <a:gd name="textAreaLeft" fmla="*/ 0 w 480240"/>
                  <a:gd name="textAreaRight" fmla="*/ 480960 w 480240"/>
                  <a:gd name="textAreaTop" fmla="*/ 0 h 415800"/>
                  <a:gd name="textAreaBottom" fmla="*/ 416520 h 41580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45" name="Google Shape;56;p2"/>
          <p:cNvGrpSpPr/>
          <p:nvPr/>
        </p:nvGrpSpPr>
        <p:grpSpPr>
          <a:xfrm>
            <a:off x="-309240" y="3618000"/>
            <a:ext cx="1447200" cy="2238120"/>
            <a:chOff x="-309240" y="3618000"/>
            <a:chExt cx="1447200" cy="2238120"/>
          </a:xfrm>
        </p:grpSpPr>
        <p:grpSp>
          <p:nvGrpSpPr>
            <p:cNvPr id="46" name="Google Shape;57;p2"/>
            <p:cNvGrpSpPr/>
            <p:nvPr/>
          </p:nvGrpSpPr>
          <p:grpSpPr>
            <a:xfrm>
              <a:off x="-275760" y="3871080"/>
              <a:ext cx="981000" cy="1985040"/>
              <a:chOff x="-275760" y="3871080"/>
              <a:chExt cx="981000" cy="1985040"/>
            </a:xfrm>
          </p:grpSpPr>
          <p:sp>
            <p:nvSpPr>
              <p:cNvPr id="47" name="Google Shape;58;p2"/>
              <p:cNvSpPr/>
              <p:nvPr/>
            </p:nvSpPr>
            <p:spPr>
              <a:xfrm rot="10800000">
                <a:off x="-275400" y="3871080"/>
                <a:ext cx="843840" cy="1984680"/>
              </a:xfrm>
              <a:custGeom>
                <a:avLst/>
                <a:gdLst>
                  <a:gd name="textAreaLeft" fmla="*/ 0 w 843840"/>
                  <a:gd name="textAreaRight" fmla="*/ 844560 w 843840"/>
                  <a:gd name="textAreaTop" fmla="*/ 0 h 1984680"/>
                  <a:gd name="textAreaBottom" fmla="*/ 1985400 h 1984680"/>
                </a:gdLst>
                <a:ah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0c0a9e"/>
                  </a:gs>
                  <a:gs pos="100000">
                    <a:srgbClr val="ffffff">
                      <a:alpha val="0"/>
                    </a:srgbClr>
                  </a:gs>
                </a:gsLst>
                <a:lin ang="162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8" name="Google Shape;59;p2"/>
              <p:cNvSpPr/>
              <p:nvPr/>
            </p:nvSpPr>
            <p:spPr>
              <a:xfrm rot="10800000">
                <a:off x="-138240" y="3871440"/>
                <a:ext cx="843840" cy="1984680"/>
              </a:xfrm>
              <a:custGeom>
                <a:avLst/>
                <a:gdLst>
                  <a:gd name="textAreaLeft" fmla="*/ 0 w 843840"/>
                  <a:gd name="textAreaRight" fmla="*/ 844560 w 843840"/>
                  <a:gd name="textAreaTop" fmla="*/ 0 h 1984680"/>
                  <a:gd name="textAreaBottom" fmla="*/ 1985400 h 1984680"/>
                </a:gdLst>
                <a:ah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0c0a9e"/>
                  </a:gs>
                  <a:gs pos="100000">
                    <a:srgbClr val="ffffff">
                      <a:alpha val="0"/>
                    </a:srgbClr>
                  </a:gs>
                </a:gsLst>
                <a:lin ang="162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49" name="Google Shape;60;p2"/>
            <p:cNvGrpSpPr/>
            <p:nvPr/>
          </p:nvGrpSpPr>
          <p:grpSpPr>
            <a:xfrm>
              <a:off x="363240" y="4906800"/>
              <a:ext cx="698760" cy="477720"/>
              <a:chOff x="363240" y="4906800"/>
              <a:chExt cx="698760" cy="477720"/>
            </a:xfrm>
          </p:grpSpPr>
          <p:grpSp>
            <p:nvGrpSpPr>
              <p:cNvPr id="50" name="Google Shape;61;p2"/>
              <p:cNvGrpSpPr/>
              <p:nvPr/>
            </p:nvGrpSpPr>
            <p:grpSpPr>
              <a:xfrm>
                <a:off x="363240" y="4906800"/>
                <a:ext cx="477360" cy="477720"/>
                <a:chOff x="363240" y="4906800"/>
                <a:chExt cx="477360" cy="477720"/>
              </a:xfrm>
            </p:grpSpPr>
            <p:sp>
              <p:nvSpPr>
                <p:cNvPr id="51" name="Google Shape;62;p2"/>
                <p:cNvSpPr/>
                <p:nvPr/>
              </p:nvSpPr>
              <p:spPr>
                <a:xfrm rot="2700000">
                  <a:off x="429480" y="4980240"/>
                  <a:ext cx="344880" cy="330480"/>
                </a:xfrm>
                <a:custGeom>
                  <a:avLst/>
                  <a:gdLst>
                    <a:gd name="textAreaLeft" fmla="*/ 0 w 344880"/>
                    <a:gd name="textAreaRight" fmla="*/ 345600 w 344880"/>
                    <a:gd name="textAreaTop" fmla="*/ 0 h 330480"/>
                    <a:gd name="textAreaBottom" fmla="*/ 331200 h 3304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52" name="Google Shape;63;p2"/>
                <p:cNvGrpSpPr/>
                <p:nvPr/>
              </p:nvGrpSpPr>
              <p:grpSpPr>
                <a:xfrm>
                  <a:off x="408600" y="5007240"/>
                  <a:ext cx="386640" cy="222840"/>
                  <a:chOff x="408600" y="5007240"/>
                  <a:chExt cx="386640" cy="222840"/>
                </a:xfrm>
              </p:grpSpPr>
              <p:sp>
                <p:nvSpPr>
                  <p:cNvPr id="53" name="Google Shape;64;p2"/>
                  <p:cNvSpPr/>
                  <p:nvPr/>
                </p:nvSpPr>
                <p:spPr>
                  <a:xfrm rot="2700000">
                    <a:off x="441000" y="503964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54" name="Google Shape;65;p2"/>
                  <p:cNvSpPr/>
                  <p:nvPr/>
                </p:nvSpPr>
                <p:spPr>
                  <a:xfrm rot="2700000">
                    <a:off x="482040" y="504000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55" name="Google Shape;66;p2"/>
                  <p:cNvSpPr/>
                  <p:nvPr/>
                </p:nvSpPr>
                <p:spPr>
                  <a:xfrm rot="2700000">
                    <a:off x="523080" y="503964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56" name="Google Shape;67;p2"/>
                  <p:cNvSpPr/>
                  <p:nvPr/>
                </p:nvSpPr>
                <p:spPr>
                  <a:xfrm rot="2700000">
                    <a:off x="564120" y="503964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57" name="Google Shape;68;p2"/>
                  <p:cNvSpPr/>
                  <p:nvPr/>
                </p:nvSpPr>
                <p:spPr>
                  <a:xfrm rot="2700000">
                    <a:off x="605160" y="504000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58" name="Google Shape;69;p2"/>
              <p:cNvSpPr/>
              <p:nvPr/>
            </p:nvSpPr>
            <p:spPr>
              <a:xfrm rot="18900000">
                <a:off x="694080" y="4986000"/>
                <a:ext cx="324000" cy="257400"/>
              </a:xfrm>
              <a:custGeom>
                <a:avLst/>
                <a:gdLst>
                  <a:gd name="textAreaLeft" fmla="*/ 0 w 324000"/>
                  <a:gd name="textAreaRight" fmla="*/ 324720 w 324000"/>
                  <a:gd name="textAreaTop" fmla="*/ 0 h 257400"/>
                  <a:gd name="textAreaBottom" fmla="*/ 258120 h 25740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59" name="Google Shape;70;p2"/>
            <p:cNvGrpSpPr/>
            <p:nvPr/>
          </p:nvGrpSpPr>
          <p:grpSpPr>
            <a:xfrm>
              <a:off x="-309240" y="3618000"/>
              <a:ext cx="1046160" cy="1350360"/>
              <a:chOff x="-309240" y="3618000"/>
              <a:chExt cx="1046160" cy="1350360"/>
            </a:xfrm>
          </p:grpSpPr>
          <p:sp>
            <p:nvSpPr>
              <p:cNvPr id="60" name="Google Shape;71;p2"/>
              <p:cNvSpPr/>
              <p:nvPr/>
            </p:nvSpPr>
            <p:spPr>
              <a:xfrm rot="13500000">
                <a:off x="37080" y="4271760"/>
                <a:ext cx="581400" cy="575280"/>
              </a:xfrm>
              <a:custGeom>
                <a:avLst/>
                <a:gdLst>
                  <a:gd name="textAreaLeft" fmla="*/ 0 w 581400"/>
                  <a:gd name="textAreaRight" fmla="*/ 582120 w 581400"/>
                  <a:gd name="textAreaTop" fmla="*/ 0 h 575280"/>
                  <a:gd name="textAreaBottom" fmla="*/ 576000 h 57528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9900ff">
                      <a:alpha val="47000"/>
                    </a:srgbClr>
                  </a:gs>
                  <a:gs pos="100000">
                    <a:srgbClr val="ffffff">
                      <a:alpha val="47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61" name="Google Shape;72;p2"/>
              <p:cNvSpPr/>
              <p:nvPr/>
            </p:nvSpPr>
            <p:spPr>
              <a:xfrm rot="13500000">
                <a:off x="-38520" y="4087440"/>
                <a:ext cx="581400" cy="575280"/>
              </a:xfrm>
              <a:custGeom>
                <a:avLst/>
                <a:gdLst>
                  <a:gd name="textAreaLeft" fmla="*/ 0 w 581400"/>
                  <a:gd name="textAreaRight" fmla="*/ 582120 w 581400"/>
                  <a:gd name="textAreaTop" fmla="*/ 0 h 575280"/>
                  <a:gd name="textAreaBottom" fmla="*/ 576000 h 57528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9900ff">
                      <a:alpha val="47000"/>
                    </a:srgbClr>
                  </a:gs>
                  <a:gs pos="100000">
                    <a:srgbClr val="ffffff">
                      <a:alpha val="47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62" name="Google Shape;73;p2"/>
              <p:cNvSpPr/>
              <p:nvPr/>
            </p:nvSpPr>
            <p:spPr>
              <a:xfrm rot="13500000">
                <a:off x="-114840" y="3923640"/>
                <a:ext cx="581400" cy="575280"/>
              </a:xfrm>
              <a:custGeom>
                <a:avLst/>
                <a:gdLst>
                  <a:gd name="textAreaLeft" fmla="*/ 0 w 581400"/>
                  <a:gd name="textAreaRight" fmla="*/ 582120 w 581400"/>
                  <a:gd name="textAreaTop" fmla="*/ 0 h 575280"/>
                  <a:gd name="textAreaBottom" fmla="*/ 576000 h 57528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9900ff">
                      <a:alpha val="47000"/>
                    </a:srgbClr>
                  </a:gs>
                  <a:gs pos="100000">
                    <a:srgbClr val="ffffff">
                      <a:alpha val="47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63" name="Google Shape;74;p2"/>
              <p:cNvSpPr/>
              <p:nvPr/>
            </p:nvSpPr>
            <p:spPr>
              <a:xfrm rot="13500000">
                <a:off x="-190800" y="3739320"/>
                <a:ext cx="581400" cy="575280"/>
              </a:xfrm>
              <a:custGeom>
                <a:avLst/>
                <a:gdLst>
                  <a:gd name="textAreaLeft" fmla="*/ 0 w 581400"/>
                  <a:gd name="textAreaRight" fmla="*/ 582120 w 581400"/>
                  <a:gd name="textAreaTop" fmla="*/ 0 h 575280"/>
                  <a:gd name="textAreaBottom" fmla="*/ 576000 h 57528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9900ff">
                      <a:alpha val="47000"/>
                    </a:srgbClr>
                  </a:gs>
                  <a:gs pos="100000">
                    <a:srgbClr val="ffffff">
                      <a:alpha val="47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64" name="Google Shape;75;p2"/>
            <p:cNvGrpSpPr/>
            <p:nvPr/>
          </p:nvGrpSpPr>
          <p:grpSpPr>
            <a:xfrm>
              <a:off x="439200" y="4567320"/>
              <a:ext cx="698760" cy="477720"/>
              <a:chOff x="439200" y="4567320"/>
              <a:chExt cx="698760" cy="477720"/>
            </a:xfrm>
          </p:grpSpPr>
          <p:grpSp>
            <p:nvGrpSpPr>
              <p:cNvPr id="65" name="Google Shape;76;p2"/>
              <p:cNvGrpSpPr/>
              <p:nvPr/>
            </p:nvGrpSpPr>
            <p:grpSpPr>
              <a:xfrm>
                <a:off x="439200" y="4567320"/>
                <a:ext cx="477360" cy="477720"/>
                <a:chOff x="439200" y="4567320"/>
                <a:chExt cx="477360" cy="477720"/>
              </a:xfrm>
            </p:grpSpPr>
            <p:sp>
              <p:nvSpPr>
                <p:cNvPr id="66" name="Google Shape;77;p2"/>
                <p:cNvSpPr/>
                <p:nvPr/>
              </p:nvSpPr>
              <p:spPr>
                <a:xfrm rot="2700000">
                  <a:off x="505440" y="4640760"/>
                  <a:ext cx="344880" cy="330480"/>
                </a:xfrm>
                <a:custGeom>
                  <a:avLst/>
                  <a:gdLst>
                    <a:gd name="textAreaLeft" fmla="*/ 0 w 344880"/>
                    <a:gd name="textAreaRight" fmla="*/ 345600 w 344880"/>
                    <a:gd name="textAreaTop" fmla="*/ 0 h 330480"/>
                    <a:gd name="textAreaBottom" fmla="*/ 331200 h 3304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67" name="Google Shape;78;p2"/>
                <p:cNvGrpSpPr/>
                <p:nvPr/>
              </p:nvGrpSpPr>
              <p:grpSpPr>
                <a:xfrm>
                  <a:off x="484200" y="4667760"/>
                  <a:ext cx="386640" cy="222840"/>
                  <a:chOff x="484200" y="4667760"/>
                  <a:chExt cx="386640" cy="222840"/>
                </a:xfrm>
              </p:grpSpPr>
              <p:sp>
                <p:nvSpPr>
                  <p:cNvPr id="68" name="Google Shape;79;p2"/>
                  <p:cNvSpPr/>
                  <p:nvPr/>
                </p:nvSpPr>
                <p:spPr>
                  <a:xfrm rot="2700000">
                    <a:off x="516600" y="470016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69" name="Google Shape;80;p2"/>
                  <p:cNvSpPr/>
                  <p:nvPr/>
                </p:nvSpPr>
                <p:spPr>
                  <a:xfrm rot="2700000">
                    <a:off x="557640" y="470052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70" name="Google Shape;81;p2"/>
                  <p:cNvSpPr/>
                  <p:nvPr/>
                </p:nvSpPr>
                <p:spPr>
                  <a:xfrm rot="2700000">
                    <a:off x="599040" y="470016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71" name="Google Shape;82;p2"/>
                  <p:cNvSpPr/>
                  <p:nvPr/>
                </p:nvSpPr>
                <p:spPr>
                  <a:xfrm rot="2700000">
                    <a:off x="639720" y="470016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72" name="Google Shape;83;p2"/>
                  <p:cNvSpPr/>
                  <p:nvPr/>
                </p:nvSpPr>
                <p:spPr>
                  <a:xfrm rot="2700000">
                    <a:off x="680760" y="470052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73" name="Google Shape;84;p2"/>
              <p:cNvSpPr/>
              <p:nvPr/>
            </p:nvSpPr>
            <p:spPr>
              <a:xfrm rot="18900000">
                <a:off x="770040" y="4646520"/>
                <a:ext cx="324000" cy="257400"/>
              </a:xfrm>
              <a:custGeom>
                <a:avLst/>
                <a:gdLst>
                  <a:gd name="textAreaLeft" fmla="*/ 0 w 324000"/>
                  <a:gd name="textAreaRight" fmla="*/ 324720 w 324000"/>
                  <a:gd name="textAreaTop" fmla="*/ 0 h 257400"/>
                  <a:gd name="textAreaBottom" fmla="*/ 258120 h 25740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74" name="Google Shape;85;p2"/>
            <p:cNvGrpSpPr/>
            <p:nvPr/>
          </p:nvGrpSpPr>
          <p:grpSpPr>
            <a:xfrm>
              <a:off x="-64800" y="4623840"/>
              <a:ext cx="698400" cy="477720"/>
              <a:chOff x="-64800" y="4623840"/>
              <a:chExt cx="698400" cy="477720"/>
            </a:xfrm>
          </p:grpSpPr>
          <p:grpSp>
            <p:nvGrpSpPr>
              <p:cNvPr id="75" name="Google Shape;86;p2"/>
              <p:cNvGrpSpPr/>
              <p:nvPr/>
            </p:nvGrpSpPr>
            <p:grpSpPr>
              <a:xfrm>
                <a:off x="-64800" y="4623840"/>
                <a:ext cx="477360" cy="477720"/>
                <a:chOff x="-64800" y="4623840"/>
                <a:chExt cx="477360" cy="477720"/>
              </a:xfrm>
            </p:grpSpPr>
            <p:sp>
              <p:nvSpPr>
                <p:cNvPr id="76" name="Google Shape;87;p2"/>
                <p:cNvSpPr/>
                <p:nvPr/>
              </p:nvSpPr>
              <p:spPr>
                <a:xfrm rot="2700000">
                  <a:off x="1440" y="4697280"/>
                  <a:ext cx="344880" cy="330480"/>
                </a:xfrm>
                <a:custGeom>
                  <a:avLst/>
                  <a:gdLst>
                    <a:gd name="textAreaLeft" fmla="*/ 0 w 344880"/>
                    <a:gd name="textAreaRight" fmla="*/ 345600 w 344880"/>
                    <a:gd name="textAreaTop" fmla="*/ 0 h 330480"/>
                    <a:gd name="textAreaBottom" fmla="*/ 331200 h 3304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77" name="Google Shape;88;p2"/>
                <p:cNvGrpSpPr/>
                <p:nvPr/>
              </p:nvGrpSpPr>
              <p:grpSpPr>
                <a:xfrm>
                  <a:off x="-20160" y="4724280"/>
                  <a:ext cx="386640" cy="222840"/>
                  <a:chOff x="-20160" y="4724280"/>
                  <a:chExt cx="386640" cy="222840"/>
                </a:xfrm>
              </p:grpSpPr>
              <p:sp>
                <p:nvSpPr>
                  <p:cNvPr id="78" name="Google Shape;89;p2"/>
                  <p:cNvSpPr/>
                  <p:nvPr/>
                </p:nvSpPr>
                <p:spPr>
                  <a:xfrm rot="2700000">
                    <a:off x="12240" y="475668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79" name="Google Shape;90;p2"/>
                  <p:cNvSpPr/>
                  <p:nvPr/>
                </p:nvSpPr>
                <p:spPr>
                  <a:xfrm rot="2700000">
                    <a:off x="53280" y="475704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80" name="Google Shape;91;p2"/>
                  <p:cNvSpPr/>
                  <p:nvPr/>
                </p:nvSpPr>
                <p:spPr>
                  <a:xfrm rot="2700000">
                    <a:off x="94320" y="475668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81" name="Google Shape;92;p2"/>
                  <p:cNvSpPr/>
                  <p:nvPr/>
                </p:nvSpPr>
                <p:spPr>
                  <a:xfrm rot="2700000">
                    <a:off x="135360" y="475668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82" name="Google Shape;93;p2"/>
                  <p:cNvSpPr/>
                  <p:nvPr/>
                </p:nvSpPr>
                <p:spPr>
                  <a:xfrm rot="2700000">
                    <a:off x="176400" y="475704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83" name="Google Shape;94;p2"/>
              <p:cNvSpPr/>
              <p:nvPr/>
            </p:nvSpPr>
            <p:spPr>
              <a:xfrm rot="18900000">
                <a:off x="265680" y="4703040"/>
                <a:ext cx="324000" cy="257400"/>
              </a:xfrm>
              <a:custGeom>
                <a:avLst/>
                <a:gdLst>
                  <a:gd name="textAreaLeft" fmla="*/ 0 w 324000"/>
                  <a:gd name="textAreaRight" fmla="*/ 324720 w 324000"/>
                  <a:gd name="textAreaTop" fmla="*/ 0 h 257400"/>
                  <a:gd name="textAreaBottom" fmla="*/ 258120 h 25740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84" name="PlaceHolder 1"/>
          <p:cNvSpPr>
            <a:spLocks noGrp="1"/>
          </p:cNvSpPr>
          <p:nvPr>
            <p:ph type="title"/>
          </p:nvPr>
        </p:nvSpPr>
        <p:spPr>
          <a:xfrm>
            <a:off x="720000" y="1566000"/>
            <a:ext cx="2798280" cy="7599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
        <p:nvSpPr>
          <p:cNvPr id="8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395" name="Google Shape;763;p19"/>
          <p:cNvGrpSpPr/>
          <p:nvPr/>
        </p:nvGrpSpPr>
        <p:grpSpPr>
          <a:xfrm>
            <a:off x="-95760" y="4888440"/>
            <a:ext cx="1589760" cy="87480"/>
            <a:chOff x="-95760" y="4888440"/>
            <a:chExt cx="1589760" cy="87480"/>
          </a:xfrm>
        </p:grpSpPr>
        <p:sp>
          <p:nvSpPr>
            <p:cNvPr id="396" name="Google Shape;764;p19"/>
            <p:cNvSpPr/>
            <p:nvPr/>
          </p:nvSpPr>
          <p:spPr>
            <a:xfrm rot="5400000">
              <a:off x="693000" y="4099320"/>
              <a:ext cx="11880" cy="1589760"/>
            </a:xfrm>
            <a:custGeom>
              <a:avLst/>
              <a:gdLst>
                <a:gd name="textAreaLeft" fmla="*/ 0 w 11880"/>
                <a:gd name="textAreaRight" fmla="*/ 12600 w 11880"/>
                <a:gd name="textAreaTop" fmla="*/ 0 h 1589760"/>
                <a:gd name="textAreaBottom" fmla="*/ 1590480 h 1589760"/>
              </a:gdLst>
              <a:ah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97" name="Google Shape;765;p19"/>
            <p:cNvSpPr/>
            <p:nvPr/>
          </p:nvSpPr>
          <p:spPr>
            <a:xfrm rot="5400000">
              <a:off x="693000" y="4174920"/>
              <a:ext cx="11880" cy="1589760"/>
            </a:xfrm>
            <a:custGeom>
              <a:avLst/>
              <a:gdLst>
                <a:gd name="textAreaLeft" fmla="*/ 0 w 11880"/>
                <a:gd name="textAreaRight" fmla="*/ 12600 w 11880"/>
                <a:gd name="textAreaTop" fmla="*/ 0 h 1589760"/>
                <a:gd name="textAreaBottom" fmla="*/ 1590480 h 1589760"/>
              </a:gdLst>
              <a:ah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398" name="Google Shape;766;p19"/>
          <p:cNvGrpSpPr/>
          <p:nvPr/>
        </p:nvGrpSpPr>
        <p:grpSpPr>
          <a:xfrm>
            <a:off x="6883560" y="1385640"/>
            <a:ext cx="4027680" cy="5283000"/>
            <a:chOff x="6883560" y="1385640"/>
            <a:chExt cx="4027680" cy="5283000"/>
          </a:xfrm>
        </p:grpSpPr>
        <p:sp>
          <p:nvSpPr>
            <p:cNvPr id="399" name="Google Shape;767;p19"/>
            <p:cNvSpPr/>
            <p:nvPr/>
          </p:nvSpPr>
          <p:spPr>
            <a:xfrm>
              <a:off x="6883560" y="1407600"/>
              <a:ext cx="4005720" cy="4748400"/>
            </a:xfrm>
            <a:custGeom>
              <a:avLst/>
              <a:gdLst>
                <a:gd name="textAreaLeft" fmla="*/ 0 w 4005720"/>
                <a:gd name="textAreaRight" fmla="*/ 4006440 w 4005720"/>
                <a:gd name="textAreaTop" fmla="*/ 0 h 4748400"/>
                <a:gd name="textAreaBottom" fmla="*/ 4749120 h 4748400"/>
              </a:gdLst>
              <a:ah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00" name="Google Shape;768;p19"/>
            <p:cNvSpPr/>
            <p:nvPr/>
          </p:nvSpPr>
          <p:spPr>
            <a:xfrm>
              <a:off x="7842240" y="1385640"/>
              <a:ext cx="2924640" cy="3057120"/>
            </a:xfrm>
            <a:custGeom>
              <a:avLst/>
              <a:gdLst>
                <a:gd name="textAreaLeft" fmla="*/ 0 w 2924640"/>
                <a:gd name="textAreaRight" fmla="*/ 2925360 w 2924640"/>
                <a:gd name="textAreaTop" fmla="*/ 0 h 3057120"/>
                <a:gd name="textAreaBottom" fmla="*/ 3057840 h 3057120"/>
              </a:gdLst>
              <a:ah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01" name="Google Shape;769;p19"/>
            <p:cNvSpPr/>
            <p:nvPr/>
          </p:nvSpPr>
          <p:spPr>
            <a:xfrm>
              <a:off x="7734240" y="2571840"/>
              <a:ext cx="1420200" cy="2832480"/>
            </a:xfrm>
            <a:custGeom>
              <a:avLst/>
              <a:gdLst>
                <a:gd name="textAreaLeft" fmla="*/ 0 w 1420200"/>
                <a:gd name="textAreaRight" fmla="*/ 1420920 w 1420200"/>
                <a:gd name="textAreaTop" fmla="*/ 0 h 2832480"/>
                <a:gd name="textAreaBottom" fmla="*/ 2833200 h 2832480"/>
              </a:gdLst>
              <a:ah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02" name="Google Shape;770;p19"/>
            <p:cNvSpPr/>
            <p:nvPr/>
          </p:nvSpPr>
          <p:spPr>
            <a:xfrm>
              <a:off x="7758720" y="1550160"/>
              <a:ext cx="3152520" cy="5118480"/>
            </a:xfrm>
            <a:custGeom>
              <a:avLst/>
              <a:gdLst>
                <a:gd name="textAreaLeft" fmla="*/ 0 w 3152520"/>
                <a:gd name="textAreaRight" fmla="*/ 3153240 w 3152520"/>
                <a:gd name="textAreaTop" fmla="*/ 0 h 5118480"/>
                <a:gd name="textAreaBottom" fmla="*/ 5119200 h 5118480"/>
              </a:gdLst>
              <a:ah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403" name="Google Shape;771;p19"/>
          <p:cNvGrpSpPr/>
          <p:nvPr/>
        </p:nvGrpSpPr>
        <p:grpSpPr>
          <a:xfrm>
            <a:off x="4597920" y="-1699200"/>
            <a:ext cx="5579280" cy="3202560"/>
            <a:chOff x="4597920" y="-1699200"/>
            <a:chExt cx="5579280" cy="3202560"/>
          </a:xfrm>
        </p:grpSpPr>
        <p:grpSp>
          <p:nvGrpSpPr>
            <p:cNvPr id="404" name="Google Shape;772;p19"/>
            <p:cNvGrpSpPr/>
            <p:nvPr/>
          </p:nvGrpSpPr>
          <p:grpSpPr>
            <a:xfrm>
              <a:off x="4696200" y="-306720"/>
              <a:ext cx="915840" cy="699480"/>
              <a:chOff x="4696200" y="-306720"/>
              <a:chExt cx="915840" cy="699480"/>
            </a:xfrm>
          </p:grpSpPr>
          <p:sp>
            <p:nvSpPr>
              <p:cNvPr id="405" name="Google Shape;773;p19"/>
              <p:cNvSpPr/>
              <p:nvPr/>
            </p:nvSpPr>
            <p:spPr>
              <a:xfrm>
                <a:off x="4899600" y="-25560"/>
                <a:ext cx="483120" cy="418320"/>
              </a:xfrm>
              <a:custGeom>
                <a:avLst/>
                <a:gdLst>
                  <a:gd name="textAreaLeft" fmla="*/ 0 w 483120"/>
                  <a:gd name="textAreaRight" fmla="*/ 483840 w 483120"/>
                  <a:gd name="textAreaTop" fmla="*/ 0 h 418320"/>
                  <a:gd name="textAreaBottom" fmla="*/ 419040 h 41832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06" name="Google Shape;774;p19"/>
              <p:cNvSpPr/>
              <p:nvPr/>
            </p:nvSpPr>
            <p:spPr>
              <a:xfrm>
                <a:off x="4696200" y="-267120"/>
                <a:ext cx="483120" cy="418320"/>
              </a:xfrm>
              <a:custGeom>
                <a:avLst/>
                <a:gdLst>
                  <a:gd name="textAreaLeft" fmla="*/ 0 w 483120"/>
                  <a:gd name="textAreaRight" fmla="*/ 483840 w 483120"/>
                  <a:gd name="textAreaTop" fmla="*/ 0 h 418320"/>
                  <a:gd name="textAreaBottom" fmla="*/ 419040 h 41832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07" name="Google Shape;775;p19"/>
              <p:cNvSpPr/>
              <p:nvPr/>
            </p:nvSpPr>
            <p:spPr>
              <a:xfrm>
                <a:off x="5128920" y="-306720"/>
                <a:ext cx="483120" cy="418320"/>
              </a:xfrm>
              <a:custGeom>
                <a:avLst/>
                <a:gdLst>
                  <a:gd name="textAreaLeft" fmla="*/ 0 w 483120"/>
                  <a:gd name="textAreaRight" fmla="*/ 483840 w 483120"/>
                  <a:gd name="textAreaTop" fmla="*/ 0 h 418320"/>
                  <a:gd name="textAreaBottom" fmla="*/ 419040 h 41832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pic>
          <p:nvPicPr>
            <p:cNvPr id="408" name="Google Shape;776;p19" descr=""/>
            <p:cNvPicPr/>
            <p:nvPr/>
          </p:nvPicPr>
          <p:blipFill>
            <a:blip r:embed="rId2"/>
            <a:srcRect l="16959" t="24708" r="7122" b="26168"/>
            <a:stretch/>
          </p:blipFill>
          <p:spPr>
            <a:xfrm>
              <a:off x="5980680" y="-1699200"/>
              <a:ext cx="4196520" cy="3202560"/>
            </a:xfrm>
            <a:prstGeom prst="rect">
              <a:avLst/>
            </a:prstGeom>
            <a:ln w="0">
              <a:noFill/>
            </a:ln>
          </p:spPr>
        </p:pic>
        <p:sp>
          <p:nvSpPr>
            <p:cNvPr id="409" name="Google Shape;777;p19"/>
            <p:cNvSpPr/>
            <p:nvPr/>
          </p:nvSpPr>
          <p:spPr>
            <a:xfrm rot="16200000">
              <a:off x="5359320" y="-1210680"/>
              <a:ext cx="981000" cy="2307240"/>
            </a:xfrm>
            <a:custGeom>
              <a:avLst/>
              <a:gdLst>
                <a:gd name="textAreaLeft" fmla="*/ 0 w 981000"/>
                <a:gd name="textAreaRight" fmla="*/ 981720 w 981000"/>
                <a:gd name="textAreaTop" fmla="*/ 0 h 2307240"/>
                <a:gd name="textAreaBottom" fmla="*/ 2307960 h 2307240"/>
              </a:gdLst>
              <a:ah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eb9109"/>
                </a:gs>
                <a:gs pos="40000">
                  <a:srgbClr val="ff9900">
                    <a:alpha val="41000"/>
                  </a:srgbClr>
                </a:gs>
                <a:gs pos="100000">
                  <a:srgbClr val="ffffff">
                    <a:alpha val="0"/>
                  </a:srgbClr>
                </a:gs>
              </a:gsLst>
              <a:lin ang="189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10" name="Google Shape;778;p19"/>
            <p:cNvSpPr/>
            <p:nvPr/>
          </p:nvSpPr>
          <p:spPr>
            <a:xfrm rot="16200000">
              <a:off x="5358600" y="-1051200"/>
              <a:ext cx="981000" cy="2307240"/>
            </a:xfrm>
            <a:custGeom>
              <a:avLst/>
              <a:gdLst>
                <a:gd name="textAreaLeft" fmla="*/ 0 w 981000"/>
                <a:gd name="textAreaRight" fmla="*/ 981720 w 981000"/>
                <a:gd name="textAreaTop" fmla="*/ 0 h 2307240"/>
                <a:gd name="textAreaBottom" fmla="*/ 2307960 h 2307240"/>
              </a:gdLst>
              <a:ah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9900ff">
                    <a:alpha val="47000"/>
                  </a:srgbClr>
                </a:gs>
                <a:gs pos="100000">
                  <a:srgbClr val="ffffff">
                    <a:alpha val="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411" name="Google Shape;779;p19"/>
            <p:cNvGrpSpPr/>
            <p:nvPr/>
          </p:nvGrpSpPr>
          <p:grpSpPr>
            <a:xfrm>
              <a:off x="8399520" y="58680"/>
              <a:ext cx="1492920" cy="87480"/>
              <a:chOff x="8399520" y="58680"/>
              <a:chExt cx="1492920" cy="87480"/>
            </a:xfrm>
          </p:grpSpPr>
          <p:sp>
            <p:nvSpPr>
              <p:cNvPr id="412" name="Google Shape;780;p19"/>
              <p:cNvSpPr/>
              <p:nvPr/>
            </p:nvSpPr>
            <p:spPr>
              <a:xfrm rot="16200000">
                <a:off x="9140040" y="-605880"/>
                <a:ext cx="11880" cy="1492920"/>
              </a:xfrm>
              <a:custGeom>
                <a:avLst/>
                <a:gdLst>
                  <a:gd name="textAreaLeft" fmla="*/ 0 w 11880"/>
                  <a:gd name="textAreaRight" fmla="*/ 12600 w 11880"/>
                  <a:gd name="textAreaTop" fmla="*/ 0 h 1492920"/>
                  <a:gd name="textAreaBottom" fmla="*/ 1493640 h 1492920"/>
                </a:gdLst>
                <a:ah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13" name="Google Shape;781;p19"/>
              <p:cNvSpPr/>
              <p:nvPr/>
            </p:nvSpPr>
            <p:spPr>
              <a:xfrm rot="16200000">
                <a:off x="9140040" y="-681480"/>
                <a:ext cx="11880" cy="1492920"/>
              </a:xfrm>
              <a:custGeom>
                <a:avLst/>
                <a:gdLst>
                  <a:gd name="textAreaLeft" fmla="*/ 0 w 11880"/>
                  <a:gd name="textAreaRight" fmla="*/ 12600 w 11880"/>
                  <a:gd name="textAreaTop" fmla="*/ 0 h 1492920"/>
                  <a:gd name="textAreaBottom" fmla="*/ 1493640 h 1492920"/>
                </a:gdLst>
                <a:ah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414" name="Google Shape;782;p19"/>
            <p:cNvGrpSpPr/>
            <p:nvPr/>
          </p:nvGrpSpPr>
          <p:grpSpPr>
            <a:xfrm>
              <a:off x="4695480" y="-185040"/>
              <a:ext cx="254160" cy="254520"/>
              <a:chOff x="4695480" y="-185040"/>
              <a:chExt cx="254160" cy="254520"/>
            </a:xfrm>
          </p:grpSpPr>
          <p:sp>
            <p:nvSpPr>
              <p:cNvPr id="415" name="Google Shape;783;p19"/>
              <p:cNvSpPr/>
              <p:nvPr/>
            </p:nvSpPr>
            <p:spPr>
              <a:xfrm>
                <a:off x="4695480" y="-185040"/>
                <a:ext cx="89280" cy="89280"/>
              </a:xfrm>
              <a:custGeom>
                <a:avLst/>
                <a:gdLst>
                  <a:gd name="textAreaLeft" fmla="*/ 0 w 89280"/>
                  <a:gd name="textAreaRight" fmla="*/ 90000 w 89280"/>
                  <a:gd name="textAreaTop" fmla="*/ 0 h 89280"/>
                  <a:gd name="textAreaBottom" fmla="*/ 90000 h 8928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US" sz="1400" spc="-1" strike="noStrike">
                  <a:solidFill>
                    <a:srgbClr val="000000"/>
                  </a:solidFill>
                  <a:latin typeface="Arial"/>
                </a:endParaRPr>
              </a:p>
            </p:txBody>
          </p:sp>
          <p:sp>
            <p:nvSpPr>
              <p:cNvPr id="416" name="Google Shape;784;p19"/>
              <p:cNvSpPr/>
              <p:nvPr/>
            </p:nvSpPr>
            <p:spPr>
              <a:xfrm>
                <a:off x="4722840" y="-157680"/>
                <a:ext cx="89280" cy="89280"/>
              </a:xfrm>
              <a:custGeom>
                <a:avLst/>
                <a:gdLst>
                  <a:gd name="textAreaLeft" fmla="*/ 0 w 89280"/>
                  <a:gd name="textAreaRight" fmla="*/ 90000 w 89280"/>
                  <a:gd name="textAreaTop" fmla="*/ 0 h 89280"/>
                  <a:gd name="textAreaBottom" fmla="*/ 90000 h 89280"/>
                </a:gdLst>
                <a:ah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US" sz="1400" spc="-1" strike="noStrike">
                  <a:solidFill>
                    <a:srgbClr val="000000"/>
                  </a:solidFill>
                  <a:latin typeface="Arial"/>
                </a:endParaRPr>
              </a:p>
            </p:txBody>
          </p:sp>
          <p:sp>
            <p:nvSpPr>
              <p:cNvPr id="417" name="Google Shape;785;p19"/>
              <p:cNvSpPr/>
              <p:nvPr/>
            </p:nvSpPr>
            <p:spPr>
              <a:xfrm>
                <a:off x="4750560" y="-129960"/>
                <a:ext cx="89280" cy="89280"/>
              </a:xfrm>
              <a:custGeom>
                <a:avLst/>
                <a:gdLst>
                  <a:gd name="textAreaLeft" fmla="*/ 0 w 89280"/>
                  <a:gd name="textAreaRight" fmla="*/ 90000 w 89280"/>
                  <a:gd name="textAreaTop" fmla="*/ 0 h 89280"/>
                  <a:gd name="textAreaBottom" fmla="*/ 90000 h 89280"/>
                </a:gdLst>
                <a:ah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US" sz="1400" spc="-1" strike="noStrike">
                  <a:solidFill>
                    <a:srgbClr val="000000"/>
                  </a:solidFill>
                  <a:latin typeface="Arial"/>
                </a:endParaRPr>
              </a:p>
            </p:txBody>
          </p:sp>
          <p:sp>
            <p:nvSpPr>
              <p:cNvPr id="418" name="Google Shape;786;p19"/>
              <p:cNvSpPr/>
              <p:nvPr/>
            </p:nvSpPr>
            <p:spPr>
              <a:xfrm>
                <a:off x="4777920" y="-102600"/>
                <a:ext cx="89280" cy="89280"/>
              </a:xfrm>
              <a:custGeom>
                <a:avLst/>
                <a:gdLst>
                  <a:gd name="textAreaLeft" fmla="*/ 0 w 89280"/>
                  <a:gd name="textAreaRight" fmla="*/ 90000 w 89280"/>
                  <a:gd name="textAreaTop" fmla="*/ 0 h 89280"/>
                  <a:gd name="textAreaBottom" fmla="*/ 90000 h 89280"/>
                </a:gdLst>
                <a:ah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US" sz="1400" spc="-1" strike="noStrike">
                  <a:solidFill>
                    <a:srgbClr val="000000"/>
                  </a:solidFill>
                  <a:latin typeface="Arial"/>
                </a:endParaRPr>
              </a:p>
            </p:txBody>
          </p:sp>
          <p:sp>
            <p:nvSpPr>
              <p:cNvPr id="419" name="Google Shape;787;p19"/>
              <p:cNvSpPr/>
              <p:nvPr/>
            </p:nvSpPr>
            <p:spPr>
              <a:xfrm>
                <a:off x="4805280" y="-74880"/>
                <a:ext cx="89280" cy="89280"/>
              </a:xfrm>
              <a:custGeom>
                <a:avLst/>
                <a:gdLst>
                  <a:gd name="textAreaLeft" fmla="*/ 0 w 89280"/>
                  <a:gd name="textAreaRight" fmla="*/ 90000 w 89280"/>
                  <a:gd name="textAreaTop" fmla="*/ 0 h 89280"/>
                  <a:gd name="textAreaBottom" fmla="*/ 90000 h 89280"/>
                </a:gdLst>
                <a:ah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US" sz="1400" spc="-1" strike="noStrike">
                  <a:solidFill>
                    <a:srgbClr val="000000"/>
                  </a:solidFill>
                  <a:latin typeface="Arial"/>
                </a:endParaRPr>
              </a:p>
            </p:txBody>
          </p:sp>
          <p:sp>
            <p:nvSpPr>
              <p:cNvPr id="420" name="Google Shape;788;p19"/>
              <p:cNvSpPr/>
              <p:nvPr/>
            </p:nvSpPr>
            <p:spPr>
              <a:xfrm>
                <a:off x="4833000" y="-47160"/>
                <a:ext cx="89280" cy="89280"/>
              </a:xfrm>
              <a:custGeom>
                <a:avLst/>
                <a:gdLst>
                  <a:gd name="textAreaLeft" fmla="*/ 0 w 89280"/>
                  <a:gd name="textAreaRight" fmla="*/ 90000 w 89280"/>
                  <a:gd name="textAreaTop" fmla="*/ 0 h 89280"/>
                  <a:gd name="textAreaBottom" fmla="*/ 90000 h 89280"/>
                </a:gdLst>
                <a:ah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US" sz="1400" spc="-1" strike="noStrike">
                  <a:solidFill>
                    <a:srgbClr val="000000"/>
                  </a:solidFill>
                  <a:latin typeface="Arial"/>
                </a:endParaRPr>
              </a:p>
            </p:txBody>
          </p:sp>
          <p:sp>
            <p:nvSpPr>
              <p:cNvPr id="421" name="Google Shape;789;p19"/>
              <p:cNvSpPr/>
              <p:nvPr/>
            </p:nvSpPr>
            <p:spPr>
              <a:xfrm>
                <a:off x="4860360" y="-19800"/>
                <a:ext cx="89280" cy="89280"/>
              </a:xfrm>
              <a:custGeom>
                <a:avLst/>
                <a:gdLst>
                  <a:gd name="textAreaLeft" fmla="*/ 0 w 89280"/>
                  <a:gd name="textAreaRight" fmla="*/ 90000 w 89280"/>
                  <a:gd name="textAreaTop" fmla="*/ 0 h 89280"/>
                  <a:gd name="textAreaBottom" fmla="*/ 90000 h 8928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422" name="Google Shape;790;p19"/>
            <p:cNvGrpSpPr/>
            <p:nvPr/>
          </p:nvGrpSpPr>
          <p:grpSpPr>
            <a:xfrm>
              <a:off x="4597920" y="-25560"/>
              <a:ext cx="254520" cy="254160"/>
              <a:chOff x="4597920" y="-25560"/>
              <a:chExt cx="254520" cy="254160"/>
            </a:xfrm>
          </p:grpSpPr>
          <p:sp>
            <p:nvSpPr>
              <p:cNvPr id="423" name="Google Shape;791;p19"/>
              <p:cNvSpPr/>
              <p:nvPr/>
            </p:nvSpPr>
            <p:spPr>
              <a:xfrm>
                <a:off x="4597920" y="-25560"/>
                <a:ext cx="89280" cy="89280"/>
              </a:xfrm>
              <a:custGeom>
                <a:avLst/>
                <a:gdLst>
                  <a:gd name="textAreaLeft" fmla="*/ 0 w 89280"/>
                  <a:gd name="textAreaRight" fmla="*/ 90000 w 89280"/>
                  <a:gd name="textAreaTop" fmla="*/ 0 h 89280"/>
                  <a:gd name="textAreaBottom" fmla="*/ 90000 h 8928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US" sz="1400" spc="-1" strike="noStrike">
                  <a:solidFill>
                    <a:srgbClr val="000000"/>
                  </a:solidFill>
                  <a:latin typeface="Arial"/>
                </a:endParaRPr>
              </a:p>
            </p:txBody>
          </p:sp>
          <p:sp>
            <p:nvSpPr>
              <p:cNvPr id="424" name="Google Shape;792;p19"/>
              <p:cNvSpPr/>
              <p:nvPr/>
            </p:nvSpPr>
            <p:spPr>
              <a:xfrm>
                <a:off x="4625280" y="1800"/>
                <a:ext cx="89280" cy="89280"/>
              </a:xfrm>
              <a:custGeom>
                <a:avLst/>
                <a:gdLst>
                  <a:gd name="textAreaLeft" fmla="*/ 0 w 89280"/>
                  <a:gd name="textAreaRight" fmla="*/ 90000 w 89280"/>
                  <a:gd name="textAreaTop" fmla="*/ 0 h 89280"/>
                  <a:gd name="textAreaBottom" fmla="*/ 90000 h 89280"/>
                </a:gdLst>
                <a:ah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US" sz="1400" spc="-1" strike="noStrike">
                  <a:solidFill>
                    <a:srgbClr val="000000"/>
                  </a:solidFill>
                  <a:latin typeface="Arial"/>
                </a:endParaRPr>
              </a:p>
            </p:txBody>
          </p:sp>
          <p:sp>
            <p:nvSpPr>
              <p:cNvPr id="425" name="Google Shape;793;p19"/>
              <p:cNvSpPr/>
              <p:nvPr/>
            </p:nvSpPr>
            <p:spPr>
              <a:xfrm>
                <a:off x="4653000" y="29160"/>
                <a:ext cx="89280" cy="89280"/>
              </a:xfrm>
              <a:custGeom>
                <a:avLst/>
                <a:gdLst>
                  <a:gd name="textAreaLeft" fmla="*/ 0 w 89280"/>
                  <a:gd name="textAreaRight" fmla="*/ 90000 w 89280"/>
                  <a:gd name="textAreaTop" fmla="*/ 0 h 89280"/>
                  <a:gd name="textAreaBottom" fmla="*/ 90000 h 89280"/>
                </a:gdLst>
                <a:ah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US" sz="1400" spc="-1" strike="noStrike">
                  <a:solidFill>
                    <a:srgbClr val="000000"/>
                  </a:solidFill>
                  <a:latin typeface="Arial"/>
                </a:endParaRPr>
              </a:p>
            </p:txBody>
          </p:sp>
          <p:sp>
            <p:nvSpPr>
              <p:cNvPr id="426" name="Google Shape;794;p19"/>
              <p:cNvSpPr/>
              <p:nvPr/>
            </p:nvSpPr>
            <p:spPr>
              <a:xfrm>
                <a:off x="4680360" y="56880"/>
                <a:ext cx="89280" cy="89280"/>
              </a:xfrm>
              <a:custGeom>
                <a:avLst/>
                <a:gdLst>
                  <a:gd name="textAreaLeft" fmla="*/ 0 w 89280"/>
                  <a:gd name="textAreaRight" fmla="*/ 90000 w 89280"/>
                  <a:gd name="textAreaTop" fmla="*/ 0 h 89280"/>
                  <a:gd name="textAreaBottom" fmla="*/ 90000 h 89280"/>
                </a:gdLst>
                <a:ah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US" sz="1400" spc="-1" strike="noStrike">
                  <a:solidFill>
                    <a:srgbClr val="000000"/>
                  </a:solidFill>
                  <a:latin typeface="Arial"/>
                </a:endParaRPr>
              </a:p>
            </p:txBody>
          </p:sp>
          <p:sp>
            <p:nvSpPr>
              <p:cNvPr id="427" name="Google Shape;795;p19"/>
              <p:cNvSpPr/>
              <p:nvPr/>
            </p:nvSpPr>
            <p:spPr>
              <a:xfrm>
                <a:off x="4708080" y="84600"/>
                <a:ext cx="89280" cy="89280"/>
              </a:xfrm>
              <a:custGeom>
                <a:avLst/>
                <a:gdLst>
                  <a:gd name="textAreaLeft" fmla="*/ 0 w 89280"/>
                  <a:gd name="textAreaRight" fmla="*/ 90000 w 89280"/>
                  <a:gd name="textAreaTop" fmla="*/ 0 h 89280"/>
                  <a:gd name="textAreaBottom" fmla="*/ 90000 h 89280"/>
                </a:gdLst>
                <a:ah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US" sz="1400" spc="-1" strike="noStrike">
                  <a:solidFill>
                    <a:srgbClr val="000000"/>
                  </a:solidFill>
                  <a:latin typeface="Arial"/>
                </a:endParaRPr>
              </a:p>
            </p:txBody>
          </p:sp>
          <p:sp>
            <p:nvSpPr>
              <p:cNvPr id="428" name="Google Shape;796;p19"/>
              <p:cNvSpPr/>
              <p:nvPr/>
            </p:nvSpPr>
            <p:spPr>
              <a:xfrm>
                <a:off x="4735800" y="111960"/>
                <a:ext cx="89280" cy="89280"/>
              </a:xfrm>
              <a:custGeom>
                <a:avLst/>
                <a:gdLst>
                  <a:gd name="textAreaLeft" fmla="*/ 0 w 89280"/>
                  <a:gd name="textAreaRight" fmla="*/ 90000 w 89280"/>
                  <a:gd name="textAreaTop" fmla="*/ 0 h 89280"/>
                  <a:gd name="textAreaBottom" fmla="*/ 90000 h 89280"/>
                </a:gdLst>
                <a:ah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US" sz="1400" spc="-1" strike="noStrike">
                  <a:solidFill>
                    <a:srgbClr val="000000"/>
                  </a:solidFill>
                  <a:latin typeface="Arial"/>
                </a:endParaRPr>
              </a:p>
            </p:txBody>
          </p:sp>
          <p:sp>
            <p:nvSpPr>
              <p:cNvPr id="429" name="Google Shape;797;p19"/>
              <p:cNvSpPr/>
              <p:nvPr/>
            </p:nvSpPr>
            <p:spPr>
              <a:xfrm>
                <a:off x="4763160" y="139320"/>
                <a:ext cx="89280" cy="89280"/>
              </a:xfrm>
              <a:custGeom>
                <a:avLst/>
                <a:gdLst>
                  <a:gd name="textAreaLeft" fmla="*/ 0 w 89280"/>
                  <a:gd name="textAreaRight" fmla="*/ 90000 w 89280"/>
                  <a:gd name="textAreaTop" fmla="*/ 0 h 89280"/>
                  <a:gd name="textAreaBottom" fmla="*/ 90000 h 8928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4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3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432" name="Google Shape;801;p20"/>
          <p:cNvGrpSpPr/>
          <p:nvPr/>
        </p:nvGrpSpPr>
        <p:grpSpPr>
          <a:xfrm>
            <a:off x="-1623600" y="2499840"/>
            <a:ext cx="5118480" cy="4373640"/>
            <a:chOff x="-1623600" y="2499840"/>
            <a:chExt cx="5118480" cy="4373640"/>
          </a:xfrm>
        </p:grpSpPr>
        <p:pic>
          <p:nvPicPr>
            <p:cNvPr id="433" name="Google Shape;802;p20" descr=""/>
            <p:cNvPicPr/>
            <p:nvPr/>
          </p:nvPicPr>
          <p:blipFill>
            <a:blip r:embed="rId2"/>
            <a:srcRect l="16959" t="24708" r="7122" b="26168"/>
            <a:stretch/>
          </p:blipFill>
          <p:spPr>
            <a:xfrm rot="16200000">
              <a:off x="-1826640" y="3417840"/>
              <a:ext cx="3919680" cy="2991600"/>
            </a:xfrm>
            <a:prstGeom prst="rect">
              <a:avLst/>
            </a:prstGeom>
            <a:ln w="0">
              <a:noFill/>
            </a:ln>
          </p:spPr>
        </p:pic>
        <p:grpSp>
          <p:nvGrpSpPr>
            <p:cNvPr id="434" name="Google Shape;803;p20"/>
            <p:cNvGrpSpPr/>
            <p:nvPr/>
          </p:nvGrpSpPr>
          <p:grpSpPr>
            <a:xfrm>
              <a:off x="47520" y="4588920"/>
              <a:ext cx="480240" cy="479880"/>
              <a:chOff x="47520" y="4588920"/>
              <a:chExt cx="480240" cy="479880"/>
            </a:xfrm>
          </p:grpSpPr>
          <p:sp>
            <p:nvSpPr>
              <p:cNvPr id="435" name="Google Shape;804;p20"/>
              <p:cNvSpPr/>
              <p:nvPr/>
            </p:nvSpPr>
            <p:spPr>
              <a:xfrm rot="16200000">
                <a:off x="426600" y="4967640"/>
                <a:ext cx="101160" cy="101160"/>
              </a:xfrm>
              <a:custGeom>
                <a:avLst/>
                <a:gdLst>
                  <a:gd name="textAreaLeft" fmla="*/ 0 w 101160"/>
                  <a:gd name="textAreaRight" fmla="*/ 101880 w 101160"/>
                  <a:gd name="textAreaTop" fmla="*/ 0 h 101160"/>
                  <a:gd name="textAreaBottom" fmla="*/ 101880 h 101160"/>
                </a:gdLst>
                <a:ah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US" sz="1400" spc="-1" strike="noStrike">
                  <a:solidFill>
                    <a:srgbClr val="000000"/>
                  </a:solidFill>
                  <a:latin typeface="Arial"/>
                </a:endParaRPr>
              </a:p>
            </p:txBody>
          </p:sp>
          <p:sp>
            <p:nvSpPr>
              <p:cNvPr id="436" name="Google Shape;805;p20"/>
              <p:cNvSpPr/>
              <p:nvPr/>
            </p:nvSpPr>
            <p:spPr>
              <a:xfrm rot="16200000">
                <a:off x="363240" y="4904280"/>
                <a:ext cx="101160" cy="101520"/>
              </a:xfrm>
              <a:custGeom>
                <a:avLst/>
                <a:gdLst>
                  <a:gd name="textAreaLeft" fmla="*/ 0 w 101160"/>
                  <a:gd name="textAreaRight" fmla="*/ 101880 w 101160"/>
                  <a:gd name="textAreaTop" fmla="*/ 0 h 101520"/>
                  <a:gd name="textAreaBottom" fmla="*/ 102240 h 101520"/>
                </a:gdLst>
                <a:ah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51120" bIns="51120" anchor="ctr">
                <a:noAutofit/>
              </a:bodyPr>
              <a:p>
                <a:pPr>
                  <a:lnSpc>
                    <a:spcPct val="100000"/>
                  </a:lnSpc>
                  <a:tabLst>
                    <a:tab algn="l" pos="0"/>
                  </a:tabLst>
                </a:pPr>
                <a:endParaRPr b="0" lang="en-US" sz="1400" spc="-1" strike="noStrike">
                  <a:solidFill>
                    <a:srgbClr val="000000"/>
                  </a:solidFill>
                  <a:latin typeface="Arial"/>
                </a:endParaRPr>
              </a:p>
            </p:txBody>
          </p:sp>
          <p:sp>
            <p:nvSpPr>
              <p:cNvPr id="437" name="Google Shape;806;p20"/>
              <p:cNvSpPr/>
              <p:nvPr/>
            </p:nvSpPr>
            <p:spPr>
              <a:xfrm rot="16200000">
                <a:off x="300240" y="4841280"/>
                <a:ext cx="101520" cy="101160"/>
              </a:xfrm>
              <a:custGeom>
                <a:avLst/>
                <a:gdLst>
                  <a:gd name="textAreaLeft" fmla="*/ 0 w 101520"/>
                  <a:gd name="textAreaRight" fmla="*/ 102240 w 101520"/>
                  <a:gd name="textAreaTop" fmla="*/ 0 h 101160"/>
                  <a:gd name="textAreaBottom" fmla="*/ 101880 h 101160"/>
                </a:gdLst>
                <a:ah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US" sz="1400" spc="-1" strike="noStrike">
                  <a:solidFill>
                    <a:srgbClr val="000000"/>
                  </a:solidFill>
                  <a:latin typeface="Arial"/>
                </a:endParaRPr>
              </a:p>
            </p:txBody>
          </p:sp>
          <p:sp>
            <p:nvSpPr>
              <p:cNvPr id="438" name="Google Shape;807;p20"/>
              <p:cNvSpPr/>
              <p:nvPr/>
            </p:nvSpPr>
            <p:spPr>
              <a:xfrm rot="16200000">
                <a:off x="236880" y="4778280"/>
                <a:ext cx="101520" cy="101160"/>
              </a:xfrm>
              <a:custGeom>
                <a:avLst/>
                <a:gdLst>
                  <a:gd name="textAreaLeft" fmla="*/ 0 w 101520"/>
                  <a:gd name="textAreaRight" fmla="*/ 102240 w 101520"/>
                  <a:gd name="textAreaTop" fmla="*/ 0 h 101160"/>
                  <a:gd name="textAreaBottom" fmla="*/ 101880 h 101160"/>
                </a:gdLst>
                <a:ah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US" sz="1400" spc="-1" strike="noStrike">
                  <a:solidFill>
                    <a:srgbClr val="000000"/>
                  </a:solidFill>
                  <a:latin typeface="Arial"/>
                </a:endParaRPr>
              </a:p>
            </p:txBody>
          </p:sp>
          <p:sp>
            <p:nvSpPr>
              <p:cNvPr id="439" name="Google Shape;808;p20"/>
              <p:cNvSpPr/>
              <p:nvPr/>
            </p:nvSpPr>
            <p:spPr>
              <a:xfrm rot="16200000">
                <a:off x="174240" y="4714920"/>
                <a:ext cx="101160" cy="101160"/>
              </a:xfrm>
              <a:custGeom>
                <a:avLst/>
                <a:gdLst>
                  <a:gd name="textAreaLeft" fmla="*/ 0 w 101160"/>
                  <a:gd name="textAreaRight" fmla="*/ 101880 w 101160"/>
                  <a:gd name="textAreaTop" fmla="*/ 0 h 101160"/>
                  <a:gd name="textAreaBottom" fmla="*/ 101880 h 101160"/>
                </a:gdLst>
                <a:ah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US" sz="1400" spc="-1" strike="noStrike">
                  <a:solidFill>
                    <a:srgbClr val="000000"/>
                  </a:solidFill>
                  <a:latin typeface="Arial"/>
                </a:endParaRPr>
              </a:p>
            </p:txBody>
          </p:sp>
          <p:sp>
            <p:nvSpPr>
              <p:cNvPr id="440" name="Google Shape;809;p20"/>
              <p:cNvSpPr/>
              <p:nvPr/>
            </p:nvSpPr>
            <p:spPr>
              <a:xfrm rot="16200000">
                <a:off x="110880" y="4651920"/>
                <a:ext cx="101160" cy="101160"/>
              </a:xfrm>
              <a:custGeom>
                <a:avLst/>
                <a:gdLst>
                  <a:gd name="textAreaLeft" fmla="*/ 0 w 101160"/>
                  <a:gd name="textAreaRight" fmla="*/ 101880 w 101160"/>
                  <a:gd name="textAreaTop" fmla="*/ 0 h 101160"/>
                  <a:gd name="textAreaBottom" fmla="*/ 101880 h 101160"/>
                </a:gdLst>
                <a:ah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US" sz="1400" spc="-1" strike="noStrike">
                  <a:solidFill>
                    <a:srgbClr val="000000"/>
                  </a:solidFill>
                  <a:latin typeface="Arial"/>
                </a:endParaRPr>
              </a:p>
            </p:txBody>
          </p:sp>
          <p:sp>
            <p:nvSpPr>
              <p:cNvPr id="441" name="Google Shape;810;p20"/>
              <p:cNvSpPr/>
              <p:nvPr/>
            </p:nvSpPr>
            <p:spPr>
              <a:xfrm rot="16200000">
                <a:off x="47520" y="4588560"/>
                <a:ext cx="101160" cy="101520"/>
              </a:xfrm>
              <a:custGeom>
                <a:avLst/>
                <a:gdLst>
                  <a:gd name="textAreaLeft" fmla="*/ 0 w 101160"/>
                  <a:gd name="textAreaRight" fmla="*/ 101880 w 101160"/>
                  <a:gd name="textAreaTop" fmla="*/ 0 h 101520"/>
                  <a:gd name="textAreaBottom" fmla="*/ 102240 h 101520"/>
                </a:gdLst>
                <a:ah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51120" bIns="5112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442" name="Google Shape;811;p20"/>
            <p:cNvGrpSpPr/>
            <p:nvPr/>
          </p:nvGrpSpPr>
          <p:grpSpPr>
            <a:xfrm>
              <a:off x="-1623600" y="3063240"/>
              <a:ext cx="5118480" cy="3152520"/>
              <a:chOff x="-1623600" y="3063240"/>
              <a:chExt cx="5118480" cy="3152520"/>
            </a:xfrm>
          </p:grpSpPr>
          <p:sp>
            <p:nvSpPr>
              <p:cNvPr id="443" name="Google Shape;812;p20"/>
              <p:cNvSpPr/>
              <p:nvPr/>
            </p:nvSpPr>
            <p:spPr>
              <a:xfrm rot="16200000">
                <a:off x="-640440" y="2080080"/>
                <a:ext cx="3152520" cy="5118480"/>
              </a:xfrm>
              <a:custGeom>
                <a:avLst/>
                <a:gdLst>
                  <a:gd name="textAreaLeft" fmla="*/ 0 w 3152520"/>
                  <a:gd name="textAreaRight" fmla="*/ 3153240 w 3152520"/>
                  <a:gd name="textAreaTop" fmla="*/ 0 h 5118480"/>
                  <a:gd name="textAreaBottom" fmla="*/ 5119200 h 5118480"/>
                </a:gdLst>
                <a:ah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444" name="Google Shape;813;p20"/>
              <p:cNvGrpSpPr/>
              <p:nvPr/>
            </p:nvGrpSpPr>
            <p:grpSpPr>
              <a:xfrm>
                <a:off x="1063440" y="4663440"/>
                <a:ext cx="133200" cy="133200"/>
                <a:chOff x="1063440" y="4663440"/>
                <a:chExt cx="133200" cy="133200"/>
              </a:xfrm>
            </p:grpSpPr>
            <p:sp>
              <p:nvSpPr>
                <p:cNvPr id="445" name="Google Shape;814;p20"/>
                <p:cNvSpPr/>
                <p:nvPr/>
              </p:nvSpPr>
              <p:spPr>
                <a:xfrm rot="16200000">
                  <a:off x="1063440" y="4663440"/>
                  <a:ext cx="133200" cy="133200"/>
                </a:xfrm>
                <a:prstGeom prst="ellipse">
                  <a:avLst/>
                </a:prstGeom>
                <a:noFill/>
                <a:ln w="9525">
                  <a:solidFill>
                    <a:srgbClr val="8208d5"/>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446" name="Google Shape;815;p20"/>
                <p:cNvSpPr/>
                <p:nvPr/>
              </p:nvSpPr>
              <p:spPr>
                <a:xfrm rot="16200000">
                  <a:off x="1082160" y="4682520"/>
                  <a:ext cx="95400" cy="9540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447" name="Google Shape;816;p20"/>
              <p:cNvGrpSpPr/>
              <p:nvPr/>
            </p:nvGrpSpPr>
            <p:grpSpPr>
              <a:xfrm>
                <a:off x="689400" y="5047560"/>
                <a:ext cx="133200" cy="133200"/>
                <a:chOff x="689400" y="5047560"/>
                <a:chExt cx="133200" cy="133200"/>
              </a:xfrm>
            </p:grpSpPr>
            <p:sp>
              <p:nvSpPr>
                <p:cNvPr id="448" name="Google Shape;817;p20"/>
                <p:cNvSpPr/>
                <p:nvPr/>
              </p:nvSpPr>
              <p:spPr>
                <a:xfrm rot="16200000">
                  <a:off x="689400" y="5047560"/>
                  <a:ext cx="133200" cy="133200"/>
                </a:xfrm>
                <a:prstGeom prst="ellipse">
                  <a:avLst/>
                </a:prstGeom>
                <a:noFill/>
                <a:ln w="9525">
                  <a:solidFill>
                    <a:srgbClr val="8208d5"/>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449" name="Google Shape;818;p20"/>
                <p:cNvSpPr/>
                <p:nvPr/>
              </p:nvSpPr>
              <p:spPr>
                <a:xfrm rot="16200000">
                  <a:off x="708480" y="5066280"/>
                  <a:ext cx="95400" cy="9540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450" name="Google Shape;819;p20"/>
              <p:cNvGrpSpPr/>
              <p:nvPr/>
            </p:nvGrpSpPr>
            <p:grpSpPr>
              <a:xfrm>
                <a:off x="3240" y="4053960"/>
                <a:ext cx="133200" cy="133200"/>
                <a:chOff x="3240" y="4053960"/>
                <a:chExt cx="133200" cy="133200"/>
              </a:xfrm>
            </p:grpSpPr>
            <p:sp>
              <p:nvSpPr>
                <p:cNvPr id="451" name="Google Shape;820;p20"/>
                <p:cNvSpPr/>
                <p:nvPr/>
              </p:nvSpPr>
              <p:spPr>
                <a:xfrm rot="16200000">
                  <a:off x="3240" y="4053960"/>
                  <a:ext cx="133200" cy="133200"/>
                </a:xfrm>
                <a:prstGeom prst="ellipse">
                  <a:avLst/>
                </a:prstGeom>
                <a:noFill/>
                <a:ln w="9525">
                  <a:solidFill>
                    <a:srgbClr val="8208d5"/>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452" name="Google Shape;821;p20"/>
                <p:cNvSpPr/>
                <p:nvPr/>
              </p:nvSpPr>
              <p:spPr>
                <a:xfrm rot="16200000">
                  <a:off x="22320" y="4073040"/>
                  <a:ext cx="95400" cy="9540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453" name="Google Shape;822;p20"/>
            <p:cNvSpPr/>
            <p:nvPr/>
          </p:nvSpPr>
          <p:spPr>
            <a:xfrm>
              <a:off x="-706320" y="2499840"/>
              <a:ext cx="1030320" cy="2751480"/>
            </a:xfrm>
            <a:custGeom>
              <a:avLst/>
              <a:gdLst>
                <a:gd name="textAreaLeft" fmla="*/ 0 w 1030320"/>
                <a:gd name="textAreaRight" fmla="*/ 1031040 w 1030320"/>
                <a:gd name="textAreaTop" fmla="*/ 0 h 2751480"/>
                <a:gd name="textAreaBottom" fmla="*/ 2752200 h 2751480"/>
              </a:gdLst>
              <a:ah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454" name="Google Shape;823;p20"/>
            <p:cNvGrpSpPr/>
            <p:nvPr/>
          </p:nvGrpSpPr>
          <p:grpSpPr>
            <a:xfrm>
              <a:off x="-1008720" y="4444200"/>
              <a:ext cx="2151000" cy="87480"/>
              <a:chOff x="-1008720" y="4444200"/>
              <a:chExt cx="2151000" cy="87480"/>
            </a:xfrm>
          </p:grpSpPr>
          <p:sp>
            <p:nvSpPr>
              <p:cNvPr id="455" name="Google Shape;824;p20"/>
              <p:cNvSpPr/>
              <p:nvPr/>
            </p:nvSpPr>
            <p:spPr>
              <a:xfrm rot="16200000">
                <a:off x="60840" y="3450240"/>
                <a:ext cx="11880" cy="2151000"/>
              </a:xfrm>
              <a:custGeom>
                <a:avLst/>
                <a:gdLst>
                  <a:gd name="textAreaLeft" fmla="*/ 0 w 11880"/>
                  <a:gd name="textAreaRight" fmla="*/ 12600 w 11880"/>
                  <a:gd name="textAreaTop" fmla="*/ 0 h 2151000"/>
                  <a:gd name="textAreaBottom" fmla="*/ 2151720 h 2151000"/>
                </a:gdLst>
                <a:ah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56" name="Google Shape;825;p20"/>
              <p:cNvSpPr/>
              <p:nvPr/>
            </p:nvSpPr>
            <p:spPr>
              <a:xfrm rot="16200000">
                <a:off x="60840" y="3374640"/>
                <a:ext cx="11880" cy="2151000"/>
              </a:xfrm>
              <a:custGeom>
                <a:avLst/>
                <a:gdLst>
                  <a:gd name="textAreaLeft" fmla="*/ 0 w 11880"/>
                  <a:gd name="textAreaRight" fmla="*/ 12600 w 11880"/>
                  <a:gd name="textAreaTop" fmla="*/ 0 h 2151000"/>
                  <a:gd name="textAreaBottom" fmla="*/ 2151720 h 2151000"/>
                </a:gdLst>
                <a:ah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457" name="Google Shape;826;p20"/>
            <p:cNvGrpSpPr/>
            <p:nvPr/>
          </p:nvGrpSpPr>
          <p:grpSpPr>
            <a:xfrm>
              <a:off x="-1136520" y="4683960"/>
              <a:ext cx="2151000" cy="87480"/>
              <a:chOff x="-1136520" y="4683960"/>
              <a:chExt cx="2151000" cy="87480"/>
            </a:xfrm>
          </p:grpSpPr>
          <p:sp>
            <p:nvSpPr>
              <p:cNvPr id="458" name="Google Shape;827;p20"/>
              <p:cNvSpPr/>
              <p:nvPr/>
            </p:nvSpPr>
            <p:spPr>
              <a:xfrm rot="16200000">
                <a:off x="-66960" y="3690000"/>
                <a:ext cx="11880" cy="2151000"/>
              </a:xfrm>
              <a:custGeom>
                <a:avLst/>
                <a:gdLst>
                  <a:gd name="textAreaLeft" fmla="*/ 0 w 11880"/>
                  <a:gd name="textAreaRight" fmla="*/ 12600 w 11880"/>
                  <a:gd name="textAreaTop" fmla="*/ 0 h 2151000"/>
                  <a:gd name="textAreaBottom" fmla="*/ 2151720 h 2151000"/>
                </a:gdLst>
                <a:ah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eb9109">
                      <a:alpha val="47000"/>
                    </a:srgbClr>
                  </a:gs>
                  <a:gs pos="40000">
                    <a:srgbClr val="ff9900">
                      <a:alpha val="47000"/>
                    </a:srgbClr>
                  </a:gs>
                  <a:gs pos="100000">
                    <a:srgbClr val="ffffff">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59" name="Google Shape;828;p20"/>
              <p:cNvSpPr/>
              <p:nvPr/>
            </p:nvSpPr>
            <p:spPr>
              <a:xfrm rot="16200000">
                <a:off x="-66960" y="3614400"/>
                <a:ext cx="11880" cy="2151000"/>
              </a:xfrm>
              <a:custGeom>
                <a:avLst/>
                <a:gdLst>
                  <a:gd name="textAreaLeft" fmla="*/ 0 w 11880"/>
                  <a:gd name="textAreaRight" fmla="*/ 12600 w 11880"/>
                  <a:gd name="textAreaTop" fmla="*/ 0 h 2151000"/>
                  <a:gd name="textAreaBottom" fmla="*/ 2151720 h 2151000"/>
                </a:gdLst>
                <a:ah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eb9109">
                      <a:alpha val="47000"/>
                    </a:srgbClr>
                  </a:gs>
                  <a:gs pos="40000">
                    <a:srgbClr val="ff9900">
                      <a:alpha val="47000"/>
                    </a:srgbClr>
                  </a:gs>
                  <a:gs pos="100000">
                    <a:srgbClr val="ffffff">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460" name="Google Shape;829;p20"/>
          <p:cNvGrpSpPr/>
          <p:nvPr/>
        </p:nvGrpSpPr>
        <p:grpSpPr>
          <a:xfrm>
            <a:off x="7628040" y="-1419840"/>
            <a:ext cx="3213360" cy="3919680"/>
            <a:chOff x="7628040" y="-1419840"/>
            <a:chExt cx="3213360" cy="3919680"/>
          </a:xfrm>
        </p:grpSpPr>
        <p:pic>
          <p:nvPicPr>
            <p:cNvPr id="461" name="Google Shape;830;p20" descr=""/>
            <p:cNvPicPr/>
            <p:nvPr/>
          </p:nvPicPr>
          <p:blipFill>
            <a:blip r:embed="rId3"/>
            <a:srcRect l="16959" t="24708" r="7122" b="26168"/>
            <a:stretch/>
          </p:blipFill>
          <p:spPr>
            <a:xfrm rot="16200000">
              <a:off x="7385760" y="-955800"/>
              <a:ext cx="3919680" cy="2991600"/>
            </a:xfrm>
            <a:prstGeom prst="rect">
              <a:avLst/>
            </a:prstGeom>
            <a:ln w="0">
              <a:noFill/>
            </a:ln>
          </p:spPr>
        </p:pic>
        <p:sp>
          <p:nvSpPr>
            <p:cNvPr id="462" name="Google Shape;831;p20"/>
            <p:cNvSpPr/>
            <p:nvPr/>
          </p:nvSpPr>
          <p:spPr>
            <a:xfrm rot="5400000">
              <a:off x="8389800" y="-371160"/>
              <a:ext cx="981000" cy="2307240"/>
            </a:xfrm>
            <a:custGeom>
              <a:avLst/>
              <a:gdLst>
                <a:gd name="textAreaLeft" fmla="*/ 0 w 981000"/>
                <a:gd name="textAreaRight" fmla="*/ 981720 w 981000"/>
                <a:gd name="textAreaTop" fmla="*/ 0 h 2307240"/>
                <a:gd name="textAreaBottom" fmla="*/ 2307960 h 2307240"/>
              </a:gdLst>
              <a:ah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eb9109"/>
                </a:gs>
                <a:gs pos="40000">
                  <a:srgbClr val="ff9900">
                    <a:alpha val="41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63" name="Google Shape;832;p20"/>
            <p:cNvSpPr/>
            <p:nvPr/>
          </p:nvSpPr>
          <p:spPr>
            <a:xfrm rot="5400000">
              <a:off x="8390520" y="-530280"/>
              <a:ext cx="981000" cy="2307240"/>
            </a:xfrm>
            <a:custGeom>
              <a:avLst/>
              <a:gdLst>
                <a:gd name="textAreaLeft" fmla="*/ 0 w 981000"/>
                <a:gd name="textAreaRight" fmla="*/ 981720 w 981000"/>
                <a:gd name="textAreaTop" fmla="*/ 0 h 2307240"/>
                <a:gd name="textAreaBottom" fmla="*/ 2307960 h 2307240"/>
              </a:gdLst>
              <a:ah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40000">
                  <a:srgbClr val="ff9900">
                    <a:alpha val="41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64" name="Google Shape;833;p20"/>
            <p:cNvSpPr/>
            <p:nvPr/>
          </p:nvSpPr>
          <p:spPr>
            <a:xfrm rot="16200000">
              <a:off x="7625520" y="-99360"/>
              <a:ext cx="480240" cy="475200"/>
            </a:xfrm>
            <a:custGeom>
              <a:avLst/>
              <a:gdLst>
                <a:gd name="textAreaLeft" fmla="*/ 0 w 480240"/>
                <a:gd name="textAreaRight" fmla="*/ 480960 w 480240"/>
                <a:gd name="textAreaTop" fmla="*/ 0 h 475200"/>
                <a:gd name="textAreaBottom" fmla="*/ 475920 h 47520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465" name="Google Shape;834;p20"/>
            <p:cNvGrpSpPr/>
            <p:nvPr/>
          </p:nvGrpSpPr>
          <p:grpSpPr>
            <a:xfrm>
              <a:off x="8277480" y="-227520"/>
              <a:ext cx="1650600" cy="699120"/>
              <a:chOff x="8277480" y="-227520"/>
              <a:chExt cx="1650600" cy="699120"/>
            </a:xfrm>
          </p:grpSpPr>
          <p:sp>
            <p:nvSpPr>
              <p:cNvPr id="466" name="Google Shape;835;p20"/>
              <p:cNvSpPr/>
              <p:nvPr/>
            </p:nvSpPr>
            <p:spPr>
              <a:xfrm rot="16200000">
                <a:off x="8542800" y="-276120"/>
                <a:ext cx="482400" cy="1013040"/>
              </a:xfrm>
              <a:custGeom>
                <a:avLst/>
                <a:gdLst>
                  <a:gd name="textAreaLeft" fmla="*/ 0 w 482400"/>
                  <a:gd name="textAreaRight" fmla="*/ 483120 w 482400"/>
                  <a:gd name="textAreaTop" fmla="*/ 0 h 1013040"/>
                  <a:gd name="textAreaBottom" fmla="*/ 1013760 h 1013040"/>
                </a:gdLst>
                <a:ahLst/>
                <a:rect l="textAreaLeft" t="textAreaTop" r="textAreaRight" b="textAreaBottom"/>
                <a:pathLst>
                  <a:path w="11779" h="24714">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rotWithShape="0">
                <a:gsLst>
                  <a:gs pos="0">
                    <a:srgbClr val="0c0a9e">
                      <a:alpha val="37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67" name="Google Shape;836;p20"/>
              <p:cNvSpPr/>
              <p:nvPr/>
            </p:nvSpPr>
            <p:spPr>
              <a:xfrm rot="16200000">
                <a:off x="9191880" y="-624600"/>
                <a:ext cx="246240" cy="1226160"/>
              </a:xfrm>
              <a:custGeom>
                <a:avLst/>
                <a:gdLst>
                  <a:gd name="textAreaLeft" fmla="*/ 0 w 246240"/>
                  <a:gd name="textAreaRight" fmla="*/ 246960 w 246240"/>
                  <a:gd name="textAreaTop" fmla="*/ 0 h 1226160"/>
                  <a:gd name="textAreaBottom" fmla="*/ 1226880 h 1226160"/>
                </a:gdLst>
                <a:ah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68" name="Google Shape;837;p20"/>
              <p:cNvSpPr/>
              <p:nvPr/>
            </p:nvSpPr>
            <p:spPr>
              <a:xfrm rot="16200000">
                <a:off x="9098640" y="-717120"/>
                <a:ext cx="246240" cy="1226160"/>
              </a:xfrm>
              <a:custGeom>
                <a:avLst/>
                <a:gdLst>
                  <a:gd name="textAreaLeft" fmla="*/ 0 w 246240"/>
                  <a:gd name="textAreaRight" fmla="*/ 246960 w 246240"/>
                  <a:gd name="textAreaTop" fmla="*/ 0 h 1226160"/>
                  <a:gd name="textAreaBottom" fmla="*/ 1226880 h 1226160"/>
                </a:gdLst>
                <a:ahLst/>
                <a:rect l="textAreaLeft" t="textAreaTop" r="textAreaRight" b="textAreaBottom"/>
                <a:pathLst>
                  <a:path w="6019" h="29909">
                    <a:moveTo>
                      <a:pt x="1" y="1"/>
                    </a:moveTo>
                    <a:lnTo>
                      <a:pt x="1" y="305"/>
                    </a:lnTo>
                    <a:lnTo>
                      <a:pt x="5714" y="305"/>
                    </a:lnTo>
                    <a:lnTo>
                      <a:pt x="5714"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469" name="Google Shape;838;p20"/>
            <p:cNvGrpSpPr/>
            <p:nvPr/>
          </p:nvGrpSpPr>
          <p:grpSpPr>
            <a:xfrm>
              <a:off x="9087120" y="-39960"/>
              <a:ext cx="725400" cy="903960"/>
              <a:chOff x="9087120" y="-39960"/>
              <a:chExt cx="725400" cy="903960"/>
            </a:xfrm>
          </p:grpSpPr>
          <p:sp>
            <p:nvSpPr>
              <p:cNvPr id="470" name="Google Shape;839;p20"/>
              <p:cNvSpPr/>
              <p:nvPr/>
            </p:nvSpPr>
            <p:spPr>
              <a:xfrm rot="16200000">
                <a:off x="9185040" y="5040"/>
                <a:ext cx="672480" cy="582120"/>
              </a:xfrm>
              <a:custGeom>
                <a:avLst/>
                <a:gdLst>
                  <a:gd name="textAreaLeft" fmla="*/ 0 w 672480"/>
                  <a:gd name="textAreaRight" fmla="*/ 673200 w 672480"/>
                  <a:gd name="textAreaTop" fmla="*/ 0 h 582120"/>
                  <a:gd name="textAreaBottom" fmla="*/ 582840 h 58212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71" name="Google Shape;840;p20"/>
              <p:cNvSpPr/>
              <p:nvPr/>
            </p:nvSpPr>
            <p:spPr>
              <a:xfrm rot="16200000">
                <a:off x="9054720" y="196560"/>
                <a:ext cx="480240" cy="415800"/>
              </a:xfrm>
              <a:custGeom>
                <a:avLst/>
                <a:gdLst>
                  <a:gd name="textAreaLeft" fmla="*/ 0 w 480240"/>
                  <a:gd name="textAreaRight" fmla="*/ 480960 w 480240"/>
                  <a:gd name="textAreaTop" fmla="*/ 0 h 415800"/>
                  <a:gd name="textAreaBottom" fmla="*/ 416520 h 41580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72" name="Google Shape;841;p20"/>
              <p:cNvSpPr/>
              <p:nvPr/>
            </p:nvSpPr>
            <p:spPr>
              <a:xfrm rot="16200000">
                <a:off x="9198000" y="415800"/>
                <a:ext cx="480240" cy="415800"/>
              </a:xfrm>
              <a:custGeom>
                <a:avLst/>
                <a:gdLst>
                  <a:gd name="textAreaLeft" fmla="*/ 0 w 480240"/>
                  <a:gd name="textAreaRight" fmla="*/ 480960 w 480240"/>
                  <a:gd name="textAreaTop" fmla="*/ 0 h 415800"/>
                  <a:gd name="textAreaBottom" fmla="*/ 416520 h 41580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4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7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475" name="Google Shape;99;p3"/>
          <p:cNvGrpSpPr/>
          <p:nvPr/>
        </p:nvGrpSpPr>
        <p:grpSpPr>
          <a:xfrm>
            <a:off x="-538200" y="-1716480"/>
            <a:ext cx="4166280" cy="4160880"/>
            <a:chOff x="-538200" y="-1716480"/>
            <a:chExt cx="4166280" cy="4160880"/>
          </a:xfrm>
        </p:grpSpPr>
        <p:grpSp>
          <p:nvGrpSpPr>
            <p:cNvPr id="476" name="Google Shape;100;p3"/>
            <p:cNvGrpSpPr/>
            <p:nvPr/>
          </p:nvGrpSpPr>
          <p:grpSpPr>
            <a:xfrm>
              <a:off x="-538200" y="-385200"/>
              <a:ext cx="1739880" cy="1287720"/>
              <a:chOff x="-538200" y="-385200"/>
              <a:chExt cx="1739880" cy="1287720"/>
            </a:xfrm>
          </p:grpSpPr>
          <p:sp>
            <p:nvSpPr>
              <p:cNvPr id="477" name="Google Shape;101;p3"/>
              <p:cNvSpPr/>
              <p:nvPr/>
            </p:nvSpPr>
            <p:spPr>
              <a:xfrm rot="2700000">
                <a:off x="-359640" y="-186480"/>
                <a:ext cx="930240" cy="890640"/>
              </a:xfrm>
              <a:custGeom>
                <a:avLst/>
                <a:gdLst>
                  <a:gd name="textAreaLeft" fmla="*/ 0 w 930240"/>
                  <a:gd name="textAreaRight" fmla="*/ 930960 w 930240"/>
                  <a:gd name="textAreaTop" fmla="*/ 0 h 890640"/>
                  <a:gd name="textAreaBottom" fmla="*/ 891360 h 89064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78" name="Google Shape;102;p3"/>
              <p:cNvSpPr/>
              <p:nvPr/>
            </p:nvSpPr>
            <p:spPr>
              <a:xfrm rot="2700000">
                <a:off x="92520" y="-186480"/>
                <a:ext cx="930240" cy="890640"/>
              </a:xfrm>
              <a:custGeom>
                <a:avLst/>
                <a:gdLst>
                  <a:gd name="textAreaLeft" fmla="*/ 0 w 930240"/>
                  <a:gd name="textAreaRight" fmla="*/ 930960 w 930240"/>
                  <a:gd name="textAreaTop" fmla="*/ 0 h 890640"/>
                  <a:gd name="textAreaBottom" fmla="*/ 891360 h 89064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479" name="Google Shape;103;p3"/>
            <p:cNvGrpSpPr/>
            <p:nvPr/>
          </p:nvGrpSpPr>
          <p:grpSpPr>
            <a:xfrm>
              <a:off x="201240" y="-185040"/>
              <a:ext cx="207360" cy="1824120"/>
              <a:chOff x="201240" y="-185040"/>
              <a:chExt cx="207360" cy="1824120"/>
            </a:xfrm>
          </p:grpSpPr>
          <p:sp>
            <p:nvSpPr>
              <p:cNvPr id="480" name="Google Shape;104;p3"/>
              <p:cNvSpPr/>
              <p:nvPr/>
            </p:nvSpPr>
            <p:spPr>
              <a:xfrm>
                <a:off x="201240" y="-185040"/>
                <a:ext cx="11880" cy="1824120"/>
              </a:xfrm>
              <a:custGeom>
                <a:avLst/>
                <a:gdLst>
                  <a:gd name="textAreaLeft" fmla="*/ 0 w 11880"/>
                  <a:gd name="textAreaRight" fmla="*/ 12600 w 11880"/>
                  <a:gd name="textAreaTop" fmla="*/ 0 h 1824120"/>
                  <a:gd name="textAreaBottom" fmla="*/ 1824840 h 1824120"/>
                </a:gdLst>
                <a:ah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81" name="Google Shape;105;p3"/>
              <p:cNvSpPr/>
              <p:nvPr/>
            </p:nvSpPr>
            <p:spPr>
              <a:xfrm>
                <a:off x="396720" y="-185040"/>
                <a:ext cx="11880" cy="1824120"/>
              </a:xfrm>
              <a:custGeom>
                <a:avLst/>
                <a:gdLst>
                  <a:gd name="textAreaLeft" fmla="*/ 0 w 11880"/>
                  <a:gd name="textAreaRight" fmla="*/ 12600 w 11880"/>
                  <a:gd name="textAreaTop" fmla="*/ 0 h 1824120"/>
                  <a:gd name="textAreaBottom" fmla="*/ 1824840 h 1824120"/>
                </a:gdLst>
                <a:ah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482" name="Google Shape;106;p3"/>
            <p:cNvGrpSpPr/>
            <p:nvPr/>
          </p:nvGrpSpPr>
          <p:grpSpPr>
            <a:xfrm>
              <a:off x="396720" y="-169560"/>
              <a:ext cx="698760" cy="477720"/>
              <a:chOff x="396720" y="-169560"/>
              <a:chExt cx="698760" cy="477720"/>
            </a:xfrm>
          </p:grpSpPr>
          <p:grpSp>
            <p:nvGrpSpPr>
              <p:cNvPr id="483" name="Google Shape;107;p3"/>
              <p:cNvGrpSpPr/>
              <p:nvPr/>
            </p:nvGrpSpPr>
            <p:grpSpPr>
              <a:xfrm>
                <a:off x="396720" y="-169560"/>
                <a:ext cx="477360" cy="477720"/>
                <a:chOff x="396720" y="-169560"/>
                <a:chExt cx="477360" cy="477720"/>
              </a:xfrm>
            </p:grpSpPr>
            <p:sp>
              <p:nvSpPr>
                <p:cNvPr id="484" name="Google Shape;108;p3"/>
                <p:cNvSpPr/>
                <p:nvPr/>
              </p:nvSpPr>
              <p:spPr>
                <a:xfrm rot="2700000">
                  <a:off x="462960" y="-95760"/>
                  <a:ext cx="344880" cy="330480"/>
                </a:xfrm>
                <a:custGeom>
                  <a:avLst/>
                  <a:gdLst>
                    <a:gd name="textAreaLeft" fmla="*/ 0 w 344880"/>
                    <a:gd name="textAreaRight" fmla="*/ 345600 w 344880"/>
                    <a:gd name="textAreaTop" fmla="*/ 0 h 330480"/>
                    <a:gd name="textAreaBottom" fmla="*/ 331200 h 3304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485" name="Google Shape;109;p3"/>
                <p:cNvGrpSpPr/>
                <p:nvPr/>
              </p:nvGrpSpPr>
              <p:grpSpPr>
                <a:xfrm>
                  <a:off x="442080" y="-68760"/>
                  <a:ext cx="386640" cy="222480"/>
                  <a:chOff x="442080" y="-68760"/>
                  <a:chExt cx="386640" cy="222480"/>
                </a:xfrm>
              </p:grpSpPr>
              <p:sp>
                <p:nvSpPr>
                  <p:cNvPr id="486" name="Google Shape;110;p3"/>
                  <p:cNvSpPr/>
                  <p:nvPr/>
                </p:nvSpPr>
                <p:spPr>
                  <a:xfrm rot="2700000">
                    <a:off x="474480" y="-3600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487" name="Google Shape;111;p3"/>
                  <p:cNvSpPr/>
                  <p:nvPr/>
                </p:nvSpPr>
                <p:spPr>
                  <a:xfrm rot="2700000">
                    <a:off x="556560" y="-3600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488" name="Google Shape;112;p3"/>
                  <p:cNvSpPr/>
                  <p:nvPr/>
                </p:nvSpPr>
                <p:spPr>
                  <a:xfrm rot="2700000">
                    <a:off x="597600" y="-3600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489" name="Google Shape;113;p3"/>
                  <p:cNvSpPr/>
                  <p:nvPr/>
                </p:nvSpPr>
                <p:spPr>
                  <a:xfrm rot="2700000">
                    <a:off x="515520" y="-3600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490" name="Google Shape;114;p3"/>
                  <p:cNvSpPr/>
                  <p:nvPr/>
                </p:nvSpPr>
                <p:spPr>
                  <a:xfrm rot="2700000">
                    <a:off x="638640" y="-3600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491" name="Google Shape;115;p3"/>
              <p:cNvSpPr/>
              <p:nvPr/>
            </p:nvSpPr>
            <p:spPr>
              <a:xfrm rot="18900000">
                <a:off x="727560" y="-89640"/>
                <a:ext cx="324000" cy="257400"/>
              </a:xfrm>
              <a:custGeom>
                <a:avLst/>
                <a:gdLst>
                  <a:gd name="textAreaLeft" fmla="*/ 0 w 324000"/>
                  <a:gd name="textAreaRight" fmla="*/ 324720 w 324000"/>
                  <a:gd name="textAreaTop" fmla="*/ 0 h 257400"/>
                  <a:gd name="textAreaBottom" fmla="*/ 258120 h 25740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492" name="Google Shape;116;p3"/>
            <p:cNvGrpSpPr/>
            <p:nvPr/>
          </p:nvGrpSpPr>
          <p:grpSpPr>
            <a:xfrm>
              <a:off x="911520" y="-132840"/>
              <a:ext cx="590760" cy="404280"/>
              <a:chOff x="911520" y="-132840"/>
              <a:chExt cx="590760" cy="404280"/>
            </a:xfrm>
          </p:grpSpPr>
          <p:grpSp>
            <p:nvGrpSpPr>
              <p:cNvPr id="493" name="Google Shape;117;p3"/>
              <p:cNvGrpSpPr/>
              <p:nvPr/>
            </p:nvGrpSpPr>
            <p:grpSpPr>
              <a:xfrm>
                <a:off x="911520" y="-132840"/>
                <a:ext cx="403920" cy="404280"/>
                <a:chOff x="911520" y="-132840"/>
                <a:chExt cx="403920" cy="404280"/>
              </a:xfrm>
            </p:grpSpPr>
            <p:sp>
              <p:nvSpPr>
                <p:cNvPr id="494" name="Google Shape;118;p3"/>
                <p:cNvSpPr/>
                <p:nvPr/>
              </p:nvSpPr>
              <p:spPr>
                <a:xfrm rot="2700000">
                  <a:off x="967320" y="-70560"/>
                  <a:ext cx="291960" cy="279720"/>
                </a:xfrm>
                <a:custGeom>
                  <a:avLst/>
                  <a:gdLst>
                    <a:gd name="textAreaLeft" fmla="*/ 0 w 291960"/>
                    <a:gd name="textAreaRight" fmla="*/ 292680 w 291960"/>
                    <a:gd name="textAreaTop" fmla="*/ 0 h 279720"/>
                    <a:gd name="textAreaBottom" fmla="*/ 280440 h 27972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495" name="Google Shape;119;p3"/>
                <p:cNvGrpSpPr/>
                <p:nvPr/>
              </p:nvGrpSpPr>
              <p:grpSpPr>
                <a:xfrm>
                  <a:off x="948960" y="-47880"/>
                  <a:ext cx="327600" cy="188640"/>
                  <a:chOff x="948960" y="-47880"/>
                  <a:chExt cx="327600" cy="188640"/>
                </a:xfrm>
              </p:grpSpPr>
              <p:sp>
                <p:nvSpPr>
                  <p:cNvPr id="496" name="Google Shape;120;p3"/>
                  <p:cNvSpPr/>
                  <p:nvPr/>
                </p:nvSpPr>
                <p:spPr>
                  <a:xfrm rot="2700000">
                    <a:off x="976680" y="-20160"/>
                    <a:ext cx="133200" cy="133200"/>
                  </a:xfrm>
                  <a:custGeom>
                    <a:avLst/>
                    <a:gdLst>
                      <a:gd name="textAreaLeft" fmla="*/ 0 w 133200"/>
                      <a:gd name="textAreaRight" fmla="*/ 133920 w 133200"/>
                      <a:gd name="textAreaTop" fmla="*/ 0 h 133200"/>
                      <a:gd name="textAreaBottom" fmla="*/ 133920 h 13320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66960" bIns="66960" anchor="ctr">
                    <a:noAutofit/>
                  </a:bodyPr>
                  <a:p>
                    <a:pPr>
                      <a:lnSpc>
                        <a:spcPct val="100000"/>
                      </a:lnSpc>
                      <a:tabLst>
                        <a:tab algn="l" pos="0"/>
                      </a:tabLst>
                    </a:pPr>
                    <a:endParaRPr b="0" lang="en-US" sz="1400" spc="-1" strike="noStrike">
                      <a:solidFill>
                        <a:srgbClr val="000000"/>
                      </a:solidFill>
                      <a:latin typeface="Arial"/>
                    </a:endParaRPr>
                  </a:p>
                </p:txBody>
              </p:sp>
              <p:sp>
                <p:nvSpPr>
                  <p:cNvPr id="497" name="Google Shape;121;p3"/>
                  <p:cNvSpPr/>
                  <p:nvPr/>
                </p:nvSpPr>
                <p:spPr>
                  <a:xfrm rot="2700000">
                    <a:off x="1046520" y="-20160"/>
                    <a:ext cx="133200" cy="133200"/>
                  </a:xfrm>
                  <a:custGeom>
                    <a:avLst/>
                    <a:gdLst>
                      <a:gd name="textAreaLeft" fmla="*/ 0 w 133200"/>
                      <a:gd name="textAreaRight" fmla="*/ 133920 w 133200"/>
                      <a:gd name="textAreaTop" fmla="*/ 0 h 133200"/>
                      <a:gd name="textAreaBottom" fmla="*/ 133920 h 13320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66960" bIns="66960" anchor="ctr">
                    <a:noAutofit/>
                  </a:bodyPr>
                  <a:p>
                    <a:pPr>
                      <a:lnSpc>
                        <a:spcPct val="100000"/>
                      </a:lnSpc>
                      <a:tabLst>
                        <a:tab algn="l" pos="0"/>
                      </a:tabLst>
                    </a:pPr>
                    <a:endParaRPr b="0" lang="en-US" sz="1400" spc="-1" strike="noStrike">
                      <a:solidFill>
                        <a:srgbClr val="000000"/>
                      </a:solidFill>
                      <a:latin typeface="Arial"/>
                    </a:endParaRPr>
                  </a:p>
                </p:txBody>
              </p:sp>
              <p:sp>
                <p:nvSpPr>
                  <p:cNvPr id="498" name="Google Shape;122;p3"/>
                  <p:cNvSpPr/>
                  <p:nvPr/>
                </p:nvSpPr>
                <p:spPr>
                  <a:xfrm rot="2700000">
                    <a:off x="1081080" y="-20160"/>
                    <a:ext cx="133200" cy="133200"/>
                  </a:xfrm>
                  <a:custGeom>
                    <a:avLst/>
                    <a:gdLst>
                      <a:gd name="textAreaLeft" fmla="*/ 0 w 133200"/>
                      <a:gd name="textAreaRight" fmla="*/ 133920 w 133200"/>
                      <a:gd name="textAreaTop" fmla="*/ 0 h 133200"/>
                      <a:gd name="textAreaBottom" fmla="*/ 133920 h 13320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66960" bIns="66960" anchor="ctr">
                    <a:noAutofit/>
                  </a:bodyPr>
                  <a:p>
                    <a:pPr>
                      <a:lnSpc>
                        <a:spcPct val="100000"/>
                      </a:lnSpc>
                      <a:tabLst>
                        <a:tab algn="l" pos="0"/>
                      </a:tabLst>
                    </a:pPr>
                    <a:endParaRPr b="0" lang="en-US" sz="1400" spc="-1" strike="noStrike">
                      <a:solidFill>
                        <a:srgbClr val="000000"/>
                      </a:solidFill>
                      <a:latin typeface="Arial"/>
                    </a:endParaRPr>
                  </a:p>
                </p:txBody>
              </p:sp>
              <p:sp>
                <p:nvSpPr>
                  <p:cNvPr id="499" name="Google Shape;123;p3"/>
                  <p:cNvSpPr/>
                  <p:nvPr/>
                </p:nvSpPr>
                <p:spPr>
                  <a:xfrm rot="2700000">
                    <a:off x="1011600" y="-19800"/>
                    <a:ext cx="133200" cy="133200"/>
                  </a:xfrm>
                  <a:custGeom>
                    <a:avLst/>
                    <a:gdLst>
                      <a:gd name="textAreaLeft" fmla="*/ 0 w 133200"/>
                      <a:gd name="textAreaRight" fmla="*/ 133920 w 133200"/>
                      <a:gd name="textAreaTop" fmla="*/ 0 h 133200"/>
                      <a:gd name="textAreaBottom" fmla="*/ 133920 h 13320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66960" bIns="66960" anchor="ctr">
                    <a:noAutofit/>
                  </a:bodyPr>
                  <a:p>
                    <a:pPr>
                      <a:lnSpc>
                        <a:spcPct val="100000"/>
                      </a:lnSpc>
                      <a:tabLst>
                        <a:tab algn="l" pos="0"/>
                      </a:tabLst>
                    </a:pPr>
                    <a:endParaRPr b="0" lang="en-US" sz="1400" spc="-1" strike="noStrike">
                      <a:solidFill>
                        <a:srgbClr val="000000"/>
                      </a:solidFill>
                      <a:latin typeface="Arial"/>
                    </a:endParaRPr>
                  </a:p>
                </p:txBody>
              </p:sp>
              <p:sp>
                <p:nvSpPr>
                  <p:cNvPr id="500" name="Google Shape;124;p3"/>
                  <p:cNvSpPr/>
                  <p:nvPr/>
                </p:nvSpPr>
                <p:spPr>
                  <a:xfrm rot="2700000">
                    <a:off x="1115640" y="-19800"/>
                    <a:ext cx="133200" cy="133200"/>
                  </a:xfrm>
                  <a:custGeom>
                    <a:avLst/>
                    <a:gdLst>
                      <a:gd name="textAreaLeft" fmla="*/ 0 w 133200"/>
                      <a:gd name="textAreaRight" fmla="*/ 133920 w 133200"/>
                      <a:gd name="textAreaTop" fmla="*/ 0 h 133200"/>
                      <a:gd name="textAreaBottom" fmla="*/ 133920 h 13320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66960" bIns="6696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501" name="Google Shape;125;p3"/>
              <p:cNvSpPr/>
              <p:nvPr/>
            </p:nvSpPr>
            <p:spPr>
              <a:xfrm rot="18900000">
                <a:off x="1190880" y="-65160"/>
                <a:ext cx="274320" cy="217800"/>
              </a:xfrm>
              <a:custGeom>
                <a:avLst/>
                <a:gdLst>
                  <a:gd name="textAreaLeft" fmla="*/ 0 w 274320"/>
                  <a:gd name="textAreaRight" fmla="*/ 275040 w 274320"/>
                  <a:gd name="textAreaTop" fmla="*/ 0 h 217800"/>
                  <a:gd name="textAreaBottom" fmla="*/ 218520 h 21780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502" name="Google Shape;126;p3"/>
            <p:cNvGrpSpPr/>
            <p:nvPr/>
          </p:nvGrpSpPr>
          <p:grpSpPr>
            <a:xfrm>
              <a:off x="-44640" y="488160"/>
              <a:ext cx="698760" cy="477720"/>
              <a:chOff x="-44640" y="488160"/>
              <a:chExt cx="698760" cy="477720"/>
            </a:xfrm>
          </p:grpSpPr>
          <p:grpSp>
            <p:nvGrpSpPr>
              <p:cNvPr id="503" name="Google Shape;127;p3"/>
              <p:cNvGrpSpPr/>
              <p:nvPr/>
            </p:nvGrpSpPr>
            <p:grpSpPr>
              <a:xfrm>
                <a:off x="-44640" y="488160"/>
                <a:ext cx="477360" cy="477720"/>
                <a:chOff x="-44640" y="488160"/>
                <a:chExt cx="477360" cy="477720"/>
              </a:xfrm>
            </p:grpSpPr>
            <p:sp>
              <p:nvSpPr>
                <p:cNvPr id="504" name="Google Shape;128;p3"/>
                <p:cNvSpPr/>
                <p:nvPr/>
              </p:nvSpPr>
              <p:spPr>
                <a:xfrm rot="2700000">
                  <a:off x="21600" y="561600"/>
                  <a:ext cx="344880" cy="330480"/>
                </a:xfrm>
                <a:custGeom>
                  <a:avLst/>
                  <a:gdLst>
                    <a:gd name="textAreaLeft" fmla="*/ 0 w 344880"/>
                    <a:gd name="textAreaRight" fmla="*/ 345600 w 344880"/>
                    <a:gd name="textAreaTop" fmla="*/ 0 h 330480"/>
                    <a:gd name="textAreaBottom" fmla="*/ 331200 h 3304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505" name="Google Shape;129;p3"/>
                <p:cNvGrpSpPr/>
                <p:nvPr/>
              </p:nvGrpSpPr>
              <p:grpSpPr>
                <a:xfrm>
                  <a:off x="0" y="588600"/>
                  <a:ext cx="387000" cy="222480"/>
                  <a:chOff x="0" y="588600"/>
                  <a:chExt cx="387000" cy="222480"/>
                </a:xfrm>
              </p:grpSpPr>
              <p:sp>
                <p:nvSpPr>
                  <p:cNvPr id="506" name="Google Shape;130;p3"/>
                  <p:cNvSpPr/>
                  <p:nvPr/>
                </p:nvSpPr>
                <p:spPr>
                  <a:xfrm rot="2700000">
                    <a:off x="32400" y="62100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507" name="Google Shape;131;p3"/>
                  <p:cNvSpPr/>
                  <p:nvPr/>
                </p:nvSpPr>
                <p:spPr>
                  <a:xfrm rot="2700000">
                    <a:off x="114840" y="62100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508" name="Google Shape;132;p3"/>
                  <p:cNvSpPr/>
                  <p:nvPr/>
                </p:nvSpPr>
                <p:spPr>
                  <a:xfrm rot="2700000">
                    <a:off x="155520" y="62100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509" name="Google Shape;133;p3"/>
                  <p:cNvSpPr/>
                  <p:nvPr/>
                </p:nvSpPr>
                <p:spPr>
                  <a:xfrm rot="2700000">
                    <a:off x="73440" y="62100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510" name="Google Shape;134;p3"/>
                  <p:cNvSpPr/>
                  <p:nvPr/>
                </p:nvSpPr>
                <p:spPr>
                  <a:xfrm rot="2700000">
                    <a:off x="196920" y="62100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511" name="Google Shape;135;p3"/>
              <p:cNvSpPr/>
              <p:nvPr/>
            </p:nvSpPr>
            <p:spPr>
              <a:xfrm rot="18900000">
                <a:off x="286200" y="567360"/>
                <a:ext cx="324000" cy="257400"/>
              </a:xfrm>
              <a:custGeom>
                <a:avLst/>
                <a:gdLst>
                  <a:gd name="textAreaLeft" fmla="*/ 0 w 324000"/>
                  <a:gd name="textAreaRight" fmla="*/ 324720 w 324000"/>
                  <a:gd name="textAreaTop" fmla="*/ 0 h 257400"/>
                  <a:gd name="textAreaBottom" fmla="*/ 258120 h 25740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512" name="Google Shape;136;p3"/>
            <p:cNvGrpSpPr/>
            <p:nvPr/>
          </p:nvGrpSpPr>
          <p:grpSpPr>
            <a:xfrm>
              <a:off x="-293400" y="-1716480"/>
              <a:ext cx="3921480" cy="4160880"/>
              <a:chOff x="-293400" y="-1716480"/>
              <a:chExt cx="3921480" cy="4160880"/>
            </a:xfrm>
          </p:grpSpPr>
          <p:sp>
            <p:nvSpPr>
              <p:cNvPr id="513" name="Google Shape;137;p3"/>
              <p:cNvSpPr/>
              <p:nvPr/>
            </p:nvSpPr>
            <p:spPr>
              <a:xfrm rot="13500000">
                <a:off x="613800" y="-1485000"/>
                <a:ext cx="1997280" cy="3242520"/>
              </a:xfrm>
              <a:custGeom>
                <a:avLst/>
                <a:gdLst>
                  <a:gd name="textAreaLeft" fmla="*/ 0 w 1997280"/>
                  <a:gd name="textAreaRight" fmla="*/ 1998000 w 1997280"/>
                  <a:gd name="textAreaTop" fmla="*/ 0 h 3242520"/>
                  <a:gd name="textAreaBottom" fmla="*/ 3243240 h 3242520"/>
                </a:gdLst>
                <a:ah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514" name="Google Shape;138;p3"/>
              <p:cNvSpPr/>
              <p:nvPr/>
            </p:nvSpPr>
            <p:spPr>
              <a:xfrm rot="13500000">
                <a:off x="164520" y="-282960"/>
                <a:ext cx="1852560" cy="1936440"/>
              </a:xfrm>
              <a:custGeom>
                <a:avLst/>
                <a:gdLst>
                  <a:gd name="textAreaLeft" fmla="*/ 0 w 1852560"/>
                  <a:gd name="textAreaRight" fmla="*/ 1853280 w 1852560"/>
                  <a:gd name="textAreaTop" fmla="*/ 0 h 1936440"/>
                  <a:gd name="textAreaBottom" fmla="*/ 1937160 h 1936440"/>
                </a:gdLst>
                <a:ah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515" name="Google Shape;139;p3"/>
              <p:cNvSpPr/>
              <p:nvPr/>
            </p:nvSpPr>
            <p:spPr>
              <a:xfrm rot="13500000">
                <a:off x="398160" y="-1020240"/>
                <a:ext cx="2537640" cy="3008160"/>
              </a:xfrm>
              <a:custGeom>
                <a:avLst/>
                <a:gdLst>
                  <a:gd name="textAreaLeft" fmla="*/ 0 w 2537640"/>
                  <a:gd name="textAreaRight" fmla="*/ 2538360 w 2537640"/>
                  <a:gd name="textAreaTop" fmla="*/ 0 h 3008160"/>
                  <a:gd name="textAreaBottom" fmla="*/ 3008880 h 3008160"/>
                </a:gdLst>
                <a:ah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5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51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518" name="Google Shape;845;p21"/>
          <p:cNvGrpSpPr/>
          <p:nvPr/>
        </p:nvGrpSpPr>
        <p:grpSpPr>
          <a:xfrm>
            <a:off x="6846840" y="-1381320"/>
            <a:ext cx="4230000" cy="4230000"/>
            <a:chOff x="6846840" y="-1381320"/>
            <a:chExt cx="4230000" cy="4230000"/>
          </a:xfrm>
        </p:grpSpPr>
        <p:sp>
          <p:nvSpPr>
            <p:cNvPr id="519" name="Google Shape;846;p21"/>
            <p:cNvSpPr/>
            <p:nvPr/>
          </p:nvSpPr>
          <p:spPr>
            <a:xfrm flipH="1" rot="13500000">
              <a:off x="7499160" y="-794520"/>
              <a:ext cx="2925000" cy="3057120"/>
            </a:xfrm>
            <a:custGeom>
              <a:avLst/>
              <a:gdLst>
                <a:gd name="textAreaLeft" fmla="*/ -360 w 2925000"/>
                <a:gd name="textAreaRight" fmla="*/ 2925360 w 2925000"/>
                <a:gd name="textAreaTop" fmla="*/ 0 h 3057120"/>
                <a:gd name="textAreaBottom" fmla="*/ 3057840 h 3057120"/>
              </a:gdLst>
              <a:ah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520" name="Google Shape;847;p21"/>
            <p:cNvSpPr/>
            <p:nvPr/>
          </p:nvSpPr>
          <p:spPr>
            <a:xfrm>
              <a:off x="8605440" y="-368280"/>
              <a:ext cx="576720" cy="1973880"/>
            </a:xfrm>
            <a:custGeom>
              <a:avLst/>
              <a:gdLst>
                <a:gd name="textAreaLeft" fmla="*/ 0 w 576720"/>
                <a:gd name="textAreaRight" fmla="*/ 577440 w 576720"/>
                <a:gd name="textAreaTop" fmla="*/ 0 h 1973880"/>
                <a:gd name="textAreaBottom" fmla="*/ 1974600 h 1973880"/>
              </a:gdLst>
              <a:ah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9900ff">
                    <a:alpha val="47000"/>
                  </a:srgbClr>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521" name="Google Shape;848;p21"/>
            <p:cNvSpPr/>
            <p:nvPr/>
          </p:nvSpPr>
          <p:spPr>
            <a:xfrm>
              <a:off x="8857800" y="-5760"/>
              <a:ext cx="686520" cy="2086200"/>
            </a:xfrm>
            <a:custGeom>
              <a:avLst/>
              <a:gdLst>
                <a:gd name="textAreaLeft" fmla="*/ 0 w 686520"/>
                <a:gd name="textAreaRight" fmla="*/ 687240 w 686520"/>
                <a:gd name="textAreaTop" fmla="*/ 0 h 2086200"/>
                <a:gd name="textAreaBottom" fmla="*/ 2086920 h 2086200"/>
              </a:gdLst>
              <a:ahLst/>
              <a:rect l="textAreaLeft" t="textAreaTop" r="textAreaRight" b="textAreaBottom"/>
              <a:pathLst>
                <a:path w="16760" h="4318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rotWithShape="0">
              <a:gsLst>
                <a:gs pos="0">
                  <a:srgbClr val="9900ff">
                    <a:alpha val="47000"/>
                  </a:srgbClr>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522" name="Google Shape;849;p21"/>
            <p:cNvGrpSpPr/>
            <p:nvPr/>
          </p:nvGrpSpPr>
          <p:grpSpPr>
            <a:xfrm>
              <a:off x="8698680" y="1168560"/>
              <a:ext cx="133560" cy="133560"/>
              <a:chOff x="8698680" y="1168560"/>
              <a:chExt cx="133560" cy="133560"/>
            </a:xfrm>
          </p:grpSpPr>
          <p:sp>
            <p:nvSpPr>
              <p:cNvPr id="523" name="Google Shape;850;p21"/>
              <p:cNvSpPr/>
              <p:nvPr/>
            </p:nvSpPr>
            <p:spPr>
              <a:xfrm>
                <a:off x="8698680" y="116856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524" name="Google Shape;851;p21"/>
              <p:cNvSpPr/>
              <p:nvPr/>
            </p:nvSpPr>
            <p:spPr>
              <a:xfrm>
                <a:off x="8717760" y="1187280"/>
                <a:ext cx="95760" cy="95760"/>
              </a:xfrm>
              <a:prstGeom prst="ellipse">
                <a:avLst/>
              </a:pr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525" name="Google Shape;852;p21"/>
            <p:cNvGrpSpPr/>
            <p:nvPr/>
          </p:nvGrpSpPr>
          <p:grpSpPr>
            <a:xfrm>
              <a:off x="8827200" y="2102400"/>
              <a:ext cx="133560" cy="133560"/>
              <a:chOff x="8827200" y="2102400"/>
              <a:chExt cx="133560" cy="133560"/>
            </a:xfrm>
          </p:grpSpPr>
          <p:sp>
            <p:nvSpPr>
              <p:cNvPr id="526" name="Google Shape;853;p21"/>
              <p:cNvSpPr/>
              <p:nvPr/>
            </p:nvSpPr>
            <p:spPr>
              <a:xfrm>
                <a:off x="8827200" y="210240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527" name="Google Shape;854;p21"/>
              <p:cNvSpPr/>
              <p:nvPr/>
            </p:nvSpPr>
            <p:spPr>
              <a:xfrm>
                <a:off x="8845920" y="2121120"/>
                <a:ext cx="95760" cy="95760"/>
              </a:xfrm>
              <a:prstGeom prst="ellipse">
                <a:avLst/>
              </a:pr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528" name="Google Shape;855;p21"/>
            <p:cNvGrpSpPr/>
            <p:nvPr/>
          </p:nvGrpSpPr>
          <p:grpSpPr>
            <a:xfrm>
              <a:off x="8776080" y="234720"/>
              <a:ext cx="133200" cy="133200"/>
              <a:chOff x="8776080" y="234720"/>
              <a:chExt cx="133200" cy="133200"/>
            </a:xfrm>
          </p:grpSpPr>
          <p:sp>
            <p:nvSpPr>
              <p:cNvPr id="529" name="Google Shape;856;p21"/>
              <p:cNvSpPr/>
              <p:nvPr/>
            </p:nvSpPr>
            <p:spPr>
              <a:xfrm>
                <a:off x="8776080" y="234720"/>
                <a:ext cx="133200" cy="133200"/>
              </a:xfrm>
              <a:prstGeom prst="ellipse">
                <a:avLst/>
              </a:prstGeom>
              <a:noFill/>
              <a:ln w="9525">
                <a:solidFill>
                  <a:srgbClr val="8208d5"/>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530" name="Google Shape;857;p21"/>
              <p:cNvSpPr/>
              <p:nvPr/>
            </p:nvSpPr>
            <p:spPr>
              <a:xfrm>
                <a:off x="8795160" y="253800"/>
                <a:ext cx="95400" cy="9540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pic>
          <p:nvPicPr>
            <p:cNvPr id="531" name="Google Shape;858;p21" descr=""/>
            <p:cNvPicPr/>
            <p:nvPr/>
          </p:nvPicPr>
          <p:blipFill>
            <a:blip r:embed="rId2"/>
            <a:srcRect l="16959" t="24708" r="7122" b="26168"/>
            <a:stretch/>
          </p:blipFill>
          <p:spPr>
            <a:xfrm>
              <a:off x="7179120" y="-1112760"/>
              <a:ext cx="2441160" cy="1863000"/>
            </a:xfrm>
            <a:prstGeom prst="rect">
              <a:avLst/>
            </a:prstGeom>
            <a:ln w="0">
              <a:noFill/>
            </a:ln>
          </p:spPr>
        </p:pic>
      </p:grpSp>
      <p:grpSp>
        <p:nvGrpSpPr>
          <p:cNvPr id="532" name="Google Shape;859;p21"/>
          <p:cNvGrpSpPr/>
          <p:nvPr/>
        </p:nvGrpSpPr>
        <p:grpSpPr>
          <a:xfrm>
            <a:off x="-1982160" y="1925280"/>
            <a:ext cx="6190200" cy="6190200"/>
            <a:chOff x="-1982160" y="1925280"/>
            <a:chExt cx="6190200" cy="6190200"/>
          </a:xfrm>
        </p:grpSpPr>
        <p:pic>
          <p:nvPicPr>
            <p:cNvPr id="533" name="Google Shape;860;p21" descr=""/>
            <p:cNvPicPr/>
            <p:nvPr/>
          </p:nvPicPr>
          <p:blipFill>
            <a:blip r:embed="rId3"/>
            <a:srcRect l="16959" t="24708" r="7122" b="26168"/>
            <a:stretch/>
          </p:blipFill>
          <p:spPr>
            <a:xfrm rot="5400000">
              <a:off x="-537120" y="4358520"/>
              <a:ext cx="2441160" cy="1863000"/>
            </a:xfrm>
            <a:prstGeom prst="rect">
              <a:avLst/>
            </a:prstGeom>
            <a:ln w="0">
              <a:noFill/>
            </a:ln>
          </p:spPr>
        </p:pic>
        <p:grpSp>
          <p:nvGrpSpPr>
            <p:cNvPr id="534" name="Google Shape;861;p21"/>
            <p:cNvGrpSpPr/>
            <p:nvPr/>
          </p:nvGrpSpPr>
          <p:grpSpPr>
            <a:xfrm>
              <a:off x="-1982160" y="1925280"/>
              <a:ext cx="6190200" cy="6190200"/>
              <a:chOff x="-1982160" y="1925280"/>
              <a:chExt cx="6190200" cy="6190200"/>
            </a:xfrm>
          </p:grpSpPr>
          <p:sp>
            <p:nvSpPr>
              <p:cNvPr id="535" name="Google Shape;862;p21"/>
              <p:cNvSpPr/>
              <p:nvPr/>
            </p:nvSpPr>
            <p:spPr>
              <a:xfrm flipH="1" rot="8100000">
                <a:off x="-890280" y="2646000"/>
                <a:ext cx="4005720" cy="4748400"/>
              </a:xfrm>
              <a:custGeom>
                <a:avLst/>
                <a:gdLst>
                  <a:gd name="textAreaLeft" fmla="*/ 360 w 4005720"/>
                  <a:gd name="textAreaRight" fmla="*/ 4006800 w 4005720"/>
                  <a:gd name="textAreaTop" fmla="*/ 0 h 4748400"/>
                  <a:gd name="textAreaBottom" fmla="*/ 4748760 h 4748400"/>
                </a:gdLst>
                <a:ah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eb9109"/>
                  </a:gs>
                  <a:gs pos="40000">
                    <a:srgbClr val="ff9900">
                      <a:alpha val="41000"/>
                    </a:srgbClr>
                  </a:gs>
                  <a:gs pos="100000">
                    <a:srgbClr val="ffffff">
                      <a:alpha val="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536" name="Google Shape;863;p21"/>
              <p:cNvSpPr/>
              <p:nvPr/>
            </p:nvSpPr>
            <p:spPr>
              <a:xfrm flipH="1" rot="8100000">
                <a:off x="-10440" y="3492000"/>
                <a:ext cx="2925000" cy="3057120"/>
              </a:xfrm>
              <a:custGeom>
                <a:avLst/>
                <a:gdLst>
                  <a:gd name="textAreaLeft" fmla="*/ -360 w 2925000"/>
                  <a:gd name="textAreaRight" fmla="*/ 2925360 w 2925000"/>
                  <a:gd name="textAreaTop" fmla="*/ 0 h 3057120"/>
                  <a:gd name="textAreaBottom" fmla="*/ 3057840 h 3057120"/>
                </a:gdLst>
                <a:ah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2706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537" name="Google Shape;864;p21"/>
              <p:cNvGrpSpPr/>
              <p:nvPr/>
            </p:nvGrpSpPr>
            <p:grpSpPr>
              <a:xfrm>
                <a:off x="2304720" y="5135760"/>
                <a:ext cx="133560" cy="133560"/>
                <a:chOff x="2304720" y="5135760"/>
                <a:chExt cx="133560" cy="133560"/>
              </a:xfrm>
            </p:grpSpPr>
            <p:sp>
              <p:nvSpPr>
                <p:cNvPr id="538" name="Google Shape;865;p21"/>
                <p:cNvSpPr/>
                <p:nvPr/>
              </p:nvSpPr>
              <p:spPr>
                <a:xfrm rot="16200000">
                  <a:off x="2304720" y="513576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539" name="Google Shape;866;p21"/>
                <p:cNvSpPr/>
                <p:nvPr/>
              </p:nvSpPr>
              <p:spPr>
                <a:xfrm rot="16200000">
                  <a:off x="2323440" y="5154840"/>
                  <a:ext cx="95760" cy="95760"/>
                </a:xfrm>
                <a:prstGeom prst="ellipse">
                  <a:avLst/>
                </a:pr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540" name="Google Shape;867;p21"/>
              <p:cNvGrpSpPr/>
              <p:nvPr/>
            </p:nvGrpSpPr>
            <p:grpSpPr>
              <a:xfrm>
                <a:off x="1636560" y="4897080"/>
                <a:ext cx="133560" cy="133560"/>
                <a:chOff x="1636560" y="4897080"/>
                <a:chExt cx="133560" cy="133560"/>
              </a:xfrm>
            </p:grpSpPr>
            <p:sp>
              <p:nvSpPr>
                <p:cNvPr id="541" name="Google Shape;868;p21"/>
                <p:cNvSpPr/>
                <p:nvPr/>
              </p:nvSpPr>
              <p:spPr>
                <a:xfrm rot="16200000">
                  <a:off x="1636560" y="489708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542" name="Google Shape;869;p21"/>
                <p:cNvSpPr/>
                <p:nvPr/>
              </p:nvSpPr>
              <p:spPr>
                <a:xfrm rot="16200000">
                  <a:off x="1655280" y="4916160"/>
                  <a:ext cx="95760" cy="95760"/>
                </a:xfrm>
                <a:prstGeom prst="ellipse">
                  <a:avLst/>
                </a:pr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543" name="Google Shape;870;p21"/>
              <p:cNvGrpSpPr/>
              <p:nvPr/>
            </p:nvGrpSpPr>
            <p:grpSpPr>
              <a:xfrm>
                <a:off x="-748080" y="4649040"/>
                <a:ext cx="2448720" cy="939240"/>
                <a:chOff x="-748080" y="4649040"/>
                <a:chExt cx="2448720" cy="939240"/>
              </a:xfrm>
            </p:grpSpPr>
            <p:sp>
              <p:nvSpPr>
                <p:cNvPr id="544" name="Google Shape;871;p21"/>
                <p:cNvSpPr/>
                <p:nvPr/>
              </p:nvSpPr>
              <p:spPr>
                <a:xfrm rot="16200000">
                  <a:off x="-49320" y="4312800"/>
                  <a:ext cx="576720" cy="1973880"/>
                </a:xfrm>
                <a:custGeom>
                  <a:avLst/>
                  <a:gdLst>
                    <a:gd name="textAreaLeft" fmla="*/ 0 w 576720"/>
                    <a:gd name="textAreaRight" fmla="*/ 577440 w 576720"/>
                    <a:gd name="textAreaTop" fmla="*/ 0 h 1973880"/>
                    <a:gd name="textAreaBottom" fmla="*/ 1974600 h 1973880"/>
                  </a:gdLst>
                  <a:ah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9900ff">
                        <a:alpha val="47000"/>
                      </a:srgbClr>
                    </a:gs>
                    <a:gs pos="100000">
                      <a:srgbClr val="ffffff">
                        <a:alpha val="0"/>
                      </a:srgbClr>
                    </a:gs>
                  </a:gsLst>
                  <a:lin ang="162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545" name="Google Shape;872;p21"/>
                <p:cNvSpPr/>
                <p:nvPr/>
              </p:nvSpPr>
              <p:spPr>
                <a:xfrm rot="16200000">
                  <a:off x="314280" y="3949200"/>
                  <a:ext cx="686520" cy="2086200"/>
                </a:xfrm>
                <a:custGeom>
                  <a:avLst/>
                  <a:gdLst>
                    <a:gd name="textAreaLeft" fmla="*/ 0 w 686520"/>
                    <a:gd name="textAreaRight" fmla="*/ 687240 w 686520"/>
                    <a:gd name="textAreaTop" fmla="*/ 0 h 2086200"/>
                    <a:gd name="textAreaBottom" fmla="*/ 2086920 h 2086200"/>
                  </a:gdLst>
                  <a:ahLst/>
                  <a:rect l="textAreaLeft" t="textAreaTop" r="textAreaRight" b="textAreaBottom"/>
                  <a:pathLst>
                    <a:path w="16760" h="4318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rotWithShape="0">
                  <a:gsLst>
                    <a:gs pos="0">
                      <a:srgbClr val="9900ff">
                        <a:alpha val="47000"/>
                      </a:srgbClr>
                    </a:gs>
                    <a:gs pos="100000">
                      <a:srgbClr val="ffffff">
                        <a:alpha val="0"/>
                      </a:srgbClr>
                    </a:gs>
                  </a:gsLst>
                  <a:lin ang="162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546" name="Google Shape;873;p21"/>
                <p:cNvGrpSpPr/>
                <p:nvPr/>
              </p:nvGrpSpPr>
              <p:grpSpPr>
                <a:xfrm>
                  <a:off x="-145080" y="5284080"/>
                  <a:ext cx="133200" cy="133200"/>
                  <a:chOff x="-145080" y="5284080"/>
                  <a:chExt cx="133200" cy="133200"/>
                </a:xfrm>
              </p:grpSpPr>
              <p:sp>
                <p:nvSpPr>
                  <p:cNvPr id="547" name="Google Shape;874;p21"/>
                  <p:cNvSpPr/>
                  <p:nvPr/>
                </p:nvSpPr>
                <p:spPr>
                  <a:xfrm rot="16200000">
                    <a:off x="-145080" y="5284080"/>
                    <a:ext cx="133200" cy="133200"/>
                  </a:xfrm>
                  <a:prstGeom prst="ellipse">
                    <a:avLst/>
                  </a:prstGeom>
                  <a:noFill/>
                  <a:ln w="9525">
                    <a:solidFill>
                      <a:srgbClr val="8208d5"/>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548" name="Google Shape;875;p21"/>
                  <p:cNvSpPr/>
                  <p:nvPr/>
                </p:nvSpPr>
                <p:spPr>
                  <a:xfrm rot="16200000">
                    <a:off x="-126000" y="5303160"/>
                    <a:ext cx="95400" cy="9540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grpSp>
      </p:grpSp>
    </p:spTree>
  </p:cSld>
  <p:clrMap bg1="lt1" bg2="lt2" tx1="dk1" tx2="dk2" accent1="accent1" accent2="accent2" accent3="accent3" accent4="accent4" accent5="accent5" accent6="accent6" hlink="hlink" folHlink="folHlink"/>
  <p:sldLayoutIdLst>
    <p:sldLayoutId id="2147483673" r:id="rId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549" name="Google Shape;877;p22"/>
          <p:cNvGrpSpPr/>
          <p:nvPr/>
        </p:nvGrpSpPr>
        <p:grpSpPr>
          <a:xfrm>
            <a:off x="4845240" y="2444400"/>
            <a:ext cx="4759200" cy="4752360"/>
            <a:chOff x="4845240" y="2444400"/>
            <a:chExt cx="4759200" cy="4752360"/>
          </a:xfrm>
        </p:grpSpPr>
        <p:pic>
          <p:nvPicPr>
            <p:cNvPr id="550" name="Google Shape;878;p22" descr=""/>
            <p:cNvPicPr/>
            <p:nvPr/>
          </p:nvPicPr>
          <p:blipFill>
            <a:blip r:embed="rId2"/>
            <a:srcRect l="16959" t="24708" r="7122" b="26168"/>
            <a:stretch/>
          </p:blipFill>
          <p:spPr>
            <a:xfrm flipH="1">
              <a:off x="5989320" y="3542040"/>
              <a:ext cx="3615120" cy="2759040"/>
            </a:xfrm>
            <a:prstGeom prst="rect">
              <a:avLst/>
            </a:prstGeom>
            <a:ln w="0">
              <a:noFill/>
            </a:ln>
          </p:spPr>
        </p:pic>
        <p:grpSp>
          <p:nvGrpSpPr>
            <p:cNvPr id="551" name="Google Shape;879;p22"/>
            <p:cNvGrpSpPr/>
            <p:nvPr/>
          </p:nvGrpSpPr>
          <p:grpSpPr>
            <a:xfrm>
              <a:off x="4845240" y="2444400"/>
              <a:ext cx="4758480" cy="4752360"/>
              <a:chOff x="4845240" y="2444400"/>
              <a:chExt cx="4758480" cy="4752360"/>
            </a:xfrm>
          </p:grpSpPr>
          <p:grpSp>
            <p:nvGrpSpPr>
              <p:cNvPr id="552" name="Google Shape;880;p22"/>
              <p:cNvGrpSpPr/>
              <p:nvPr/>
            </p:nvGrpSpPr>
            <p:grpSpPr>
              <a:xfrm>
                <a:off x="8521920" y="3363840"/>
                <a:ext cx="237240" cy="2083320"/>
                <a:chOff x="8521920" y="3363840"/>
                <a:chExt cx="237240" cy="2083320"/>
              </a:xfrm>
            </p:grpSpPr>
            <p:sp>
              <p:nvSpPr>
                <p:cNvPr id="553" name="Google Shape;881;p22"/>
                <p:cNvSpPr/>
                <p:nvPr/>
              </p:nvSpPr>
              <p:spPr>
                <a:xfrm rot="10800000">
                  <a:off x="8745480" y="3363840"/>
                  <a:ext cx="13680" cy="2083320"/>
                </a:xfrm>
                <a:custGeom>
                  <a:avLst/>
                  <a:gdLst>
                    <a:gd name="textAreaLeft" fmla="*/ 0 w 13680"/>
                    <a:gd name="textAreaRight" fmla="*/ 14400 w 13680"/>
                    <a:gd name="textAreaTop" fmla="*/ 0 h 2083320"/>
                    <a:gd name="textAreaBottom" fmla="*/ 2084040 h 2083320"/>
                  </a:gdLst>
                  <a:ah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554" name="Google Shape;882;p22"/>
                <p:cNvSpPr/>
                <p:nvPr/>
              </p:nvSpPr>
              <p:spPr>
                <a:xfrm rot="10800000">
                  <a:off x="8521920" y="3363840"/>
                  <a:ext cx="13680" cy="2083320"/>
                </a:xfrm>
                <a:custGeom>
                  <a:avLst/>
                  <a:gdLst>
                    <a:gd name="textAreaLeft" fmla="*/ 0 w 13680"/>
                    <a:gd name="textAreaRight" fmla="*/ 14400 w 13680"/>
                    <a:gd name="textAreaTop" fmla="*/ 0 h 2083320"/>
                    <a:gd name="textAreaBottom" fmla="*/ 2084040 h 2083320"/>
                  </a:gdLst>
                  <a:ah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555" name="Google Shape;883;p22"/>
              <p:cNvGrpSpPr/>
              <p:nvPr/>
            </p:nvGrpSpPr>
            <p:grpSpPr>
              <a:xfrm>
                <a:off x="4845240" y="2444400"/>
                <a:ext cx="4479120" cy="4752360"/>
                <a:chOff x="4845240" y="2444400"/>
                <a:chExt cx="4479120" cy="4752360"/>
              </a:xfrm>
            </p:grpSpPr>
            <p:sp>
              <p:nvSpPr>
                <p:cNvPr id="556" name="Google Shape;884;p22"/>
                <p:cNvSpPr/>
                <p:nvPr/>
              </p:nvSpPr>
              <p:spPr>
                <a:xfrm rot="2700000">
                  <a:off x="5635440" y="2965680"/>
                  <a:ext cx="2898360" cy="3435840"/>
                </a:xfrm>
                <a:custGeom>
                  <a:avLst/>
                  <a:gdLst>
                    <a:gd name="textAreaLeft" fmla="*/ 0 w 2898360"/>
                    <a:gd name="textAreaRight" fmla="*/ 2899080 w 2898360"/>
                    <a:gd name="textAreaTop" fmla="*/ 0 h 3435840"/>
                    <a:gd name="textAreaBottom" fmla="*/ 3436560 h 3435840"/>
                  </a:gdLst>
                  <a:ah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557" name="Google Shape;885;p22"/>
                <p:cNvSpPr/>
                <p:nvPr/>
              </p:nvSpPr>
              <p:spPr>
                <a:xfrm rot="2700000">
                  <a:off x="6684120" y="3347640"/>
                  <a:ext cx="2116080" cy="2211840"/>
                </a:xfrm>
                <a:custGeom>
                  <a:avLst/>
                  <a:gdLst>
                    <a:gd name="textAreaLeft" fmla="*/ 0 w 2116080"/>
                    <a:gd name="textAreaRight" fmla="*/ 2116800 w 2116080"/>
                    <a:gd name="textAreaTop" fmla="*/ 0 h 2211840"/>
                    <a:gd name="textAreaBottom" fmla="*/ 2212560 h 2211840"/>
                  </a:gdLst>
                  <a:ah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558" name="Google Shape;886;p22"/>
                <p:cNvSpPr/>
                <p:nvPr/>
              </p:nvSpPr>
              <p:spPr>
                <a:xfrm rot="2700000">
                  <a:off x="6005520" y="3228840"/>
                  <a:ext cx="2280960" cy="3703680"/>
                </a:xfrm>
                <a:custGeom>
                  <a:avLst/>
                  <a:gdLst>
                    <a:gd name="textAreaLeft" fmla="*/ 0 w 2280960"/>
                    <a:gd name="textAreaRight" fmla="*/ 2281680 w 2280960"/>
                    <a:gd name="textAreaTop" fmla="*/ 0 h 3703680"/>
                    <a:gd name="textAreaBottom" fmla="*/ 3704400 h 3703680"/>
                  </a:gdLst>
                  <a:ah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559" name="Google Shape;887;p22"/>
              <p:cNvGrpSpPr/>
              <p:nvPr/>
            </p:nvGrpSpPr>
            <p:grpSpPr>
              <a:xfrm>
                <a:off x="8241120" y="4133160"/>
                <a:ext cx="798120" cy="545400"/>
                <a:chOff x="8241120" y="4133160"/>
                <a:chExt cx="798120" cy="545400"/>
              </a:xfrm>
            </p:grpSpPr>
            <p:grpSp>
              <p:nvGrpSpPr>
                <p:cNvPr id="560" name="Google Shape;888;p22"/>
                <p:cNvGrpSpPr/>
                <p:nvPr/>
              </p:nvGrpSpPr>
              <p:grpSpPr>
                <a:xfrm>
                  <a:off x="8493840" y="4133160"/>
                  <a:ext cx="545400" cy="545400"/>
                  <a:chOff x="8493840" y="4133160"/>
                  <a:chExt cx="545400" cy="545400"/>
                </a:xfrm>
              </p:grpSpPr>
              <p:sp>
                <p:nvSpPr>
                  <p:cNvPr id="561" name="Google Shape;889;p22"/>
                  <p:cNvSpPr/>
                  <p:nvPr/>
                </p:nvSpPr>
                <p:spPr>
                  <a:xfrm rot="13500000">
                    <a:off x="8569080" y="4217040"/>
                    <a:ext cx="394200" cy="377280"/>
                  </a:xfrm>
                  <a:custGeom>
                    <a:avLst/>
                    <a:gdLst>
                      <a:gd name="textAreaLeft" fmla="*/ 0 w 394200"/>
                      <a:gd name="textAreaRight" fmla="*/ 394920 w 394200"/>
                      <a:gd name="textAreaTop" fmla="*/ 0 h 377280"/>
                      <a:gd name="textAreaBottom" fmla="*/ 378000 h 3772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562" name="Google Shape;890;p22"/>
                  <p:cNvGrpSpPr/>
                  <p:nvPr/>
                </p:nvGrpSpPr>
                <p:grpSpPr>
                  <a:xfrm>
                    <a:off x="8546040" y="4308480"/>
                    <a:ext cx="442440" cy="254880"/>
                    <a:chOff x="8546040" y="4308480"/>
                    <a:chExt cx="442440" cy="254880"/>
                  </a:xfrm>
                </p:grpSpPr>
                <p:sp>
                  <p:nvSpPr>
                    <p:cNvPr id="563" name="Google Shape;891;p22"/>
                    <p:cNvSpPr/>
                    <p:nvPr/>
                  </p:nvSpPr>
                  <p:spPr>
                    <a:xfrm rot="13500000">
                      <a:off x="8771040" y="4345920"/>
                      <a:ext cx="180000" cy="180000"/>
                    </a:xfrm>
                    <a:custGeom>
                      <a:avLst/>
                      <a:gdLst>
                        <a:gd name="textAreaLeft" fmla="*/ 0 w 180000"/>
                        <a:gd name="textAreaRight" fmla="*/ 180720 w 180000"/>
                        <a:gd name="textAreaTop" fmla="*/ 0 h 180000"/>
                        <a:gd name="textAreaBottom" fmla="*/ 180720 h 18000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sp>
                  <p:nvSpPr>
                    <p:cNvPr id="564" name="Google Shape;892;p22"/>
                    <p:cNvSpPr/>
                    <p:nvPr/>
                  </p:nvSpPr>
                  <p:spPr>
                    <a:xfrm rot="13500000">
                      <a:off x="8724240" y="4345560"/>
                      <a:ext cx="180000" cy="180000"/>
                    </a:xfrm>
                    <a:custGeom>
                      <a:avLst/>
                      <a:gdLst>
                        <a:gd name="textAreaLeft" fmla="*/ 0 w 180000"/>
                        <a:gd name="textAreaRight" fmla="*/ 180720 w 180000"/>
                        <a:gd name="textAreaTop" fmla="*/ 0 h 180000"/>
                        <a:gd name="textAreaBottom" fmla="*/ 180720 h 18000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sp>
                  <p:nvSpPr>
                    <p:cNvPr id="565" name="Google Shape;893;p22"/>
                    <p:cNvSpPr/>
                    <p:nvPr/>
                  </p:nvSpPr>
                  <p:spPr>
                    <a:xfrm rot="13500000">
                      <a:off x="8677440" y="4345920"/>
                      <a:ext cx="180000" cy="180000"/>
                    </a:xfrm>
                    <a:custGeom>
                      <a:avLst/>
                      <a:gdLst>
                        <a:gd name="textAreaLeft" fmla="*/ 0 w 180000"/>
                        <a:gd name="textAreaRight" fmla="*/ 180720 w 180000"/>
                        <a:gd name="textAreaTop" fmla="*/ 0 h 180000"/>
                        <a:gd name="textAreaBottom" fmla="*/ 180720 h 18000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sp>
                  <p:nvSpPr>
                    <p:cNvPr id="566" name="Google Shape;894;p22"/>
                    <p:cNvSpPr/>
                    <p:nvPr/>
                  </p:nvSpPr>
                  <p:spPr>
                    <a:xfrm rot="13500000">
                      <a:off x="8630640" y="4345920"/>
                      <a:ext cx="180000" cy="180000"/>
                    </a:xfrm>
                    <a:custGeom>
                      <a:avLst/>
                      <a:gdLst>
                        <a:gd name="textAreaLeft" fmla="*/ 0 w 180000"/>
                        <a:gd name="textAreaRight" fmla="*/ 180720 w 180000"/>
                        <a:gd name="textAreaTop" fmla="*/ 0 h 180000"/>
                        <a:gd name="textAreaBottom" fmla="*/ 180720 h 18000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sp>
                  <p:nvSpPr>
                    <p:cNvPr id="567" name="Google Shape;895;p22"/>
                    <p:cNvSpPr/>
                    <p:nvPr/>
                  </p:nvSpPr>
                  <p:spPr>
                    <a:xfrm rot="13500000">
                      <a:off x="8583480" y="4345560"/>
                      <a:ext cx="180000" cy="180000"/>
                    </a:xfrm>
                    <a:custGeom>
                      <a:avLst/>
                      <a:gdLst>
                        <a:gd name="textAreaLeft" fmla="*/ 0 w 180000"/>
                        <a:gd name="textAreaRight" fmla="*/ 180720 w 180000"/>
                        <a:gd name="textAreaTop" fmla="*/ 0 h 180000"/>
                        <a:gd name="textAreaBottom" fmla="*/ 180720 h 18000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568" name="Google Shape;896;p22"/>
                <p:cNvSpPr/>
                <p:nvPr/>
              </p:nvSpPr>
              <p:spPr>
                <a:xfrm rot="8100000">
                  <a:off x="8290440" y="4293000"/>
                  <a:ext cx="370440" cy="294120"/>
                </a:xfrm>
                <a:custGeom>
                  <a:avLst/>
                  <a:gdLst>
                    <a:gd name="textAreaLeft" fmla="*/ 0 w 370440"/>
                    <a:gd name="textAreaRight" fmla="*/ 371160 w 370440"/>
                    <a:gd name="textAreaTop" fmla="*/ 0 h 294120"/>
                    <a:gd name="textAreaBottom" fmla="*/ 294840 h 29412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569" name="Google Shape;897;p22"/>
              <p:cNvGrpSpPr/>
              <p:nvPr/>
            </p:nvGrpSpPr>
            <p:grpSpPr>
              <a:xfrm>
                <a:off x="7272360" y="4925520"/>
                <a:ext cx="675000" cy="461880"/>
                <a:chOff x="7272360" y="4925520"/>
                <a:chExt cx="675000" cy="461880"/>
              </a:xfrm>
            </p:grpSpPr>
            <p:grpSp>
              <p:nvGrpSpPr>
                <p:cNvPr id="570" name="Google Shape;898;p22"/>
                <p:cNvGrpSpPr/>
                <p:nvPr/>
              </p:nvGrpSpPr>
              <p:grpSpPr>
                <a:xfrm>
                  <a:off x="7485840" y="4925520"/>
                  <a:ext cx="461520" cy="461880"/>
                  <a:chOff x="7485840" y="4925520"/>
                  <a:chExt cx="461520" cy="461880"/>
                </a:xfrm>
              </p:grpSpPr>
              <p:sp>
                <p:nvSpPr>
                  <p:cNvPr id="571" name="Google Shape;899;p22"/>
                  <p:cNvSpPr/>
                  <p:nvPr/>
                </p:nvSpPr>
                <p:spPr>
                  <a:xfrm rot="13500000">
                    <a:off x="7549560" y="4996800"/>
                    <a:ext cx="333720" cy="319320"/>
                  </a:xfrm>
                  <a:custGeom>
                    <a:avLst/>
                    <a:gdLst>
                      <a:gd name="textAreaLeft" fmla="*/ 0 w 333720"/>
                      <a:gd name="textAreaRight" fmla="*/ 334440 w 333720"/>
                      <a:gd name="textAreaTop" fmla="*/ 0 h 319320"/>
                      <a:gd name="textAreaBottom" fmla="*/ 320040 h 31932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572" name="Google Shape;900;p22"/>
                  <p:cNvGrpSpPr/>
                  <p:nvPr/>
                </p:nvGrpSpPr>
                <p:grpSpPr>
                  <a:xfrm>
                    <a:off x="7530840" y="5074920"/>
                    <a:ext cx="374040" cy="215280"/>
                    <a:chOff x="7530840" y="5074920"/>
                    <a:chExt cx="374040" cy="215280"/>
                  </a:xfrm>
                </p:grpSpPr>
                <p:sp>
                  <p:nvSpPr>
                    <p:cNvPr id="573" name="Google Shape;901;p22"/>
                    <p:cNvSpPr/>
                    <p:nvPr/>
                  </p:nvSpPr>
                  <p:spPr>
                    <a:xfrm rot="13500000">
                      <a:off x="7720920" y="5106240"/>
                      <a:ext cx="152280" cy="152280"/>
                    </a:xfrm>
                    <a:custGeom>
                      <a:avLst/>
                      <a:gdLst>
                        <a:gd name="textAreaLeft" fmla="*/ 0 w 152280"/>
                        <a:gd name="textAreaRight" fmla="*/ 153000 w 152280"/>
                        <a:gd name="textAreaTop" fmla="*/ 0 h 152280"/>
                        <a:gd name="textAreaBottom" fmla="*/ 153000 h 15228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6320" bIns="76320" anchor="ctr">
                      <a:noAutofit/>
                    </a:bodyPr>
                    <a:p>
                      <a:pPr>
                        <a:lnSpc>
                          <a:spcPct val="100000"/>
                        </a:lnSpc>
                        <a:tabLst>
                          <a:tab algn="l" pos="0"/>
                        </a:tabLst>
                      </a:pPr>
                      <a:endParaRPr b="0" lang="en-US" sz="1400" spc="-1" strike="noStrike">
                        <a:solidFill>
                          <a:srgbClr val="000000"/>
                        </a:solidFill>
                        <a:latin typeface="Arial"/>
                      </a:endParaRPr>
                    </a:p>
                  </p:txBody>
                </p:sp>
                <p:sp>
                  <p:nvSpPr>
                    <p:cNvPr id="574" name="Google Shape;902;p22"/>
                    <p:cNvSpPr/>
                    <p:nvPr/>
                  </p:nvSpPr>
                  <p:spPr>
                    <a:xfrm rot="13500000">
                      <a:off x="7680960" y="5106240"/>
                      <a:ext cx="152280" cy="152280"/>
                    </a:xfrm>
                    <a:custGeom>
                      <a:avLst/>
                      <a:gdLst>
                        <a:gd name="textAreaLeft" fmla="*/ 0 w 152280"/>
                        <a:gd name="textAreaRight" fmla="*/ 153000 w 152280"/>
                        <a:gd name="textAreaTop" fmla="*/ 0 h 152280"/>
                        <a:gd name="textAreaBottom" fmla="*/ 153000 h 15228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6320" bIns="76320" anchor="ctr">
                      <a:noAutofit/>
                    </a:bodyPr>
                    <a:p>
                      <a:pPr>
                        <a:lnSpc>
                          <a:spcPct val="100000"/>
                        </a:lnSpc>
                        <a:tabLst>
                          <a:tab algn="l" pos="0"/>
                        </a:tabLst>
                      </a:pPr>
                      <a:endParaRPr b="0" lang="en-US" sz="1400" spc="-1" strike="noStrike">
                        <a:solidFill>
                          <a:srgbClr val="000000"/>
                        </a:solidFill>
                        <a:latin typeface="Arial"/>
                      </a:endParaRPr>
                    </a:p>
                  </p:txBody>
                </p:sp>
                <p:sp>
                  <p:nvSpPr>
                    <p:cNvPr id="575" name="Google Shape;903;p22"/>
                    <p:cNvSpPr/>
                    <p:nvPr/>
                  </p:nvSpPr>
                  <p:spPr>
                    <a:xfrm rot="13500000">
                      <a:off x="7641360" y="5106240"/>
                      <a:ext cx="152280" cy="152280"/>
                    </a:xfrm>
                    <a:custGeom>
                      <a:avLst/>
                      <a:gdLst>
                        <a:gd name="textAreaLeft" fmla="*/ 0 w 152280"/>
                        <a:gd name="textAreaRight" fmla="*/ 153000 w 152280"/>
                        <a:gd name="textAreaTop" fmla="*/ 0 h 152280"/>
                        <a:gd name="textAreaBottom" fmla="*/ 153000 h 15228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6320" bIns="76320" anchor="ctr">
                      <a:noAutofit/>
                    </a:bodyPr>
                    <a:p>
                      <a:pPr>
                        <a:lnSpc>
                          <a:spcPct val="100000"/>
                        </a:lnSpc>
                        <a:tabLst>
                          <a:tab algn="l" pos="0"/>
                        </a:tabLst>
                      </a:pPr>
                      <a:endParaRPr b="0" lang="en-US" sz="1400" spc="-1" strike="noStrike">
                        <a:solidFill>
                          <a:srgbClr val="000000"/>
                        </a:solidFill>
                        <a:latin typeface="Arial"/>
                      </a:endParaRPr>
                    </a:p>
                  </p:txBody>
                </p:sp>
                <p:sp>
                  <p:nvSpPr>
                    <p:cNvPr id="576" name="Google Shape;904;p22"/>
                    <p:cNvSpPr/>
                    <p:nvPr/>
                  </p:nvSpPr>
                  <p:spPr>
                    <a:xfrm rot="13500000">
                      <a:off x="7601760" y="5106240"/>
                      <a:ext cx="152280" cy="152280"/>
                    </a:xfrm>
                    <a:custGeom>
                      <a:avLst/>
                      <a:gdLst>
                        <a:gd name="textAreaLeft" fmla="*/ 0 w 152280"/>
                        <a:gd name="textAreaRight" fmla="*/ 153000 w 152280"/>
                        <a:gd name="textAreaTop" fmla="*/ 0 h 152280"/>
                        <a:gd name="textAreaBottom" fmla="*/ 153000 h 15228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6320" bIns="76320" anchor="ctr">
                      <a:noAutofit/>
                    </a:bodyPr>
                    <a:p>
                      <a:pPr>
                        <a:lnSpc>
                          <a:spcPct val="100000"/>
                        </a:lnSpc>
                        <a:tabLst>
                          <a:tab algn="l" pos="0"/>
                        </a:tabLst>
                      </a:pPr>
                      <a:endParaRPr b="0" lang="en-US" sz="1400" spc="-1" strike="noStrike">
                        <a:solidFill>
                          <a:srgbClr val="000000"/>
                        </a:solidFill>
                        <a:latin typeface="Arial"/>
                      </a:endParaRPr>
                    </a:p>
                  </p:txBody>
                </p:sp>
                <p:sp>
                  <p:nvSpPr>
                    <p:cNvPr id="577" name="Google Shape;905;p22"/>
                    <p:cNvSpPr/>
                    <p:nvPr/>
                  </p:nvSpPr>
                  <p:spPr>
                    <a:xfrm rot="13500000">
                      <a:off x="7562160" y="5106240"/>
                      <a:ext cx="152280" cy="152280"/>
                    </a:xfrm>
                    <a:custGeom>
                      <a:avLst/>
                      <a:gdLst>
                        <a:gd name="textAreaLeft" fmla="*/ 0 w 152280"/>
                        <a:gd name="textAreaRight" fmla="*/ 153000 w 152280"/>
                        <a:gd name="textAreaTop" fmla="*/ 0 h 152280"/>
                        <a:gd name="textAreaBottom" fmla="*/ 153000 h 15228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6320" bIns="7632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578" name="Google Shape;906;p22"/>
                <p:cNvSpPr/>
                <p:nvPr/>
              </p:nvSpPr>
              <p:spPr>
                <a:xfrm rot="8100000">
                  <a:off x="7314480" y="5061600"/>
                  <a:ext cx="313560" cy="248760"/>
                </a:xfrm>
                <a:custGeom>
                  <a:avLst/>
                  <a:gdLst>
                    <a:gd name="textAreaLeft" fmla="*/ 0 w 313560"/>
                    <a:gd name="textAreaRight" fmla="*/ 314280 w 313560"/>
                    <a:gd name="textAreaTop" fmla="*/ 0 h 248760"/>
                    <a:gd name="textAreaBottom" fmla="*/ 249480 h 24876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579" name="Google Shape;907;p22"/>
              <p:cNvGrpSpPr/>
              <p:nvPr/>
            </p:nvGrpSpPr>
            <p:grpSpPr>
              <a:xfrm>
                <a:off x="7736760" y="4884480"/>
                <a:ext cx="798120" cy="545400"/>
                <a:chOff x="7736760" y="4884480"/>
                <a:chExt cx="798120" cy="545400"/>
              </a:xfrm>
            </p:grpSpPr>
            <p:grpSp>
              <p:nvGrpSpPr>
                <p:cNvPr id="580" name="Google Shape;908;p22"/>
                <p:cNvGrpSpPr/>
                <p:nvPr/>
              </p:nvGrpSpPr>
              <p:grpSpPr>
                <a:xfrm>
                  <a:off x="7989480" y="4884480"/>
                  <a:ext cx="545400" cy="545400"/>
                  <a:chOff x="7989480" y="4884480"/>
                  <a:chExt cx="545400" cy="545400"/>
                </a:xfrm>
              </p:grpSpPr>
              <p:sp>
                <p:nvSpPr>
                  <p:cNvPr id="581" name="Google Shape;909;p22"/>
                  <p:cNvSpPr/>
                  <p:nvPr/>
                </p:nvSpPr>
                <p:spPr>
                  <a:xfrm rot="13500000">
                    <a:off x="8064720" y="4968360"/>
                    <a:ext cx="394200" cy="377280"/>
                  </a:xfrm>
                  <a:custGeom>
                    <a:avLst/>
                    <a:gdLst>
                      <a:gd name="textAreaLeft" fmla="*/ 0 w 394200"/>
                      <a:gd name="textAreaRight" fmla="*/ 394920 w 394200"/>
                      <a:gd name="textAreaTop" fmla="*/ 0 h 377280"/>
                      <a:gd name="textAreaBottom" fmla="*/ 378000 h 3772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582" name="Google Shape;910;p22"/>
                  <p:cNvGrpSpPr/>
                  <p:nvPr/>
                </p:nvGrpSpPr>
                <p:grpSpPr>
                  <a:xfrm>
                    <a:off x="8041680" y="5059800"/>
                    <a:ext cx="442440" cy="254880"/>
                    <a:chOff x="8041680" y="5059800"/>
                    <a:chExt cx="442440" cy="254880"/>
                  </a:xfrm>
                </p:grpSpPr>
                <p:sp>
                  <p:nvSpPr>
                    <p:cNvPr id="583" name="Google Shape;911;p22"/>
                    <p:cNvSpPr/>
                    <p:nvPr/>
                  </p:nvSpPr>
                  <p:spPr>
                    <a:xfrm rot="13500000">
                      <a:off x="8266680" y="5097240"/>
                      <a:ext cx="180000" cy="180000"/>
                    </a:xfrm>
                    <a:custGeom>
                      <a:avLst/>
                      <a:gdLst>
                        <a:gd name="textAreaLeft" fmla="*/ 0 w 180000"/>
                        <a:gd name="textAreaRight" fmla="*/ 180720 w 180000"/>
                        <a:gd name="textAreaTop" fmla="*/ 0 h 180000"/>
                        <a:gd name="textAreaBottom" fmla="*/ 180720 h 18000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sp>
                  <p:nvSpPr>
                    <p:cNvPr id="584" name="Google Shape;912;p22"/>
                    <p:cNvSpPr/>
                    <p:nvPr/>
                  </p:nvSpPr>
                  <p:spPr>
                    <a:xfrm rot="13500000">
                      <a:off x="8219880" y="5096880"/>
                      <a:ext cx="180000" cy="180000"/>
                    </a:xfrm>
                    <a:custGeom>
                      <a:avLst/>
                      <a:gdLst>
                        <a:gd name="textAreaLeft" fmla="*/ 0 w 180000"/>
                        <a:gd name="textAreaRight" fmla="*/ 180720 w 180000"/>
                        <a:gd name="textAreaTop" fmla="*/ 0 h 180000"/>
                        <a:gd name="textAreaBottom" fmla="*/ 180720 h 18000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sp>
                  <p:nvSpPr>
                    <p:cNvPr id="585" name="Google Shape;913;p22"/>
                    <p:cNvSpPr/>
                    <p:nvPr/>
                  </p:nvSpPr>
                  <p:spPr>
                    <a:xfrm rot="13500000">
                      <a:off x="8173080" y="5097240"/>
                      <a:ext cx="180000" cy="180000"/>
                    </a:xfrm>
                    <a:custGeom>
                      <a:avLst/>
                      <a:gdLst>
                        <a:gd name="textAreaLeft" fmla="*/ 0 w 180000"/>
                        <a:gd name="textAreaRight" fmla="*/ 180720 w 180000"/>
                        <a:gd name="textAreaTop" fmla="*/ 0 h 180000"/>
                        <a:gd name="textAreaBottom" fmla="*/ 180720 h 18000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sp>
                  <p:nvSpPr>
                    <p:cNvPr id="586" name="Google Shape;914;p22"/>
                    <p:cNvSpPr/>
                    <p:nvPr/>
                  </p:nvSpPr>
                  <p:spPr>
                    <a:xfrm rot="13500000">
                      <a:off x="8126280" y="5097240"/>
                      <a:ext cx="180000" cy="180000"/>
                    </a:xfrm>
                    <a:custGeom>
                      <a:avLst/>
                      <a:gdLst>
                        <a:gd name="textAreaLeft" fmla="*/ 0 w 180000"/>
                        <a:gd name="textAreaRight" fmla="*/ 180720 w 180000"/>
                        <a:gd name="textAreaTop" fmla="*/ 0 h 180000"/>
                        <a:gd name="textAreaBottom" fmla="*/ 180720 h 18000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sp>
                  <p:nvSpPr>
                    <p:cNvPr id="587" name="Google Shape;915;p22"/>
                    <p:cNvSpPr/>
                    <p:nvPr/>
                  </p:nvSpPr>
                  <p:spPr>
                    <a:xfrm rot="13500000">
                      <a:off x="8079120" y="5096880"/>
                      <a:ext cx="180000" cy="180000"/>
                    </a:xfrm>
                    <a:custGeom>
                      <a:avLst/>
                      <a:gdLst>
                        <a:gd name="textAreaLeft" fmla="*/ 0 w 180000"/>
                        <a:gd name="textAreaRight" fmla="*/ 180720 w 180000"/>
                        <a:gd name="textAreaTop" fmla="*/ 0 h 180000"/>
                        <a:gd name="textAreaBottom" fmla="*/ 180720 h 18000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588" name="Google Shape;916;p22"/>
                <p:cNvSpPr/>
                <p:nvPr/>
              </p:nvSpPr>
              <p:spPr>
                <a:xfrm rot="8100000">
                  <a:off x="7786080" y="5044320"/>
                  <a:ext cx="370440" cy="294120"/>
                </a:xfrm>
                <a:custGeom>
                  <a:avLst/>
                  <a:gdLst>
                    <a:gd name="textAreaLeft" fmla="*/ 0 w 370440"/>
                    <a:gd name="textAreaRight" fmla="*/ 371160 w 370440"/>
                    <a:gd name="textAreaTop" fmla="*/ 0 h 294120"/>
                    <a:gd name="textAreaBottom" fmla="*/ 294840 h 29412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589" name="Google Shape;917;p22"/>
              <p:cNvGrpSpPr/>
              <p:nvPr/>
            </p:nvGrpSpPr>
            <p:grpSpPr>
              <a:xfrm>
                <a:off x="7615440" y="4205520"/>
                <a:ext cx="1988280" cy="1470600"/>
                <a:chOff x="7615440" y="4205520"/>
                <a:chExt cx="1988280" cy="1470600"/>
              </a:xfrm>
            </p:grpSpPr>
            <p:sp>
              <p:nvSpPr>
                <p:cNvPr id="590" name="Google Shape;918;p22"/>
                <p:cNvSpPr/>
                <p:nvPr/>
              </p:nvSpPr>
              <p:spPr>
                <a:xfrm rot="13500000">
                  <a:off x="7819560" y="4431960"/>
                  <a:ext cx="1062360" cy="1017360"/>
                </a:xfrm>
                <a:custGeom>
                  <a:avLst/>
                  <a:gdLst>
                    <a:gd name="textAreaLeft" fmla="*/ 0 w 1062360"/>
                    <a:gd name="textAreaRight" fmla="*/ 1063080 w 1062360"/>
                    <a:gd name="textAreaTop" fmla="*/ 0 h 1017360"/>
                    <a:gd name="textAreaBottom" fmla="*/ 1018080 h 10173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591" name="Google Shape;919;p22"/>
                <p:cNvSpPr/>
                <p:nvPr/>
              </p:nvSpPr>
              <p:spPr>
                <a:xfrm rot="13500000">
                  <a:off x="8337240" y="4431960"/>
                  <a:ext cx="1062360" cy="1017360"/>
                </a:xfrm>
                <a:custGeom>
                  <a:avLst/>
                  <a:gdLst>
                    <a:gd name="textAreaLeft" fmla="*/ 0 w 1062360"/>
                    <a:gd name="textAreaRight" fmla="*/ 1063080 w 1062360"/>
                    <a:gd name="textAreaTop" fmla="*/ 0 h 1017360"/>
                    <a:gd name="textAreaBottom" fmla="*/ 1018080 h 10173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592" name="Google Shape;920;p22"/>
            <p:cNvGrpSpPr/>
            <p:nvPr/>
          </p:nvGrpSpPr>
          <p:grpSpPr>
            <a:xfrm>
              <a:off x="5653800" y="5133600"/>
              <a:ext cx="438480" cy="438480"/>
              <a:chOff x="5653800" y="5133600"/>
              <a:chExt cx="438480" cy="438480"/>
            </a:xfrm>
          </p:grpSpPr>
          <p:sp>
            <p:nvSpPr>
              <p:cNvPr id="593" name="Google Shape;921;p22"/>
              <p:cNvSpPr/>
              <p:nvPr/>
            </p:nvSpPr>
            <p:spPr>
              <a:xfrm>
                <a:off x="5653800" y="5133600"/>
                <a:ext cx="438480" cy="438480"/>
              </a:xfrm>
              <a:custGeom>
                <a:avLst/>
                <a:gdLst>
                  <a:gd name="textAreaLeft" fmla="*/ 0 w 438480"/>
                  <a:gd name="textAreaRight" fmla="*/ 439200 w 438480"/>
                  <a:gd name="textAreaTop" fmla="*/ 0 h 438480"/>
                  <a:gd name="textAreaBottom" fmla="*/ 439200 h 4384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594" name="Google Shape;922;p22"/>
              <p:cNvSpPr/>
              <p:nvPr/>
            </p:nvSpPr>
            <p:spPr>
              <a:xfrm>
                <a:off x="5742360" y="5233680"/>
                <a:ext cx="262080" cy="239040"/>
              </a:xfrm>
              <a:custGeom>
                <a:avLst/>
                <a:gdLst>
                  <a:gd name="textAreaLeft" fmla="*/ 0 w 262080"/>
                  <a:gd name="textAreaRight" fmla="*/ 262800 w 262080"/>
                  <a:gd name="textAreaTop" fmla="*/ 0 h 239040"/>
                  <a:gd name="textAreaBottom" fmla="*/ 239760 h 2390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595" name="Google Shape;926;p22"/>
          <p:cNvGrpSpPr/>
          <p:nvPr/>
        </p:nvGrpSpPr>
        <p:grpSpPr>
          <a:xfrm>
            <a:off x="-912960" y="-2334240"/>
            <a:ext cx="4758480" cy="4753080"/>
            <a:chOff x="-912960" y="-2334240"/>
            <a:chExt cx="4758480" cy="4753080"/>
          </a:xfrm>
        </p:grpSpPr>
        <p:grpSp>
          <p:nvGrpSpPr>
            <p:cNvPr id="596" name="Google Shape;927;p22"/>
            <p:cNvGrpSpPr/>
            <p:nvPr/>
          </p:nvGrpSpPr>
          <p:grpSpPr>
            <a:xfrm>
              <a:off x="-912960" y="-812880"/>
              <a:ext cx="1987920" cy="1470600"/>
              <a:chOff x="-912960" y="-812880"/>
              <a:chExt cx="1987920" cy="1470600"/>
            </a:xfrm>
          </p:grpSpPr>
          <p:sp>
            <p:nvSpPr>
              <p:cNvPr id="597" name="Google Shape;928;p22"/>
              <p:cNvSpPr/>
              <p:nvPr/>
            </p:nvSpPr>
            <p:spPr>
              <a:xfrm rot="2700000">
                <a:off x="-191520" y="-586080"/>
                <a:ext cx="1062360" cy="1017360"/>
              </a:xfrm>
              <a:custGeom>
                <a:avLst/>
                <a:gdLst>
                  <a:gd name="textAreaLeft" fmla="*/ 0 w 1062360"/>
                  <a:gd name="textAreaRight" fmla="*/ 1063080 w 1062360"/>
                  <a:gd name="textAreaTop" fmla="*/ 0 h 1017360"/>
                  <a:gd name="textAreaBottom" fmla="*/ 1018080 h 10173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598" name="Google Shape;929;p22"/>
              <p:cNvSpPr/>
              <p:nvPr/>
            </p:nvSpPr>
            <p:spPr>
              <a:xfrm rot="2700000">
                <a:off x="-708840" y="-586080"/>
                <a:ext cx="1062360" cy="1017360"/>
              </a:xfrm>
              <a:custGeom>
                <a:avLst/>
                <a:gdLst>
                  <a:gd name="textAreaLeft" fmla="*/ 0 w 1062360"/>
                  <a:gd name="textAreaRight" fmla="*/ 1063080 w 1062360"/>
                  <a:gd name="textAreaTop" fmla="*/ 0 h 1017360"/>
                  <a:gd name="textAreaBottom" fmla="*/ 1018080 h 10173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599" name="Google Shape;930;p22"/>
            <p:cNvGrpSpPr/>
            <p:nvPr/>
          </p:nvGrpSpPr>
          <p:grpSpPr>
            <a:xfrm>
              <a:off x="-633600" y="-2334240"/>
              <a:ext cx="4479120" cy="4753080"/>
              <a:chOff x="-633600" y="-2334240"/>
              <a:chExt cx="4479120" cy="4753080"/>
            </a:xfrm>
          </p:grpSpPr>
          <p:sp>
            <p:nvSpPr>
              <p:cNvPr id="600" name="Google Shape;931;p22"/>
              <p:cNvSpPr/>
              <p:nvPr/>
            </p:nvSpPr>
            <p:spPr>
              <a:xfrm rot="13500000">
                <a:off x="156600" y="-1538640"/>
                <a:ext cx="2898360" cy="3436200"/>
              </a:xfrm>
              <a:custGeom>
                <a:avLst/>
                <a:gdLst>
                  <a:gd name="textAreaLeft" fmla="*/ 0 w 2898360"/>
                  <a:gd name="textAreaRight" fmla="*/ 2899080 w 2898360"/>
                  <a:gd name="textAreaTop" fmla="*/ 0 h 3436200"/>
                  <a:gd name="textAreaBottom" fmla="*/ 3436920 h 3436200"/>
                </a:gdLst>
                <a:ah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601" name="Google Shape;932;p22"/>
              <p:cNvSpPr/>
              <p:nvPr/>
            </p:nvSpPr>
            <p:spPr>
              <a:xfrm rot="13500000">
                <a:off x="-109800" y="-696240"/>
                <a:ext cx="2116080" cy="2211840"/>
              </a:xfrm>
              <a:custGeom>
                <a:avLst/>
                <a:gdLst>
                  <a:gd name="textAreaLeft" fmla="*/ 0 w 2116080"/>
                  <a:gd name="textAreaRight" fmla="*/ 2116800 w 2116080"/>
                  <a:gd name="textAreaTop" fmla="*/ 0 h 2211840"/>
                  <a:gd name="textAreaBottom" fmla="*/ 2212560 h 2211840"/>
                </a:gdLst>
                <a:ah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602" name="Google Shape;933;p22"/>
              <p:cNvSpPr/>
              <p:nvPr/>
            </p:nvSpPr>
            <p:spPr>
              <a:xfrm rot="13500000">
                <a:off x="402840" y="-2069640"/>
                <a:ext cx="2281320" cy="3703680"/>
              </a:xfrm>
              <a:custGeom>
                <a:avLst/>
                <a:gdLst>
                  <a:gd name="textAreaLeft" fmla="*/ 0 w 2281320"/>
                  <a:gd name="textAreaRight" fmla="*/ 2282040 w 2281320"/>
                  <a:gd name="textAreaTop" fmla="*/ 0 h 3703680"/>
                  <a:gd name="textAreaBottom" fmla="*/ 3704400 h 3703680"/>
                </a:gdLst>
                <a:ah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603" name="Google Shape;934;p22"/>
            <p:cNvGrpSpPr/>
            <p:nvPr/>
          </p:nvGrpSpPr>
          <p:grpSpPr>
            <a:xfrm>
              <a:off x="-348480" y="184680"/>
              <a:ext cx="797760" cy="545400"/>
              <a:chOff x="-348480" y="184680"/>
              <a:chExt cx="797760" cy="545400"/>
            </a:xfrm>
          </p:grpSpPr>
          <p:grpSp>
            <p:nvGrpSpPr>
              <p:cNvPr id="604" name="Google Shape;935;p22"/>
              <p:cNvGrpSpPr/>
              <p:nvPr/>
            </p:nvGrpSpPr>
            <p:grpSpPr>
              <a:xfrm>
                <a:off x="-348480" y="184680"/>
                <a:ext cx="545400" cy="545400"/>
                <a:chOff x="-348480" y="184680"/>
                <a:chExt cx="545400" cy="545400"/>
              </a:xfrm>
            </p:grpSpPr>
            <p:sp>
              <p:nvSpPr>
                <p:cNvPr id="605" name="Google Shape;936;p22"/>
                <p:cNvSpPr/>
                <p:nvPr/>
              </p:nvSpPr>
              <p:spPr>
                <a:xfrm rot="2700000">
                  <a:off x="-272520" y="268560"/>
                  <a:ext cx="394200" cy="377280"/>
                </a:xfrm>
                <a:custGeom>
                  <a:avLst/>
                  <a:gdLst>
                    <a:gd name="textAreaLeft" fmla="*/ 0 w 394200"/>
                    <a:gd name="textAreaRight" fmla="*/ 394920 w 394200"/>
                    <a:gd name="textAreaTop" fmla="*/ 0 h 377280"/>
                    <a:gd name="textAreaBottom" fmla="*/ 378000 h 3772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606" name="Google Shape;937;p22"/>
                <p:cNvGrpSpPr/>
                <p:nvPr/>
              </p:nvGrpSpPr>
              <p:grpSpPr>
                <a:xfrm>
                  <a:off x="-297720" y="299880"/>
                  <a:ext cx="442800" cy="254520"/>
                  <a:chOff x="-297720" y="299880"/>
                  <a:chExt cx="442800" cy="254520"/>
                </a:xfrm>
              </p:grpSpPr>
              <p:sp>
                <p:nvSpPr>
                  <p:cNvPr id="607" name="Google Shape;938;p22"/>
                  <p:cNvSpPr/>
                  <p:nvPr/>
                </p:nvSpPr>
                <p:spPr>
                  <a:xfrm rot="2700000">
                    <a:off x="-260280" y="336960"/>
                    <a:ext cx="180000" cy="180000"/>
                  </a:xfrm>
                  <a:custGeom>
                    <a:avLst/>
                    <a:gdLst>
                      <a:gd name="textAreaLeft" fmla="*/ 0 w 180000"/>
                      <a:gd name="textAreaRight" fmla="*/ 180720 w 180000"/>
                      <a:gd name="textAreaTop" fmla="*/ 0 h 180000"/>
                      <a:gd name="textAreaBottom" fmla="*/ 180720 h 18000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sp>
                <p:nvSpPr>
                  <p:cNvPr id="608" name="Google Shape;939;p22"/>
                  <p:cNvSpPr/>
                  <p:nvPr/>
                </p:nvSpPr>
                <p:spPr>
                  <a:xfrm rot="2700000">
                    <a:off x="-213480" y="336960"/>
                    <a:ext cx="180000" cy="180000"/>
                  </a:xfrm>
                  <a:custGeom>
                    <a:avLst/>
                    <a:gdLst>
                      <a:gd name="textAreaLeft" fmla="*/ 0 w 180000"/>
                      <a:gd name="textAreaRight" fmla="*/ 180720 w 180000"/>
                      <a:gd name="textAreaTop" fmla="*/ 0 h 180000"/>
                      <a:gd name="textAreaBottom" fmla="*/ 180720 h 18000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sp>
                <p:nvSpPr>
                  <p:cNvPr id="609" name="Google Shape;940;p22"/>
                  <p:cNvSpPr/>
                  <p:nvPr/>
                </p:nvSpPr>
                <p:spPr>
                  <a:xfrm rot="2700000">
                    <a:off x="-166680" y="336960"/>
                    <a:ext cx="180000" cy="180000"/>
                  </a:xfrm>
                  <a:custGeom>
                    <a:avLst/>
                    <a:gdLst>
                      <a:gd name="textAreaLeft" fmla="*/ 0 w 180000"/>
                      <a:gd name="textAreaRight" fmla="*/ 180720 w 180000"/>
                      <a:gd name="textAreaTop" fmla="*/ 0 h 180000"/>
                      <a:gd name="textAreaBottom" fmla="*/ 180720 h 18000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sp>
                <p:nvSpPr>
                  <p:cNvPr id="610" name="Google Shape;941;p22"/>
                  <p:cNvSpPr/>
                  <p:nvPr/>
                </p:nvSpPr>
                <p:spPr>
                  <a:xfrm rot="2700000">
                    <a:off x="-119880" y="336960"/>
                    <a:ext cx="180000" cy="180000"/>
                  </a:xfrm>
                  <a:custGeom>
                    <a:avLst/>
                    <a:gdLst>
                      <a:gd name="textAreaLeft" fmla="*/ 0 w 180000"/>
                      <a:gd name="textAreaRight" fmla="*/ 180720 w 180000"/>
                      <a:gd name="textAreaTop" fmla="*/ 0 h 180000"/>
                      <a:gd name="textAreaBottom" fmla="*/ 180720 h 18000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sp>
                <p:nvSpPr>
                  <p:cNvPr id="611" name="Google Shape;942;p22"/>
                  <p:cNvSpPr/>
                  <p:nvPr/>
                </p:nvSpPr>
                <p:spPr>
                  <a:xfrm rot="2700000">
                    <a:off x="-72360" y="336960"/>
                    <a:ext cx="180000" cy="180000"/>
                  </a:xfrm>
                  <a:custGeom>
                    <a:avLst/>
                    <a:gdLst>
                      <a:gd name="textAreaLeft" fmla="*/ 0 w 180000"/>
                      <a:gd name="textAreaRight" fmla="*/ 180720 w 180000"/>
                      <a:gd name="textAreaTop" fmla="*/ 0 h 180000"/>
                      <a:gd name="textAreaBottom" fmla="*/ 180720 h 18000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612" name="Google Shape;943;p22"/>
              <p:cNvSpPr/>
              <p:nvPr/>
            </p:nvSpPr>
            <p:spPr>
              <a:xfrm rot="18900000">
                <a:off x="29160" y="275760"/>
                <a:ext cx="370440" cy="294120"/>
              </a:xfrm>
              <a:custGeom>
                <a:avLst/>
                <a:gdLst>
                  <a:gd name="textAreaLeft" fmla="*/ 0 w 370440"/>
                  <a:gd name="textAreaRight" fmla="*/ 371160 w 370440"/>
                  <a:gd name="textAreaTop" fmla="*/ 0 h 294120"/>
                  <a:gd name="textAreaBottom" fmla="*/ 294840 h 29412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613" name="Google Shape;944;p22"/>
          <p:cNvGrpSpPr/>
          <p:nvPr/>
        </p:nvGrpSpPr>
        <p:grpSpPr>
          <a:xfrm>
            <a:off x="-223560" y="3297600"/>
            <a:ext cx="604440" cy="2416680"/>
            <a:chOff x="-223560" y="3297600"/>
            <a:chExt cx="604440" cy="2416680"/>
          </a:xfrm>
        </p:grpSpPr>
        <p:grpSp>
          <p:nvGrpSpPr>
            <p:cNvPr id="614" name="Google Shape;945;p22"/>
            <p:cNvGrpSpPr/>
            <p:nvPr/>
          </p:nvGrpSpPr>
          <p:grpSpPr>
            <a:xfrm>
              <a:off x="143640" y="3630960"/>
              <a:ext cx="237240" cy="2083320"/>
              <a:chOff x="143640" y="3630960"/>
              <a:chExt cx="237240" cy="2083320"/>
            </a:xfrm>
          </p:grpSpPr>
          <p:sp>
            <p:nvSpPr>
              <p:cNvPr id="615" name="Google Shape;946;p22"/>
              <p:cNvSpPr/>
              <p:nvPr/>
            </p:nvSpPr>
            <p:spPr>
              <a:xfrm>
                <a:off x="143640" y="3630960"/>
                <a:ext cx="13680" cy="2083320"/>
              </a:xfrm>
              <a:custGeom>
                <a:avLst/>
                <a:gdLst>
                  <a:gd name="textAreaLeft" fmla="*/ 0 w 13680"/>
                  <a:gd name="textAreaRight" fmla="*/ 14400 w 13680"/>
                  <a:gd name="textAreaTop" fmla="*/ 0 h 2083320"/>
                  <a:gd name="textAreaBottom" fmla="*/ 2084040 h 2083320"/>
                </a:gdLst>
                <a:ah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616" name="Google Shape;947;p22"/>
              <p:cNvSpPr/>
              <p:nvPr/>
            </p:nvSpPr>
            <p:spPr>
              <a:xfrm>
                <a:off x="367200" y="3630960"/>
                <a:ext cx="13680" cy="2083320"/>
              </a:xfrm>
              <a:custGeom>
                <a:avLst/>
                <a:gdLst>
                  <a:gd name="textAreaLeft" fmla="*/ 0 w 13680"/>
                  <a:gd name="textAreaRight" fmla="*/ 14400 w 13680"/>
                  <a:gd name="textAreaTop" fmla="*/ 0 h 2083320"/>
                  <a:gd name="textAreaBottom" fmla="*/ 2084040 h 2083320"/>
                </a:gdLst>
                <a:ah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617" name="Google Shape;948;p22"/>
            <p:cNvGrpSpPr/>
            <p:nvPr/>
          </p:nvGrpSpPr>
          <p:grpSpPr>
            <a:xfrm>
              <a:off x="-223560" y="3297600"/>
              <a:ext cx="438480" cy="438480"/>
              <a:chOff x="-223560" y="3297600"/>
              <a:chExt cx="438480" cy="438480"/>
            </a:xfrm>
          </p:grpSpPr>
          <p:sp>
            <p:nvSpPr>
              <p:cNvPr id="618" name="Google Shape;949;p22"/>
              <p:cNvSpPr/>
              <p:nvPr/>
            </p:nvSpPr>
            <p:spPr>
              <a:xfrm rot="10800000">
                <a:off x="-223560" y="3297600"/>
                <a:ext cx="438480" cy="438480"/>
              </a:xfrm>
              <a:custGeom>
                <a:avLst/>
                <a:gdLst>
                  <a:gd name="textAreaLeft" fmla="*/ 0 w 438480"/>
                  <a:gd name="textAreaRight" fmla="*/ 439200 w 438480"/>
                  <a:gd name="textAreaTop" fmla="*/ 0 h 438480"/>
                  <a:gd name="textAreaBottom" fmla="*/ 439200 h 4384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619" name="Google Shape;950;p22"/>
              <p:cNvSpPr/>
              <p:nvPr/>
            </p:nvSpPr>
            <p:spPr>
              <a:xfrm rot="10800000">
                <a:off x="-135360" y="3397320"/>
                <a:ext cx="262080" cy="239040"/>
              </a:xfrm>
              <a:custGeom>
                <a:avLst/>
                <a:gdLst>
                  <a:gd name="textAreaLeft" fmla="*/ 0 w 262080"/>
                  <a:gd name="textAreaRight" fmla="*/ 262800 w 262080"/>
                  <a:gd name="textAreaTop" fmla="*/ 0 h 239040"/>
                  <a:gd name="textAreaBottom" fmla="*/ 239760 h 2390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620" name="Google Shape;951;p22"/>
          <p:cNvGrpSpPr/>
          <p:nvPr/>
        </p:nvGrpSpPr>
        <p:grpSpPr>
          <a:xfrm>
            <a:off x="3585600" y="-1456200"/>
            <a:ext cx="3680280" cy="2759040"/>
            <a:chOff x="3585600" y="-1456200"/>
            <a:chExt cx="3680280" cy="2759040"/>
          </a:xfrm>
        </p:grpSpPr>
        <p:pic>
          <p:nvPicPr>
            <p:cNvPr id="621" name="Google Shape;952;p22" descr=""/>
            <p:cNvPicPr/>
            <p:nvPr/>
          </p:nvPicPr>
          <p:blipFill>
            <a:blip r:embed="rId3"/>
            <a:srcRect l="16959" t="24708" r="7122" b="26168"/>
            <a:stretch/>
          </p:blipFill>
          <p:spPr>
            <a:xfrm flipH="1" rot="10800000">
              <a:off x="3585600" y="-1456200"/>
              <a:ext cx="3615120" cy="2759040"/>
            </a:xfrm>
            <a:prstGeom prst="rect">
              <a:avLst/>
            </a:prstGeom>
            <a:ln w="0">
              <a:noFill/>
            </a:ln>
          </p:spPr>
        </p:pic>
        <p:grpSp>
          <p:nvGrpSpPr>
            <p:cNvPr id="622" name="Google Shape;953;p22"/>
            <p:cNvGrpSpPr/>
            <p:nvPr/>
          </p:nvGrpSpPr>
          <p:grpSpPr>
            <a:xfrm>
              <a:off x="6590880" y="-308160"/>
              <a:ext cx="675000" cy="461880"/>
              <a:chOff x="6590880" y="-308160"/>
              <a:chExt cx="675000" cy="461880"/>
            </a:xfrm>
          </p:grpSpPr>
          <p:grpSp>
            <p:nvGrpSpPr>
              <p:cNvPr id="623" name="Google Shape;954;p22"/>
              <p:cNvGrpSpPr/>
              <p:nvPr/>
            </p:nvGrpSpPr>
            <p:grpSpPr>
              <a:xfrm>
                <a:off x="6590880" y="-308160"/>
                <a:ext cx="461520" cy="461880"/>
                <a:chOff x="6590880" y="-308160"/>
                <a:chExt cx="461520" cy="461880"/>
              </a:xfrm>
            </p:grpSpPr>
            <p:sp>
              <p:nvSpPr>
                <p:cNvPr id="624" name="Google Shape;955;p22"/>
                <p:cNvSpPr/>
                <p:nvPr/>
              </p:nvSpPr>
              <p:spPr>
                <a:xfrm rot="2700000">
                  <a:off x="6654600" y="-236880"/>
                  <a:ext cx="333720" cy="319320"/>
                </a:xfrm>
                <a:custGeom>
                  <a:avLst/>
                  <a:gdLst>
                    <a:gd name="textAreaLeft" fmla="*/ 0 w 333720"/>
                    <a:gd name="textAreaRight" fmla="*/ 334440 w 333720"/>
                    <a:gd name="textAreaTop" fmla="*/ 0 h 319320"/>
                    <a:gd name="textAreaBottom" fmla="*/ 320040 h 31932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625" name="Google Shape;956;p22"/>
                <p:cNvGrpSpPr/>
                <p:nvPr/>
              </p:nvGrpSpPr>
              <p:grpSpPr>
                <a:xfrm>
                  <a:off x="6633720" y="-210960"/>
                  <a:ext cx="374040" cy="215280"/>
                  <a:chOff x="6633720" y="-210960"/>
                  <a:chExt cx="374040" cy="215280"/>
                </a:xfrm>
              </p:grpSpPr>
              <p:sp>
                <p:nvSpPr>
                  <p:cNvPr id="626" name="Google Shape;957;p22"/>
                  <p:cNvSpPr/>
                  <p:nvPr/>
                </p:nvSpPr>
                <p:spPr>
                  <a:xfrm rot="2700000">
                    <a:off x="6665040" y="-179280"/>
                    <a:ext cx="152280" cy="152280"/>
                  </a:xfrm>
                  <a:custGeom>
                    <a:avLst/>
                    <a:gdLst>
                      <a:gd name="textAreaLeft" fmla="*/ 0 w 152280"/>
                      <a:gd name="textAreaRight" fmla="*/ 153000 w 152280"/>
                      <a:gd name="textAreaTop" fmla="*/ 0 h 152280"/>
                      <a:gd name="textAreaBottom" fmla="*/ 153000 h 15228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6320" bIns="76320" anchor="ctr">
                    <a:noAutofit/>
                  </a:bodyPr>
                  <a:p>
                    <a:pPr>
                      <a:lnSpc>
                        <a:spcPct val="100000"/>
                      </a:lnSpc>
                      <a:tabLst>
                        <a:tab algn="l" pos="0"/>
                      </a:tabLst>
                    </a:pPr>
                    <a:endParaRPr b="0" lang="en-US" sz="1400" spc="-1" strike="noStrike">
                      <a:solidFill>
                        <a:srgbClr val="000000"/>
                      </a:solidFill>
                      <a:latin typeface="Arial"/>
                    </a:endParaRPr>
                  </a:p>
                </p:txBody>
              </p:sp>
              <p:sp>
                <p:nvSpPr>
                  <p:cNvPr id="627" name="Google Shape;958;p22"/>
                  <p:cNvSpPr/>
                  <p:nvPr/>
                </p:nvSpPr>
                <p:spPr>
                  <a:xfrm rot="2700000">
                    <a:off x="6705000" y="-179280"/>
                    <a:ext cx="152280" cy="152280"/>
                  </a:xfrm>
                  <a:custGeom>
                    <a:avLst/>
                    <a:gdLst>
                      <a:gd name="textAreaLeft" fmla="*/ 0 w 152280"/>
                      <a:gd name="textAreaRight" fmla="*/ 153000 w 152280"/>
                      <a:gd name="textAreaTop" fmla="*/ 0 h 152280"/>
                      <a:gd name="textAreaBottom" fmla="*/ 153000 h 15228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6320" bIns="76320" anchor="ctr">
                    <a:noAutofit/>
                  </a:bodyPr>
                  <a:p>
                    <a:pPr>
                      <a:lnSpc>
                        <a:spcPct val="100000"/>
                      </a:lnSpc>
                      <a:tabLst>
                        <a:tab algn="l" pos="0"/>
                      </a:tabLst>
                    </a:pPr>
                    <a:endParaRPr b="0" lang="en-US" sz="1400" spc="-1" strike="noStrike">
                      <a:solidFill>
                        <a:srgbClr val="000000"/>
                      </a:solidFill>
                      <a:latin typeface="Arial"/>
                    </a:endParaRPr>
                  </a:p>
                </p:txBody>
              </p:sp>
              <p:sp>
                <p:nvSpPr>
                  <p:cNvPr id="628" name="Google Shape;959;p22"/>
                  <p:cNvSpPr/>
                  <p:nvPr/>
                </p:nvSpPr>
                <p:spPr>
                  <a:xfrm rot="2700000">
                    <a:off x="6744600" y="-179280"/>
                    <a:ext cx="152280" cy="152280"/>
                  </a:xfrm>
                  <a:custGeom>
                    <a:avLst/>
                    <a:gdLst>
                      <a:gd name="textAreaLeft" fmla="*/ 0 w 152280"/>
                      <a:gd name="textAreaRight" fmla="*/ 153000 w 152280"/>
                      <a:gd name="textAreaTop" fmla="*/ 0 h 152280"/>
                      <a:gd name="textAreaBottom" fmla="*/ 153000 h 15228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6320" bIns="76320" anchor="ctr">
                    <a:noAutofit/>
                  </a:bodyPr>
                  <a:p>
                    <a:pPr>
                      <a:lnSpc>
                        <a:spcPct val="100000"/>
                      </a:lnSpc>
                      <a:tabLst>
                        <a:tab algn="l" pos="0"/>
                      </a:tabLst>
                    </a:pPr>
                    <a:endParaRPr b="0" lang="en-US" sz="1400" spc="-1" strike="noStrike">
                      <a:solidFill>
                        <a:srgbClr val="000000"/>
                      </a:solidFill>
                      <a:latin typeface="Arial"/>
                    </a:endParaRPr>
                  </a:p>
                </p:txBody>
              </p:sp>
              <p:sp>
                <p:nvSpPr>
                  <p:cNvPr id="629" name="Google Shape;960;p22"/>
                  <p:cNvSpPr/>
                  <p:nvPr/>
                </p:nvSpPr>
                <p:spPr>
                  <a:xfrm rot="2700000">
                    <a:off x="6784200" y="-179280"/>
                    <a:ext cx="152280" cy="152280"/>
                  </a:xfrm>
                  <a:custGeom>
                    <a:avLst/>
                    <a:gdLst>
                      <a:gd name="textAreaLeft" fmla="*/ 0 w 152280"/>
                      <a:gd name="textAreaRight" fmla="*/ 153000 w 152280"/>
                      <a:gd name="textAreaTop" fmla="*/ 0 h 152280"/>
                      <a:gd name="textAreaBottom" fmla="*/ 153000 h 15228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6320" bIns="76320" anchor="ctr">
                    <a:noAutofit/>
                  </a:bodyPr>
                  <a:p>
                    <a:pPr>
                      <a:lnSpc>
                        <a:spcPct val="100000"/>
                      </a:lnSpc>
                      <a:tabLst>
                        <a:tab algn="l" pos="0"/>
                      </a:tabLst>
                    </a:pPr>
                    <a:endParaRPr b="0" lang="en-US" sz="1400" spc="-1" strike="noStrike">
                      <a:solidFill>
                        <a:srgbClr val="000000"/>
                      </a:solidFill>
                      <a:latin typeface="Arial"/>
                    </a:endParaRPr>
                  </a:p>
                </p:txBody>
              </p:sp>
              <p:sp>
                <p:nvSpPr>
                  <p:cNvPr id="630" name="Google Shape;961;p22"/>
                  <p:cNvSpPr/>
                  <p:nvPr/>
                </p:nvSpPr>
                <p:spPr>
                  <a:xfrm rot="2700000">
                    <a:off x="6823800" y="-179280"/>
                    <a:ext cx="152280" cy="152280"/>
                  </a:xfrm>
                  <a:custGeom>
                    <a:avLst/>
                    <a:gdLst>
                      <a:gd name="textAreaLeft" fmla="*/ 0 w 152280"/>
                      <a:gd name="textAreaRight" fmla="*/ 153000 w 152280"/>
                      <a:gd name="textAreaTop" fmla="*/ 0 h 152280"/>
                      <a:gd name="textAreaBottom" fmla="*/ 153000 h 15228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6320" bIns="7632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631" name="Google Shape;962;p22"/>
              <p:cNvSpPr/>
              <p:nvPr/>
            </p:nvSpPr>
            <p:spPr>
              <a:xfrm rot="18900000">
                <a:off x="6909840" y="-231120"/>
                <a:ext cx="313560" cy="248760"/>
              </a:xfrm>
              <a:custGeom>
                <a:avLst/>
                <a:gdLst>
                  <a:gd name="textAreaLeft" fmla="*/ 0 w 313560"/>
                  <a:gd name="textAreaRight" fmla="*/ 314280 w 313560"/>
                  <a:gd name="textAreaTop" fmla="*/ 0 h 248760"/>
                  <a:gd name="textAreaBottom" fmla="*/ 249480 h 24876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632" name="Google Shape;963;p22"/>
            <p:cNvGrpSpPr/>
            <p:nvPr/>
          </p:nvGrpSpPr>
          <p:grpSpPr>
            <a:xfrm>
              <a:off x="6003360" y="-350280"/>
              <a:ext cx="798120" cy="545400"/>
              <a:chOff x="6003360" y="-350280"/>
              <a:chExt cx="798120" cy="545400"/>
            </a:xfrm>
          </p:grpSpPr>
          <p:grpSp>
            <p:nvGrpSpPr>
              <p:cNvPr id="633" name="Google Shape;964;p22"/>
              <p:cNvGrpSpPr/>
              <p:nvPr/>
            </p:nvGrpSpPr>
            <p:grpSpPr>
              <a:xfrm>
                <a:off x="6003360" y="-350280"/>
                <a:ext cx="545400" cy="545400"/>
                <a:chOff x="6003360" y="-350280"/>
                <a:chExt cx="545400" cy="545400"/>
              </a:xfrm>
            </p:grpSpPr>
            <p:sp>
              <p:nvSpPr>
                <p:cNvPr id="634" name="Google Shape;965;p22"/>
                <p:cNvSpPr/>
                <p:nvPr/>
              </p:nvSpPr>
              <p:spPr>
                <a:xfrm rot="2700000">
                  <a:off x="6078960" y="-266040"/>
                  <a:ext cx="394200" cy="377280"/>
                </a:xfrm>
                <a:custGeom>
                  <a:avLst/>
                  <a:gdLst>
                    <a:gd name="textAreaLeft" fmla="*/ 0 w 394200"/>
                    <a:gd name="textAreaRight" fmla="*/ 394920 w 394200"/>
                    <a:gd name="textAreaTop" fmla="*/ 0 h 377280"/>
                    <a:gd name="textAreaBottom" fmla="*/ 378000 h 3772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635" name="Google Shape;966;p22"/>
                <p:cNvGrpSpPr/>
                <p:nvPr/>
              </p:nvGrpSpPr>
              <p:grpSpPr>
                <a:xfrm>
                  <a:off x="6054480" y="-235080"/>
                  <a:ext cx="442440" cy="254520"/>
                  <a:chOff x="6054480" y="-235080"/>
                  <a:chExt cx="442440" cy="254520"/>
                </a:xfrm>
              </p:grpSpPr>
              <p:sp>
                <p:nvSpPr>
                  <p:cNvPr id="636" name="Google Shape;967;p22"/>
                  <p:cNvSpPr/>
                  <p:nvPr/>
                </p:nvSpPr>
                <p:spPr>
                  <a:xfrm rot="2700000">
                    <a:off x="6091920" y="-197640"/>
                    <a:ext cx="180000" cy="180000"/>
                  </a:xfrm>
                  <a:custGeom>
                    <a:avLst/>
                    <a:gdLst>
                      <a:gd name="textAreaLeft" fmla="*/ 0 w 180000"/>
                      <a:gd name="textAreaRight" fmla="*/ 180720 w 180000"/>
                      <a:gd name="textAreaTop" fmla="*/ 0 h 180000"/>
                      <a:gd name="textAreaBottom" fmla="*/ 180720 h 18000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sp>
                <p:nvSpPr>
                  <p:cNvPr id="637" name="Google Shape;968;p22"/>
                  <p:cNvSpPr/>
                  <p:nvPr/>
                </p:nvSpPr>
                <p:spPr>
                  <a:xfrm rot="2700000">
                    <a:off x="6138720" y="-197640"/>
                    <a:ext cx="180000" cy="180000"/>
                  </a:xfrm>
                  <a:custGeom>
                    <a:avLst/>
                    <a:gdLst>
                      <a:gd name="textAreaLeft" fmla="*/ 0 w 180000"/>
                      <a:gd name="textAreaRight" fmla="*/ 180720 w 180000"/>
                      <a:gd name="textAreaTop" fmla="*/ 0 h 180000"/>
                      <a:gd name="textAreaBottom" fmla="*/ 180720 h 18000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sp>
                <p:nvSpPr>
                  <p:cNvPr id="638" name="Google Shape;969;p22"/>
                  <p:cNvSpPr/>
                  <p:nvPr/>
                </p:nvSpPr>
                <p:spPr>
                  <a:xfrm rot="2700000">
                    <a:off x="6185520" y="-197640"/>
                    <a:ext cx="180000" cy="180000"/>
                  </a:xfrm>
                  <a:custGeom>
                    <a:avLst/>
                    <a:gdLst>
                      <a:gd name="textAreaLeft" fmla="*/ 0 w 180000"/>
                      <a:gd name="textAreaRight" fmla="*/ 180720 w 180000"/>
                      <a:gd name="textAreaTop" fmla="*/ 0 h 180000"/>
                      <a:gd name="textAreaBottom" fmla="*/ 180720 h 18000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sp>
                <p:nvSpPr>
                  <p:cNvPr id="639" name="Google Shape;970;p22"/>
                  <p:cNvSpPr/>
                  <p:nvPr/>
                </p:nvSpPr>
                <p:spPr>
                  <a:xfrm rot="2700000">
                    <a:off x="6232320" y="-197640"/>
                    <a:ext cx="180000" cy="180000"/>
                  </a:xfrm>
                  <a:custGeom>
                    <a:avLst/>
                    <a:gdLst>
                      <a:gd name="textAreaLeft" fmla="*/ 0 w 180000"/>
                      <a:gd name="textAreaRight" fmla="*/ 180720 w 180000"/>
                      <a:gd name="textAreaTop" fmla="*/ 0 h 180000"/>
                      <a:gd name="textAreaBottom" fmla="*/ 180720 h 18000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sp>
                <p:nvSpPr>
                  <p:cNvPr id="640" name="Google Shape;971;p22"/>
                  <p:cNvSpPr/>
                  <p:nvPr/>
                </p:nvSpPr>
                <p:spPr>
                  <a:xfrm rot="2700000">
                    <a:off x="6279480" y="-197640"/>
                    <a:ext cx="180000" cy="180000"/>
                  </a:xfrm>
                  <a:custGeom>
                    <a:avLst/>
                    <a:gdLst>
                      <a:gd name="textAreaLeft" fmla="*/ 0 w 180000"/>
                      <a:gd name="textAreaRight" fmla="*/ 180720 w 180000"/>
                      <a:gd name="textAreaTop" fmla="*/ 0 h 180000"/>
                      <a:gd name="textAreaBottom" fmla="*/ 180720 h 18000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641" name="Google Shape;972;p22"/>
              <p:cNvSpPr/>
              <p:nvPr/>
            </p:nvSpPr>
            <p:spPr>
              <a:xfrm rot="18900000">
                <a:off x="6381360" y="-258840"/>
                <a:ext cx="370440" cy="294120"/>
              </a:xfrm>
              <a:custGeom>
                <a:avLst/>
                <a:gdLst>
                  <a:gd name="textAreaLeft" fmla="*/ 0 w 370440"/>
                  <a:gd name="textAreaRight" fmla="*/ 371160 w 370440"/>
                  <a:gd name="textAreaTop" fmla="*/ 0 h 294120"/>
                  <a:gd name="textAreaBottom" fmla="*/ 294840 h 29412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642" name="Google Shape;979;p23"/>
          <p:cNvGrpSpPr/>
          <p:nvPr/>
        </p:nvGrpSpPr>
        <p:grpSpPr>
          <a:xfrm>
            <a:off x="6379200" y="1164960"/>
            <a:ext cx="4752000" cy="4761000"/>
            <a:chOff x="6379200" y="1164960"/>
            <a:chExt cx="4752000" cy="4761000"/>
          </a:xfrm>
        </p:grpSpPr>
        <p:pic>
          <p:nvPicPr>
            <p:cNvPr id="643" name="Google Shape;980;p23" descr=""/>
            <p:cNvPicPr/>
            <p:nvPr/>
          </p:nvPicPr>
          <p:blipFill>
            <a:blip r:embed="rId2"/>
            <a:srcRect l="16959" t="24708" r="7122" b="26168"/>
            <a:stretch/>
          </p:blipFill>
          <p:spPr>
            <a:xfrm rot="16200000">
              <a:off x="7048440" y="2738880"/>
              <a:ext cx="3615120" cy="2759040"/>
            </a:xfrm>
            <a:prstGeom prst="rect">
              <a:avLst/>
            </a:prstGeom>
            <a:ln w="0">
              <a:noFill/>
            </a:ln>
          </p:spPr>
        </p:pic>
        <p:grpSp>
          <p:nvGrpSpPr>
            <p:cNvPr id="644" name="Google Shape;981;p23"/>
            <p:cNvGrpSpPr/>
            <p:nvPr/>
          </p:nvGrpSpPr>
          <p:grpSpPr>
            <a:xfrm>
              <a:off x="6379200" y="1164960"/>
              <a:ext cx="4752000" cy="4760280"/>
              <a:chOff x="6379200" y="1164960"/>
              <a:chExt cx="4752000" cy="4760280"/>
            </a:xfrm>
          </p:grpSpPr>
          <p:grpSp>
            <p:nvGrpSpPr>
              <p:cNvPr id="645" name="Google Shape;982;p23"/>
              <p:cNvGrpSpPr/>
              <p:nvPr/>
            </p:nvGrpSpPr>
            <p:grpSpPr>
              <a:xfrm>
                <a:off x="7298280" y="4842000"/>
                <a:ext cx="2083320" cy="237240"/>
                <a:chOff x="7298280" y="4842000"/>
                <a:chExt cx="2083320" cy="237240"/>
              </a:xfrm>
            </p:grpSpPr>
            <p:sp>
              <p:nvSpPr>
                <p:cNvPr id="646" name="Google Shape;983;p23"/>
                <p:cNvSpPr/>
                <p:nvPr/>
              </p:nvSpPr>
              <p:spPr>
                <a:xfrm flipV="1" rot="16200000">
                  <a:off x="8332920" y="4030560"/>
                  <a:ext cx="13680" cy="2083320"/>
                </a:xfrm>
                <a:custGeom>
                  <a:avLst/>
                  <a:gdLst>
                    <a:gd name="textAreaLeft" fmla="*/ 0 w 13680"/>
                    <a:gd name="textAreaRight" fmla="*/ 14400 w 13680"/>
                    <a:gd name="textAreaTop" fmla="*/ 360 h 2083320"/>
                    <a:gd name="textAreaBottom" fmla="*/ 2084400 h 2083320"/>
                  </a:gdLst>
                  <a:ah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647" name="Google Shape;984;p23"/>
                <p:cNvSpPr/>
                <p:nvPr/>
              </p:nvSpPr>
              <p:spPr>
                <a:xfrm flipV="1" rot="16200000">
                  <a:off x="8332920" y="3807000"/>
                  <a:ext cx="13680" cy="2083320"/>
                </a:xfrm>
                <a:custGeom>
                  <a:avLst/>
                  <a:gdLst>
                    <a:gd name="textAreaLeft" fmla="*/ 0 w 13680"/>
                    <a:gd name="textAreaRight" fmla="*/ 14400 w 13680"/>
                    <a:gd name="textAreaTop" fmla="*/ 360 h 2083320"/>
                    <a:gd name="textAreaBottom" fmla="*/ 2084400 h 2083320"/>
                  </a:gdLst>
                  <a:ah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648" name="Google Shape;985;p23"/>
              <p:cNvGrpSpPr/>
              <p:nvPr/>
            </p:nvGrpSpPr>
            <p:grpSpPr>
              <a:xfrm>
                <a:off x="6379200" y="1164960"/>
                <a:ext cx="4752000" cy="4479480"/>
                <a:chOff x="6379200" y="1164960"/>
                <a:chExt cx="4752000" cy="4479480"/>
              </a:xfrm>
            </p:grpSpPr>
            <p:sp>
              <p:nvSpPr>
                <p:cNvPr id="649" name="Google Shape;986;p23"/>
                <p:cNvSpPr/>
                <p:nvPr/>
              </p:nvSpPr>
              <p:spPr>
                <a:xfrm flipV="1" rot="2700000">
                  <a:off x="7169040" y="1686240"/>
                  <a:ext cx="2899080" cy="3435840"/>
                </a:xfrm>
                <a:custGeom>
                  <a:avLst/>
                  <a:gdLst>
                    <a:gd name="textAreaLeft" fmla="*/ 0 w 2899080"/>
                    <a:gd name="textAreaRight" fmla="*/ 2899800 w 2899080"/>
                    <a:gd name="textAreaTop" fmla="*/ -360 h 3435840"/>
                    <a:gd name="textAreaBottom" fmla="*/ 3436200 h 3435840"/>
                  </a:gdLst>
                  <a:ah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650" name="Google Shape;987;p23"/>
                <p:cNvSpPr/>
                <p:nvPr/>
              </p:nvSpPr>
              <p:spPr>
                <a:xfrm flipV="1" rot="2700000">
                  <a:off x="7329960" y="2957760"/>
                  <a:ext cx="2115720" cy="2211840"/>
                </a:xfrm>
                <a:custGeom>
                  <a:avLst/>
                  <a:gdLst>
                    <a:gd name="textAreaLeft" fmla="*/ 0 w 2115720"/>
                    <a:gd name="textAreaRight" fmla="*/ 2116080 w 2115720"/>
                    <a:gd name="textAreaTop" fmla="*/ -360 h 2211840"/>
                    <a:gd name="textAreaBottom" fmla="*/ 2212200 h 2211840"/>
                  </a:gdLst>
                  <a:ah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651" name="Google Shape;988;p23"/>
                <p:cNvSpPr/>
                <p:nvPr/>
              </p:nvSpPr>
              <p:spPr>
                <a:xfrm flipV="1" rot="2700000">
                  <a:off x="7875000" y="1615680"/>
                  <a:ext cx="2280960" cy="3703320"/>
                </a:xfrm>
                <a:custGeom>
                  <a:avLst/>
                  <a:gdLst>
                    <a:gd name="textAreaLeft" fmla="*/ 0 w 2280960"/>
                    <a:gd name="textAreaRight" fmla="*/ 2281680 w 2280960"/>
                    <a:gd name="textAreaTop" fmla="*/ 360 h 3703320"/>
                    <a:gd name="textAreaBottom" fmla="*/ 3704400 h 3703320"/>
                  </a:gdLst>
                  <a:ah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652" name="Google Shape;989;p23"/>
              <p:cNvGrpSpPr/>
              <p:nvPr/>
            </p:nvGrpSpPr>
            <p:grpSpPr>
              <a:xfrm>
                <a:off x="8067240" y="4561200"/>
                <a:ext cx="545400" cy="798480"/>
                <a:chOff x="8067240" y="4561200"/>
                <a:chExt cx="545400" cy="798480"/>
              </a:xfrm>
            </p:grpSpPr>
            <p:grpSp>
              <p:nvGrpSpPr>
                <p:cNvPr id="653" name="Google Shape;990;p23"/>
                <p:cNvGrpSpPr/>
                <p:nvPr/>
              </p:nvGrpSpPr>
              <p:grpSpPr>
                <a:xfrm>
                  <a:off x="8067240" y="4814280"/>
                  <a:ext cx="545400" cy="545400"/>
                  <a:chOff x="8067240" y="4814280"/>
                  <a:chExt cx="545400" cy="545400"/>
                </a:xfrm>
              </p:grpSpPr>
              <p:sp>
                <p:nvSpPr>
                  <p:cNvPr id="654" name="Google Shape;991;p23"/>
                  <p:cNvSpPr/>
                  <p:nvPr/>
                </p:nvSpPr>
                <p:spPr>
                  <a:xfrm flipV="1" rot="13500000">
                    <a:off x="8142480" y="4897800"/>
                    <a:ext cx="394200" cy="377280"/>
                  </a:xfrm>
                  <a:custGeom>
                    <a:avLst/>
                    <a:gdLst>
                      <a:gd name="textAreaLeft" fmla="*/ 0 w 394200"/>
                      <a:gd name="textAreaRight" fmla="*/ 394920 w 394200"/>
                      <a:gd name="textAreaTop" fmla="*/ -360 h 377280"/>
                      <a:gd name="textAreaBottom" fmla="*/ 377640 h 3772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81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655" name="Google Shape;992;p23"/>
                  <p:cNvGrpSpPr/>
                  <p:nvPr/>
                </p:nvGrpSpPr>
                <p:grpSpPr>
                  <a:xfrm>
                    <a:off x="8242560" y="4867560"/>
                    <a:ext cx="255240" cy="442440"/>
                    <a:chOff x="8242560" y="4867560"/>
                    <a:chExt cx="255240" cy="442440"/>
                  </a:xfrm>
                </p:grpSpPr>
                <p:sp>
                  <p:nvSpPr>
                    <p:cNvPr id="656" name="Google Shape;993;p23"/>
                    <p:cNvSpPr/>
                    <p:nvPr/>
                  </p:nvSpPr>
                  <p:spPr>
                    <a:xfrm flipV="1" rot="13500000">
                      <a:off x="8280000" y="5092560"/>
                      <a:ext cx="180360" cy="180000"/>
                    </a:xfrm>
                    <a:custGeom>
                      <a:avLst/>
                      <a:gdLst>
                        <a:gd name="textAreaLeft" fmla="*/ 0 w 180360"/>
                        <a:gd name="textAreaRight" fmla="*/ 181080 w 180360"/>
                        <a:gd name="textAreaTop" fmla="*/ -360 h 180000"/>
                        <a:gd name="textAreaBottom" fmla="*/ 180360 h 18000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sp>
                  <p:nvSpPr>
                    <p:cNvPr id="657" name="Google Shape;994;p23"/>
                    <p:cNvSpPr/>
                    <p:nvPr/>
                  </p:nvSpPr>
                  <p:spPr>
                    <a:xfrm flipV="1" rot="13500000">
                      <a:off x="8279640" y="5045760"/>
                      <a:ext cx="180360" cy="180000"/>
                    </a:xfrm>
                    <a:custGeom>
                      <a:avLst/>
                      <a:gdLst>
                        <a:gd name="textAreaLeft" fmla="*/ 0 w 180360"/>
                        <a:gd name="textAreaRight" fmla="*/ 181080 w 180360"/>
                        <a:gd name="textAreaTop" fmla="*/ -360 h 180000"/>
                        <a:gd name="textAreaBottom" fmla="*/ 180360 h 18000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sp>
                  <p:nvSpPr>
                    <p:cNvPr id="658" name="Google Shape;995;p23"/>
                    <p:cNvSpPr/>
                    <p:nvPr/>
                  </p:nvSpPr>
                  <p:spPr>
                    <a:xfrm flipV="1" rot="13500000">
                      <a:off x="8280000" y="4998600"/>
                      <a:ext cx="180360" cy="180000"/>
                    </a:xfrm>
                    <a:custGeom>
                      <a:avLst/>
                      <a:gdLst>
                        <a:gd name="textAreaLeft" fmla="*/ 0 w 180360"/>
                        <a:gd name="textAreaRight" fmla="*/ 181080 w 180360"/>
                        <a:gd name="textAreaTop" fmla="*/ -360 h 180000"/>
                        <a:gd name="textAreaBottom" fmla="*/ 180360 h 18000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sp>
                  <p:nvSpPr>
                    <p:cNvPr id="659" name="Google Shape;996;p23"/>
                    <p:cNvSpPr/>
                    <p:nvPr/>
                  </p:nvSpPr>
                  <p:spPr>
                    <a:xfrm flipV="1" rot="13500000">
                      <a:off x="8280000" y="4951800"/>
                      <a:ext cx="180360" cy="180000"/>
                    </a:xfrm>
                    <a:custGeom>
                      <a:avLst/>
                      <a:gdLst>
                        <a:gd name="textAreaLeft" fmla="*/ 0 w 180360"/>
                        <a:gd name="textAreaRight" fmla="*/ 181080 w 180360"/>
                        <a:gd name="textAreaTop" fmla="*/ -360 h 180000"/>
                        <a:gd name="textAreaBottom" fmla="*/ 180360 h 18000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sp>
                  <p:nvSpPr>
                    <p:cNvPr id="660" name="Google Shape;997;p23"/>
                    <p:cNvSpPr/>
                    <p:nvPr/>
                  </p:nvSpPr>
                  <p:spPr>
                    <a:xfrm flipV="1" rot="13500000">
                      <a:off x="8279640" y="4905000"/>
                      <a:ext cx="180360" cy="180000"/>
                    </a:xfrm>
                    <a:custGeom>
                      <a:avLst/>
                      <a:gdLst>
                        <a:gd name="textAreaLeft" fmla="*/ 0 w 180360"/>
                        <a:gd name="textAreaRight" fmla="*/ 181080 w 180360"/>
                        <a:gd name="textAreaTop" fmla="*/ -360 h 180000"/>
                        <a:gd name="textAreaBottom" fmla="*/ 180360 h 18000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661" name="Google Shape;998;p23"/>
                <p:cNvSpPr/>
                <p:nvPr/>
              </p:nvSpPr>
              <p:spPr>
                <a:xfrm flipV="1" rot="18900000">
                  <a:off x="8189280" y="4649040"/>
                  <a:ext cx="370800" cy="294120"/>
                </a:xfrm>
                <a:custGeom>
                  <a:avLst/>
                  <a:gdLst>
                    <a:gd name="textAreaLeft" fmla="*/ 0 w 370800"/>
                    <a:gd name="textAreaRight" fmla="*/ 371520 w 370800"/>
                    <a:gd name="textAreaTop" fmla="*/ 360 h 294120"/>
                    <a:gd name="textAreaBottom" fmla="*/ 295200 h 29412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662" name="Google Shape;999;p23"/>
              <p:cNvGrpSpPr/>
              <p:nvPr/>
            </p:nvGrpSpPr>
            <p:grpSpPr>
              <a:xfrm>
                <a:off x="8860320" y="3592440"/>
                <a:ext cx="461520" cy="676800"/>
                <a:chOff x="8860320" y="3592440"/>
                <a:chExt cx="461520" cy="676800"/>
              </a:xfrm>
            </p:grpSpPr>
            <p:grpSp>
              <p:nvGrpSpPr>
                <p:cNvPr id="663" name="Google Shape;1000;p23"/>
                <p:cNvGrpSpPr/>
                <p:nvPr/>
              </p:nvGrpSpPr>
              <p:grpSpPr>
                <a:xfrm>
                  <a:off x="8860320" y="3807720"/>
                  <a:ext cx="461520" cy="461520"/>
                  <a:chOff x="8860320" y="3807720"/>
                  <a:chExt cx="461520" cy="461520"/>
                </a:xfrm>
              </p:grpSpPr>
              <p:sp>
                <p:nvSpPr>
                  <p:cNvPr id="664" name="Google Shape;1001;p23"/>
                  <p:cNvSpPr/>
                  <p:nvPr/>
                </p:nvSpPr>
                <p:spPr>
                  <a:xfrm flipV="1" rot="13500000">
                    <a:off x="8924400" y="3878640"/>
                    <a:ext cx="333360" cy="319320"/>
                  </a:xfrm>
                  <a:custGeom>
                    <a:avLst/>
                    <a:gdLst>
                      <a:gd name="textAreaLeft" fmla="*/ 0 w 333360"/>
                      <a:gd name="textAreaRight" fmla="*/ 333720 w 333360"/>
                      <a:gd name="textAreaTop" fmla="*/ 360 h 319320"/>
                      <a:gd name="textAreaBottom" fmla="*/ 320400 h 31932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81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665" name="Google Shape;1002;p23"/>
                  <p:cNvGrpSpPr/>
                  <p:nvPr/>
                </p:nvGrpSpPr>
                <p:grpSpPr>
                  <a:xfrm>
                    <a:off x="9009360" y="3852000"/>
                    <a:ext cx="215280" cy="374040"/>
                    <a:chOff x="9009360" y="3852000"/>
                    <a:chExt cx="215280" cy="374040"/>
                  </a:xfrm>
                </p:grpSpPr>
                <p:sp>
                  <p:nvSpPr>
                    <p:cNvPr id="666" name="Google Shape;1003;p23"/>
                    <p:cNvSpPr/>
                    <p:nvPr/>
                  </p:nvSpPr>
                  <p:spPr>
                    <a:xfrm flipV="1" rot="13500000">
                      <a:off x="9040680" y="4042080"/>
                      <a:ext cx="152280" cy="152280"/>
                    </a:xfrm>
                    <a:custGeom>
                      <a:avLst/>
                      <a:gdLst>
                        <a:gd name="textAreaLeft" fmla="*/ 0 w 152280"/>
                        <a:gd name="textAreaRight" fmla="*/ 153000 w 152280"/>
                        <a:gd name="textAreaTop" fmla="*/ 360 h 152280"/>
                        <a:gd name="textAreaBottom" fmla="*/ 153360 h 15228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6320" bIns="76320" anchor="ctr">
                      <a:noAutofit/>
                    </a:bodyPr>
                    <a:p>
                      <a:pPr>
                        <a:lnSpc>
                          <a:spcPct val="100000"/>
                        </a:lnSpc>
                        <a:tabLst>
                          <a:tab algn="l" pos="0"/>
                        </a:tabLst>
                      </a:pPr>
                      <a:endParaRPr b="0" lang="en-US" sz="1400" spc="-1" strike="noStrike">
                        <a:solidFill>
                          <a:srgbClr val="000000"/>
                        </a:solidFill>
                        <a:latin typeface="Arial"/>
                      </a:endParaRPr>
                    </a:p>
                  </p:txBody>
                </p:sp>
                <p:sp>
                  <p:nvSpPr>
                    <p:cNvPr id="667" name="Google Shape;1004;p23"/>
                    <p:cNvSpPr/>
                    <p:nvPr/>
                  </p:nvSpPr>
                  <p:spPr>
                    <a:xfrm flipV="1" rot="13500000">
                      <a:off x="9040680" y="4002480"/>
                      <a:ext cx="152280" cy="152280"/>
                    </a:xfrm>
                    <a:custGeom>
                      <a:avLst/>
                      <a:gdLst>
                        <a:gd name="textAreaLeft" fmla="*/ 0 w 152280"/>
                        <a:gd name="textAreaRight" fmla="*/ 153000 w 152280"/>
                        <a:gd name="textAreaTop" fmla="*/ 360 h 152280"/>
                        <a:gd name="textAreaBottom" fmla="*/ 153360 h 15228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6320" bIns="76320" anchor="ctr">
                      <a:noAutofit/>
                    </a:bodyPr>
                    <a:p>
                      <a:pPr>
                        <a:lnSpc>
                          <a:spcPct val="100000"/>
                        </a:lnSpc>
                        <a:tabLst>
                          <a:tab algn="l" pos="0"/>
                        </a:tabLst>
                      </a:pPr>
                      <a:endParaRPr b="0" lang="en-US" sz="1400" spc="-1" strike="noStrike">
                        <a:solidFill>
                          <a:srgbClr val="000000"/>
                        </a:solidFill>
                        <a:latin typeface="Arial"/>
                      </a:endParaRPr>
                    </a:p>
                  </p:txBody>
                </p:sp>
                <p:sp>
                  <p:nvSpPr>
                    <p:cNvPr id="668" name="Google Shape;1005;p23"/>
                    <p:cNvSpPr/>
                    <p:nvPr/>
                  </p:nvSpPr>
                  <p:spPr>
                    <a:xfrm flipV="1" rot="13500000">
                      <a:off x="9040680" y="3962880"/>
                      <a:ext cx="152280" cy="152280"/>
                    </a:xfrm>
                    <a:custGeom>
                      <a:avLst/>
                      <a:gdLst>
                        <a:gd name="textAreaLeft" fmla="*/ 0 w 152280"/>
                        <a:gd name="textAreaRight" fmla="*/ 153000 w 152280"/>
                        <a:gd name="textAreaTop" fmla="*/ 360 h 152280"/>
                        <a:gd name="textAreaBottom" fmla="*/ 153360 h 15228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6320" bIns="76320" anchor="ctr">
                      <a:noAutofit/>
                    </a:bodyPr>
                    <a:p>
                      <a:pPr>
                        <a:lnSpc>
                          <a:spcPct val="100000"/>
                        </a:lnSpc>
                        <a:tabLst>
                          <a:tab algn="l" pos="0"/>
                        </a:tabLst>
                      </a:pPr>
                      <a:endParaRPr b="0" lang="en-US" sz="1400" spc="-1" strike="noStrike">
                        <a:solidFill>
                          <a:srgbClr val="000000"/>
                        </a:solidFill>
                        <a:latin typeface="Arial"/>
                      </a:endParaRPr>
                    </a:p>
                  </p:txBody>
                </p:sp>
                <p:sp>
                  <p:nvSpPr>
                    <p:cNvPr id="669" name="Google Shape;1006;p23"/>
                    <p:cNvSpPr/>
                    <p:nvPr/>
                  </p:nvSpPr>
                  <p:spPr>
                    <a:xfrm flipV="1" rot="13500000">
                      <a:off x="9040680" y="3923280"/>
                      <a:ext cx="152280" cy="152280"/>
                    </a:xfrm>
                    <a:custGeom>
                      <a:avLst/>
                      <a:gdLst>
                        <a:gd name="textAreaLeft" fmla="*/ 0 w 152280"/>
                        <a:gd name="textAreaRight" fmla="*/ 153000 w 152280"/>
                        <a:gd name="textAreaTop" fmla="*/ 360 h 152280"/>
                        <a:gd name="textAreaBottom" fmla="*/ 153360 h 15228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6320" bIns="76320" anchor="ctr">
                      <a:noAutofit/>
                    </a:bodyPr>
                    <a:p>
                      <a:pPr>
                        <a:lnSpc>
                          <a:spcPct val="100000"/>
                        </a:lnSpc>
                        <a:tabLst>
                          <a:tab algn="l" pos="0"/>
                        </a:tabLst>
                      </a:pPr>
                      <a:endParaRPr b="0" lang="en-US" sz="1400" spc="-1" strike="noStrike">
                        <a:solidFill>
                          <a:srgbClr val="000000"/>
                        </a:solidFill>
                        <a:latin typeface="Arial"/>
                      </a:endParaRPr>
                    </a:p>
                  </p:txBody>
                </p:sp>
                <p:sp>
                  <p:nvSpPr>
                    <p:cNvPr id="670" name="Google Shape;1007;p23"/>
                    <p:cNvSpPr/>
                    <p:nvPr/>
                  </p:nvSpPr>
                  <p:spPr>
                    <a:xfrm flipV="1" rot="13500000">
                      <a:off x="9040680" y="3883320"/>
                      <a:ext cx="152280" cy="152280"/>
                    </a:xfrm>
                    <a:custGeom>
                      <a:avLst/>
                      <a:gdLst>
                        <a:gd name="textAreaLeft" fmla="*/ 0 w 152280"/>
                        <a:gd name="textAreaRight" fmla="*/ 153000 w 152280"/>
                        <a:gd name="textAreaTop" fmla="*/ 360 h 152280"/>
                        <a:gd name="textAreaBottom" fmla="*/ 153360 h 15228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6320" bIns="7632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671" name="Google Shape;1008;p23"/>
                <p:cNvSpPr/>
                <p:nvPr/>
              </p:nvSpPr>
              <p:spPr>
                <a:xfrm flipV="1" rot="18900000">
                  <a:off x="8963640" y="3666960"/>
                  <a:ext cx="314280" cy="248760"/>
                </a:xfrm>
                <a:custGeom>
                  <a:avLst/>
                  <a:gdLst>
                    <a:gd name="textAreaLeft" fmla="*/ 0 w 314280"/>
                    <a:gd name="textAreaRight" fmla="*/ 315000 w 314280"/>
                    <a:gd name="textAreaTop" fmla="*/ 360 h 248760"/>
                    <a:gd name="textAreaBottom" fmla="*/ 249840 h 24876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672" name="Google Shape;1009;p23"/>
              <p:cNvGrpSpPr/>
              <p:nvPr/>
            </p:nvGrpSpPr>
            <p:grpSpPr>
              <a:xfrm>
                <a:off x="8818560" y="4056840"/>
                <a:ext cx="545400" cy="798480"/>
                <a:chOff x="8818560" y="4056840"/>
                <a:chExt cx="545400" cy="798480"/>
              </a:xfrm>
            </p:grpSpPr>
            <p:grpSp>
              <p:nvGrpSpPr>
                <p:cNvPr id="673" name="Google Shape;1010;p23"/>
                <p:cNvGrpSpPr/>
                <p:nvPr/>
              </p:nvGrpSpPr>
              <p:grpSpPr>
                <a:xfrm>
                  <a:off x="8818560" y="4309920"/>
                  <a:ext cx="545400" cy="545400"/>
                  <a:chOff x="8818560" y="4309920"/>
                  <a:chExt cx="545400" cy="545400"/>
                </a:xfrm>
              </p:grpSpPr>
              <p:sp>
                <p:nvSpPr>
                  <p:cNvPr id="674" name="Google Shape;1011;p23"/>
                  <p:cNvSpPr/>
                  <p:nvPr/>
                </p:nvSpPr>
                <p:spPr>
                  <a:xfrm flipV="1" rot="13500000">
                    <a:off x="8893800" y="4393440"/>
                    <a:ext cx="394200" cy="377280"/>
                  </a:xfrm>
                  <a:custGeom>
                    <a:avLst/>
                    <a:gdLst>
                      <a:gd name="textAreaLeft" fmla="*/ 0 w 394200"/>
                      <a:gd name="textAreaRight" fmla="*/ 394920 w 394200"/>
                      <a:gd name="textAreaTop" fmla="*/ -360 h 377280"/>
                      <a:gd name="textAreaBottom" fmla="*/ 377640 h 3772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81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675" name="Google Shape;1012;p23"/>
                  <p:cNvGrpSpPr/>
                  <p:nvPr/>
                </p:nvGrpSpPr>
                <p:grpSpPr>
                  <a:xfrm>
                    <a:off x="8993880" y="4363200"/>
                    <a:ext cx="255240" cy="442440"/>
                    <a:chOff x="8993880" y="4363200"/>
                    <a:chExt cx="255240" cy="442440"/>
                  </a:xfrm>
                </p:grpSpPr>
                <p:sp>
                  <p:nvSpPr>
                    <p:cNvPr id="676" name="Google Shape;1013;p23"/>
                    <p:cNvSpPr/>
                    <p:nvPr/>
                  </p:nvSpPr>
                  <p:spPr>
                    <a:xfrm flipV="1" rot="13500000">
                      <a:off x="9031320" y="4588200"/>
                      <a:ext cx="180360" cy="180000"/>
                    </a:xfrm>
                    <a:custGeom>
                      <a:avLst/>
                      <a:gdLst>
                        <a:gd name="textAreaLeft" fmla="*/ 0 w 180360"/>
                        <a:gd name="textAreaRight" fmla="*/ 181080 w 180360"/>
                        <a:gd name="textAreaTop" fmla="*/ -360 h 180000"/>
                        <a:gd name="textAreaBottom" fmla="*/ 180360 h 18000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sp>
                  <p:nvSpPr>
                    <p:cNvPr id="677" name="Google Shape;1014;p23"/>
                    <p:cNvSpPr/>
                    <p:nvPr/>
                  </p:nvSpPr>
                  <p:spPr>
                    <a:xfrm flipV="1" rot="13500000">
                      <a:off x="9030960" y="4541400"/>
                      <a:ext cx="180360" cy="180000"/>
                    </a:xfrm>
                    <a:custGeom>
                      <a:avLst/>
                      <a:gdLst>
                        <a:gd name="textAreaLeft" fmla="*/ 0 w 180360"/>
                        <a:gd name="textAreaRight" fmla="*/ 181080 w 180360"/>
                        <a:gd name="textAreaTop" fmla="*/ -360 h 180000"/>
                        <a:gd name="textAreaBottom" fmla="*/ 180360 h 18000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sp>
                  <p:nvSpPr>
                    <p:cNvPr id="678" name="Google Shape;1015;p23"/>
                    <p:cNvSpPr/>
                    <p:nvPr/>
                  </p:nvSpPr>
                  <p:spPr>
                    <a:xfrm flipV="1" rot="13500000">
                      <a:off x="9031320" y="4494240"/>
                      <a:ext cx="180360" cy="180000"/>
                    </a:xfrm>
                    <a:custGeom>
                      <a:avLst/>
                      <a:gdLst>
                        <a:gd name="textAreaLeft" fmla="*/ 0 w 180360"/>
                        <a:gd name="textAreaRight" fmla="*/ 181080 w 180360"/>
                        <a:gd name="textAreaTop" fmla="*/ -360 h 180000"/>
                        <a:gd name="textAreaBottom" fmla="*/ 180360 h 18000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sp>
                  <p:nvSpPr>
                    <p:cNvPr id="679" name="Google Shape;1016;p23"/>
                    <p:cNvSpPr/>
                    <p:nvPr/>
                  </p:nvSpPr>
                  <p:spPr>
                    <a:xfrm flipV="1" rot="13500000">
                      <a:off x="9031320" y="4447440"/>
                      <a:ext cx="180360" cy="180000"/>
                    </a:xfrm>
                    <a:custGeom>
                      <a:avLst/>
                      <a:gdLst>
                        <a:gd name="textAreaLeft" fmla="*/ 0 w 180360"/>
                        <a:gd name="textAreaRight" fmla="*/ 181080 w 180360"/>
                        <a:gd name="textAreaTop" fmla="*/ -360 h 180000"/>
                        <a:gd name="textAreaBottom" fmla="*/ 180360 h 18000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sp>
                  <p:nvSpPr>
                    <p:cNvPr id="680" name="Google Shape;1017;p23"/>
                    <p:cNvSpPr/>
                    <p:nvPr/>
                  </p:nvSpPr>
                  <p:spPr>
                    <a:xfrm flipV="1" rot="13500000">
                      <a:off x="9030960" y="4400640"/>
                      <a:ext cx="180360" cy="180000"/>
                    </a:xfrm>
                    <a:custGeom>
                      <a:avLst/>
                      <a:gdLst>
                        <a:gd name="textAreaLeft" fmla="*/ 0 w 180360"/>
                        <a:gd name="textAreaRight" fmla="*/ 181080 w 180360"/>
                        <a:gd name="textAreaTop" fmla="*/ -360 h 180000"/>
                        <a:gd name="textAreaBottom" fmla="*/ 180360 h 18000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681" name="Google Shape;1018;p23"/>
                <p:cNvSpPr/>
                <p:nvPr/>
              </p:nvSpPr>
              <p:spPr>
                <a:xfrm flipV="1" rot="18900000">
                  <a:off x="8940600" y="4144680"/>
                  <a:ext cx="370800" cy="294120"/>
                </a:xfrm>
                <a:custGeom>
                  <a:avLst/>
                  <a:gdLst>
                    <a:gd name="textAreaLeft" fmla="*/ 0 w 370800"/>
                    <a:gd name="textAreaRight" fmla="*/ 371520 w 370800"/>
                    <a:gd name="textAreaTop" fmla="*/ 360 h 294120"/>
                    <a:gd name="textAreaBottom" fmla="*/ 295200 h 29412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682" name="Google Shape;1019;p23"/>
              <p:cNvGrpSpPr/>
              <p:nvPr/>
            </p:nvGrpSpPr>
            <p:grpSpPr>
              <a:xfrm>
                <a:off x="8139960" y="3937680"/>
                <a:ext cx="1470240" cy="1987560"/>
                <a:chOff x="8139960" y="3937680"/>
                <a:chExt cx="1470240" cy="1987560"/>
              </a:xfrm>
            </p:grpSpPr>
            <p:sp>
              <p:nvSpPr>
                <p:cNvPr id="683" name="Google Shape;1020;p23"/>
                <p:cNvSpPr/>
                <p:nvPr/>
              </p:nvSpPr>
              <p:spPr>
                <a:xfrm flipV="1" rot="13500000">
                  <a:off x="8343720" y="4163760"/>
                  <a:ext cx="1062000" cy="1017360"/>
                </a:xfrm>
                <a:custGeom>
                  <a:avLst/>
                  <a:gdLst>
                    <a:gd name="textAreaLeft" fmla="*/ 0 w 1062000"/>
                    <a:gd name="textAreaRight" fmla="*/ 1062720 w 1062000"/>
                    <a:gd name="textAreaTop" fmla="*/ -360 h 1017360"/>
                    <a:gd name="textAreaBottom" fmla="*/ 1017720 h 10173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81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684" name="Google Shape;1021;p23"/>
                <p:cNvSpPr/>
                <p:nvPr/>
              </p:nvSpPr>
              <p:spPr>
                <a:xfrm flipV="1" rot="13500000">
                  <a:off x="8343720" y="4681080"/>
                  <a:ext cx="1062000" cy="1017360"/>
                </a:xfrm>
                <a:custGeom>
                  <a:avLst/>
                  <a:gdLst>
                    <a:gd name="textAreaLeft" fmla="*/ 0 w 1062000"/>
                    <a:gd name="textAreaRight" fmla="*/ 1062720 w 1062000"/>
                    <a:gd name="textAreaTop" fmla="*/ -360 h 1017360"/>
                    <a:gd name="textAreaBottom" fmla="*/ 1017720 h 10173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81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685" name="Google Shape;1022;p23"/>
            <p:cNvGrpSpPr/>
            <p:nvPr/>
          </p:nvGrpSpPr>
          <p:grpSpPr>
            <a:xfrm>
              <a:off x="9068040" y="1975320"/>
              <a:ext cx="438480" cy="438480"/>
              <a:chOff x="9068040" y="1975320"/>
              <a:chExt cx="438480" cy="438480"/>
            </a:xfrm>
          </p:grpSpPr>
          <p:sp>
            <p:nvSpPr>
              <p:cNvPr id="686" name="Google Shape;1023;p23"/>
              <p:cNvSpPr/>
              <p:nvPr/>
            </p:nvSpPr>
            <p:spPr>
              <a:xfrm flipV="1" rot="5400000">
                <a:off x="9068040" y="1975320"/>
                <a:ext cx="438480" cy="438480"/>
              </a:xfrm>
              <a:custGeom>
                <a:avLst/>
                <a:gdLst>
                  <a:gd name="textAreaLeft" fmla="*/ 0 w 438480"/>
                  <a:gd name="textAreaRight" fmla="*/ 439200 w 438480"/>
                  <a:gd name="textAreaTop" fmla="*/ -360 h 438480"/>
                  <a:gd name="textAreaBottom" fmla="*/ 438840 h 4384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687" name="Google Shape;1024;p23"/>
              <p:cNvSpPr/>
              <p:nvPr/>
            </p:nvSpPr>
            <p:spPr>
              <a:xfrm flipV="1" rot="5400000">
                <a:off x="9156600" y="2075400"/>
                <a:ext cx="262080" cy="239040"/>
              </a:xfrm>
              <a:custGeom>
                <a:avLst/>
                <a:gdLst>
                  <a:gd name="textAreaLeft" fmla="*/ 0 w 262080"/>
                  <a:gd name="textAreaRight" fmla="*/ 262800 w 262080"/>
                  <a:gd name="textAreaTop" fmla="*/ -360 h 239040"/>
                  <a:gd name="textAreaBottom" fmla="*/ 239400 h 2390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pic>
        <p:nvPicPr>
          <p:cNvPr id="688" name="Google Shape;1025;p23" descr=""/>
          <p:cNvPicPr/>
          <p:nvPr/>
        </p:nvPicPr>
        <p:blipFill>
          <a:blip r:embed="rId3"/>
          <a:srcRect l="16959" t="24708" r="7122" b="26168"/>
          <a:stretch/>
        </p:blipFill>
        <p:spPr>
          <a:xfrm rot="5400000">
            <a:off x="-1432080" y="882360"/>
            <a:ext cx="2441160" cy="1863000"/>
          </a:xfrm>
          <a:prstGeom prst="rect">
            <a:avLst/>
          </a:prstGeom>
          <a:ln w="0">
            <a:noFill/>
          </a:ln>
        </p:spPr>
      </p:pic>
      <p:grpSp>
        <p:nvGrpSpPr>
          <p:cNvPr id="689" name="Google Shape;1026;p23"/>
          <p:cNvGrpSpPr/>
          <p:nvPr/>
        </p:nvGrpSpPr>
        <p:grpSpPr>
          <a:xfrm>
            <a:off x="6046200" y="238680"/>
            <a:ext cx="4558680" cy="133560"/>
            <a:chOff x="6046200" y="238680"/>
            <a:chExt cx="4558680" cy="133560"/>
          </a:xfrm>
        </p:grpSpPr>
        <p:sp>
          <p:nvSpPr>
            <p:cNvPr id="690" name="Google Shape;1027;p23"/>
            <p:cNvSpPr/>
            <p:nvPr/>
          </p:nvSpPr>
          <p:spPr>
            <a:xfrm rot="10800000">
              <a:off x="6046200" y="23868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cxnSp>
          <p:nvCxnSpPr>
            <p:cNvPr id="691" name="Google Shape;1028;p23"/>
            <p:cNvCxnSpPr/>
            <p:nvPr/>
          </p:nvCxnSpPr>
          <p:spPr>
            <a:xfrm flipH="1">
              <a:off x="6141600" y="304920"/>
              <a:ext cx="4463640" cy="720"/>
            </a:xfrm>
            <a:prstGeom prst="straightConnector1">
              <a:avLst/>
            </a:prstGeom>
            <a:ln w="9525">
              <a:solidFill>
                <a:srgbClr val="0c0a9e"/>
              </a:solidFill>
              <a:round/>
            </a:ln>
          </p:spPr>
        </p:cxnSp>
        <p:sp>
          <p:nvSpPr>
            <p:cNvPr id="692" name="Google Shape;1029;p23"/>
            <p:cNvSpPr/>
            <p:nvPr/>
          </p:nvSpPr>
          <p:spPr>
            <a:xfrm rot="10800000">
              <a:off x="6076440" y="26892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tabLst>
                  <a:tab algn="l" pos="0"/>
                </a:tabLst>
              </a:pPr>
              <a:endParaRPr b="0" lang="en-US" sz="1400" spc="-1" strike="noStrike">
                <a:solidFill>
                  <a:srgbClr val="ffffff"/>
                </a:solidFill>
                <a:latin typeface="Arial"/>
              </a:endParaRPr>
            </a:p>
          </p:txBody>
        </p:sp>
      </p:grpSp>
      <p:grpSp>
        <p:nvGrpSpPr>
          <p:cNvPr id="693" name="Google Shape;1030;p23"/>
          <p:cNvGrpSpPr/>
          <p:nvPr/>
        </p:nvGrpSpPr>
        <p:grpSpPr>
          <a:xfrm>
            <a:off x="-1143720" y="3925800"/>
            <a:ext cx="4558320" cy="1517400"/>
            <a:chOff x="-1143720" y="3925800"/>
            <a:chExt cx="4558320" cy="1517400"/>
          </a:xfrm>
        </p:grpSpPr>
        <p:grpSp>
          <p:nvGrpSpPr>
            <p:cNvPr id="694" name="Google Shape;1031;p23"/>
            <p:cNvGrpSpPr/>
            <p:nvPr/>
          </p:nvGrpSpPr>
          <p:grpSpPr>
            <a:xfrm>
              <a:off x="-499320" y="3925800"/>
              <a:ext cx="906120" cy="1517400"/>
              <a:chOff x="-499320" y="3925800"/>
              <a:chExt cx="906120" cy="1517400"/>
            </a:xfrm>
          </p:grpSpPr>
          <p:sp>
            <p:nvSpPr>
              <p:cNvPr id="695" name="Google Shape;1032;p23"/>
              <p:cNvSpPr/>
              <p:nvPr/>
            </p:nvSpPr>
            <p:spPr>
              <a:xfrm rot="5400000">
                <a:off x="-221040" y="3938040"/>
                <a:ext cx="581400" cy="556560"/>
              </a:xfrm>
              <a:custGeom>
                <a:avLst/>
                <a:gdLst>
                  <a:gd name="textAreaLeft" fmla="*/ 0 w 581400"/>
                  <a:gd name="textAreaRight" fmla="*/ 582120 w 581400"/>
                  <a:gd name="textAreaTop" fmla="*/ 0 h 556560"/>
                  <a:gd name="textAreaBottom" fmla="*/ 557280 h 5565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alpha val="31000"/>
                    </a:srgbClr>
                  </a:gs>
                  <a:gs pos="22000">
                    <a:srgbClr val="f5f8ff">
                      <a:alpha val="31000"/>
                    </a:srgbClr>
                  </a:gs>
                  <a:gs pos="45000">
                    <a:srgbClr val="ffffff">
                      <a:alpha val="31000"/>
                    </a:srgbClr>
                  </a:gs>
                  <a:gs pos="100000">
                    <a:srgbClr val="0c0a9e">
                      <a:alpha val="31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696" name="Google Shape;1033;p23"/>
              <p:cNvSpPr/>
              <p:nvPr/>
            </p:nvSpPr>
            <p:spPr>
              <a:xfrm rot="5400000">
                <a:off x="-41400" y="4511160"/>
                <a:ext cx="339480" cy="325080"/>
              </a:xfrm>
              <a:custGeom>
                <a:avLst/>
                <a:gdLst>
                  <a:gd name="textAreaLeft" fmla="*/ 0 w 339480"/>
                  <a:gd name="textAreaRight" fmla="*/ 340200 w 339480"/>
                  <a:gd name="textAreaTop" fmla="*/ 0 h 325080"/>
                  <a:gd name="textAreaBottom" fmla="*/ 325800 h 3250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697" name="Google Shape;1034;p23"/>
              <p:cNvSpPr/>
              <p:nvPr/>
            </p:nvSpPr>
            <p:spPr>
              <a:xfrm rot="5400000">
                <a:off x="-511560" y="4395600"/>
                <a:ext cx="581400" cy="556560"/>
              </a:xfrm>
              <a:custGeom>
                <a:avLst/>
                <a:gdLst>
                  <a:gd name="textAreaLeft" fmla="*/ 0 w 581400"/>
                  <a:gd name="textAreaRight" fmla="*/ 582120 w 581400"/>
                  <a:gd name="textAreaTop" fmla="*/ 0 h 556560"/>
                  <a:gd name="textAreaBottom" fmla="*/ 557280 h 5565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alpha val="31000"/>
                    </a:srgbClr>
                  </a:gs>
                  <a:gs pos="22000">
                    <a:srgbClr val="f5f8ff">
                      <a:alpha val="31000"/>
                    </a:srgbClr>
                  </a:gs>
                  <a:gs pos="45000">
                    <a:srgbClr val="ffffff">
                      <a:alpha val="31000"/>
                    </a:srgbClr>
                  </a:gs>
                  <a:gs pos="100000">
                    <a:srgbClr val="0c0a9e">
                      <a:alpha val="31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698" name="Google Shape;1035;p23"/>
              <p:cNvSpPr/>
              <p:nvPr/>
            </p:nvSpPr>
            <p:spPr>
              <a:xfrm rot="5400000">
                <a:off x="-162000" y="4874040"/>
                <a:ext cx="581400" cy="556560"/>
              </a:xfrm>
              <a:custGeom>
                <a:avLst/>
                <a:gdLst>
                  <a:gd name="textAreaLeft" fmla="*/ 0 w 581400"/>
                  <a:gd name="textAreaRight" fmla="*/ 582120 w 581400"/>
                  <a:gd name="textAreaTop" fmla="*/ 0 h 556560"/>
                  <a:gd name="textAreaBottom" fmla="*/ 557280 h 5565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699" name="Google Shape;1036;p23"/>
            <p:cNvGrpSpPr/>
            <p:nvPr/>
          </p:nvGrpSpPr>
          <p:grpSpPr>
            <a:xfrm>
              <a:off x="-549000" y="4022640"/>
              <a:ext cx="2832480" cy="1420200"/>
              <a:chOff x="-549000" y="4022640"/>
              <a:chExt cx="2832480" cy="1420200"/>
            </a:xfrm>
          </p:grpSpPr>
          <p:sp>
            <p:nvSpPr>
              <p:cNvPr id="700" name="Google Shape;1037;p23"/>
              <p:cNvSpPr/>
              <p:nvPr/>
            </p:nvSpPr>
            <p:spPr>
              <a:xfrm rot="5400000">
                <a:off x="156960" y="3316320"/>
                <a:ext cx="1420200" cy="2832480"/>
              </a:xfrm>
              <a:custGeom>
                <a:avLst/>
                <a:gdLst>
                  <a:gd name="textAreaLeft" fmla="*/ 0 w 1420200"/>
                  <a:gd name="textAreaRight" fmla="*/ 1420920 w 1420200"/>
                  <a:gd name="textAreaTop" fmla="*/ 0 h 2832480"/>
                  <a:gd name="textAreaBottom" fmla="*/ 2833200 h 2832480"/>
                </a:gdLst>
                <a:ah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9900ff">
                      <a:alpha val="47000"/>
                    </a:srgbClr>
                  </a:gs>
                  <a:gs pos="100000">
                    <a:srgbClr val="ffffff">
                      <a:alpha val="0"/>
                    </a:srgbClr>
                  </a:gs>
                </a:gsLst>
                <a:lin ang="162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701" name="Google Shape;1038;p23"/>
              <p:cNvGrpSpPr/>
              <p:nvPr/>
            </p:nvGrpSpPr>
            <p:grpSpPr>
              <a:xfrm>
                <a:off x="444960" y="4569840"/>
                <a:ext cx="161280" cy="161280"/>
                <a:chOff x="444960" y="4569840"/>
                <a:chExt cx="161280" cy="161280"/>
              </a:xfrm>
            </p:grpSpPr>
            <p:sp>
              <p:nvSpPr>
                <p:cNvPr id="702" name="Google Shape;1039;p23"/>
                <p:cNvSpPr/>
                <p:nvPr/>
              </p:nvSpPr>
              <p:spPr>
                <a:xfrm>
                  <a:off x="444960" y="4569840"/>
                  <a:ext cx="161280" cy="161280"/>
                </a:xfrm>
                <a:custGeom>
                  <a:avLst/>
                  <a:gdLst>
                    <a:gd name="textAreaLeft" fmla="*/ 0 w 161280"/>
                    <a:gd name="textAreaRight" fmla="*/ 162000 w 161280"/>
                    <a:gd name="textAreaTop" fmla="*/ 0 h 161280"/>
                    <a:gd name="textAreaBottom" fmla="*/ 162000 h 1612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10800000"/>
                </a:gradFill>
                <a:ln w="0">
                  <a:noFill/>
                </a:ln>
              </p:spPr>
              <p:style>
                <a:lnRef idx="0"/>
                <a:fillRef idx="0"/>
                <a:effectRef idx="0"/>
                <a:fontRef idx="minor"/>
              </p:style>
              <p:txBody>
                <a:bodyPr lIns="90000" rIns="90000" tIns="81000" bIns="81000" anchor="ctr">
                  <a:noAutofit/>
                </a:bodyPr>
                <a:p>
                  <a:pPr>
                    <a:lnSpc>
                      <a:spcPct val="100000"/>
                    </a:lnSpc>
                    <a:tabLst>
                      <a:tab algn="l" pos="0"/>
                    </a:tabLst>
                  </a:pPr>
                  <a:endParaRPr b="0" lang="en-US" sz="1400" spc="-1" strike="noStrike">
                    <a:solidFill>
                      <a:srgbClr val="000000"/>
                    </a:solidFill>
                    <a:latin typeface="Arial"/>
                  </a:endParaRPr>
                </a:p>
              </p:txBody>
            </p:sp>
            <p:sp>
              <p:nvSpPr>
                <p:cNvPr id="703" name="Google Shape;1040;p23"/>
                <p:cNvSpPr/>
                <p:nvPr/>
              </p:nvSpPr>
              <p:spPr>
                <a:xfrm>
                  <a:off x="477720" y="4606560"/>
                  <a:ext cx="96120" cy="87840"/>
                </a:xfrm>
                <a:custGeom>
                  <a:avLst/>
                  <a:gdLst>
                    <a:gd name="textAreaLeft" fmla="*/ 0 w 96120"/>
                    <a:gd name="textAreaRight" fmla="*/ 96840 w 96120"/>
                    <a:gd name="textAreaTop" fmla="*/ 0 h 87840"/>
                    <a:gd name="textAreaBottom" fmla="*/ 88560 h 878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10800000"/>
                </a:gradFill>
                <a:ln w="0">
                  <a:noFill/>
                </a:ln>
              </p:spPr>
              <p:style>
                <a:lnRef idx="0"/>
                <a:fillRef idx="0"/>
                <a:effectRef idx="0"/>
                <a:fontRef idx="minor"/>
              </p:style>
              <p:txBody>
                <a:bodyPr lIns="90000" rIns="90000" tIns="44280" bIns="4428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704" name="Google Shape;1041;p23"/>
              <p:cNvGrpSpPr/>
              <p:nvPr/>
            </p:nvGrpSpPr>
            <p:grpSpPr>
              <a:xfrm>
                <a:off x="1828080" y="4988880"/>
                <a:ext cx="161280" cy="161280"/>
                <a:chOff x="1828080" y="4988880"/>
                <a:chExt cx="161280" cy="161280"/>
              </a:xfrm>
            </p:grpSpPr>
            <p:sp>
              <p:nvSpPr>
                <p:cNvPr id="705" name="Google Shape;1042;p23"/>
                <p:cNvSpPr/>
                <p:nvPr/>
              </p:nvSpPr>
              <p:spPr>
                <a:xfrm rot="10800000">
                  <a:off x="1828080" y="4988880"/>
                  <a:ext cx="161280" cy="161280"/>
                </a:xfrm>
                <a:custGeom>
                  <a:avLst/>
                  <a:gdLst>
                    <a:gd name="textAreaLeft" fmla="*/ 0 w 161280"/>
                    <a:gd name="textAreaRight" fmla="*/ 162000 w 161280"/>
                    <a:gd name="textAreaTop" fmla="*/ 0 h 161280"/>
                    <a:gd name="textAreaBottom" fmla="*/ 162000 h 1612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10800000"/>
                </a:gradFill>
                <a:ln w="0">
                  <a:noFill/>
                </a:ln>
              </p:spPr>
              <p:style>
                <a:lnRef idx="0"/>
                <a:fillRef idx="0"/>
                <a:effectRef idx="0"/>
                <a:fontRef idx="minor"/>
              </p:style>
              <p:txBody>
                <a:bodyPr lIns="90000" rIns="90000" tIns="81000" bIns="81000" anchor="ctr">
                  <a:noAutofit/>
                </a:bodyPr>
                <a:p>
                  <a:pPr>
                    <a:lnSpc>
                      <a:spcPct val="100000"/>
                    </a:lnSpc>
                    <a:tabLst>
                      <a:tab algn="l" pos="0"/>
                    </a:tabLst>
                  </a:pPr>
                  <a:endParaRPr b="0" lang="en-US" sz="1400" spc="-1" strike="noStrike">
                    <a:solidFill>
                      <a:srgbClr val="000000"/>
                    </a:solidFill>
                    <a:latin typeface="Arial"/>
                  </a:endParaRPr>
                </a:p>
              </p:txBody>
            </p:sp>
            <p:sp>
              <p:nvSpPr>
                <p:cNvPr id="706" name="Google Shape;1043;p23"/>
                <p:cNvSpPr/>
                <p:nvPr/>
              </p:nvSpPr>
              <p:spPr>
                <a:xfrm rot="10800000">
                  <a:off x="1860840" y="5025240"/>
                  <a:ext cx="96120" cy="87840"/>
                </a:xfrm>
                <a:custGeom>
                  <a:avLst/>
                  <a:gdLst>
                    <a:gd name="textAreaLeft" fmla="*/ 0 w 96120"/>
                    <a:gd name="textAreaRight" fmla="*/ 96840 w 96120"/>
                    <a:gd name="textAreaTop" fmla="*/ 0 h 87840"/>
                    <a:gd name="textAreaBottom" fmla="*/ 88560 h 878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10800000"/>
                </a:gradFill>
                <a:ln w="0">
                  <a:noFill/>
                </a:ln>
              </p:spPr>
              <p:style>
                <a:lnRef idx="0"/>
                <a:fillRef idx="0"/>
                <a:effectRef idx="0"/>
                <a:fontRef idx="minor"/>
              </p:style>
              <p:txBody>
                <a:bodyPr lIns="90000" rIns="90000" tIns="44280" bIns="4428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707" name="Google Shape;1044;p23"/>
            <p:cNvSpPr/>
            <p:nvPr/>
          </p:nvSpPr>
          <p:spPr>
            <a:xfrm rot="16200000">
              <a:off x="361800" y="3773160"/>
              <a:ext cx="502200" cy="2327040"/>
            </a:xfrm>
            <a:custGeom>
              <a:avLst/>
              <a:gdLst>
                <a:gd name="textAreaLeft" fmla="*/ 0 w 502200"/>
                <a:gd name="textAreaRight" fmla="*/ 502920 w 502200"/>
                <a:gd name="textAreaTop" fmla="*/ 0 h 2327040"/>
                <a:gd name="textAreaBottom" fmla="*/ 2327760 h 2327040"/>
              </a:gdLst>
              <a:ahLst/>
              <a:rect l="textAreaLeft" t="textAreaTop" r="textAreaRight" b="textAreaBottom"/>
              <a:pathLst>
                <a:path w="12266" h="56755">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rotWithShape="0">
              <a:gsLst>
                <a:gs pos="0">
                  <a:srgbClr val="eb9109"/>
                </a:gs>
                <a:gs pos="78000">
                  <a:srgbClr val="f5f8ff"/>
                </a:gs>
                <a:gs pos="100000">
                  <a:srgbClr val="f5f8ff"/>
                </a:gs>
              </a:gsLst>
              <a:lin ang="162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708" name="Google Shape;1045;p23"/>
            <p:cNvGrpSpPr/>
            <p:nvPr/>
          </p:nvGrpSpPr>
          <p:grpSpPr>
            <a:xfrm>
              <a:off x="-1143720" y="4817880"/>
              <a:ext cx="4558320" cy="133560"/>
              <a:chOff x="-1143720" y="4817880"/>
              <a:chExt cx="4558320" cy="133560"/>
            </a:xfrm>
          </p:grpSpPr>
          <p:sp>
            <p:nvSpPr>
              <p:cNvPr id="709" name="Google Shape;1046;p23"/>
              <p:cNvSpPr/>
              <p:nvPr/>
            </p:nvSpPr>
            <p:spPr>
              <a:xfrm>
                <a:off x="3281040" y="481788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cxnSp>
            <p:nvCxnSpPr>
              <p:cNvPr id="710" name="Google Shape;1047;p23"/>
              <p:cNvCxnSpPr/>
              <p:nvPr/>
            </p:nvCxnSpPr>
            <p:spPr>
              <a:xfrm>
                <a:off x="-1143720" y="4884480"/>
                <a:ext cx="4463280" cy="720"/>
              </a:xfrm>
              <a:prstGeom prst="straightConnector1">
                <a:avLst/>
              </a:prstGeom>
              <a:ln w="9525">
                <a:solidFill>
                  <a:srgbClr val="0c0a9e"/>
                </a:solidFill>
                <a:round/>
              </a:ln>
            </p:spPr>
          </p:cxnSp>
          <p:sp>
            <p:nvSpPr>
              <p:cNvPr id="711" name="Google Shape;1048;p23"/>
              <p:cNvSpPr/>
              <p:nvPr/>
            </p:nvSpPr>
            <p:spPr>
              <a:xfrm>
                <a:off x="3311280" y="484776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tabLst>
                    <a:tab algn="l" pos="0"/>
                  </a:tabLst>
                </a:pPr>
                <a:endParaRPr b="0" lang="en-US" sz="1400" spc="-1" strike="noStrike">
                  <a:solidFill>
                    <a:srgbClr val="ffffff"/>
                  </a:solidFill>
                  <a:latin typeface="Arial"/>
                </a:endParaRPr>
              </a:p>
            </p:txBody>
          </p:sp>
        </p:grpSp>
      </p:grpSp>
      <p:sp>
        <p:nvSpPr>
          <p:cNvPr id="7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71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7" r:id="rId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714" name="Google Shape;1050;p24"/>
          <p:cNvGrpSpPr/>
          <p:nvPr/>
        </p:nvGrpSpPr>
        <p:grpSpPr>
          <a:xfrm>
            <a:off x="7059240" y="-2136600"/>
            <a:ext cx="4169160" cy="4558320"/>
            <a:chOff x="7059240" y="-2136600"/>
            <a:chExt cx="4169160" cy="4558320"/>
          </a:xfrm>
        </p:grpSpPr>
        <p:grpSp>
          <p:nvGrpSpPr>
            <p:cNvPr id="715" name="Google Shape;1051;p24"/>
            <p:cNvGrpSpPr/>
            <p:nvPr/>
          </p:nvGrpSpPr>
          <p:grpSpPr>
            <a:xfrm>
              <a:off x="7059240" y="-1244880"/>
              <a:ext cx="4169160" cy="3415320"/>
              <a:chOff x="7059240" y="-1244880"/>
              <a:chExt cx="4169160" cy="3415320"/>
            </a:xfrm>
          </p:grpSpPr>
          <p:sp>
            <p:nvSpPr>
              <p:cNvPr id="716" name="Google Shape;1052;p24"/>
              <p:cNvSpPr/>
              <p:nvPr/>
            </p:nvSpPr>
            <p:spPr>
              <a:xfrm rot="17491200">
                <a:off x="7940520" y="-245880"/>
                <a:ext cx="2151720" cy="1863360"/>
              </a:xfrm>
              <a:custGeom>
                <a:avLst/>
                <a:gdLst>
                  <a:gd name="textAreaLeft" fmla="*/ 0 w 2151720"/>
                  <a:gd name="textAreaRight" fmla="*/ 2152440 w 2151720"/>
                  <a:gd name="textAreaTop" fmla="*/ 0 h 1863360"/>
                  <a:gd name="textAreaBottom" fmla="*/ 1864080 h 186336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0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pic>
            <p:nvPicPr>
              <p:cNvPr id="717" name="Google Shape;1053;p24" descr=""/>
              <p:cNvPicPr/>
              <p:nvPr/>
            </p:nvPicPr>
            <p:blipFill>
              <a:blip r:embed="rId2"/>
              <a:srcRect l="0" t="17653" r="0" b="17662"/>
              <a:stretch/>
            </p:blipFill>
            <p:spPr>
              <a:xfrm rot="21090600">
                <a:off x="7251480" y="-981000"/>
                <a:ext cx="3784320" cy="2888280"/>
              </a:xfrm>
              <a:prstGeom prst="rect">
                <a:avLst/>
              </a:prstGeom>
              <a:ln w="0">
                <a:noFill/>
              </a:ln>
            </p:spPr>
          </p:pic>
        </p:grpSp>
        <p:grpSp>
          <p:nvGrpSpPr>
            <p:cNvPr id="718" name="Google Shape;1054;p24"/>
            <p:cNvGrpSpPr/>
            <p:nvPr/>
          </p:nvGrpSpPr>
          <p:grpSpPr>
            <a:xfrm>
              <a:off x="8778600" y="-2136600"/>
              <a:ext cx="133560" cy="4558320"/>
              <a:chOff x="8778600" y="-2136600"/>
              <a:chExt cx="133560" cy="4558320"/>
            </a:xfrm>
          </p:grpSpPr>
          <p:sp>
            <p:nvSpPr>
              <p:cNvPr id="719" name="Google Shape;1055;p24"/>
              <p:cNvSpPr/>
              <p:nvPr/>
            </p:nvSpPr>
            <p:spPr>
              <a:xfrm rot="5400000">
                <a:off x="8778600" y="228816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cxnSp>
            <p:nvCxnSpPr>
              <p:cNvPr id="720" name="Google Shape;1056;p24"/>
              <p:cNvCxnSpPr/>
              <p:nvPr/>
            </p:nvCxnSpPr>
            <p:spPr>
              <a:xfrm>
                <a:off x="8844840" y="-2136600"/>
                <a:ext cx="720" cy="4463280"/>
              </a:xfrm>
              <a:prstGeom prst="straightConnector1">
                <a:avLst/>
              </a:prstGeom>
              <a:ln w="9525">
                <a:solidFill>
                  <a:srgbClr val="0c0a9e"/>
                </a:solidFill>
                <a:round/>
              </a:ln>
            </p:spPr>
          </p:cxnSp>
          <p:sp>
            <p:nvSpPr>
              <p:cNvPr id="721" name="Google Shape;1057;p24"/>
              <p:cNvSpPr/>
              <p:nvPr/>
            </p:nvSpPr>
            <p:spPr>
              <a:xfrm rot="5400000">
                <a:off x="8808840" y="231804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tabLst>
                    <a:tab algn="l" pos="0"/>
                  </a:tabLst>
                </a:pPr>
                <a:endParaRPr b="0" lang="en-US" sz="1400" spc="-1" strike="noStrike">
                  <a:solidFill>
                    <a:srgbClr val="ffffff"/>
                  </a:solidFill>
                  <a:latin typeface="Arial"/>
                </a:endParaRPr>
              </a:p>
            </p:txBody>
          </p:sp>
        </p:grpSp>
      </p:grpSp>
      <p:grpSp>
        <p:nvGrpSpPr>
          <p:cNvPr id="722" name="Google Shape;1065;p24"/>
          <p:cNvGrpSpPr/>
          <p:nvPr/>
        </p:nvGrpSpPr>
        <p:grpSpPr>
          <a:xfrm>
            <a:off x="6067440" y="2796480"/>
            <a:ext cx="4005720" cy="4770360"/>
            <a:chOff x="6067440" y="2796480"/>
            <a:chExt cx="4005720" cy="4770360"/>
          </a:xfrm>
        </p:grpSpPr>
        <p:sp>
          <p:nvSpPr>
            <p:cNvPr id="723" name="Google Shape;1066;p24"/>
            <p:cNvSpPr/>
            <p:nvPr/>
          </p:nvSpPr>
          <p:spPr>
            <a:xfrm>
              <a:off x="6067440" y="2818440"/>
              <a:ext cx="4005720" cy="4748400"/>
            </a:xfrm>
            <a:custGeom>
              <a:avLst/>
              <a:gdLst>
                <a:gd name="textAreaLeft" fmla="*/ 0 w 4005720"/>
                <a:gd name="textAreaRight" fmla="*/ 4006440 w 4005720"/>
                <a:gd name="textAreaTop" fmla="*/ 0 h 4748400"/>
                <a:gd name="textAreaBottom" fmla="*/ 4749120 h 4748400"/>
              </a:gdLst>
              <a:ah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724" name="Google Shape;1067;p24"/>
            <p:cNvSpPr/>
            <p:nvPr/>
          </p:nvSpPr>
          <p:spPr>
            <a:xfrm>
              <a:off x="7026120" y="2796480"/>
              <a:ext cx="2924640" cy="3057120"/>
            </a:xfrm>
            <a:custGeom>
              <a:avLst/>
              <a:gdLst>
                <a:gd name="textAreaLeft" fmla="*/ 0 w 2924640"/>
                <a:gd name="textAreaRight" fmla="*/ 2925360 w 2924640"/>
                <a:gd name="textAreaTop" fmla="*/ 0 h 3057120"/>
                <a:gd name="textAreaBottom" fmla="*/ 3057840 h 3057120"/>
              </a:gdLst>
              <a:ah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725" name="Google Shape;1068;p24"/>
            <p:cNvGrpSpPr/>
            <p:nvPr/>
          </p:nvGrpSpPr>
          <p:grpSpPr>
            <a:xfrm>
              <a:off x="7673040" y="5065920"/>
              <a:ext cx="581400" cy="581760"/>
              <a:chOff x="7673040" y="5065920"/>
              <a:chExt cx="581400" cy="581760"/>
            </a:xfrm>
          </p:grpSpPr>
          <p:sp>
            <p:nvSpPr>
              <p:cNvPr id="726" name="Google Shape;1069;p24"/>
              <p:cNvSpPr/>
              <p:nvPr/>
            </p:nvSpPr>
            <p:spPr>
              <a:xfrm>
                <a:off x="7673040" y="552492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727" name="Google Shape;1070;p24"/>
              <p:cNvSpPr/>
              <p:nvPr/>
            </p:nvSpPr>
            <p:spPr>
              <a:xfrm>
                <a:off x="7749000" y="5448240"/>
                <a:ext cx="122760" cy="123120"/>
              </a:xfrm>
              <a:custGeom>
                <a:avLst/>
                <a:gdLst>
                  <a:gd name="textAreaLeft" fmla="*/ 0 w 122760"/>
                  <a:gd name="textAreaRight" fmla="*/ 123480 w 122760"/>
                  <a:gd name="textAreaTop" fmla="*/ 0 h 123120"/>
                  <a:gd name="textAreaBottom" fmla="*/ 123840 h 123120"/>
                </a:gdLst>
                <a:ah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n-US" sz="1400" spc="-1" strike="noStrike">
                  <a:solidFill>
                    <a:srgbClr val="000000"/>
                  </a:solidFill>
                  <a:latin typeface="Arial"/>
                </a:endParaRPr>
              </a:p>
            </p:txBody>
          </p:sp>
          <p:sp>
            <p:nvSpPr>
              <p:cNvPr id="728" name="Google Shape;1071;p24"/>
              <p:cNvSpPr/>
              <p:nvPr/>
            </p:nvSpPr>
            <p:spPr>
              <a:xfrm>
                <a:off x="7825680" y="5371920"/>
                <a:ext cx="123120" cy="122760"/>
              </a:xfrm>
              <a:custGeom>
                <a:avLst/>
                <a:gdLst>
                  <a:gd name="textAreaLeft" fmla="*/ 0 w 123120"/>
                  <a:gd name="textAreaRight" fmla="*/ 123840 w 123120"/>
                  <a:gd name="textAreaTop" fmla="*/ 0 h 122760"/>
                  <a:gd name="textAreaBottom" fmla="*/ 123480 h 122760"/>
                </a:gdLst>
                <a:ah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729" name="Google Shape;1072;p24"/>
              <p:cNvSpPr/>
              <p:nvPr/>
            </p:nvSpPr>
            <p:spPr>
              <a:xfrm>
                <a:off x="7902000" y="5295600"/>
                <a:ext cx="123120" cy="122760"/>
              </a:xfrm>
              <a:custGeom>
                <a:avLst/>
                <a:gdLst>
                  <a:gd name="textAreaLeft" fmla="*/ 0 w 123120"/>
                  <a:gd name="textAreaRight" fmla="*/ 123840 w 123120"/>
                  <a:gd name="textAreaTop" fmla="*/ 0 h 122760"/>
                  <a:gd name="textAreaBottom" fmla="*/ 123480 h 122760"/>
                </a:gdLst>
                <a:ah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730" name="Google Shape;1073;p24"/>
              <p:cNvSpPr/>
              <p:nvPr/>
            </p:nvSpPr>
            <p:spPr>
              <a:xfrm>
                <a:off x="7978680" y="521928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731" name="Google Shape;1074;p24"/>
              <p:cNvSpPr/>
              <p:nvPr/>
            </p:nvSpPr>
            <p:spPr>
              <a:xfrm>
                <a:off x="8055000" y="514260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732" name="Google Shape;1075;p24"/>
              <p:cNvSpPr/>
              <p:nvPr/>
            </p:nvSpPr>
            <p:spPr>
              <a:xfrm>
                <a:off x="8131680" y="5065920"/>
                <a:ext cx="122760" cy="123120"/>
              </a:xfrm>
              <a:custGeom>
                <a:avLst/>
                <a:gdLst>
                  <a:gd name="textAreaLeft" fmla="*/ 0 w 122760"/>
                  <a:gd name="textAreaRight" fmla="*/ 123480 w 122760"/>
                  <a:gd name="textAreaTop" fmla="*/ 0 h 123120"/>
                  <a:gd name="textAreaBottom" fmla="*/ 123840 h 123120"/>
                </a:gdLst>
                <a:ah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733" name="Google Shape;1076;p24"/>
            <p:cNvGrpSpPr/>
            <p:nvPr/>
          </p:nvGrpSpPr>
          <p:grpSpPr>
            <a:xfrm>
              <a:off x="8637120" y="4115520"/>
              <a:ext cx="581400" cy="581760"/>
              <a:chOff x="8637120" y="4115520"/>
              <a:chExt cx="581400" cy="581760"/>
            </a:xfrm>
          </p:grpSpPr>
          <p:sp>
            <p:nvSpPr>
              <p:cNvPr id="734" name="Google Shape;1077;p24"/>
              <p:cNvSpPr/>
              <p:nvPr/>
            </p:nvSpPr>
            <p:spPr>
              <a:xfrm>
                <a:off x="8637120" y="457452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735" name="Google Shape;1078;p24"/>
              <p:cNvSpPr/>
              <p:nvPr/>
            </p:nvSpPr>
            <p:spPr>
              <a:xfrm>
                <a:off x="8713440" y="4497840"/>
                <a:ext cx="122760" cy="123120"/>
              </a:xfrm>
              <a:custGeom>
                <a:avLst/>
                <a:gdLst>
                  <a:gd name="textAreaLeft" fmla="*/ 0 w 122760"/>
                  <a:gd name="textAreaRight" fmla="*/ 123480 w 122760"/>
                  <a:gd name="textAreaTop" fmla="*/ 0 h 123120"/>
                  <a:gd name="textAreaBottom" fmla="*/ 123840 h 123120"/>
                </a:gdLst>
                <a:ah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n-US" sz="1400" spc="-1" strike="noStrike">
                  <a:solidFill>
                    <a:srgbClr val="000000"/>
                  </a:solidFill>
                  <a:latin typeface="Arial"/>
                </a:endParaRPr>
              </a:p>
            </p:txBody>
          </p:sp>
          <p:sp>
            <p:nvSpPr>
              <p:cNvPr id="736" name="Google Shape;1079;p24"/>
              <p:cNvSpPr/>
              <p:nvPr/>
            </p:nvSpPr>
            <p:spPr>
              <a:xfrm>
                <a:off x="8789760" y="4421880"/>
                <a:ext cx="123120" cy="122760"/>
              </a:xfrm>
              <a:custGeom>
                <a:avLst/>
                <a:gdLst>
                  <a:gd name="textAreaLeft" fmla="*/ 0 w 123120"/>
                  <a:gd name="textAreaRight" fmla="*/ 123840 w 123120"/>
                  <a:gd name="textAreaTop" fmla="*/ 0 h 122760"/>
                  <a:gd name="textAreaBottom" fmla="*/ 123480 h 122760"/>
                </a:gdLst>
                <a:ah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737" name="Google Shape;1080;p24"/>
              <p:cNvSpPr/>
              <p:nvPr/>
            </p:nvSpPr>
            <p:spPr>
              <a:xfrm>
                <a:off x="8866080" y="4345200"/>
                <a:ext cx="123120" cy="122760"/>
              </a:xfrm>
              <a:custGeom>
                <a:avLst/>
                <a:gdLst>
                  <a:gd name="textAreaLeft" fmla="*/ 0 w 123120"/>
                  <a:gd name="textAreaRight" fmla="*/ 123840 w 123120"/>
                  <a:gd name="textAreaTop" fmla="*/ 0 h 122760"/>
                  <a:gd name="textAreaBottom" fmla="*/ 123480 h 122760"/>
                </a:gdLst>
                <a:ah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738" name="Google Shape;1081;p24"/>
              <p:cNvSpPr/>
              <p:nvPr/>
            </p:nvSpPr>
            <p:spPr>
              <a:xfrm>
                <a:off x="8943120" y="426888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739" name="Google Shape;1082;p24"/>
              <p:cNvSpPr/>
              <p:nvPr/>
            </p:nvSpPr>
            <p:spPr>
              <a:xfrm>
                <a:off x="9019080" y="419256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740" name="Google Shape;1083;p24"/>
              <p:cNvSpPr/>
              <p:nvPr/>
            </p:nvSpPr>
            <p:spPr>
              <a:xfrm>
                <a:off x="9095760" y="4115520"/>
                <a:ext cx="122760" cy="123120"/>
              </a:xfrm>
              <a:custGeom>
                <a:avLst/>
                <a:gdLst>
                  <a:gd name="textAreaLeft" fmla="*/ 0 w 122760"/>
                  <a:gd name="textAreaRight" fmla="*/ 123480 w 122760"/>
                  <a:gd name="textAreaTop" fmla="*/ 0 h 123120"/>
                  <a:gd name="textAreaBottom" fmla="*/ 123840 h 123120"/>
                </a:gdLst>
                <a:ah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741" name="Google Shape;1084;p24"/>
          <p:cNvGrpSpPr/>
          <p:nvPr/>
        </p:nvGrpSpPr>
        <p:grpSpPr>
          <a:xfrm>
            <a:off x="-234360" y="3828600"/>
            <a:ext cx="5247360" cy="2991600"/>
            <a:chOff x="-234360" y="3828600"/>
            <a:chExt cx="5247360" cy="2991600"/>
          </a:xfrm>
        </p:grpSpPr>
        <p:pic>
          <p:nvPicPr>
            <p:cNvPr id="742" name="Google Shape;1085;p24" descr=""/>
            <p:cNvPicPr/>
            <p:nvPr/>
          </p:nvPicPr>
          <p:blipFill>
            <a:blip r:embed="rId3"/>
            <a:srcRect l="16959" t="24708" r="7122" b="26168"/>
            <a:stretch/>
          </p:blipFill>
          <p:spPr>
            <a:xfrm>
              <a:off x="1093320" y="3828600"/>
              <a:ext cx="3919680" cy="2991600"/>
            </a:xfrm>
            <a:prstGeom prst="rect">
              <a:avLst/>
            </a:prstGeom>
            <a:ln w="0">
              <a:noFill/>
            </a:ln>
          </p:spPr>
        </p:pic>
        <p:sp>
          <p:nvSpPr>
            <p:cNvPr id="743" name="Google Shape;1086;p24"/>
            <p:cNvSpPr/>
            <p:nvPr/>
          </p:nvSpPr>
          <p:spPr>
            <a:xfrm>
              <a:off x="386640" y="5065560"/>
              <a:ext cx="581400" cy="556560"/>
            </a:xfrm>
            <a:custGeom>
              <a:avLst/>
              <a:gdLst>
                <a:gd name="textAreaLeft" fmla="*/ 0 w 581400"/>
                <a:gd name="textAreaRight" fmla="*/ 582120 w 581400"/>
                <a:gd name="textAreaTop" fmla="*/ 0 h 556560"/>
                <a:gd name="textAreaBottom" fmla="*/ 557280 h 5565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alpha val="31000"/>
                  </a:srgbClr>
                </a:gs>
                <a:gs pos="22000">
                  <a:srgbClr val="f5f8ff">
                    <a:alpha val="31000"/>
                  </a:srgbClr>
                </a:gs>
                <a:gs pos="45000">
                  <a:srgbClr val="ffffff">
                    <a:alpha val="31000"/>
                  </a:srgbClr>
                </a:gs>
                <a:gs pos="100000">
                  <a:srgbClr val="0c0a9e">
                    <a:alpha val="31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744" name="Google Shape;1087;p24"/>
            <p:cNvSpPr/>
            <p:nvPr/>
          </p:nvSpPr>
          <p:spPr>
            <a:xfrm>
              <a:off x="964800" y="5122080"/>
              <a:ext cx="339480" cy="325080"/>
            </a:xfrm>
            <a:custGeom>
              <a:avLst/>
              <a:gdLst>
                <a:gd name="textAreaLeft" fmla="*/ 0 w 339480"/>
                <a:gd name="textAreaRight" fmla="*/ 340200 w 339480"/>
                <a:gd name="textAreaTop" fmla="*/ 0 h 325080"/>
                <a:gd name="textAreaBottom" fmla="*/ 325800 h 3250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745" name="Google Shape;1088;p24"/>
            <p:cNvSpPr/>
            <p:nvPr/>
          </p:nvSpPr>
          <p:spPr>
            <a:xfrm>
              <a:off x="843840" y="5356080"/>
              <a:ext cx="581400" cy="556560"/>
            </a:xfrm>
            <a:custGeom>
              <a:avLst/>
              <a:gdLst>
                <a:gd name="textAreaLeft" fmla="*/ 0 w 581400"/>
                <a:gd name="textAreaRight" fmla="*/ 582120 w 581400"/>
                <a:gd name="textAreaTop" fmla="*/ 0 h 556560"/>
                <a:gd name="textAreaBottom" fmla="*/ 557280 h 5565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alpha val="31000"/>
                  </a:srgbClr>
                </a:gs>
                <a:gs pos="22000">
                  <a:srgbClr val="f5f8ff">
                    <a:alpha val="31000"/>
                  </a:srgbClr>
                </a:gs>
                <a:gs pos="45000">
                  <a:srgbClr val="ffffff">
                    <a:alpha val="31000"/>
                  </a:srgbClr>
                </a:gs>
                <a:gs pos="100000">
                  <a:srgbClr val="0c0a9e">
                    <a:alpha val="31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746" name="Google Shape;1089;p24"/>
            <p:cNvSpPr/>
            <p:nvPr/>
          </p:nvSpPr>
          <p:spPr>
            <a:xfrm>
              <a:off x="1322280" y="5006160"/>
              <a:ext cx="581400" cy="556560"/>
            </a:xfrm>
            <a:custGeom>
              <a:avLst/>
              <a:gdLst>
                <a:gd name="textAreaLeft" fmla="*/ 0 w 581400"/>
                <a:gd name="textAreaRight" fmla="*/ 582120 w 581400"/>
                <a:gd name="textAreaTop" fmla="*/ 0 h 556560"/>
                <a:gd name="textAreaBottom" fmla="*/ 557280 h 5565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747" name="Google Shape;1090;p24"/>
            <p:cNvSpPr/>
            <p:nvPr/>
          </p:nvSpPr>
          <p:spPr>
            <a:xfrm rot="5400000">
              <a:off x="471600" y="3531240"/>
              <a:ext cx="1420200" cy="2832480"/>
            </a:xfrm>
            <a:custGeom>
              <a:avLst/>
              <a:gdLst>
                <a:gd name="textAreaLeft" fmla="*/ 0 w 1420200"/>
                <a:gd name="textAreaRight" fmla="*/ 1420920 w 1420200"/>
                <a:gd name="textAreaTop" fmla="*/ 0 h 2832480"/>
                <a:gd name="textAreaBottom" fmla="*/ 2833200 h 2832480"/>
              </a:gdLst>
              <a:ah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eb9109"/>
                </a:gs>
                <a:gs pos="40000">
                  <a:srgbClr val="ff9900">
                    <a:alpha val="41000"/>
                  </a:srgbClr>
                </a:gs>
                <a:gs pos="100000">
                  <a:srgbClr val="ffffff">
                    <a:alpha val="0"/>
                  </a:srgbClr>
                </a:gs>
              </a:gsLst>
              <a:lin ang="80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748" name="Google Shape;1091;p24"/>
            <p:cNvGrpSpPr/>
            <p:nvPr/>
          </p:nvGrpSpPr>
          <p:grpSpPr>
            <a:xfrm>
              <a:off x="759600" y="4784760"/>
              <a:ext cx="161280" cy="161280"/>
              <a:chOff x="759600" y="4784760"/>
              <a:chExt cx="161280" cy="161280"/>
            </a:xfrm>
          </p:grpSpPr>
          <p:sp>
            <p:nvSpPr>
              <p:cNvPr id="749" name="Google Shape;1092;p24"/>
              <p:cNvSpPr/>
              <p:nvPr/>
            </p:nvSpPr>
            <p:spPr>
              <a:xfrm>
                <a:off x="759600" y="4784760"/>
                <a:ext cx="161280" cy="161280"/>
              </a:xfrm>
              <a:custGeom>
                <a:avLst/>
                <a:gdLst>
                  <a:gd name="textAreaLeft" fmla="*/ 0 w 161280"/>
                  <a:gd name="textAreaRight" fmla="*/ 162000 w 161280"/>
                  <a:gd name="textAreaTop" fmla="*/ 0 h 161280"/>
                  <a:gd name="textAreaBottom" fmla="*/ 162000 h 1612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81000" bIns="81000" anchor="ctr">
                <a:noAutofit/>
              </a:bodyPr>
              <a:p>
                <a:pPr>
                  <a:lnSpc>
                    <a:spcPct val="100000"/>
                  </a:lnSpc>
                  <a:tabLst>
                    <a:tab algn="l" pos="0"/>
                  </a:tabLst>
                </a:pPr>
                <a:endParaRPr b="0" lang="en-US" sz="1400" spc="-1" strike="noStrike">
                  <a:solidFill>
                    <a:srgbClr val="000000"/>
                  </a:solidFill>
                  <a:latin typeface="Arial"/>
                </a:endParaRPr>
              </a:p>
            </p:txBody>
          </p:sp>
          <p:sp>
            <p:nvSpPr>
              <p:cNvPr id="750" name="Google Shape;1093;p24"/>
              <p:cNvSpPr/>
              <p:nvPr/>
            </p:nvSpPr>
            <p:spPr>
              <a:xfrm>
                <a:off x="792360" y="4821840"/>
                <a:ext cx="96120" cy="87840"/>
              </a:xfrm>
              <a:custGeom>
                <a:avLst/>
                <a:gdLst>
                  <a:gd name="textAreaLeft" fmla="*/ 0 w 96120"/>
                  <a:gd name="textAreaRight" fmla="*/ 96840 w 96120"/>
                  <a:gd name="textAreaTop" fmla="*/ 0 h 87840"/>
                  <a:gd name="textAreaBottom" fmla="*/ 88560 h 878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44280" bIns="4428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751" name="Google Shape;1094;p24"/>
            <p:cNvGrpSpPr/>
            <p:nvPr/>
          </p:nvGrpSpPr>
          <p:grpSpPr>
            <a:xfrm>
              <a:off x="2142720" y="5203800"/>
              <a:ext cx="161280" cy="161280"/>
              <a:chOff x="2142720" y="5203800"/>
              <a:chExt cx="161280" cy="161280"/>
            </a:xfrm>
          </p:grpSpPr>
          <p:sp>
            <p:nvSpPr>
              <p:cNvPr id="752" name="Google Shape;1095;p24"/>
              <p:cNvSpPr/>
              <p:nvPr/>
            </p:nvSpPr>
            <p:spPr>
              <a:xfrm rot="10800000">
                <a:off x="2142720" y="5203800"/>
                <a:ext cx="161280" cy="161280"/>
              </a:xfrm>
              <a:custGeom>
                <a:avLst/>
                <a:gdLst>
                  <a:gd name="textAreaLeft" fmla="*/ 0 w 161280"/>
                  <a:gd name="textAreaRight" fmla="*/ 162000 w 161280"/>
                  <a:gd name="textAreaTop" fmla="*/ 0 h 161280"/>
                  <a:gd name="textAreaBottom" fmla="*/ 162000 h 1612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81000" bIns="81000" anchor="ctr">
                <a:noAutofit/>
              </a:bodyPr>
              <a:p>
                <a:pPr>
                  <a:lnSpc>
                    <a:spcPct val="100000"/>
                  </a:lnSpc>
                  <a:tabLst>
                    <a:tab algn="l" pos="0"/>
                  </a:tabLst>
                </a:pPr>
                <a:endParaRPr b="0" lang="en-US" sz="1400" spc="-1" strike="noStrike">
                  <a:solidFill>
                    <a:srgbClr val="000000"/>
                  </a:solidFill>
                  <a:latin typeface="Arial"/>
                </a:endParaRPr>
              </a:p>
            </p:txBody>
          </p:sp>
          <p:sp>
            <p:nvSpPr>
              <p:cNvPr id="753" name="Google Shape;1096;p24"/>
              <p:cNvSpPr/>
              <p:nvPr/>
            </p:nvSpPr>
            <p:spPr>
              <a:xfrm rot="10800000">
                <a:off x="2175480" y="5240160"/>
                <a:ext cx="96120" cy="87840"/>
              </a:xfrm>
              <a:custGeom>
                <a:avLst/>
                <a:gdLst>
                  <a:gd name="textAreaLeft" fmla="*/ 0 w 96120"/>
                  <a:gd name="textAreaRight" fmla="*/ 96840 w 96120"/>
                  <a:gd name="textAreaTop" fmla="*/ 0 h 87840"/>
                  <a:gd name="textAreaBottom" fmla="*/ 88560 h 878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44280" bIns="4428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754" name="Google Shape;1097;p24"/>
          <p:cNvGrpSpPr/>
          <p:nvPr/>
        </p:nvGrpSpPr>
        <p:grpSpPr>
          <a:xfrm>
            <a:off x="-217080" y="-798120"/>
            <a:ext cx="1135440" cy="2584080"/>
            <a:chOff x="-217080" y="-798120"/>
            <a:chExt cx="1135440" cy="2584080"/>
          </a:xfrm>
        </p:grpSpPr>
        <p:grpSp>
          <p:nvGrpSpPr>
            <p:cNvPr id="755" name="Google Shape;1098;p24"/>
            <p:cNvGrpSpPr/>
            <p:nvPr/>
          </p:nvGrpSpPr>
          <p:grpSpPr>
            <a:xfrm>
              <a:off x="-217080" y="-798120"/>
              <a:ext cx="1135440" cy="2370240"/>
              <a:chOff x="-217080" y="-798120"/>
              <a:chExt cx="1135440" cy="2370240"/>
            </a:xfrm>
          </p:grpSpPr>
          <p:sp>
            <p:nvSpPr>
              <p:cNvPr id="756" name="Google Shape;1099;p24"/>
              <p:cNvSpPr/>
              <p:nvPr/>
            </p:nvSpPr>
            <p:spPr>
              <a:xfrm rot="10800000">
                <a:off x="-215280" y="-689760"/>
                <a:ext cx="1134000" cy="2261880"/>
              </a:xfrm>
              <a:custGeom>
                <a:avLst/>
                <a:gdLst>
                  <a:gd name="textAreaLeft" fmla="*/ 0 w 1134000"/>
                  <a:gd name="textAreaRight" fmla="*/ 1134720 w 1134000"/>
                  <a:gd name="textAreaTop" fmla="*/ 0 h 2261880"/>
                  <a:gd name="textAreaBottom" fmla="*/ 2262600 h 2261880"/>
                </a:gdLst>
                <a:ah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757" name="Google Shape;1100;p24"/>
              <p:cNvSpPr/>
              <p:nvPr/>
            </p:nvSpPr>
            <p:spPr>
              <a:xfrm>
                <a:off x="-217080" y="-798120"/>
                <a:ext cx="1134000" cy="2261880"/>
              </a:xfrm>
              <a:custGeom>
                <a:avLst/>
                <a:gdLst>
                  <a:gd name="textAreaLeft" fmla="*/ 0 w 1134000"/>
                  <a:gd name="textAreaRight" fmla="*/ 1134720 w 1134000"/>
                  <a:gd name="textAreaTop" fmla="*/ 0 h 2261880"/>
                  <a:gd name="textAreaBottom" fmla="*/ 2262600 h 2261880"/>
                </a:gdLst>
                <a:ah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162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sp>
          <p:nvSpPr>
            <p:cNvPr id="758" name="Google Shape;1101;p24"/>
            <p:cNvSpPr/>
            <p:nvPr/>
          </p:nvSpPr>
          <p:spPr>
            <a:xfrm>
              <a:off x="-152280" y="209160"/>
              <a:ext cx="581400" cy="575280"/>
            </a:xfrm>
            <a:custGeom>
              <a:avLst/>
              <a:gdLst>
                <a:gd name="textAreaLeft" fmla="*/ 0 w 581400"/>
                <a:gd name="textAreaRight" fmla="*/ 582120 w 581400"/>
                <a:gd name="textAreaTop" fmla="*/ 0 h 575280"/>
                <a:gd name="textAreaBottom" fmla="*/ 576000 h 57528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759" name="Google Shape;1102;p24"/>
            <p:cNvSpPr/>
            <p:nvPr/>
          </p:nvSpPr>
          <p:spPr>
            <a:xfrm>
              <a:off x="-21240" y="-152280"/>
              <a:ext cx="581400" cy="575280"/>
            </a:xfrm>
            <a:custGeom>
              <a:avLst/>
              <a:gdLst>
                <a:gd name="textAreaLeft" fmla="*/ 0 w 581400"/>
                <a:gd name="textAreaRight" fmla="*/ 582120 w 581400"/>
                <a:gd name="textAreaTop" fmla="*/ 0 h 575280"/>
                <a:gd name="textAreaBottom" fmla="*/ 576000 h 57528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760" name="Google Shape;1103;p24"/>
            <p:cNvGrpSpPr/>
            <p:nvPr/>
          </p:nvGrpSpPr>
          <p:grpSpPr>
            <a:xfrm>
              <a:off x="-190800" y="785520"/>
              <a:ext cx="352440" cy="1000440"/>
              <a:chOff x="-190800" y="785520"/>
              <a:chExt cx="352440" cy="1000440"/>
            </a:xfrm>
          </p:grpSpPr>
          <p:sp>
            <p:nvSpPr>
              <p:cNvPr id="761" name="Google Shape;1104;p24"/>
              <p:cNvSpPr/>
              <p:nvPr/>
            </p:nvSpPr>
            <p:spPr>
              <a:xfrm flipV="1" rot="8100000">
                <a:off x="-138960" y="836640"/>
                <a:ext cx="249120" cy="249120"/>
              </a:xfrm>
              <a:custGeom>
                <a:avLst/>
                <a:gdLst>
                  <a:gd name="textAreaLeft" fmla="*/ 0 w 249120"/>
                  <a:gd name="textAreaRight" fmla="*/ 249840 w 249120"/>
                  <a:gd name="textAreaTop" fmla="*/ -360 h 249120"/>
                  <a:gd name="textAreaBottom" fmla="*/ 249480 h 24912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762" name="Google Shape;1105;p24"/>
              <p:cNvSpPr/>
              <p:nvPr/>
            </p:nvSpPr>
            <p:spPr>
              <a:xfrm flipV="1" rot="8100000">
                <a:off x="-138960" y="944640"/>
                <a:ext cx="249120" cy="249120"/>
              </a:xfrm>
              <a:custGeom>
                <a:avLst/>
                <a:gdLst>
                  <a:gd name="textAreaLeft" fmla="*/ 0 w 249120"/>
                  <a:gd name="textAreaRight" fmla="*/ 249840 w 249120"/>
                  <a:gd name="textAreaTop" fmla="*/ -360 h 249120"/>
                  <a:gd name="textAreaBottom" fmla="*/ 249480 h 249120"/>
                </a:gdLst>
                <a:ah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763" name="Google Shape;1106;p24"/>
              <p:cNvSpPr/>
              <p:nvPr/>
            </p:nvSpPr>
            <p:spPr>
              <a:xfrm flipV="1" rot="8100000">
                <a:off x="-138960" y="1053000"/>
                <a:ext cx="249120" cy="249120"/>
              </a:xfrm>
              <a:custGeom>
                <a:avLst/>
                <a:gdLst>
                  <a:gd name="textAreaLeft" fmla="*/ 0 w 249120"/>
                  <a:gd name="textAreaRight" fmla="*/ 249840 w 249120"/>
                  <a:gd name="textAreaTop" fmla="*/ -360 h 249120"/>
                  <a:gd name="textAreaBottom" fmla="*/ 249480 h 249120"/>
                </a:gdLst>
                <a:ah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764" name="Google Shape;1107;p24"/>
              <p:cNvSpPr/>
              <p:nvPr/>
            </p:nvSpPr>
            <p:spPr>
              <a:xfrm flipV="1" rot="8100000">
                <a:off x="-138960" y="1161000"/>
                <a:ext cx="249120" cy="248760"/>
              </a:xfrm>
              <a:custGeom>
                <a:avLst/>
                <a:gdLst>
                  <a:gd name="textAreaLeft" fmla="*/ 0 w 249120"/>
                  <a:gd name="textAreaRight" fmla="*/ 249840 w 249120"/>
                  <a:gd name="textAreaTop" fmla="*/ 360 h 248760"/>
                  <a:gd name="textAreaBottom" fmla="*/ 249840 h 248760"/>
                </a:gdLst>
                <a:ah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765" name="Google Shape;1108;p24"/>
              <p:cNvSpPr/>
              <p:nvPr/>
            </p:nvSpPr>
            <p:spPr>
              <a:xfrm flipV="1" rot="8100000">
                <a:off x="-138960" y="1269000"/>
                <a:ext cx="249120" cy="249120"/>
              </a:xfrm>
              <a:custGeom>
                <a:avLst/>
                <a:gdLst>
                  <a:gd name="textAreaLeft" fmla="*/ 0 w 249120"/>
                  <a:gd name="textAreaRight" fmla="*/ 249840 w 249120"/>
                  <a:gd name="textAreaTop" fmla="*/ -360 h 249120"/>
                  <a:gd name="textAreaBottom" fmla="*/ 249480 h 249120"/>
                </a:gdLst>
                <a:ah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766" name="Google Shape;1109;p24"/>
              <p:cNvSpPr/>
              <p:nvPr/>
            </p:nvSpPr>
            <p:spPr>
              <a:xfrm flipV="1" rot="8100000">
                <a:off x="-138960" y="1377000"/>
                <a:ext cx="249120" cy="248760"/>
              </a:xfrm>
              <a:custGeom>
                <a:avLst/>
                <a:gdLst>
                  <a:gd name="textAreaLeft" fmla="*/ 0 w 249120"/>
                  <a:gd name="textAreaRight" fmla="*/ 249840 w 249120"/>
                  <a:gd name="textAreaTop" fmla="*/ 360 h 248760"/>
                  <a:gd name="textAreaBottom" fmla="*/ 249840 h 248760"/>
                </a:gdLst>
                <a:ah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767" name="Google Shape;1110;p24"/>
              <p:cNvSpPr/>
              <p:nvPr/>
            </p:nvSpPr>
            <p:spPr>
              <a:xfrm flipV="1" rot="8100000">
                <a:off x="-138960" y="1485000"/>
                <a:ext cx="249120" cy="249120"/>
              </a:xfrm>
              <a:custGeom>
                <a:avLst/>
                <a:gdLst>
                  <a:gd name="textAreaLeft" fmla="*/ 0 w 249120"/>
                  <a:gd name="textAreaRight" fmla="*/ 249840 w 249120"/>
                  <a:gd name="textAreaTop" fmla="*/ -360 h 249120"/>
                  <a:gd name="textAreaBottom" fmla="*/ 249480 h 24912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7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76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9" r:id="rId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770" name="Google Shape;1122;p25"/>
          <p:cNvGrpSpPr/>
          <p:nvPr/>
        </p:nvGrpSpPr>
        <p:grpSpPr>
          <a:xfrm>
            <a:off x="-928080" y="3925800"/>
            <a:ext cx="2833920" cy="1517400"/>
            <a:chOff x="-928080" y="3925800"/>
            <a:chExt cx="2833920" cy="1517400"/>
          </a:xfrm>
        </p:grpSpPr>
        <p:grpSp>
          <p:nvGrpSpPr>
            <p:cNvPr id="771" name="Google Shape;1123;p25"/>
            <p:cNvGrpSpPr/>
            <p:nvPr/>
          </p:nvGrpSpPr>
          <p:grpSpPr>
            <a:xfrm>
              <a:off x="-877680" y="3925800"/>
              <a:ext cx="906480" cy="1517400"/>
              <a:chOff x="-877680" y="3925800"/>
              <a:chExt cx="906480" cy="1517400"/>
            </a:xfrm>
          </p:grpSpPr>
          <p:sp>
            <p:nvSpPr>
              <p:cNvPr id="772" name="Google Shape;1124;p25"/>
              <p:cNvSpPr/>
              <p:nvPr/>
            </p:nvSpPr>
            <p:spPr>
              <a:xfrm rot="5400000">
                <a:off x="-599400" y="3938040"/>
                <a:ext cx="581400" cy="556560"/>
              </a:xfrm>
              <a:custGeom>
                <a:avLst/>
                <a:gdLst>
                  <a:gd name="textAreaLeft" fmla="*/ 0 w 581400"/>
                  <a:gd name="textAreaRight" fmla="*/ 582120 w 581400"/>
                  <a:gd name="textAreaTop" fmla="*/ 0 h 556560"/>
                  <a:gd name="textAreaBottom" fmla="*/ 557280 h 5565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alpha val="31000"/>
                    </a:srgbClr>
                  </a:gs>
                  <a:gs pos="22000">
                    <a:srgbClr val="f5f8ff">
                      <a:alpha val="31000"/>
                    </a:srgbClr>
                  </a:gs>
                  <a:gs pos="45000">
                    <a:srgbClr val="ffffff">
                      <a:alpha val="31000"/>
                    </a:srgbClr>
                  </a:gs>
                  <a:gs pos="100000">
                    <a:srgbClr val="0c0a9e">
                      <a:alpha val="31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773" name="Google Shape;1125;p25"/>
              <p:cNvSpPr/>
              <p:nvPr/>
            </p:nvSpPr>
            <p:spPr>
              <a:xfrm rot="5400000">
                <a:off x="-419400" y="4511160"/>
                <a:ext cx="339480" cy="325080"/>
              </a:xfrm>
              <a:custGeom>
                <a:avLst/>
                <a:gdLst>
                  <a:gd name="textAreaLeft" fmla="*/ 0 w 339480"/>
                  <a:gd name="textAreaRight" fmla="*/ 340200 w 339480"/>
                  <a:gd name="textAreaTop" fmla="*/ 0 h 325080"/>
                  <a:gd name="textAreaBottom" fmla="*/ 325800 h 3250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774" name="Google Shape;1126;p25"/>
              <p:cNvSpPr/>
              <p:nvPr/>
            </p:nvSpPr>
            <p:spPr>
              <a:xfrm rot="5400000">
                <a:off x="-889920" y="4395600"/>
                <a:ext cx="581400" cy="556560"/>
              </a:xfrm>
              <a:custGeom>
                <a:avLst/>
                <a:gdLst>
                  <a:gd name="textAreaLeft" fmla="*/ 0 w 581400"/>
                  <a:gd name="textAreaRight" fmla="*/ 582120 w 581400"/>
                  <a:gd name="textAreaTop" fmla="*/ 0 h 556560"/>
                  <a:gd name="textAreaBottom" fmla="*/ 557280 h 5565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alpha val="31000"/>
                    </a:srgbClr>
                  </a:gs>
                  <a:gs pos="22000">
                    <a:srgbClr val="f5f8ff">
                      <a:alpha val="31000"/>
                    </a:srgbClr>
                  </a:gs>
                  <a:gs pos="45000">
                    <a:srgbClr val="ffffff">
                      <a:alpha val="31000"/>
                    </a:srgbClr>
                  </a:gs>
                  <a:gs pos="100000">
                    <a:srgbClr val="0c0a9e">
                      <a:alpha val="31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775" name="Google Shape;1127;p25"/>
              <p:cNvSpPr/>
              <p:nvPr/>
            </p:nvSpPr>
            <p:spPr>
              <a:xfrm rot="5400000">
                <a:off x="-540000" y="4874040"/>
                <a:ext cx="581400" cy="556560"/>
              </a:xfrm>
              <a:custGeom>
                <a:avLst/>
                <a:gdLst>
                  <a:gd name="textAreaLeft" fmla="*/ 0 w 581400"/>
                  <a:gd name="textAreaRight" fmla="*/ 582120 w 581400"/>
                  <a:gd name="textAreaTop" fmla="*/ 0 h 556560"/>
                  <a:gd name="textAreaBottom" fmla="*/ 557280 h 5565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776" name="Google Shape;1128;p25"/>
            <p:cNvGrpSpPr/>
            <p:nvPr/>
          </p:nvGrpSpPr>
          <p:grpSpPr>
            <a:xfrm>
              <a:off x="-926640" y="4022640"/>
              <a:ext cx="2832480" cy="1420200"/>
              <a:chOff x="-926640" y="4022640"/>
              <a:chExt cx="2832480" cy="1420200"/>
            </a:xfrm>
          </p:grpSpPr>
          <p:sp>
            <p:nvSpPr>
              <p:cNvPr id="777" name="Google Shape;1129;p25"/>
              <p:cNvSpPr/>
              <p:nvPr/>
            </p:nvSpPr>
            <p:spPr>
              <a:xfrm rot="5400000">
                <a:off x="-220320" y="3316320"/>
                <a:ext cx="1420200" cy="2832480"/>
              </a:xfrm>
              <a:custGeom>
                <a:avLst/>
                <a:gdLst>
                  <a:gd name="textAreaLeft" fmla="*/ 0 w 1420200"/>
                  <a:gd name="textAreaRight" fmla="*/ 1420920 w 1420200"/>
                  <a:gd name="textAreaTop" fmla="*/ 0 h 2832480"/>
                  <a:gd name="textAreaBottom" fmla="*/ 2833200 h 2832480"/>
                </a:gdLst>
                <a:ah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9900ff">
                      <a:alpha val="47000"/>
                    </a:srgbClr>
                  </a:gs>
                  <a:gs pos="100000">
                    <a:srgbClr val="ffffff">
                      <a:alpha val="0"/>
                    </a:srgbClr>
                  </a:gs>
                </a:gsLst>
                <a:lin ang="162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778" name="Google Shape;1130;p25"/>
              <p:cNvGrpSpPr/>
              <p:nvPr/>
            </p:nvGrpSpPr>
            <p:grpSpPr>
              <a:xfrm>
                <a:off x="66960" y="4569840"/>
                <a:ext cx="161280" cy="161280"/>
                <a:chOff x="66960" y="4569840"/>
                <a:chExt cx="161280" cy="161280"/>
              </a:xfrm>
            </p:grpSpPr>
            <p:sp>
              <p:nvSpPr>
                <p:cNvPr id="779" name="Google Shape;1131;p25"/>
                <p:cNvSpPr/>
                <p:nvPr/>
              </p:nvSpPr>
              <p:spPr>
                <a:xfrm>
                  <a:off x="66960" y="4569840"/>
                  <a:ext cx="161280" cy="161280"/>
                </a:xfrm>
                <a:custGeom>
                  <a:avLst/>
                  <a:gdLst>
                    <a:gd name="textAreaLeft" fmla="*/ 0 w 161280"/>
                    <a:gd name="textAreaRight" fmla="*/ 162000 w 161280"/>
                    <a:gd name="textAreaTop" fmla="*/ 0 h 161280"/>
                    <a:gd name="textAreaBottom" fmla="*/ 162000 h 1612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10800000"/>
                </a:gradFill>
                <a:ln w="0">
                  <a:noFill/>
                </a:ln>
              </p:spPr>
              <p:style>
                <a:lnRef idx="0"/>
                <a:fillRef idx="0"/>
                <a:effectRef idx="0"/>
                <a:fontRef idx="minor"/>
              </p:style>
              <p:txBody>
                <a:bodyPr lIns="90000" rIns="90000" tIns="81000" bIns="81000" anchor="ctr">
                  <a:noAutofit/>
                </a:bodyPr>
                <a:p>
                  <a:pPr>
                    <a:lnSpc>
                      <a:spcPct val="100000"/>
                    </a:lnSpc>
                    <a:tabLst>
                      <a:tab algn="l" pos="0"/>
                    </a:tabLst>
                  </a:pPr>
                  <a:endParaRPr b="0" lang="en-US" sz="1400" spc="-1" strike="noStrike">
                    <a:solidFill>
                      <a:srgbClr val="000000"/>
                    </a:solidFill>
                    <a:latin typeface="Arial"/>
                  </a:endParaRPr>
                </a:p>
              </p:txBody>
            </p:sp>
            <p:sp>
              <p:nvSpPr>
                <p:cNvPr id="780" name="Google Shape;1132;p25"/>
                <p:cNvSpPr/>
                <p:nvPr/>
              </p:nvSpPr>
              <p:spPr>
                <a:xfrm>
                  <a:off x="99720" y="4606560"/>
                  <a:ext cx="96120" cy="87840"/>
                </a:xfrm>
                <a:custGeom>
                  <a:avLst/>
                  <a:gdLst>
                    <a:gd name="textAreaLeft" fmla="*/ 0 w 96120"/>
                    <a:gd name="textAreaRight" fmla="*/ 96840 w 96120"/>
                    <a:gd name="textAreaTop" fmla="*/ 0 h 87840"/>
                    <a:gd name="textAreaBottom" fmla="*/ 88560 h 878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10800000"/>
                </a:gradFill>
                <a:ln w="0">
                  <a:noFill/>
                </a:ln>
              </p:spPr>
              <p:style>
                <a:lnRef idx="0"/>
                <a:fillRef idx="0"/>
                <a:effectRef idx="0"/>
                <a:fontRef idx="minor"/>
              </p:style>
              <p:txBody>
                <a:bodyPr lIns="90000" rIns="90000" tIns="44280" bIns="4428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781" name="Google Shape;1133;p25"/>
              <p:cNvGrpSpPr/>
              <p:nvPr/>
            </p:nvGrpSpPr>
            <p:grpSpPr>
              <a:xfrm>
                <a:off x="1450080" y="4988880"/>
                <a:ext cx="161280" cy="161280"/>
                <a:chOff x="1450080" y="4988880"/>
                <a:chExt cx="161280" cy="161280"/>
              </a:xfrm>
            </p:grpSpPr>
            <p:sp>
              <p:nvSpPr>
                <p:cNvPr id="782" name="Google Shape;1134;p25"/>
                <p:cNvSpPr/>
                <p:nvPr/>
              </p:nvSpPr>
              <p:spPr>
                <a:xfrm rot="10800000">
                  <a:off x="1450080" y="4988880"/>
                  <a:ext cx="161280" cy="161280"/>
                </a:xfrm>
                <a:custGeom>
                  <a:avLst/>
                  <a:gdLst>
                    <a:gd name="textAreaLeft" fmla="*/ 0 w 161280"/>
                    <a:gd name="textAreaRight" fmla="*/ 162000 w 161280"/>
                    <a:gd name="textAreaTop" fmla="*/ 0 h 161280"/>
                    <a:gd name="textAreaBottom" fmla="*/ 162000 h 1612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10800000"/>
                </a:gradFill>
                <a:ln w="0">
                  <a:noFill/>
                </a:ln>
              </p:spPr>
              <p:style>
                <a:lnRef idx="0"/>
                <a:fillRef idx="0"/>
                <a:effectRef idx="0"/>
                <a:fontRef idx="minor"/>
              </p:style>
              <p:txBody>
                <a:bodyPr lIns="90000" rIns="90000" tIns="81000" bIns="81000" anchor="ctr">
                  <a:noAutofit/>
                </a:bodyPr>
                <a:p>
                  <a:pPr>
                    <a:lnSpc>
                      <a:spcPct val="100000"/>
                    </a:lnSpc>
                    <a:tabLst>
                      <a:tab algn="l" pos="0"/>
                    </a:tabLst>
                  </a:pPr>
                  <a:endParaRPr b="0" lang="en-US" sz="1400" spc="-1" strike="noStrike">
                    <a:solidFill>
                      <a:srgbClr val="000000"/>
                    </a:solidFill>
                    <a:latin typeface="Arial"/>
                  </a:endParaRPr>
                </a:p>
              </p:txBody>
            </p:sp>
            <p:sp>
              <p:nvSpPr>
                <p:cNvPr id="783" name="Google Shape;1135;p25"/>
                <p:cNvSpPr/>
                <p:nvPr/>
              </p:nvSpPr>
              <p:spPr>
                <a:xfrm rot="10800000">
                  <a:off x="1482840" y="5025240"/>
                  <a:ext cx="96120" cy="87840"/>
                </a:xfrm>
                <a:custGeom>
                  <a:avLst/>
                  <a:gdLst>
                    <a:gd name="textAreaLeft" fmla="*/ 0 w 96120"/>
                    <a:gd name="textAreaRight" fmla="*/ 96840 w 96120"/>
                    <a:gd name="textAreaTop" fmla="*/ 0 h 87840"/>
                    <a:gd name="textAreaBottom" fmla="*/ 88560 h 878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10800000"/>
                </a:gradFill>
                <a:ln w="0">
                  <a:noFill/>
                </a:ln>
              </p:spPr>
              <p:style>
                <a:lnRef idx="0"/>
                <a:fillRef idx="0"/>
                <a:effectRef idx="0"/>
                <a:fontRef idx="minor"/>
              </p:style>
              <p:txBody>
                <a:bodyPr lIns="90000" rIns="90000" tIns="44280" bIns="4428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784" name="Google Shape;1136;p25"/>
            <p:cNvSpPr/>
            <p:nvPr/>
          </p:nvSpPr>
          <p:spPr>
            <a:xfrm rot="16200000">
              <a:off x="-15480" y="3773160"/>
              <a:ext cx="502200" cy="2327040"/>
            </a:xfrm>
            <a:custGeom>
              <a:avLst/>
              <a:gdLst>
                <a:gd name="textAreaLeft" fmla="*/ 0 w 502200"/>
                <a:gd name="textAreaRight" fmla="*/ 502920 w 502200"/>
                <a:gd name="textAreaTop" fmla="*/ 0 h 2327040"/>
                <a:gd name="textAreaBottom" fmla="*/ 2327760 h 2327040"/>
              </a:gdLst>
              <a:ahLst/>
              <a:rect l="textAreaLeft" t="textAreaTop" r="textAreaRight" b="textAreaBottom"/>
              <a:pathLst>
                <a:path w="12266" h="56755">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rotWithShape="0">
              <a:gsLst>
                <a:gs pos="0">
                  <a:srgbClr val="0c0a9e"/>
                </a:gs>
                <a:gs pos="100000">
                  <a:srgbClr val="ffffff">
                    <a:alpha val="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785" name="Google Shape;1137;p25"/>
          <p:cNvGrpSpPr/>
          <p:nvPr/>
        </p:nvGrpSpPr>
        <p:grpSpPr>
          <a:xfrm>
            <a:off x="6400080" y="-1754280"/>
            <a:ext cx="4188240" cy="3065760"/>
            <a:chOff x="6400080" y="-1754280"/>
            <a:chExt cx="4188240" cy="3065760"/>
          </a:xfrm>
        </p:grpSpPr>
        <p:sp>
          <p:nvSpPr>
            <p:cNvPr id="786" name="Google Shape;1138;p25"/>
            <p:cNvSpPr/>
            <p:nvPr/>
          </p:nvSpPr>
          <p:spPr>
            <a:xfrm rot="16200000">
              <a:off x="7037280" y="-883800"/>
              <a:ext cx="1558080" cy="2832480"/>
            </a:xfrm>
            <a:custGeom>
              <a:avLst/>
              <a:gdLst>
                <a:gd name="textAreaLeft" fmla="*/ 0 w 1558080"/>
                <a:gd name="textAreaRight" fmla="*/ 1558800 w 1558080"/>
                <a:gd name="textAreaTop" fmla="*/ 0 h 2832480"/>
                <a:gd name="textAreaBottom" fmla="*/ 2833200 h 2832480"/>
              </a:gdLst>
              <a:ah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pic>
          <p:nvPicPr>
            <p:cNvPr id="787" name="Google Shape;1139;p25" descr=""/>
            <p:cNvPicPr/>
            <p:nvPr/>
          </p:nvPicPr>
          <p:blipFill>
            <a:blip r:embed="rId2"/>
            <a:srcRect l="16959" t="24708" r="7122" b="26168"/>
            <a:stretch/>
          </p:blipFill>
          <p:spPr>
            <a:xfrm>
              <a:off x="6815880" y="-1754280"/>
              <a:ext cx="3772440" cy="2879280"/>
            </a:xfrm>
            <a:prstGeom prst="rect">
              <a:avLst/>
            </a:prstGeom>
            <a:ln w="0">
              <a:noFill/>
            </a:ln>
          </p:spPr>
        </p:pic>
        <p:sp>
          <p:nvSpPr>
            <p:cNvPr id="788" name="Google Shape;1140;p25"/>
            <p:cNvSpPr/>
            <p:nvPr/>
          </p:nvSpPr>
          <p:spPr>
            <a:xfrm>
              <a:off x="8521560" y="-156600"/>
              <a:ext cx="903600" cy="865080"/>
            </a:xfrm>
            <a:custGeom>
              <a:avLst/>
              <a:gdLst>
                <a:gd name="textAreaLeft" fmla="*/ 0 w 903600"/>
                <a:gd name="textAreaRight" fmla="*/ 904320 w 903600"/>
                <a:gd name="textAreaTop" fmla="*/ 0 h 865080"/>
                <a:gd name="textAreaBottom" fmla="*/ 865800 h 8650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789" name="Google Shape;1141;p25"/>
            <p:cNvGrpSpPr/>
            <p:nvPr/>
          </p:nvGrpSpPr>
          <p:grpSpPr>
            <a:xfrm>
              <a:off x="8733960" y="-135000"/>
              <a:ext cx="174240" cy="822600"/>
              <a:chOff x="8733960" y="-135000"/>
              <a:chExt cx="174240" cy="822600"/>
            </a:xfrm>
          </p:grpSpPr>
          <p:sp>
            <p:nvSpPr>
              <p:cNvPr id="790" name="Google Shape;1142;p25"/>
              <p:cNvSpPr/>
              <p:nvPr/>
            </p:nvSpPr>
            <p:spPr>
              <a:xfrm rot="18900000">
                <a:off x="8759520" y="53928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791" name="Google Shape;1143;p25"/>
              <p:cNvSpPr/>
              <p:nvPr/>
            </p:nvSpPr>
            <p:spPr>
              <a:xfrm rot="18900000">
                <a:off x="8759520" y="430920"/>
                <a:ext cx="122760" cy="123120"/>
              </a:xfrm>
              <a:custGeom>
                <a:avLst/>
                <a:gdLst>
                  <a:gd name="textAreaLeft" fmla="*/ 0 w 122760"/>
                  <a:gd name="textAreaRight" fmla="*/ 123480 w 122760"/>
                  <a:gd name="textAreaTop" fmla="*/ 0 h 123120"/>
                  <a:gd name="textAreaBottom" fmla="*/ 123840 h 123120"/>
                </a:gdLst>
                <a:ah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n-US" sz="1400" spc="-1" strike="noStrike">
                  <a:solidFill>
                    <a:srgbClr val="000000"/>
                  </a:solidFill>
                  <a:latin typeface="Arial"/>
                </a:endParaRPr>
              </a:p>
            </p:txBody>
          </p:sp>
          <p:sp>
            <p:nvSpPr>
              <p:cNvPr id="792" name="Google Shape;1144;p25"/>
              <p:cNvSpPr/>
              <p:nvPr/>
            </p:nvSpPr>
            <p:spPr>
              <a:xfrm rot="18900000">
                <a:off x="8759520" y="322920"/>
                <a:ext cx="123120" cy="122760"/>
              </a:xfrm>
              <a:custGeom>
                <a:avLst/>
                <a:gdLst>
                  <a:gd name="textAreaLeft" fmla="*/ 0 w 123120"/>
                  <a:gd name="textAreaRight" fmla="*/ 123840 w 123120"/>
                  <a:gd name="textAreaTop" fmla="*/ 0 h 122760"/>
                  <a:gd name="textAreaBottom" fmla="*/ 123480 h 122760"/>
                </a:gdLst>
                <a:ah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793" name="Google Shape;1145;p25"/>
              <p:cNvSpPr/>
              <p:nvPr/>
            </p:nvSpPr>
            <p:spPr>
              <a:xfrm rot="18900000">
                <a:off x="8759160" y="214920"/>
                <a:ext cx="123120" cy="122760"/>
              </a:xfrm>
              <a:custGeom>
                <a:avLst/>
                <a:gdLst>
                  <a:gd name="textAreaLeft" fmla="*/ 0 w 123120"/>
                  <a:gd name="textAreaRight" fmla="*/ 123840 w 123120"/>
                  <a:gd name="textAreaTop" fmla="*/ 0 h 122760"/>
                  <a:gd name="textAreaBottom" fmla="*/ 123480 h 122760"/>
                </a:gdLst>
                <a:ah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794" name="Google Shape;1146;p25"/>
              <p:cNvSpPr/>
              <p:nvPr/>
            </p:nvSpPr>
            <p:spPr>
              <a:xfrm rot="18900000">
                <a:off x="8759880" y="10692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795" name="Google Shape;1147;p25"/>
              <p:cNvSpPr/>
              <p:nvPr/>
            </p:nvSpPr>
            <p:spPr>
              <a:xfrm rot="18900000">
                <a:off x="8759520" y="-72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796" name="Google Shape;1148;p25"/>
              <p:cNvSpPr/>
              <p:nvPr/>
            </p:nvSpPr>
            <p:spPr>
              <a:xfrm rot="18900000">
                <a:off x="8759520" y="-109440"/>
                <a:ext cx="122760" cy="123120"/>
              </a:xfrm>
              <a:custGeom>
                <a:avLst/>
                <a:gdLst>
                  <a:gd name="textAreaLeft" fmla="*/ 0 w 122760"/>
                  <a:gd name="textAreaRight" fmla="*/ 123480 w 122760"/>
                  <a:gd name="textAreaTop" fmla="*/ 0 h 123120"/>
                  <a:gd name="textAreaBottom" fmla="*/ 123840 h 123120"/>
                </a:gdLst>
                <a:ah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797" name="Google Shape;1149;p25"/>
            <p:cNvGrpSpPr/>
            <p:nvPr/>
          </p:nvGrpSpPr>
          <p:grpSpPr>
            <a:xfrm>
              <a:off x="8983440" y="-135000"/>
              <a:ext cx="174240" cy="822600"/>
              <a:chOff x="8983440" y="-135000"/>
              <a:chExt cx="174240" cy="822600"/>
            </a:xfrm>
          </p:grpSpPr>
          <p:sp>
            <p:nvSpPr>
              <p:cNvPr id="798" name="Google Shape;1150;p25"/>
              <p:cNvSpPr/>
              <p:nvPr/>
            </p:nvSpPr>
            <p:spPr>
              <a:xfrm rot="18900000">
                <a:off x="9008640" y="53928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799" name="Google Shape;1151;p25"/>
              <p:cNvSpPr/>
              <p:nvPr/>
            </p:nvSpPr>
            <p:spPr>
              <a:xfrm rot="18900000">
                <a:off x="9009000" y="430920"/>
                <a:ext cx="122760" cy="123120"/>
              </a:xfrm>
              <a:custGeom>
                <a:avLst/>
                <a:gdLst>
                  <a:gd name="textAreaLeft" fmla="*/ 0 w 122760"/>
                  <a:gd name="textAreaRight" fmla="*/ 123480 w 122760"/>
                  <a:gd name="textAreaTop" fmla="*/ 0 h 123120"/>
                  <a:gd name="textAreaBottom" fmla="*/ 123840 h 123120"/>
                </a:gdLst>
                <a:ah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n-US" sz="1400" spc="-1" strike="noStrike">
                  <a:solidFill>
                    <a:srgbClr val="000000"/>
                  </a:solidFill>
                  <a:latin typeface="Arial"/>
                </a:endParaRPr>
              </a:p>
            </p:txBody>
          </p:sp>
          <p:sp>
            <p:nvSpPr>
              <p:cNvPr id="800" name="Google Shape;1152;p25"/>
              <p:cNvSpPr/>
              <p:nvPr/>
            </p:nvSpPr>
            <p:spPr>
              <a:xfrm rot="18900000">
                <a:off x="9008640" y="322920"/>
                <a:ext cx="123120" cy="122760"/>
              </a:xfrm>
              <a:custGeom>
                <a:avLst/>
                <a:gdLst>
                  <a:gd name="textAreaLeft" fmla="*/ 0 w 123120"/>
                  <a:gd name="textAreaRight" fmla="*/ 123840 w 123120"/>
                  <a:gd name="textAreaTop" fmla="*/ 0 h 122760"/>
                  <a:gd name="textAreaBottom" fmla="*/ 123480 h 122760"/>
                </a:gdLst>
                <a:ah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801" name="Google Shape;1153;p25"/>
              <p:cNvSpPr/>
              <p:nvPr/>
            </p:nvSpPr>
            <p:spPr>
              <a:xfrm rot="18900000">
                <a:off x="9008640" y="214920"/>
                <a:ext cx="123120" cy="122760"/>
              </a:xfrm>
              <a:custGeom>
                <a:avLst/>
                <a:gdLst>
                  <a:gd name="textAreaLeft" fmla="*/ 0 w 123120"/>
                  <a:gd name="textAreaRight" fmla="*/ 123840 w 123120"/>
                  <a:gd name="textAreaTop" fmla="*/ 0 h 122760"/>
                  <a:gd name="textAreaBottom" fmla="*/ 123480 h 122760"/>
                </a:gdLst>
                <a:ah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802" name="Google Shape;1154;p25"/>
              <p:cNvSpPr/>
              <p:nvPr/>
            </p:nvSpPr>
            <p:spPr>
              <a:xfrm rot="18900000">
                <a:off x="9009000" y="10692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803" name="Google Shape;1155;p25"/>
              <p:cNvSpPr/>
              <p:nvPr/>
            </p:nvSpPr>
            <p:spPr>
              <a:xfrm rot="18900000">
                <a:off x="9008640" y="-72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804" name="Google Shape;1156;p25"/>
              <p:cNvSpPr/>
              <p:nvPr/>
            </p:nvSpPr>
            <p:spPr>
              <a:xfrm rot="18900000">
                <a:off x="9009000" y="-109440"/>
                <a:ext cx="122760" cy="123120"/>
              </a:xfrm>
              <a:custGeom>
                <a:avLst/>
                <a:gdLst>
                  <a:gd name="textAreaLeft" fmla="*/ 0 w 122760"/>
                  <a:gd name="textAreaRight" fmla="*/ 123480 w 122760"/>
                  <a:gd name="textAreaTop" fmla="*/ 0 h 123120"/>
                  <a:gd name="textAreaBottom" fmla="*/ 123840 h 123120"/>
                </a:gdLst>
                <a:ah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805" name="Google Shape;1157;p25"/>
          <p:cNvGrpSpPr/>
          <p:nvPr/>
        </p:nvGrpSpPr>
        <p:grpSpPr>
          <a:xfrm>
            <a:off x="8854920" y="2261160"/>
            <a:ext cx="619920" cy="620280"/>
            <a:chOff x="8854920" y="2261160"/>
            <a:chExt cx="619920" cy="620280"/>
          </a:xfrm>
        </p:grpSpPr>
        <p:sp>
          <p:nvSpPr>
            <p:cNvPr id="806" name="Google Shape;1158;p25"/>
            <p:cNvSpPr/>
            <p:nvPr/>
          </p:nvSpPr>
          <p:spPr>
            <a:xfrm rot="2700000">
              <a:off x="8945640" y="2351880"/>
              <a:ext cx="438480" cy="438480"/>
            </a:xfrm>
            <a:custGeom>
              <a:avLst/>
              <a:gdLst>
                <a:gd name="textAreaLeft" fmla="*/ 0 w 438480"/>
                <a:gd name="textAreaRight" fmla="*/ 439200 w 438480"/>
                <a:gd name="textAreaTop" fmla="*/ 0 h 438480"/>
                <a:gd name="textAreaBottom" fmla="*/ 439200 h 4384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807" name="Google Shape;1159;p25"/>
            <p:cNvSpPr/>
            <p:nvPr/>
          </p:nvSpPr>
          <p:spPr>
            <a:xfrm rot="2700000">
              <a:off x="9033480" y="2451960"/>
              <a:ext cx="262080" cy="239040"/>
            </a:xfrm>
            <a:custGeom>
              <a:avLst/>
              <a:gdLst>
                <a:gd name="textAreaLeft" fmla="*/ 0 w 262080"/>
                <a:gd name="textAreaRight" fmla="*/ 262800 w 262080"/>
                <a:gd name="textAreaTop" fmla="*/ 0 h 239040"/>
                <a:gd name="textAreaBottom" fmla="*/ 239760 h 2390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808" name="Google Shape;1160;p25"/>
          <p:cNvGrpSpPr/>
          <p:nvPr/>
        </p:nvGrpSpPr>
        <p:grpSpPr>
          <a:xfrm>
            <a:off x="4996440" y="181080"/>
            <a:ext cx="4558320" cy="133560"/>
            <a:chOff x="4996440" y="181080"/>
            <a:chExt cx="4558320" cy="133560"/>
          </a:xfrm>
        </p:grpSpPr>
        <p:sp>
          <p:nvSpPr>
            <p:cNvPr id="809" name="Google Shape;1161;p25"/>
            <p:cNvSpPr/>
            <p:nvPr/>
          </p:nvSpPr>
          <p:spPr>
            <a:xfrm rot="10800000">
              <a:off x="4996440" y="18108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cxnSp>
          <p:nvCxnSpPr>
            <p:cNvPr id="810" name="Google Shape;1162;p25"/>
            <p:cNvCxnSpPr/>
            <p:nvPr/>
          </p:nvCxnSpPr>
          <p:spPr>
            <a:xfrm flipH="1">
              <a:off x="5091840" y="247320"/>
              <a:ext cx="4463280" cy="720"/>
            </a:xfrm>
            <a:prstGeom prst="straightConnector1">
              <a:avLst/>
            </a:prstGeom>
            <a:ln w="9525">
              <a:solidFill>
                <a:srgbClr val="0c0a9e"/>
              </a:solidFill>
              <a:round/>
            </a:ln>
          </p:spPr>
        </p:cxnSp>
        <p:sp>
          <p:nvSpPr>
            <p:cNvPr id="811" name="Google Shape;1163;p25"/>
            <p:cNvSpPr/>
            <p:nvPr/>
          </p:nvSpPr>
          <p:spPr>
            <a:xfrm rot="10800000">
              <a:off x="5026680" y="21168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tabLst>
                  <a:tab algn="l" pos="0"/>
                </a:tabLst>
              </a:pPr>
              <a:endParaRPr b="0" lang="en-US" sz="1400" spc="-1" strike="noStrike">
                <a:solidFill>
                  <a:srgbClr val="ffffff"/>
                </a:solidFill>
                <a:latin typeface="Arial"/>
              </a:endParaRPr>
            </a:p>
          </p:txBody>
        </p:sp>
      </p:grpSp>
      <p:sp>
        <p:nvSpPr>
          <p:cNvPr id="8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1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1" r:id="rId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814" name="Google Shape;1174;p26"/>
          <p:cNvGrpSpPr/>
          <p:nvPr/>
        </p:nvGrpSpPr>
        <p:grpSpPr>
          <a:xfrm>
            <a:off x="-2902680" y="1271880"/>
            <a:ext cx="6190200" cy="6190200"/>
            <a:chOff x="-2902680" y="1271880"/>
            <a:chExt cx="6190200" cy="6190200"/>
          </a:xfrm>
        </p:grpSpPr>
        <p:pic>
          <p:nvPicPr>
            <p:cNvPr id="815" name="Google Shape;1175;p26" descr=""/>
            <p:cNvPicPr/>
            <p:nvPr/>
          </p:nvPicPr>
          <p:blipFill>
            <a:blip r:embed="rId2"/>
            <a:srcRect l="16959" t="24708" r="7122" b="26168"/>
            <a:stretch/>
          </p:blipFill>
          <p:spPr>
            <a:xfrm>
              <a:off x="-757080" y="3866760"/>
              <a:ext cx="2441160" cy="1863000"/>
            </a:xfrm>
            <a:prstGeom prst="rect">
              <a:avLst/>
            </a:prstGeom>
            <a:ln w="0">
              <a:noFill/>
            </a:ln>
          </p:spPr>
        </p:pic>
        <p:grpSp>
          <p:nvGrpSpPr>
            <p:cNvPr id="816" name="Google Shape;1176;p26"/>
            <p:cNvGrpSpPr/>
            <p:nvPr/>
          </p:nvGrpSpPr>
          <p:grpSpPr>
            <a:xfrm>
              <a:off x="-2902680" y="1271880"/>
              <a:ext cx="6190200" cy="6190200"/>
              <a:chOff x="-2902680" y="1271880"/>
              <a:chExt cx="6190200" cy="6190200"/>
            </a:xfrm>
          </p:grpSpPr>
          <p:sp>
            <p:nvSpPr>
              <p:cNvPr id="817" name="Google Shape;1177;p26"/>
              <p:cNvSpPr/>
              <p:nvPr/>
            </p:nvSpPr>
            <p:spPr>
              <a:xfrm flipH="1" rot="2700000">
                <a:off x="-1810800" y="1992600"/>
                <a:ext cx="4005720" cy="4748400"/>
              </a:xfrm>
              <a:custGeom>
                <a:avLst/>
                <a:gdLst>
                  <a:gd name="textAreaLeft" fmla="*/ 360 w 4005720"/>
                  <a:gd name="textAreaRight" fmla="*/ 4006800 w 4005720"/>
                  <a:gd name="textAreaTop" fmla="*/ 0 h 4748400"/>
                  <a:gd name="textAreaBottom" fmla="*/ 4748760 h 4748400"/>
                </a:gdLst>
                <a:ah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eb9109"/>
                  </a:gs>
                  <a:gs pos="40000">
                    <a:srgbClr val="ff9900">
                      <a:alpha val="41000"/>
                    </a:srgbClr>
                  </a:gs>
                  <a:gs pos="100000">
                    <a:srgbClr val="ffffff">
                      <a:alpha val="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818" name="Google Shape;1178;p26"/>
              <p:cNvSpPr/>
              <p:nvPr/>
            </p:nvSpPr>
            <p:spPr>
              <a:xfrm flipH="1" rot="2700000">
                <a:off x="-1269720" y="2499840"/>
                <a:ext cx="2925000" cy="3057120"/>
              </a:xfrm>
              <a:custGeom>
                <a:avLst/>
                <a:gdLst>
                  <a:gd name="textAreaLeft" fmla="*/ -360 w 2925000"/>
                  <a:gd name="textAreaRight" fmla="*/ 2925360 w 2925000"/>
                  <a:gd name="textAreaTop" fmla="*/ 0 h 3057120"/>
                  <a:gd name="textAreaBottom" fmla="*/ 3057840 h 3057120"/>
                </a:gdLst>
                <a:ah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2706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819" name="Google Shape;1179;p26"/>
              <p:cNvGrpSpPr/>
              <p:nvPr/>
            </p:nvGrpSpPr>
            <p:grpSpPr>
              <a:xfrm>
                <a:off x="309240" y="3043440"/>
                <a:ext cx="133560" cy="133560"/>
                <a:chOff x="309240" y="3043440"/>
                <a:chExt cx="133560" cy="133560"/>
              </a:xfrm>
            </p:grpSpPr>
            <p:sp>
              <p:nvSpPr>
                <p:cNvPr id="820" name="Google Shape;1180;p26"/>
                <p:cNvSpPr/>
                <p:nvPr/>
              </p:nvSpPr>
              <p:spPr>
                <a:xfrm rot="10800000">
                  <a:off x="309240" y="304344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821" name="Google Shape;1181;p26"/>
                <p:cNvSpPr/>
                <p:nvPr/>
              </p:nvSpPr>
              <p:spPr>
                <a:xfrm rot="10800000">
                  <a:off x="327960" y="3062160"/>
                  <a:ext cx="95760" cy="95760"/>
                </a:xfrm>
                <a:prstGeom prst="ellipse">
                  <a:avLst/>
                </a:pr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822" name="Google Shape;1182;p26"/>
              <p:cNvGrpSpPr/>
              <p:nvPr/>
            </p:nvGrpSpPr>
            <p:grpSpPr>
              <a:xfrm>
                <a:off x="70560" y="3711600"/>
                <a:ext cx="133560" cy="133560"/>
                <a:chOff x="70560" y="3711600"/>
                <a:chExt cx="133560" cy="133560"/>
              </a:xfrm>
            </p:grpSpPr>
            <p:sp>
              <p:nvSpPr>
                <p:cNvPr id="823" name="Google Shape;1183;p26"/>
                <p:cNvSpPr/>
                <p:nvPr/>
              </p:nvSpPr>
              <p:spPr>
                <a:xfrm rot="10800000">
                  <a:off x="70560" y="371160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824" name="Google Shape;1184;p26"/>
                <p:cNvSpPr/>
                <p:nvPr/>
              </p:nvSpPr>
              <p:spPr>
                <a:xfrm rot="10800000">
                  <a:off x="89280" y="3730320"/>
                  <a:ext cx="95760" cy="95760"/>
                </a:xfrm>
                <a:prstGeom prst="ellipse">
                  <a:avLst/>
                </a:pr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825" name="Google Shape;1185;p26"/>
              <p:cNvGrpSpPr/>
              <p:nvPr/>
            </p:nvGrpSpPr>
            <p:grpSpPr>
              <a:xfrm>
                <a:off x="-177120" y="3781080"/>
                <a:ext cx="938520" cy="2448360"/>
                <a:chOff x="-177120" y="3781080"/>
                <a:chExt cx="938520" cy="2448360"/>
              </a:xfrm>
            </p:grpSpPr>
            <p:sp>
              <p:nvSpPr>
                <p:cNvPr id="826" name="Google Shape;1186;p26"/>
                <p:cNvSpPr/>
                <p:nvPr/>
              </p:nvSpPr>
              <p:spPr>
                <a:xfrm rot="10800000">
                  <a:off x="184680" y="4255560"/>
                  <a:ext cx="576720" cy="1973880"/>
                </a:xfrm>
                <a:custGeom>
                  <a:avLst/>
                  <a:gdLst>
                    <a:gd name="textAreaLeft" fmla="*/ 0 w 576720"/>
                    <a:gd name="textAreaRight" fmla="*/ 577440 w 576720"/>
                    <a:gd name="textAreaTop" fmla="*/ 0 h 1973880"/>
                    <a:gd name="textAreaBottom" fmla="*/ 1974600 h 1973880"/>
                  </a:gdLst>
                  <a:ah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9900ff">
                        <a:alpha val="47000"/>
                      </a:srgbClr>
                    </a:gs>
                    <a:gs pos="100000">
                      <a:srgbClr val="ffffff">
                        <a:alpha val="0"/>
                      </a:srgbClr>
                    </a:gs>
                  </a:gsLst>
                  <a:lin ang="162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827" name="Google Shape;1187;p26"/>
                <p:cNvSpPr/>
                <p:nvPr/>
              </p:nvSpPr>
              <p:spPr>
                <a:xfrm rot="10800000">
                  <a:off x="-176760" y="3781080"/>
                  <a:ext cx="686520" cy="2086200"/>
                </a:xfrm>
                <a:custGeom>
                  <a:avLst/>
                  <a:gdLst>
                    <a:gd name="textAreaLeft" fmla="*/ 0 w 686520"/>
                    <a:gd name="textAreaRight" fmla="*/ 687240 w 686520"/>
                    <a:gd name="textAreaTop" fmla="*/ 0 h 2086200"/>
                    <a:gd name="textAreaBottom" fmla="*/ 2086920 h 2086200"/>
                  </a:gdLst>
                  <a:ahLst/>
                  <a:rect l="textAreaLeft" t="textAreaTop" r="textAreaRight" b="textAreaBottom"/>
                  <a:pathLst>
                    <a:path w="16760" h="4318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rotWithShape="0">
                  <a:gsLst>
                    <a:gs pos="0">
                      <a:srgbClr val="9900ff">
                        <a:alpha val="47000"/>
                      </a:srgbClr>
                    </a:gs>
                    <a:gs pos="100000">
                      <a:srgbClr val="ffffff">
                        <a:alpha val="0"/>
                      </a:srgbClr>
                    </a:gs>
                  </a:gsLst>
                  <a:lin ang="162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828" name="Google Shape;1188;p26"/>
                <p:cNvGrpSpPr/>
                <p:nvPr/>
              </p:nvGrpSpPr>
              <p:grpSpPr>
                <a:xfrm>
                  <a:off x="457560" y="5493240"/>
                  <a:ext cx="133200" cy="133200"/>
                  <a:chOff x="457560" y="5493240"/>
                  <a:chExt cx="133200" cy="133200"/>
                </a:xfrm>
              </p:grpSpPr>
              <p:sp>
                <p:nvSpPr>
                  <p:cNvPr id="829" name="Google Shape;1189;p26"/>
                  <p:cNvSpPr/>
                  <p:nvPr/>
                </p:nvSpPr>
                <p:spPr>
                  <a:xfrm rot="10800000">
                    <a:off x="457560" y="5493240"/>
                    <a:ext cx="133200" cy="133200"/>
                  </a:xfrm>
                  <a:prstGeom prst="ellipse">
                    <a:avLst/>
                  </a:prstGeom>
                  <a:noFill/>
                  <a:ln w="9525">
                    <a:solidFill>
                      <a:srgbClr val="8208d5"/>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830" name="Google Shape;1190;p26"/>
                  <p:cNvSpPr/>
                  <p:nvPr/>
                </p:nvSpPr>
                <p:spPr>
                  <a:xfrm rot="10800000">
                    <a:off x="476280" y="5512320"/>
                    <a:ext cx="95400" cy="9540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grpSp>
      </p:grpSp>
      <p:grpSp>
        <p:nvGrpSpPr>
          <p:cNvPr id="831" name="Google Shape;1191;p26"/>
          <p:cNvGrpSpPr/>
          <p:nvPr/>
        </p:nvGrpSpPr>
        <p:grpSpPr>
          <a:xfrm>
            <a:off x="5649840" y="-1036440"/>
            <a:ext cx="6190200" cy="6864840"/>
            <a:chOff x="5649840" y="-1036440"/>
            <a:chExt cx="6190200" cy="6864840"/>
          </a:xfrm>
        </p:grpSpPr>
        <p:grpSp>
          <p:nvGrpSpPr>
            <p:cNvPr id="832" name="Google Shape;1192;p26"/>
            <p:cNvGrpSpPr/>
            <p:nvPr/>
          </p:nvGrpSpPr>
          <p:grpSpPr>
            <a:xfrm>
              <a:off x="5649840" y="-361800"/>
              <a:ext cx="6190200" cy="6190200"/>
              <a:chOff x="5649840" y="-361800"/>
              <a:chExt cx="6190200" cy="6190200"/>
            </a:xfrm>
          </p:grpSpPr>
          <p:grpSp>
            <p:nvGrpSpPr>
              <p:cNvPr id="833" name="Google Shape;1193;p26"/>
              <p:cNvGrpSpPr/>
              <p:nvPr/>
            </p:nvGrpSpPr>
            <p:grpSpPr>
              <a:xfrm>
                <a:off x="5649840" y="-361800"/>
                <a:ext cx="6190200" cy="6190200"/>
                <a:chOff x="5649840" y="-361800"/>
                <a:chExt cx="6190200" cy="6190200"/>
              </a:xfrm>
            </p:grpSpPr>
            <p:sp>
              <p:nvSpPr>
                <p:cNvPr id="834" name="Google Shape;1194;p26"/>
                <p:cNvSpPr/>
                <p:nvPr/>
              </p:nvSpPr>
              <p:spPr>
                <a:xfrm flipH="1" rot="13500000">
                  <a:off x="6741720" y="358920"/>
                  <a:ext cx="4005720" cy="4748400"/>
                </a:xfrm>
                <a:custGeom>
                  <a:avLst/>
                  <a:gdLst>
                    <a:gd name="textAreaLeft" fmla="*/ 360 w 4005720"/>
                    <a:gd name="textAreaRight" fmla="*/ 4006800 w 4005720"/>
                    <a:gd name="textAreaTop" fmla="*/ 0 h 4748400"/>
                    <a:gd name="textAreaBottom" fmla="*/ 4748760 h 4748400"/>
                  </a:gdLst>
                  <a:ah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eb9109"/>
                    </a:gs>
                    <a:gs pos="40000">
                      <a:srgbClr val="ff9900">
                        <a:alpha val="41000"/>
                      </a:srgbClr>
                    </a:gs>
                    <a:gs pos="100000">
                      <a:srgbClr val="ffffff">
                        <a:alpha val="0"/>
                      </a:srgbClr>
                    </a:gs>
                  </a:gsLst>
                  <a:lin ang="108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835" name="Google Shape;1195;p26"/>
                <p:cNvSpPr/>
                <p:nvPr/>
              </p:nvSpPr>
              <p:spPr>
                <a:xfrm flipH="1" rot="13500000">
                  <a:off x="7282800" y="1542960"/>
                  <a:ext cx="2925000" cy="3057120"/>
                </a:xfrm>
                <a:custGeom>
                  <a:avLst/>
                  <a:gdLst>
                    <a:gd name="textAreaLeft" fmla="*/ -360 w 2925000"/>
                    <a:gd name="textAreaRight" fmla="*/ 2925360 w 2925000"/>
                    <a:gd name="textAreaTop" fmla="*/ 0 h 3057120"/>
                    <a:gd name="textAreaBottom" fmla="*/ 3057840 h 3057120"/>
                  </a:gdLst>
                  <a:ah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836" name="Google Shape;1196;p26"/>
                <p:cNvSpPr/>
                <p:nvPr/>
              </p:nvSpPr>
              <p:spPr>
                <a:xfrm>
                  <a:off x="8507880" y="-291960"/>
                  <a:ext cx="576720" cy="1973880"/>
                </a:xfrm>
                <a:custGeom>
                  <a:avLst/>
                  <a:gdLst>
                    <a:gd name="textAreaLeft" fmla="*/ 0 w 576720"/>
                    <a:gd name="textAreaRight" fmla="*/ 577440 w 576720"/>
                    <a:gd name="textAreaTop" fmla="*/ 0 h 1973880"/>
                    <a:gd name="textAreaBottom" fmla="*/ 1974600 h 1973880"/>
                  </a:gdLst>
                  <a:ah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9900ff">
                        <a:alpha val="47000"/>
                      </a:srgbClr>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837" name="Google Shape;1197;p26"/>
                <p:cNvSpPr/>
                <p:nvPr/>
              </p:nvSpPr>
              <p:spPr>
                <a:xfrm>
                  <a:off x="8760600" y="70200"/>
                  <a:ext cx="686520" cy="2086200"/>
                </a:xfrm>
                <a:custGeom>
                  <a:avLst/>
                  <a:gdLst>
                    <a:gd name="textAreaLeft" fmla="*/ 0 w 686520"/>
                    <a:gd name="textAreaRight" fmla="*/ 687240 w 686520"/>
                    <a:gd name="textAreaTop" fmla="*/ 0 h 2086200"/>
                    <a:gd name="textAreaBottom" fmla="*/ 2086920 h 2086200"/>
                  </a:gdLst>
                  <a:ahLst/>
                  <a:rect l="textAreaLeft" t="textAreaTop" r="textAreaRight" b="textAreaBottom"/>
                  <a:pathLst>
                    <a:path w="16760" h="4318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rotWithShape="0">
                  <a:gsLst>
                    <a:gs pos="0">
                      <a:srgbClr val="9900ff">
                        <a:alpha val="47000"/>
                      </a:srgbClr>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838" name="Google Shape;1198;p26"/>
              <p:cNvGrpSpPr/>
              <p:nvPr/>
            </p:nvGrpSpPr>
            <p:grpSpPr>
              <a:xfrm>
                <a:off x="8496720" y="3923640"/>
                <a:ext cx="133560" cy="133560"/>
                <a:chOff x="8496720" y="3923640"/>
                <a:chExt cx="133560" cy="133560"/>
              </a:xfrm>
            </p:grpSpPr>
            <p:sp>
              <p:nvSpPr>
                <p:cNvPr id="839" name="Google Shape;1199;p26"/>
                <p:cNvSpPr/>
                <p:nvPr/>
              </p:nvSpPr>
              <p:spPr>
                <a:xfrm>
                  <a:off x="8496720" y="392364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840" name="Google Shape;1200;p26"/>
                <p:cNvSpPr/>
                <p:nvPr/>
              </p:nvSpPr>
              <p:spPr>
                <a:xfrm>
                  <a:off x="8515440" y="3942360"/>
                  <a:ext cx="95760" cy="95760"/>
                </a:xfrm>
                <a:prstGeom prst="ellipse">
                  <a:avLst/>
                </a:pr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841" name="Google Shape;1201;p26"/>
              <p:cNvGrpSpPr/>
              <p:nvPr/>
            </p:nvGrpSpPr>
            <p:grpSpPr>
              <a:xfrm>
                <a:off x="8735400" y="3255480"/>
                <a:ext cx="133560" cy="133560"/>
                <a:chOff x="8735400" y="3255480"/>
                <a:chExt cx="133560" cy="133560"/>
              </a:xfrm>
            </p:grpSpPr>
            <p:sp>
              <p:nvSpPr>
                <p:cNvPr id="842" name="Google Shape;1202;p26"/>
                <p:cNvSpPr/>
                <p:nvPr/>
              </p:nvSpPr>
              <p:spPr>
                <a:xfrm>
                  <a:off x="8735400" y="325548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843" name="Google Shape;1203;p26"/>
                <p:cNvSpPr/>
                <p:nvPr/>
              </p:nvSpPr>
              <p:spPr>
                <a:xfrm>
                  <a:off x="8754120" y="3274560"/>
                  <a:ext cx="95760" cy="95760"/>
                </a:xfrm>
                <a:prstGeom prst="ellipse">
                  <a:avLst/>
                </a:pr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844" name="Google Shape;1204;p26"/>
              <p:cNvGrpSpPr/>
              <p:nvPr/>
            </p:nvGrpSpPr>
            <p:grpSpPr>
              <a:xfrm>
                <a:off x="8678880" y="311040"/>
                <a:ext cx="133200" cy="133200"/>
                <a:chOff x="8678880" y="311040"/>
                <a:chExt cx="133200" cy="133200"/>
              </a:xfrm>
            </p:grpSpPr>
            <p:sp>
              <p:nvSpPr>
                <p:cNvPr id="845" name="Google Shape;1205;p26"/>
                <p:cNvSpPr/>
                <p:nvPr/>
              </p:nvSpPr>
              <p:spPr>
                <a:xfrm>
                  <a:off x="8678880" y="311040"/>
                  <a:ext cx="133200" cy="133200"/>
                </a:xfrm>
                <a:prstGeom prst="ellipse">
                  <a:avLst/>
                </a:prstGeom>
                <a:noFill/>
                <a:ln w="9525">
                  <a:solidFill>
                    <a:srgbClr val="8208d5"/>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846" name="Google Shape;1206;p26"/>
                <p:cNvSpPr/>
                <p:nvPr/>
              </p:nvSpPr>
              <p:spPr>
                <a:xfrm>
                  <a:off x="8697600" y="330120"/>
                  <a:ext cx="95400" cy="9540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pic>
          <p:nvPicPr>
            <p:cNvPr id="847" name="Google Shape;1207;p26" descr=""/>
            <p:cNvPicPr/>
            <p:nvPr/>
          </p:nvPicPr>
          <p:blipFill>
            <a:blip r:embed="rId3"/>
            <a:srcRect l="16959" t="24708" r="7122" b="26168"/>
            <a:stretch/>
          </p:blipFill>
          <p:spPr>
            <a:xfrm>
              <a:off x="7081920" y="-1036440"/>
              <a:ext cx="2441160" cy="1863000"/>
            </a:xfrm>
            <a:prstGeom prst="rect">
              <a:avLst/>
            </a:prstGeom>
            <a:ln w="0">
              <a:noFill/>
            </a:ln>
          </p:spPr>
        </p:pic>
      </p:grpSp>
      <p:grpSp>
        <p:nvGrpSpPr>
          <p:cNvPr id="848" name="Google Shape;1208;p26"/>
          <p:cNvGrpSpPr/>
          <p:nvPr/>
        </p:nvGrpSpPr>
        <p:grpSpPr>
          <a:xfrm>
            <a:off x="3984480" y="4933080"/>
            <a:ext cx="667440" cy="438480"/>
            <a:chOff x="3984480" y="4933080"/>
            <a:chExt cx="667440" cy="438480"/>
          </a:xfrm>
        </p:grpSpPr>
        <p:grpSp>
          <p:nvGrpSpPr>
            <p:cNvPr id="849" name="Google Shape;1209;p26"/>
            <p:cNvGrpSpPr/>
            <p:nvPr/>
          </p:nvGrpSpPr>
          <p:grpSpPr>
            <a:xfrm>
              <a:off x="3984480" y="4933080"/>
              <a:ext cx="438480" cy="438480"/>
              <a:chOff x="3984480" y="4933080"/>
              <a:chExt cx="438480" cy="438480"/>
            </a:xfrm>
          </p:grpSpPr>
          <p:sp>
            <p:nvSpPr>
              <p:cNvPr id="850" name="Google Shape;1210;p26"/>
              <p:cNvSpPr/>
              <p:nvPr/>
            </p:nvSpPr>
            <p:spPr>
              <a:xfrm rot="5400000">
                <a:off x="3984480" y="4933080"/>
                <a:ext cx="438480" cy="438480"/>
              </a:xfrm>
              <a:custGeom>
                <a:avLst/>
                <a:gdLst>
                  <a:gd name="textAreaLeft" fmla="*/ 0 w 438480"/>
                  <a:gd name="textAreaRight" fmla="*/ 439200 w 438480"/>
                  <a:gd name="textAreaTop" fmla="*/ 0 h 438480"/>
                  <a:gd name="textAreaBottom" fmla="*/ 439200 h 4384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0c0a9e">
                      <a:alpha val="20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851" name="Google Shape;1211;p26"/>
              <p:cNvSpPr/>
              <p:nvPr/>
            </p:nvSpPr>
            <p:spPr>
              <a:xfrm rot="5400000">
                <a:off x="4072680" y="5033160"/>
                <a:ext cx="262080" cy="239040"/>
              </a:xfrm>
              <a:custGeom>
                <a:avLst/>
                <a:gdLst>
                  <a:gd name="textAreaLeft" fmla="*/ 0 w 262080"/>
                  <a:gd name="textAreaRight" fmla="*/ 262800 w 262080"/>
                  <a:gd name="textAreaTop" fmla="*/ 0 h 239040"/>
                  <a:gd name="textAreaBottom" fmla="*/ 239760 h 2390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0c0a9e">
                      <a:alpha val="20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852" name="Google Shape;1212;p26"/>
            <p:cNvGrpSpPr/>
            <p:nvPr/>
          </p:nvGrpSpPr>
          <p:grpSpPr>
            <a:xfrm>
              <a:off x="4423680" y="5038200"/>
              <a:ext cx="228240" cy="228240"/>
              <a:chOff x="4423680" y="5038200"/>
              <a:chExt cx="228240" cy="228240"/>
            </a:xfrm>
          </p:grpSpPr>
          <p:sp>
            <p:nvSpPr>
              <p:cNvPr id="853" name="Google Shape;1213;p26"/>
              <p:cNvSpPr/>
              <p:nvPr/>
            </p:nvSpPr>
            <p:spPr>
              <a:xfrm rot="5400000">
                <a:off x="4423680" y="5038200"/>
                <a:ext cx="228240" cy="228240"/>
              </a:xfrm>
              <a:custGeom>
                <a:avLst/>
                <a:gdLst>
                  <a:gd name="textAreaLeft" fmla="*/ 0 w 228240"/>
                  <a:gd name="textAreaRight" fmla="*/ 228960 w 228240"/>
                  <a:gd name="textAreaTop" fmla="*/ 0 h 228240"/>
                  <a:gd name="textAreaBottom" fmla="*/ 228960 h 22824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0c0a9e">
                      <a:alpha val="20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854" name="Google Shape;1214;p26"/>
              <p:cNvSpPr/>
              <p:nvPr/>
            </p:nvSpPr>
            <p:spPr>
              <a:xfrm rot="5400000">
                <a:off x="4469400" y="5090040"/>
                <a:ext cx="136080" cy="124200"/>
              </a:xfrm>
              <a:custGeom>
                <a:avLst/>
                <a:gdLst>
                  <a:gd name="textAreaLeft" fmla="*/ 0 w 136080"/>
                  <a:gd name="textAreaRight" fmla="*/ 136800 w 136080"/>
                  <a:gd name="textAreaTop" fmla="*/ 0 h 124200"/>
                  <a:gd name="textAreaBottom" fmla="*/ 124920 h 12420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0c0a9e">
                      <a:alpha val="20000"/>
                    </a:srgbClr>
                  </a:gs>
                  <a:gs pos="100000">
                    <a:srgbClr val="ffffff">
                      <a:alpha val="0"/>
                    </a:srgbClr>
                  </a:gs>
                </a:gsLst>
                <a:lin ang="13500000"/>
              </a:gradFill>
              <a:ln w="0">
                <a:noFill/>
              </a:ln>
            </p:spPr>
            <p:style>
              <a:lnRef idx="0"/>
              <a:fillRef idx="0"/>
              <a:effectRef idx="0"/>
              <a:fontRef idx="minor"/>
            </p:style>
            <p:txBody>
              <a:bodyPr lIns="90000" rIns="90000" tIns="62280" bIns="6228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8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5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3" r:id="rId4"/>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857" name="Google Shape;1229;p27"/>
          <p:cNvGrpSpPr/>
          <p:nvPr/>
        </p:nvGrpSpPr>
        <p:grpSpPr>
          <a:xfrm>
            <a:off x="6102720" y="-1724400"/>
            <a:ext cx="4394880" cy="4161240"/>
            <a:chOff x="6102720" y="-1724400"/>
            <a:chExt cx="4394880" cy="4161240"/>
          </a:xfrm>
        </p:grpSpPr>
        <p:pic>
          <p:nvPicPr>
            <p:cNvPr id="858" name="Google Shape;1230;p27" descr=""/>
            <p:cNvPicPr/>
            <p:nvPr/>
          </p:nvPicPr>
          <p:blipFill>
            <a:blip r:embed="rId2"/>
            <a:srcRect l="16959" t="24708" r="7122" b="26168"/>
            <a:stretch/>
          </p:blipFill>
          <p:spPr>
            <a:xfrm>
              <a:off x="7437600" y="-672840"/>
              <a:ext cx="2441160" cy="1863000"/>
            </a:xfrm>
            <a:prstGeom prst="rect">
              <a:avLst/>
            </a:prstGeom>
            <a:ln w="0">
              <a:noFill/>
            </a:ln>
          </p:spPr>
        </p:pic>
        <p:grpSp>
          <p:nvGrpSpPr>
            <p:cNvPr id="859" name="Google Shape;1231;p27"/>
            <p:cNvGrpSpPr/>
            <p:nvPr/>
          </p:nvGrpSpPr>
          <p:grpSpPr>
            <a:xfrm>
              <a:off x="6576480" y="-1724400"/>
              <a:ext cx="3921120" cy="4161240"/>
              <a:chOff x="6576480" y="-1724400"/>
              <a:chExt cx="3921120" cy="4161240"/>
            </a:xfrm>
          </p:grpSpPr>
          <p:sp>
            <p:nvSpPr>
              <p:cNvPr id="860" name="Google Shape;1232;p27"/>
              <p:cNvSpPr/>
              <p:nvPr/>
            </p:nvSpPr>
            <p:spPr>
              <a:xfrm flipV="1" rot="8100000">
                <a:off x="7268400" y="-1267920"/>
                <a:ext cx="2537280" cy="3008160"/>
              </a:xfrm>
              <a:custGeom>
                <a:avLst/>
                <a:gdLst>
                  <a:gd name="textAreaLeft" fmla="*/ 0 w 2537280"/>
                  <a:gd name="textAreaRight" fmla="*/ 2537640 w 2537280"/>
                  <a:gd name="textAreaTop" fmla="*/ -360 h 3008160"/>
                  <a:gd name="textAreaBottom" fmla="*/ 3008520 h 3008160"/>
                </a:gdLst>
                <a:ah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861" name="Google Shape;1233;p27"/>
              <p:cNvSpPr/>
              <p:nvPr/>
            </p:nvSpPr>
            <p:spPr>
              <a:xfrm flipV="1" rot="8100000">
                <a:off x="7034760" y="-933480"/>
                <a:ext cx="1852200" cy="1936440"/>
              </a:xfrm>
              <a:custGeom>
                <a:avLst/>
                <a:gdLst>
                  <a:gd name="textAreaLeft" fmla="*/ 0 w 1852200"/>
                  <a:gd name="textAreaRight" fmla="*/ 1852920 w 1852200"/>
                  <a:gd name="textAreaTop" fmla="*/ 360 h 1936440"/>
                  <a:gd name="textAreaBottom" fmla="*/ 1937520 h 1936440"/>
                </a:gdLst>
                <a:ah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862" name="Google Shape;1234;p27"/>
              <p:cNvSpPr/>
              <p:nvPr/>
            </p:nvSpPr>
            <p:spPr>
              <a:xfrm flipV="1" rot="8100000">
                <a:off x="7483680" y="-1036800"/>
                <a:ext cx="1997280" cy="3242520"/>
              </a:xfrm>
              <a:custGeom>
                <a:avLst/>
                <a:gdLst>
                  <a:gd name="textAreaLeft" fmla="*/ 0 w 1997280"/>
                  <a:gd name="textAreaRight" fmla="*/ 1998000 w 1997280"/>
                  <a:gd name="textAreaTop" fmla="*/ 360 h 3242520"/>
                  <a:gd name="textAreaBottom" fmla="*/ 3243600 h 3242520"/>
                </a:gdLst>
                <a:ah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863" name="Google Shape;1235;p27"/>
            <p:cNvGrpSpPr/>
            <p:nvPr/>
          </p:nvGrpSpPr>
          <p:grpSpPr>
            <a:xfrm>
              <a:off x="6102720" y="-125280"/>
              <a:ext cx="802800" cy="493200"/>
              <a:chOff x="6102720" y="-125280"/>
              <a:chExt cx="802800" cy="493200"/>
            </a:xfrm>
          </p:grpSpPr>
          <p:sp>
            <p:nvSpPr>
              <p:cNvPr id="864" name="Google Shape;1236;p27"/>
              <p:cNvSpPr/>
              <p:nvPr/>
            </p:nvSpPr>
            <p:spPr>
              <a:xfrm>
                <a:off x="6102720" y="-76320"/>
                <a:ext cx="283320" cy="245160"/>
              </a:xfrm>
              <a:custGeom>
                <a:avLst/>
                <a:gdLst>
                  <a:gd name="textAreaLeft" fmla="*/ 0 w 283320"/>
                  <a:gd name="textAreaRight" fmla="*/ 284040 w 283320"/>
                  <a:gd name="textAreaTop" fmla="*/ 0 h 245160"/>
                  <a:gd name="textAreaBottom" fmla="*/ 245880 h 24516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865" name="Google Shape;1237;p27"/>
              <p:cNvSpPr/>
              <p:nvPr/>
            </p:nvSpPr>
            <p:spPr>
              <a:xfrm>
                <a:off x="6335640" y="-125280"/>
                <a:ext cx="569880" cy="493200"/>
              </a:xfrm>
              <a:custGeom>
                <a:avLst/>
                <a:gdLst>
                  <a:gd name="textAreaLeft" fmla="*/ 0 w 569880"/>
                  <a:gd name="textAreaRight" fmla="*/ 570600 w 569880"/>
                  <a:gd name="textAreaTop" fmla="*/ 0 h 493200"/>
                  <a:gd name="textAreaBottom" fmla="*/ 493920 h 49320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866" name="Google Shape;1238;p27"/>
          <p:cNvGrpSpPr/>
          <p:nvPr/>
        </p:nvGrpSpPr>
        <p:grpSpPr>
          <a:xfrm>
            <a:off x="-1089000" y="4200480"/>
            <a:ext cx="5367960" cy="1863000"/>
            <a:chOff x="-1089000" y="4200480"/>
            <a:chExt cx="5367960" cy="1863000"/>
          </a:xfrm>
        </p:grpSpPr>
        <p:grpSp>
          <p:nvGrpSpPr>
            <p:cNvPr id="867" name="Google Shape;1239;p27"/>
            <p:cNvGrpSpPr/>
            <p:nvPr/>
          </p:nvGrpSpPr>
          <p:grpSpPr>
            <a:xfrm>
              <a:off x="-185040" y="4598280"/>
              <a:ext cx="903960" cy="725400"/>
              <a:chOff x="-185040" y="4598280"/>
              <a:chExt cx="903960" cy="725400"/>
            </a:xfrm>
          </p:grpSpPr>
          <p:sp>
            <p:nvSpPr>
              <p:cNvPr id="868" name="Google Shape;1240;p27"/>
              <p:cNvSpPr/>
              <p:nvPr/>
            </p:nvSpPr>
            <p:spPr>
              <a:xfrm>
                <a:off x="46440" y="4741560"/>
                <a:ext cx="672480" cy="582120"/>
              </a:xfrm>
              <a:custGeom>
                <a:avLst/>
                <a:gdLst>
                  <a:gd name="textAreaLeft" fmla="*/ 0 w 672480"/>
                  <a:gd name="textAreaRight" fmla="*/ 673200 w 672480"/>
                  <a:gd name="textAreaTop" fmla="*/ 0 h 582120"/>
                  <a:gd name="textAreaBottom" fmla="*/ 582840 h 58212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869" name="Google Shape;1241;p27"/>
              <p:cNvSpPr/>
              <p:nvPr/>
            </p:nvSpPr>
            <p:spPr>
              <a:xfrm>
                <a:off x="34200" y="4598280"/>
                <a:ext cx="480240" cy="415800"/>
              </a:xfrm>
              <a:custGeom>
                <a:avLst/>
                <a:gdLst>
                  <a:gd name="textAreaLeft" fmla="*/ 0 w 480240"/>
                  <a:gd name="textAreaRight" fmla="*/ 480960 w 480240"/>
                  <a:gd name="textAreaTop" fmla="*/ 0 h 415800"/>
                  <a:gd name="textAreaBottom" fmla="*/ 416520 h 41580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870" name="Google Shape;1242;p27"/>
              <p:cNvSpPr/>
              <p:nvPr/>
            </p:nvSpPr>
            <p:spPr>
              <a:xfrm>
                <a:off x="-185040" y="4741560"/>
                <a:ext cx="480240" cy="415800"/>
              </a:xfrm>
              <a:custGeom>
                <a:avLst/>
                <a:gdLst>
                  <a:gd name="textAreaLeft" fmla="*/ 0 w 480240"/>
                  <a:gd name="textAreaRight" fmla="*/ 480960 w 480240"/>
                  <a:gd name="textAreaTop" fmla="*/ 0 h 415800"/>
                  <a:gd name="textAreaBottom" fmla="*/ 416520 h 41580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pic>
          <p:nvPicPr>
            <p:cNvPr id="871" name="Google Shape;1243;p27" descr=""/>
            <p:cNvPicPr/>
            <p:nvPr/>
          </p:nvPicPr>
          <p:blipFill>
            <a:blip r:embed="rId3"/>
            <a:srcRect l="16959" t="24708" r="7122" b="26168"/>
            <a:stretch/>
          </p:blipFill>
          <p:spPr>
            <a:xfrm>
              <a:off x="1837800" y="4200480"/>
              <a:ext cx="2441160" cy="1863000"/>
            </a:xfrm>
            <a:prstGeom prst="rect">
              <a:avLst/>
            </a:prstGeom>
            <a:ln w="0">
              <a:noFill/>
            </a:ln>
          </p:spPr>
        </p:pic>
        <p:grpSp>
          <p:nvGrpSpPr>
            <p:cNvPr id="872" name="Google Shape;1244;p27"/>
            <p:cNvGrpSpPr/>
            <p:nvPr/>
          </p:nvGrpSpPr>
          <p:grpSpPr>
            <a:xfrm>
              <a:off x="241200" y="4800240"/>
              <a:ext cx="596520" cy="322200"/>
              <a:chOff x="241200" y="4800240"/>
              <a:chExt cx="596520" cy="322200"/>
            </a:xfrm>
          </p:grpSpPr>
          <p:grpSp>
            <p:nvGrpSpPr>
              <p:cNvPr id="873" name="Google Shape;1245;p27"/>
              <p:cNvGrpSpPr/>
              <p:nvPr/>
            </p:nvGrpSpPr>
            <p:grpSpPr>
              <a:xfrm>
                <a:off x="414720" y="4973760"/>
                <a:ext cx="423000" cy="148680"/>
                <a:chOff x="414720" y="4973760"/>
                <a:chExt cx="423000" cy="148680"/>
              </a:xfrm>
            </p:grpSpPr>
            <p:sp>
              <p:nvSpPr>
                <p:cNvPr id="874" name="Google Shape;1246;p27"/>
                <p:cNvSpPr/>
                <p:nvPr/>
              </p:nvSpPr>
              <p:spPr>
                <a:xfrm rot="18900000">
                  <a:off x="436320" y="4995720"/>
                  <a:ext cx="105120" cy="105120"/>
                </a:xfrm>
                <a:custGeom>
                  <a:avLst/>
                  <a:gdLst>
                    <a:gd name="textAreaLeft" fmla="*/ 0 w 105120"/>
                    <a:gd name="textAreaRight" fmla="*/ 105840 w 105120"/>
                    <a:gd name="textAreaTop" fmla="*/ 0 h 105120"/>
                    <a:gd name="textAreaBottom" fmla="*/ 105840 h 10512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2920" bIns="52920" anchor="ctr">
                  <a:noAutofit/>
                </a:bodyPr>
                <a:p>
                  <a:pPr>
                    <a:lnSpc>
                      <a:spcPct val="100000"/>
                    </a:lnSpc>
                    <a:tabLst>
                      <a:tab algn="l" pos="0"/>
                    </a:tabLst>
                  </a:pPr>
                  <a:endParaRPr b="0" lang="en-US" sz="1400" spc="-1" strike="noStrike">
                    <a:solidFill>
                      <a:srgbClr val="000000"/>
                    </a:solidFill>
                    <a:latin typeface="Arial"/>
                  </a:endParaRPr>
                </a:p>
              </p:txBody>
            </p:sp>
            <p:sp>
              <p:nvSpPr>
                <p:cNvPr id="875" name="Google Shape;1247;p27"/>
                <p:cNvSpPr/>
                <p:nvPr/>
              </p:nvSpPr>
              <p:spPr>
                <a:xfrm rot="18900000">
                  <a:off x="482040" y="4995720"/>
                  <a:ext cx="105120" cy="105120"/>
                </a:xfrm>
                <a:custGeom>
                  <a:avLst/>
                  <a:gdLst>
                    <a:gd name="textAreaLeft" fmla="*/ 0 w 105120"/>
                    <a:gd name="textAreaRight" fmla="*/ 105840 w 105120"/>
                    <a:gd name="textAreaTop" fmla="*/ 0 h 105120"/>
                    <a:gd name="textAreaBottom" fmla="*/ 105840 h 105120"/>
                  </a:gdLst>
                  <a:ah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2920" bIns="52920" anchor="ctr">
                  <a:noAutofit/>
                </a:bodyPr>
                <a:p>
                  <a:pPr>
                    <a:lnSpc>
                      <a:spcPct val="100000"/>
                    </a:lnSpc>
                    <a:tabLst>
                      <a:tab algn="l" pos="0"/>
                    </a:tabLst>
                  </a:pPr>
                  <a:endParaRPr b="0" lang="en-US" sz="1400" spc="-1" strike="noStrike">
                    <a:solidFill>
                      <a:srgbClr val="000000"/>
                    </a:solidFill>
                    <a:latin typeface="Arial"/>
                  </a:endParaRPr>
                </a:p>
              </p:txBody>
            </p:sp>
            <p:sp>
              <p:nvSpPr>
                <p:cNvPr id="876" name="Google Shape;1248;p27"/>
                <p:cNvSpPr/>
                <p:nvPr/>
              </p:nvSpPr>
              <p:spPr>
                <a:xfrm rot="18900000">
                  <a:off x="527760" y="4995720"/>
                  <a:ext cx="105120" cy="105120"/>
                </a:xfrm>
                <a:custGeom>
                  <a:avLst/>
                  <a:gdLst>
                    <a:gd name="textAreaLeft" fmla="*/ 0 w 105120"/>
                    <a:gd name="textAreaRight" fmla="*/ 105840 w 105120"/>
                    <a:gd name="textAreaTop" fmla="*/ 0 h 105120"/>
                    <a:gd name="textAreaBottom" fmla="*/ 105840 h 105120"/>
                  </a:gdLst>
                  <a:ah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2920" bIns="52920" anchor="ctr">
                  <a:noAutofit/>
                </a:bodyPr>
                <a:p>
                  <a:pPr>
                    <a:lnSpc>
                      <a:spcPct val="100000"/>
                    </a:lnSpc>
                    <a:tabLst>
                      <a:tab algn="l" pos="0"/>
                    </a:tabLst>
                  </a:pPr>
                  <a:endParaRPr b="0" lang="en-US" sz="1400" spc="-1" strike="noStrike">
                    <a:solidFill>
                      <a:srgbClr val="000000"/>
                    </a:solidFill>
                    <a:latin typeface="Arial"/>
                  </a:endParaRPr>
                </a:p>
              </p:txBody>
            </p:sp>
            <p:sp>
              <p:nvSpPr>
                <p:cNvPr id="877" name="Google Shape;1249;p27"/>
                <p:cNvSpPr/>
                <p:nvPr/>
              </p:nvSpPr>
              <p:spPr>
                <a:xfrm rot="18900000">
                  <a:off x="573840" y="4995360"/>
                  <a:ext cx="105120" cy="104760"/>
                </a:xfrm>
                <a:custGeom>
                  <a:avLst/>
                  <a:gdLst>
                    <a:gd name="textAreaLeft" fmla="*/ 0 w 105120"/>
                    <a:gd name="textAreaRight" fmla="*/ 105840 w 105120"/>
                    <a:gd name="textAreaTop" fmla="*/ 0 h 104760"/>
                    <a:gd name="textAreaBottom" fmla="*/ 105480 h 104760"/>
                  </a:gdLst>
                  <a:ah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2560" bIns="52560" anchor="ctr">
                  <a:noAutofit/>
                </a:bodyPr>
                <a:p>
                  <a:pPr>
                    <a:lnSpc>
                      <a:spcPct val="100000"/>
                    </a:lnSpc>
                    <a:tabLst>
                      <a:tab algn="l" pos="0"/>
                    </a:tabLst>
                  </a:pPr>
                  <a:endParaRPr b="0" lang="en-US" sz="1400" spc="-1" strike="noStrike">
                    <a:solidFill>
                      <a:srgbClr val="000000"/>
                    </a:solidFill>
                    <a:latin typeface="Arial"/>
                  </a:endParaRPr>
                </a:p>
              </p:txBody>
            </p:sp>
            <p:sp>
              <p:nvSpPr>
                <p:cNvPr id="878" name="Google Shape;1250;p27"/>
                <p:cNvSpPr/>
                <p:nvPr/>
              </p:nvSpPr>
              <p:spPr>
                <a:xfrm rot="18900000">
                  <a:off x="619200" y="4995720"/>
                  <a:ext cx="105120" cy="105120"/>
                </a:xfrm>
                <a:custGeom>
                  <a:avLst/>
                  <a:gdLst>
                    <a:gd name="textAreaLeft" fmla="*/ 0 w 105120"/>
                    <a:gd name="textAreaRight" fmla="*/ 105840 w 105120"/>
                    <a:gd name="textAreaTop" fmla="*/ 0 h 105120"/>
                    <a:gd name="textAreaBottom" fmla="*/ 105840 h 105120"/>
                  </a:gdLst>
                  <a:ah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2920" bIns="52920" anchor="ctr">
                  <a:noAutofit/>
                </a:bodyPr>
                <a:p>
                  <a:pPr>
                    <a:lnSpc>
                      <a:spcPct val="100000"/>
                    </a:lnSpc>
                    <a:tabLst>
                      <a:tab algn="l" pos="0"/>
                    </a:tabLst>
                  </a:pPr>
                  <a:endParaRPr b="0" lang="en-US" sz="1400" spc="-1" strike="noStrike">
                    <a:solidFill>
                      <a:srgbClr val="000000"/>
                    </a:solidFill>
                    <a:latin typeface="Arial"/>
                  </a:endParaRPr>
                </a:p>
              </p:txBody>
            </p:sp>
            <p:sp>
              <p:nvSpPr>
                <p:cNvPr id="879" name="Google Shape;1251;p27"/>
                <p:cNvSpPr/>
                <p:nvPr/>
              </p:nvSpPr>
              <p:spPr>
                <a:xfrm rot="18900000">
                  <a:off x="665280" y="4995720"/>
                  <a:ext cx="104760" cy="104760"/>
                </a:xfrm>
                <a:custGeom>
                  <a:avLst/>
                  <a:gdLst>
                    <a:gd name="textAreaLeft" fmla="*/ 0 w 104760"/>
                    <a:gd name="textAreaRight" fmla="*/ 105480 w 104760"/>
                    <a:gd name="textAreaTop" fmla="*/ 0 h 104760"/>
                    <a:gd name="textAreaBottom" fmla="*/ 105480 h 104760"/>
                  </a:gdLst>
                  <a:ah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2560" bIns="52560" anchor="ctr">
                  <a:noAutofit/>
                </a:bodyPr>
                <a:p>
                  <a:pPr>
                    <a:lnSpc>
                      <a:spcPct val="100000"/>
                    </a:lnSpc>
                    <a:tabLst>
                      <a:tab algn="l" pos="0"/>
                    </a:tabLst>
                  </a:pPr>
                  <a:endParaRPr b="0" lang="en-US" sz="1400" spc="-1" strike="noStrike">
                    <a:solidFill>
                      <a:srgbClr val="000000"/>
                    </a:solidFill>
                    <a:latin typeface="Arial"/>
                  </a:endParaRPr>
                </a:p>
              </p:txBody>
            </p:sp>
            <p:sp>
              <p:nvSpPr>
                <p:cNvPr id="880" name="Google Shape;1252;p27"/>
                <p:cNvSpPr/>
                <p:nvPr/>
              </p:nvSpPr>
              <p:spPr>
                <a:xfrm rot="18900000">
                  <a:off x="710640" y="4995720"/>
                  <a:ext cx="105120" cy="105120"/>
                </a:xfrm>
                <a:custGeom>
                  <a:avLst/>
                  <a:gdLst>
                    <a:gd name="textAreaLeft" fmla="*/ 0 w 105120"/>
                    <a:gd name="textAreaRight" fmla="*/ 105840 w 105120"/>
                    <a:gd name="textAreaTop" fmla="*/ 0 h 105120"/>
                    <a:gd name="textAreaBottom" fmla="*/ 105840 h 10512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2920" bIns="5292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881" name="Google Shape;1253;p27"/>
              <p:cNvGrpSpPr/>
              <p:nvPr/>
            </p:nvGrpSpPr>
            <p:grpSpPr>
              <a:xfrm>
                <a:off x="241200" y="4800240"/>
                <a:ext cx="422640" cy="148680"/>
                <a:chOff x="241200" y="4800240"/>
                <a:chExt cx="422640" cy="148680"/>
              </a:xfrm>
            </p:grpSpPr>
            <p:sp>
              <p:nvSpPr>
                <p:cNvPr id="882" name="Google Shape;1254;p27"/>
                <p:cNvSpPr/>
                <p:nvPr/>
              </p:nvSpPr>
              <p:spPr>
                <a:xfrm rot="18900000">
                  <a:off x="262800" y="4821840"/>
                  <a:ext cx="105120" cy="105120"/>
                </a:xfrm>
                <a:custGeom>
                  <a:avLst/>
                  <a:gdLst>
                    <a:gd name="textAreaLeft" fmla="*/ 0 w 105120"/>
                    <a:gd name="textAreaRight" fmla="*/ 105840 w 105120"/>
                    <a:gd name="textAreaTop" fmla="*/ 0 h 105120"/>
                    <a:gd name="textAreaBottom" fmla="*/ 105840 h 10512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2920" bIns="52920" anchor="ctr">
                  <a:noAutofit/>
                </a:bodyPr>
                <a:p>
                  <a:pPr>
                    <a:lnSpc>
                      <a:spcPct val="100000"/>
                    </a:lnSpc>
                    <a:tabLst>
                      <a:tab algn="l" pos="0"/>
                    </a:tabLst>
                  </a:pPr>
                  <a:endParaRPr b="0" lang="en-US" sz="1400" spc="-1" strike="noStrike">
                    <a:solidFill>
                      <a:srgbClr val="000000"/>
                    </a:solidFill>
                    <a:latin typeface="Arial"/>
                  </a:endParaRPr>
                </a:p>
              </p:txBody>
            </p:sp>
            <p:sp>
              <p:nvSpPr>
                <p:cNvPr id="883" name="Google Shape;1255;p27"/>
                <p:cNvSpPr/>
                <p:nvPr/>
              </p:nvSpPr>
              <p:spPr>
                <a:xfrm rot="18900000">
                  <a:off x="308160" y="4821840"/>
                  <a:ext cx="105120" cy="105120"/>
                </a:xfrm>
                <a:custGeom>
                  <a:avLst/>
                  <a:gdLst>
                    <a:gd name="textAreaLeft" fmla="*/ 0 w 105120"/>
                    <a:gd name="textAreaRight" fmla="*/ 105840 w 105120"/>
                    <a:gd name="textAreaTop" fmla="*/ 0 h 105120"/>
                    <a:gd name="textAreaBottom" fmla="*/ 105840 h 105120"/>
                  </a:gdLst>
                  <a:ah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2920" bIns="52920" anchor="ctr">
                  <a:noAutofit/>
                </a:bodyPr>
                <a:p>
                  <a:pPr>
                    <a:lnSpc>
                      <a:spcPct val="100000"/>
                    </a:lnSpc>
                    <a:tabLst>
                      <a:tab algn="l" pos="0"/>
                    </a:tabLst>
                  </a:pPr>
                  <a:endParaRPr b="0" lang="en-US" sz="1400" spc="-1" strike="noStrike">
                    <a:solidFill>
                      <a:srgbClr val="000000"/>
                    </a:solidFill>
                    <a:latin typeface="Arial"/>
                  </a:endParaRPr>
                </a:p>
              </p:txBody>
            </p:sp>
            <p:sp>
              <p:nvSpPr>
                <p:cNvPr id="884" name="Google Shape;1256;p27"/>
                <p:cNvSpPr/>
                <p:nvPr/>
              </p:nvSpPr>
              <p:spPr>
                <a:xfrm rot="18900000">
                  <a:off x="354240" y="4821840"/>
                  <a:ext cx="105120" cy="105120"/>
                </a:xfrm>
                <a:custGeom>
                  <a:avLst/>
                  <a:gdLst>
                    <a:gd name="textAreaLeft" fmla="*/ 0 w 105120"/>
                    <a:gd name="textAreaRight" fmla="*/ 105840 w 105120"/>
                    <a:gd name="textAreaTop" fmla="*/ 0 h 105120"/>
                    <a:gd name="textAreaBottom" fmla="*/ 105840 h 105120"/>
                  </a:gdLst>
                  <a:ah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2920" bIns="52920" anchor="ctr">
                  <a:noAutofit/>
                </a:bodyPr>
                <a:p>
                  <a:pPr>
                    <a:lnSpc>
                      <a:spcPct val="100000"/>
                    </a:lnSpc>
                    <a:tabLst>
                      <a:tab algn="l" pos="0"/>
                    </a:tabLst>
                  </a:pPr>
                  <a:endParaRPr b="0" lang="en-US" sz="1400" spc="-1" strike="noStrike">
                    <a:solidFill>
                      <a:srgbClr val="000000"/>
                    </a:solidFill>
                    <a:latin typeface="Arial"/>
                  </a:endParaRPr>
                </a:p>
              </p:txBody>
            </p:sp>
            <p:sp>
              <p:nvSpPr>
                <p:cNvPr id="885" name="Google Shape;1257;p27"/>
                <p:cNvSpPr/>
                <p:nvPr/>
              </p:nvSpPr>
              <p:spPr>
                <a:xfrm rot="18900000">
                  <a:off x="399960" y="4821840"/>
                  <a:ext cx="105120" cy="104760"/>
                </a:xfrm>
                <a:custGeom>
                  <a:avLst/>
                  <a:gdLst>
                    <a:gd name="textAreaLeft" fmla="*/ 0 w 105120"/>
                    <a:gd name="textAreaRight" fmla="*/ 105840 w 105120"/>
                    <a:gd name="textAreaTop" fmla="*/ 0 h 104760"/>
                    <a:gd name="textAreaBottom" fmla="*/ 105480 h 104760"/>
                  </a:gdLst>
                  <a:ah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2560" bIns="52560" anchor="ctr">
                  <a:noAutofit/>
                </a:bodyPr>
                <a:p>
                  <a:pPr>
                    <a:lnSpc>
                      <a:spcPct val="100000"/>
                    </a:lnSpc>
                    <a:tabLst>
                      <a:tab algn="l" pos="0"/>
                    </a:tabLst>
                  </a:pPr>
                  <a:endParaRPr b="0" lang="en-US" sz="1400" spc="-1" strike="noStrike">
                    <a:solidFill>
                      <a:srgbClr val="000000"/>
                    </a:solidFill>
                    <a:latin typeface="Arial"/>
                  </a:endParaRPr>
                </a:p>
              </p:txBody>
            </p:sp>
            <p:sp>
              <p:nvSpPr>
                <p:cNvPr id="886" name="Google Shape;1258;p27"/>
                <p:cNvSpPr/>
                <p:nvPr/>
              </p:nvSpPr>
              <p:spPr>
                <a:xfrm rot="18900000">
                  <a:off x="445680" y="4822200"/>
                  <a:ext cx="105120" cy="105120"/>
                </a:xfrm>
                <a:custGeom>
                  <a:avLst/>
                  <a:gdLst>
                    <a:gd name="textAreaLeft" fmla="*/ 0 w 105120"/>
                    <a:gd name="textAreaRight" fmla="*/ 105840 w 105120"/>
                    <a:gd name="textAreaTop" fmla="*/ 0 h 105120"/>
                    <a:gd name="textAreaBottom" fmla="*/ 105840 h 105120"/>
                  </a:gdLst>
                  <a:ah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2920" bIns="52920" anchor="ctr">
                  <a:noAutofit/>
                </a:bodyPr>
                <a:p>
                  <a:pPr>
                    <a:lnSpc>
                      <a:spcPct val="100000"/>
                    </a:lnSpc>
                    <a:tabLst>
                      <a:tab algn="l" pos="0"/>
                    </a:tabLst>
                  </a:pPr>
                  <a:endParaRPr b="0" lang="en-US" sz="1400" spc="-1" strike="noStrike">
                    <a:solidFill>
                      <a:srgbClr val="000000"/>
                    </a:solidFill>
                    <a:latin typeface="Arial"/>
                  </a:endParaRPr>
                </a:p>
              </p:txBody>
            </p:sp>
            <p:sp>
              <p:nvSpPr>
                <p:cNvPr id="887" name="Google Shape;1259;p27"/>
                <p:cNvSpPr/>
                <p:nvPr/>
              </p:nvSpPr>
              <p:spPr>
                <a:xfrm rot="18900000">
                  <a:off x="491760" y="4821840"/>
                  <a:ext cx="104760" cy="104760"/>
                </a:xfrm>
                <a:custGeom>
                  <a:avLst/>
                  <a:gdLst>
                    <a:gd name="textAreaLeft" fmla="*/ 0 w 104760"/>
                    <a:gd name="textAreaRight" fmla="*/ 105480 w 104760"/>
                    <a:gd name="textAreaTop" fmla="*/ 0 h 104760"/>
                    <a:gd name="textAreaBottom" fmla="*/ 105480 h 104760"/>
                  </a:gdLst>
                  <a:ah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2560" bIns="52560" anchor="ctr">
                  <a:noAutofit/>
                </a:bodyPr>
                <a:p>
                  <a:pPr>
                    <a:lnSpc>
                      <a:spcPct val="100000"/>
                    </a:lnSpc>
                    <a:tabLst>
                      <a:tab algn="l" pos="0"/>
                    </a:tabLst>
                  </a:pPr>
                  <a:endParaRPr b="0" lang="en-US" sz="1400" spc="-1" strike="noStrike">
                    <a:solidFill>
                      <a:srgbClr val="000000"/>
                    </a:solidFill>
                    <a:latin typeface="Arial"/>
                  </a:endParaRPr>
                </a:p>
              </p:txBody>
            </p:sp>
            <p:sp>
              <p:nvSpPr>
                <p:cNvPr id="888" name="Google Shape;1260;p27"/>
                <p:cNvSpPr/>
                <p:nvPr/>
              </p:nvSpPr>
              <p:spPr>
                <a:xfrm rot="18900000">
                  <a:off x="536760" y="4822200"/>
                  <a:ext cx="105120" cy="105120"/>
                </a:xfrm>
                <a:custGeom>
                  <a:avLst/>
                  <a:gdLst>
                    <a:gd name="textAreaLeft" fmla="*/ 0 w 105120"/>
                    <a:gd name="textAreaRight" fmla="*/ 105840 w 105120"/>
                    <a:gd name="textAreaTop" fmla="*/ 0 h 105120"/>
                    <a:gd name="textAreaBottom" fmla="*/ 105840 h 10512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2920" bIns="5292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889" name="Google Shape;1261;p27"/>
            <p:cNvGrpSpPr/>
            <p:nvPr/>
          </p:nvGrpSpPr>
          <p:grpSpPr>
            <a:xfrm>
              <a:off x="-1089000" y="4894200"/>
              <a:ext cx="4558320" cy="133560"/>
              <a:chOff x="-1089000" y="4894200"/>
              <a:chExt cx="4558320" cy="133560"/>
            </a:xfrm>
          </p:grpSpPr>
          <p:sp>
            <p:nvSpPr>
              <p:cNvPr id="890" name="Google Shape;1262;p27"/>
              <p:cNvSpPr/>
              <p:nvPr/>
            </p:nvSpPr>
            <p:spPr>
              <a:xfrm>
                <a:off x="3335760" y="489420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cxnSp>
            <p:nvCxnSpPr>
              <p:cNvPr id="891" name="Google Shape;1263;p27"/>
              <p:cNvCxnSpPr/>
              <p:nvPr/>
            </p:nvCxnSpPr>
            <p:spPr>
              <a:xfrm>
                <a:off x="-1089000" y="4961160"/>
                <a:ext cx="4463280" cy="720"/>
              </a:xfrm>
              <a:prstGeom prst="straightConnector1">
                <a:avLst/>
              </a:prstGeom>
              <a:ln w="9525">
                <a:solidFill>
                  <a:srgbClr val="0c0a9e"/>
                </a:solidFill>
                <a:round/>
              </a:ln>
            </p:spPr>
          </p:cxnSp>
          <p:sp>
            <p:nvSpPr>
              <p:cNvPr id="892" name="Google Shape;1264;p27"/>
              <p:cNvSpPr/>
              <p:nvPr/>
            </p:nvSpPr>
            <p:spPr>
              <a:xfrm>
                <a:off x="3366000" y="492444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tabLst>
                    <a:tab algn="l" pos="0"/>
                  </a:tabLst>
                </a:pPr>
                <a:endParaRPr b="0" lang="en-US" sz="1400" spc="-1" strike="noStrike">
                  <a:solidFill>
                    <a:srgbClr val="ffffff"/>
                  </a:solidFill>
                  <a:latin typeface="Arial"/>
                </a:endParaRPr>
              </a:p>
            </p:txBody>
          </p:sp>
        </p:grpSp>
      </p:grpSp>
      <p:sp>
        <p:nvSpPr>
          <p:cNvPr id="8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9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5"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88" name="Google Shape;430;p11"/>
          <p:cNvGrpSpPr/>
          <p:nvPr/>
        </p:nvGrpSpPr>
        <p:grpSpPr>
          <a:xfrm>
            <a:off x="-889560" y="4083480"/>
            <a:ext cx="4475880" cy="2335680"/>
            <a:chOff x="-889560" y="4083480"/>
            <a:chExt cx="4475880" cy="2335680"/>
          </a:xfrm>
        </p:grpSpPr>
        <p:grpSp>
          <p:nvGrpSpPr>
            <p:cNvPr id="89" name="Google Shape;431;p11"/>
            <p:cNvGrpSpPr/>
            <p:nvPr/>
          </p:nvGrpSpPr>
          <p:grpSpPr>
            <a:xfrm>
              <a:off x="-889560" y="4083480"/>
              <a:ext cx="4475880" cy="2335680"/>
              <a:chOff x="-889560" y="4083480"/>
              <a:chExt cx="4475880" cy="2335680"/>
            </a:xfrm>
          </p:grpSpPr>
          <p:sp>
            <p:nvSpPr>
              <p:cNvPr id="90" name="Google Shape;432;p11"/>
              <p:cNvSpPr/>
              <p:nvPr/>
            </p:nvSpPr>
            <p:spPr>
              <a:xfrm rot="18000000">
                <a:off x="-664560" y="4472640"/>
                <a:ext cx="1797840" cy="1557000"/>
              </a:xfrm>
              <a:custGeom>
                <a:avLst/>
                <a:gdLst>
                  <a:gd name="textAreaLeft" fmla="*/ 0 w 1797840"/>
                  <a:gd name="textAreaRight" fmla="*/ 1798560 w 1797840"/>
                  <a:gd name="textAreaTop" fmla="*/ 0 h 1557000"/>
                  <a:gd name="textAreaBottom" fmla="*/ 1557720 h 155700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eb9109"/>
                  </a:gs>
                  <a:gs pos="78000">
                    <a:srgbClr val="f5f8ff"/>
                  </a:gs>
                  <a:gs pos="100000">
                    <a:srgbClr val="f5f8ff"/>
                  </a:gs>
                </a:gsLst>
                <a:lin ang="180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91" name="Google Shape;433;p11"/>
              <p:cNvSpPr/>
              <p:nvPr/>
            </p:nvSpPr>
            <p:spPr>
              <a:xfrm rot="16200000">
                <a:off x="902160" y="3257640"/>
                <a:ext cx="1792800" cy="3575520"/>
              </a:xfrm>
              <a:custGeom>
                <a:avLst/>
                <a:gdLst>
                  <a:gd name="textAreaLeft" fmla="*/ 0 w 1792800"/>
                  <a:gd name="textAreaRight" fmla="*/ 1793520 w 1792800"/>
                  <a:gd name="textAreaTop" fmla="*/ 0 h 3575520"/>
                  <a:gd name="textAreaBottom" fmla="*/ 3576240 h 3575520"/>
                </a:gdLst>
                <a:ah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eb9109"/>
                  </a:gs>
                  <a:gs pos="40000">
                    <a:srgbClr val="ff9900">
                      <a:alpha val="41000"/>
                    </a:srgbClr>
                  </a:gs>
                  <a:gs pos="100000">
                    <a:srgbClr val="ffffff">
                      <a:alpha val="0"/>
                    </a:srgbClr>
                  </a:gs>
                </a:gsLst>
                <a:lin ang="189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92" name="Google Shape;434;p11"/>
              <p:cNvGrpSpPr/>
              <p:nvPr/>
            </p:nvGrpSpPr>
            <p:grpSpPr>
              <a:xfrm>
                <a:off x="74160" y="4717080"/>
                <a:ext cx="496080" cy="496440"/>
                <a:chOff x="74160" y="4717080"/>
                <a:chExt cx="496080" cy="496440"/>
              </a:xfrm>
            </p:grpSpPr>
            <p:sp>
              <p:nvSpPr>
                <p:cNvPr id="93" name="Google Shape;435;p11"/>
                <p:cNvSpPr/>
                <p:nvPr/>
              </p:nvSpPr>
              <p:spPr>
                <a:xfrm>
                  <a:off x="74160" y="4717080"/>
                  <a:ext cx="174600" cy="174600"/>
                </a:xfrm>
                <a:custGeom>
                  <a:avLst/>
                  <a:gdLst>
                    <a:gd name="textAreaLeft" fmla="*/ 0 w 174600"/>
                    <a:gd name="textAreaRight" fmla="*/ 175320 w 174600"/>
                    <a:gd name="textAreaTop" fmla="*/ 0 h 174600"/>
                    <a:gd name="textAreaBottom" fmla="*/ 175320 h 17460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87480" bIns="87480" anchor="ctr">
                  <a:noAutofit/>
                </a:bodyPr>
                <a:p>
                  <a:pPr>
                    <a:lnSpc>
                      <a:spcPct val="100000"/>
                    </a:lnSpc>
                    <a:tabLst>
                      <a:tab algn="l" pos="0"/>
                    </a:tabLst>
                  </a:pPr>
                  <a:endParaRPr b="0" lang="en-US" sz="1400" spc="-1" strike="noStrike">
                    <a:solidFill>
                      <a:srgbClr val="000000"/>
                    </a:solidFill>
                    <a:latin typeface="Arial"/>
                  </a:endParaRPr>
                </a:p>
              </p:txBody>
            </p:sp>
            <p:sp>
              <p:nvSpPr>
                <p:cNvPr id="94" name="Google Shape;436;p11"/>
                <p:cNvSpPr/>
                <p:nvPr/>
              </p:nvSpPr>
              <p:spPr>
                <a:xfrm>
                  <a:off x="127800" y="4770720"/>
                  <a:ext cx="174600" cy="174600"/>
                </a:xfrm>
                <a:custGeom>
                  <a:avLst/>
                  <a:gdLst>
                    <a:gd name="textAreaLeft" fmla="*/ 0 w 174600"/>
                    <a:gd name="textAreaRight" fmla="*/ 175320 w 174600"/>
                    <a:gd name="textAreaTop" fmla="*/ 0 h 174600"/>
                    <a:gd name="textAreaBottom" fmla="*/ 175320 h 174600"/>
                  </a:gdLst>
                  <a:ah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87480" bIns="87480" anchor="ctr">
                  <a:noAutofit/>
                </a:bodyPr>
                <a:p>
                  <a:pPr>
                    <a:lnSpc>
                      <a:spcPct val="100000"/>
                    </a:lnSpc>
                    <a:tabLst>
                      <a:tab algn="l" pos="0"/>
                    </a:tabLst>
                  </a:pPr>
                  <a:endParaRPr b="0" lang="en-US" sz="1400" spc="-1" strike="noStrike">
                    <a:solidFill>
                      <a:srgbClr val="000000"/>
                    </a:solidFill>
                    <a:latin typeface="Arial"/>
                  </a:endParaRPr>
                </a:p>
              </p:txBody>
            </p:sp>
            <p:sp>
              <p:nvSpPr>
                <p:cNvPr id="95" name="Google Shape;437;p11"/>
                <p:cNvSpPr/>
                <p:nvPr/>
              </p:nvSpPr>
              <p:spPr>
                <a:xfrm>
                  <a:off x="181440" y="4824360"/>
                  <a:ext cx="174600" cy="174600"/>
                </a:xfrm>
                <a:custGeom>
                  <a:avLst/>
                  <a:gdLst>
                    <a:gd name="textAreaLeft" fmla="*/ 0 w 174600"/>
                    <a:gd name="textAreaRight" fmla="*/ 175320 w 174600"/>
                    <a:gd name="textAreaTop" fmla="*/ 0 h 174600"/>
                    <a:gd name="textAreaBottom" fmla="*/ 175320 h 174600"/>
                  </a:gdLst>
                  <a:ah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87480" bIns="87480" anchor="ctr">
                  <a:noAutofit/>
                </a:bodyPr>
                <a:p>
                  <a:pPr>
                    <a:lnSpc>
                      <a:spcPct val="100000"/>
                    </a:lnSpc>
                    <a:tabLst>
                      <a:tab algn="l" pos="0"/>
                    </a:tabLst>
                  </a:pPr>
                  <a:endParaRPr b="0" lang="en-US" sz="1400" spc="-1" strike="noStrike">
                    <a:solidFill>
                      <a:srgbClr val="000000"/>
                    </a:solidFill>
                    <a:latin typeface="Arial"/>
                  </a:endParaRPr>
                </a:p>
              </p:txBody>
            </p:sp>
            <p:sp>
              <p:nvSpPr>
                <p:cNvPr id="96" name="Google Shape;438;p11"/>
                <p:cNvSpPr/>
                <p:nvPr/>
              </p:nvSpPr>
              <p:spPr>
                <a:xfrm>
                  <a:off x="234720" y="4878000"/>
                  <a:ext cx="174600" cy="174240"/>
                </a:xfrm>
                <a:custGeom>
                  <a:avLst/>
                  <a:gdLst>
                    <a:gd name="textAreaLeft" fmla="*/ 0 w 174600"/>
                    <a:gd name="textAreaRight" fmla="*/ 175320 w 174600"/>
                    <a:gd name="textAreaTop" fmla="*/ 0 h 174240"/>
                    <a:gd name="textAreaBottom" fmla="*/ 174960 h 174240"/>
                  </a:gdLst>
                  <a:ah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87480" bIns="87480" anchor="ctr">
                  <a:noAutofit/>
                </a:bodyPr>
                <a:p>
                  <a:pPr>
                    <a:lnSpc>
                      <a:spcPct val="100000"/>
                    </a:lnSpc>
                    <a:tabLst>
                      <a:tab algn="l" pos="0"/>
                    </a:tabLst>
                  </a:pPr>
                  <a:endParaRPr b="0" lang="en-US" sz="1400" spc="-1" strike="noStrike">
                    <a:solidFill>
                      <a:srgbClr val="000000"/>
                    </a:solidFill>
                    <a:latin typeface="Arial"/>
                  </a:endParaRPr>
                </a:p>
              </p:txBody>
            </p:sp>
            <p:sp>
              <p:nvSpPr>
                <p:cNvPr id="97" name="Google Shape;439;p11"/>
                <p:cNvSpPr/>
                <p:nvPr/>
              </p:nvSpPr>
              <p:spPr>
                <a:xfrm>
                  <a:off x="288720" y="4931640"/>
                  <a:ext cx="174600" cy="174600"/>
                </a:xfrm>
                <a:custGeom>
                  <a:avLst/>
                  <a:gdLst>
                    <a:gd name="textAreaLeft" fmla="*/ 0 w 174600"/>
                    <a:gd name="textAreaRight" fmla="*/ 175320 w 174600"/>
                    <a:gd name="textAreaTop" fmla="*/ 0 h 174600"/>
                    <a:gd name="textAreaBottom" fmla="*/ 175320 h 174600"/>
                  </a:gdLst>
                  <a:ah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87480" bIns="87480" anchor="ctr">
                  <a:noAutofit/>
                </a:bodyPr>
                <a:p>
                  <a:pPr>
                    <a:lnSpc>
                      <a:spcPct val="100000"/>
                    </a:lnSpc>
                    <a:tabLst>
                      <a:tab algn="l" pos="0"/>
                    </a:tabLst>
                  </a:pPr>
                  <a:endParaRPr b="0" lang="en-US" sz="1400" spc="-1" strike="noStrike">
                    <a:solidFill>
                      <a:srgbClr val="000000"/>
                    </a:solidFill>
                    <a:latin typeface="Arial"/>
                  </a:endParaRPr>
                </a:p>
              </p:txBody>
            </p:sp>
            <p:sp>
              <p:nvSpPr>
                <p:cNvPr id="98" name="Google Shape;440;p11"/>
                <p:cNvSpPr/>
                <p:nvPr/>
              </p:nvSpPr>
              <p:spPr>
                <a:xfrm>
                  <a:off x="342720" y="4985640"/>
                  <a:ext cx="174240" cy="174240"/>
                </a:xfrm>
                <a:custGeom>
                  <a:avLst/>
                  <a:gdLst>
                    <a:gd name="textAreaLeft" fmla="*/ 0 w 174240"/>
                    <a:gd name="textAreaRight" fmla="*/ 174960 w 174240"/>
                    <a:gd name="textAreaTop" fmla="*/ 0 h 174240"/>
                    <a:gd name="textAreaBottom" fmla="*/ 174960 h 174240"/>
                  </a:gdLst>
                  <a:ah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87480" bIns="87480" anchor="ctr">
                  <a:noAutofit/>
                </a:bodyPr>
                <a:p>
                  <a:pPr>
                    <a:lnSpc>
                      <a:spcPct val="100000"/>
                    </a:lnSpc>
                    <a:tabLst>
                      <a:tab algn="l" pos="0"/>
                    </a:tabLst>
                  </a:pPr>
                  <a:endParaRPr b="0" lang="en-US" sz="1400" spc="-1" strike="noStrike">
                    <a:solidFill>
                      <a:srgbClr val="000000"/>
                    </a:solidFill>
                    <a:latin typeface="Arial"/>
                  </a:endParaRPr>
                </a:p>
              </p:txBody>
            </p:sp>
            <p:sp>
              <p:nvSpPr>
                <p:cNvPr id="99" name="Google Shape;441;p11"/>
                <p:cNvSpPr/>
                <p:nvPr/>
              </p:nvSpPr>
              <p:spPr>
                <a:xfrm>
                  <a:off x="395640" y="5038920"/>
                  <a:ext cx="174600" cy="174600"/>
                </a:xfrm>
                <a:custGeom>
                  <a:avLst/>
                  <a:gdLst>
                    <a:gd name="textAreaLeft" fmla="*/ 0 w 174600"/>
                    <a:gd name="textAreaRight" fmla="*/ 175320 w 174600"/>
                    <a:gd name="textAreaTop" fmla="*/ 0 h 174600"/>
                    <a:gd name="textAreaBottom" fmla="*/ 175320 h 17460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87480" bIns="8748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00" name="Google Shape;442;p11"/>
              <p:cNvGrpSpPr/>
              <p:nvPr/>
            </p:nvGrpSpPr>
            <p:grpSpPr>
              <a:xfrm>
                <a:off x="475560" y="4717080"/>
                <a:ext cx="496080" cy="496440"/>
                <a:chOff x="475560" y="4717080"/>
                <a:chExt cx="496080" cy="496440"/>
              </a:xfrm>
            </p:grpSpPr>
            <p:sp>
              <p:nvSpPr>
                <p:cNvPr id="101" name="Google Shape;443;p11"/>
                <p:cNvSpPr/>
                <p:nvPr/>
              </p:nvSpPr>
              <p:spPr>
                <a:xfrm>
                  <a:off x="475560" y="4717080"/>
                  <a:ext cx="174600" cy="174600"/>
                </a:xfrm>
                <a:custGeom>
                  <a:avLst/>
                  <a:gdLst>
                    <a:gd name="textAreaLeft" fmla="*/ 0 w 174600"/>
                    <a:gd name="textAreaRight" fmla="*/ 175320 w 174600"/>
                    <a:gd name="textAreaTop" fmla="*/ 0 h 174600"/>
                    <a:gd name="textAreaBottom" fmla="*/ 175320 h 17460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87480" bIns="87480" anchor="ctr">
                  <a:noAutofit/>
                </a:bodyPr>
                <a:p>
                  <a:pPr>
                    <a:lnSpc>
                      <a:spcPct val="100000"/>
                    </a:lnSpc>
                    <a:tabLst>
                      <a:tab algn="l" pos="0"/>
                    </a:tabLst>
                  </a:pPr>
                  <a:endParaRPr b="0" lang="en-US" sz="1400" spc="-1" strike="noStrike">
                    <a:solidFill>
                      <a:srgbClr val="000000"/>
                    </a:solidFill>
                    <a:latin typeface="Arial"/>
                  </a:endParaRPr>
                </a:p>
              </p:txBody>
            </p:sp>
            <p:sp>
              <p:nvSpPr>
                <p:cNvPr id="102" name="Google Shape;444;p11"/>
                <p:cNvSpPr/>
                <p:nvPr/>
              </p:nvSpPr>
              <p:spPr>
                <a:xfrm>
                  <a:off x="529200" y="4770720"/>
                  <a:ext cx="174600" cy="174600"/>
                </a:xfrm>
                <a:custGeom>
                  <a:avLst/>
                  <a:gdLst>
                    <a:gd name="textAreaLeft" fmla="*/ 0 w 174600"/>
                    <a:gd name="textAreaRight" fmla="*/ 175320 w 174600"/>
                    <a:gd name="textAreaTop" fmla="*/ 0 h 174600"/>
                    <a:gd name="textAreaBottom" fmla="*/ 175320 h 174600"/>
                  </a:gdLst>
                  <a:ah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87480" bIns="87480" anchor="ctr">
                  <a:noAutofit/>
                </a:bodyPr>
                <a:p>
                  <a:pPr>
                    <a:lnSpc>
                      <a:spcPct val="100000"/>
                    </a:lnSpc>
                    <a:tabLst>
                      <a:tab algn="l" pos="0"/>
                    </a:tabLst>
                  </a:pPr>
                  <a:endParaRPr b="0" lang="en-US" sz="1400" spc="-1" strike="noStrike">
                    <a:solidFill>
                      <a:srgbClr val="000000"/>
                    </a:solidFill>
                    <a:latin typeface="Arial"/>
                  </a:endParaRPr>
                </a:p>
              </p:txBody>
            </p:sp>
            <p:sp>
              <p:nvSpPr>
                <p:cNvPr id="103" name="Google Shape;445;p11"/>
                <p:cNvSpPr/>
                <p:nvPr/>
              </p:nvSpPr>
              <p:spPr>
                <a:xfrm>
                  <a:off x="582840" y="4824360"/>
                  <a:ext cx="174600" cy="174600"/>
                </a:xfrm>
                <a:custGeom>
                  <a:avLst/>
                  <a:gdLst>
                    <a:gd name="textAreaLeft" fmla="*/ 0 w 174600"/>
                    <a:gd name="textAreaRight" fmla="*/ 175320 w 174600"/>
                    <a:gd name="textAreaTop" fmla="*/ 0 h 174600"/>
                    <a:gd name="textAreaBottom" fmla="*/ 175320 h 174600"/>
                  </a:gdLst>
                  <a:ah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87480" bIns="87480" anchor="ctr">
                  <a:noAutofit/>
                </a:bodyPr>
                <a:p>
                  <a:pPr>
                    <a:lnSpc>
                      <a:spcPct val="100000"/>
                    </a:lnSpc>
                    <a:tabLst>
                      <a:tab algn="l" pos="0"/>
                    </a:tabLst>
                  </a:pPr>
                  <a:endParaRPr b="0" lang="en-US" sz="1400" spc="-1" strike="noStrike">
                    <a:solidFill>
                      <a:srgbClr val="000000"/>
                    </a:solidFill>
                    <a:latin typeface="Arial"/>
                  </a:endParaRPr>
                </a:p>
              </p:txBody>
            </p:sp>
            <p:sp>
              <p:nvSpPr>
                <p:cNvPr id="104" name="Google Shape;446;p11"/>
                <p:cNvSpPr/>
                <p:nvPr/>
              </p:nvSpPr>
              <p:spPr>
                <a:xfrm>
                  <a:off x="636120" y="4878000"/>
                  <a:ext cx="174600" cy="174240"/>
                </a:xfrm>
                <a:custGeom>
                  <a:avLst/>
                  <a:gdLst>
                    <a:gd name="textAreaLeft" fmla="*/ 0 w 174600"/>
                    <a:gd name="textAreaRight" fmla="*/ 175320 w 174600"/>
                    <a:gd name="textAreaTop" fmla="*/ 0 h 174240"/>
                    <a:gd name="textAreaBottom" fmla="*/ 174960 h 174240"/>
                  </a:gdLst>
                  <a:ah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87480" bIns="87480" anchor="ctr">
                  <a:noAutofit/>
                </a:bodyPr>
                <a:p>
                  <a:pPr>
                    <a:lnSpc>
                      <a:spcPct val="100000"/>
                    </a:lnSpc>
                    <a:tabLst>
                      <a:tab algn="l" pos="0"/>
                    </a:tabLst>
                  </a:pPr>
                  <a:endParaRPr b="0" lang="en-US" sz="1400" spc="-1" strike="noStrike">
                    <a:solidFill>
                      <a:srgbClr val="000000"/>
                    </a:solidFill>
                    <a:latin typeface="Arial"/>
                  </a:endParaRPr>
                </a:p>
              </p:txBody>
            </p:sp>
            <p:sp>
              <p:nvSpPr>
                <p:cNvPr id="105" name="Google Shape;447;p11"/>
                <p:cNvSpPr/>
                <p:nvPr/>
              </p:nvSpPr>
              <p:spPr>
                <a:xfrm>
                  <a:off x="690120" y="4931640"/>
                  <a:ext cx="174600" cy="174600"/>
                </a:xfrm>
                <a:custGeom>
                  <a:avLst/>
                  <a:gdLst>
                    <a:gd name="textAreaLeft" fmla="*/ 0 w 174600"/>
                    <a:gd name="textAreaRight" fmla="*/ 175320 w 174600"/>
                    <a:gd name="textAreaTop" fmla="*/ 0 h 174600"/>
                    <a:gd name="textAreaBottom" fmla="*/ 175320 h 174600"/>
                  </a:gdLst>
                  <a:ah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87480" bIns="87480" anchor="ctr">
                  <a:noAutofit/>
                </a:bodyPr>
                <a:p>
                  <a:pPr>
                    <a:lnSpc>
                      <a:spcPct val="100000"/>
                    </a:lnSpc>
                    <a:tabLst>
                      <a:tab algn="l" pos="0"/>
                    </a:tabLst>
                  </a:pPr>
                  <a:endParaRPr b="0" lang="en-US" sz="1400" spc="-1" strike="noStrike">
                    <a:solidFill>
                      <a:srgbClr val="000000"/>
                    </a:solidFill>
                    <a:latin typeface="Arial"/>
                  </a:endParaRPr>
                </a:p>
              </p:txBody>
            </p:sp>
            <p:sp>
              <p:nvSpPr>
                <p:cNvPr id="106" name="Google Shape;448;p11"/>
                <p:cNvSpPr/>
                <p:nvPr/>
              </p:nvSpPr>
              <p:spPr>
                <a:xfrm>
                  <a:off x="744120" y="4985640"/>
                  <a:ext cx="174240" cy="174240"/>
                </a:xfrm>
                <a:custGeom>
                  <a:avLst/>
                  <a:gdLst>
                    <a:gd name="textAreaLeft" fmla="*/ 0 w 174240"/>
                    <a:gd name="textAreaRight" fmla="*/ 174960 w 174240"/>
                    <a:gd name="textAreaTop" fmla="*/ 0 h 174240"/>
                    <a:gd name="textAreaBottom" fmla="*/ 174960 h 174240"/>
                  </a:gdLst>
                  <a:ah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87480" bIns="87480" anchor="ctr">
                  <a:noAutofit/>
                </a:bodyPr>
                <a:p>
                  <a:pPr>
                    <a:lnSpc>
                      <a:spcPct val="100000"/>
                    </a:lnSpc>
                    <a:tabLst>
                      <a:tab algn="l" pos="0"/>
                    </a:tabLst>
                  </a:pPr>
                  <a:endParaRPr b="0" lang="en-US" sz="1400" spc="-1" strike="noStrike">
                    <a:solidFill>
                      <a:srgbClr val="000000"/>
                    </a:solidFill>
                    <a:latin typeface="Arial"/>
                  </a:endParaRPr>
                </a:p>
              </p:txBody>
            </p:sp>
            <p:sp>
              <p:nvSpPr>
                <p:cNvPr id="107" name="Google Shape;449;p11"/>
                <p:cNvSpPr/>
                <p:nvPr/>
              </p:nvSpPr>
              <p:spPr>
                <a:xfrm>
                  <a:off x="797040" y="5038920"/>
                  <a:ext cx="174600" cy="174600"/>
                </a:xfrm>
                <a:custGeom>
                  <a:avLst/>
                  <a:gdLst>
                    <a:gd name="textAreaLeft" fmla="*/ 0 w 174600"/>
                    <a:gd name="textAreaRight" fmla="*/ 175320 w 174600"/>
                    <a:gd name="textAreaTop" fmla="*/ 0 h 174600"/>
                    <a:gd name="textAreaBottom" fmla="*/ 175320 h 17460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87480" bIns="8748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108" name="Google Shape;450;p11"/>
            <p:cNvGrpSpPr/>
            <p:nvPr/>
          </p:nvGrpSpPr>
          <p:grpSpPr>
            <a:xfrm>
              <a:off x="1018080" y="5010480"/>
              <a:ext cx="438480" cy="438480"/>
              <a:chOff x="1018080" y="5010480"/>
              <a:chExt cx="438480" cy="438480"/>
            </a:xfrm>
          </p:grpSpPr>
          <p:sp>
            <p:nvSpPr>
              <p:cNvPr id="109" name="Google Shape;451;p11"/>
              <p:cNvSpPr/>
              <p:nvPr/>
            </p:nvSpPr>
            <p:spPr>
              <a:xfrm rot="5400000">
                <a:off x="1018080" y="5010480"/>
                <a:ext cx="438480" cy="438480"/>
              </a:xfrm>
              <a:custGeom>
                <a:avLst/>
                <a:gdLst>
                  <a:gd name="textAreaLeft" fmla="*/ 0 w 438480"/>
                  <a:gd name="textAreaRight" fmla="*/ 439200 w 438480"/>
                  <a:gd name="textAreaTop" fmla="*/ 0 h 438480"/>
                  <a:gd name="textAreaBottom" fmla="*/ 439200 h 4384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0" name="Google Shape;452;p11"/>
              <p:cNvSpPr/>
              <p:nvPr/>
            </p:nvSpPr>
            <p:spPr>
              <a:xfrm rot="5400000">
                <a:off x="1105920" y="5110200"/>
                <a:ext cx="262080" cy="239040"/>
              </a:xfrm>
              <a:custGeom>
                <a:avLst/>
                <a:gdLst>
                  <a:gd name="textAreaLeft" fmla="*/ 0 w 262080"/>
                  <a:gd name="textAreaRight" fmla="*/ 262800 w 262080"/>
                  <a:gd name="textAreaTop" fmla="*/ 0 h 239040"/>
                  <a:gd name="textAreaBottom" fmla="*/ 239760 h 2390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111" name="Google Shape;453;p11"/>
          <p:cNvGrpSpPr/>
          <p:nvPr/>
        </p:nvGrpSpPr>
        <p:grpSpPr>
          <a:xfrm>
            <a:off x="-2613240" y="-2768040"/>
            <a:ext cx="8163360" cy="6229080"/>
            <a:chOff x="-2613240" y="-2768040"/>
            <a:chExt cx="8163360" cy="6229080"/>
          </a:xfrm>
        </p:grpSpPr>
        <p:grpSp>
          <p:nvGrpSpPr>
            <p:cNvPr id="112" name="Google Shape;454;p11"/>
            <p:cNvGrpSpPr/>
            <p:nvPr/>
          </p:nvGrpSpPr>
          <p:grpSpPr>
            <a:xfrm>
              <a:off x="-191160" y="19800"/>
              <a:ext cx="1537920" cy="970560"/>
              <a:chOff x="-191160" y="19800"/>
              <a:chExt cx="1537920" cy="970560"/>
            </a:xfrm>
          </p:grpSpPr>
          <p:grpSp>
            <p:nvGrpSpPr>
              <p:cNvPr id="113" name="Google Shape;455;p11"/>
              <p:cNvGrpSpPr/>
              <p:nvPr/>
            </p:nvGrpSpPr>
            <p:grpSpPr>
              <a:xfrm>
                <a:off x="-191160" y="125280"/>
                <a:ext cx="903600" cy="865080"/>
                <a:chOff x="-191160" y="125280"/>
                <a:chExt cx="903600" cy="865080"/>
              </a:xfrm>
            </p:grpSpPr>
            <p:grpSp>
              <p:nvGrpSpPr>
                <p:cNvPr id="114" name="Google Shape;456;p11"/>
                <p:cNvGrpSpPr/>
                <p:nvPr/>
              </p:nvGrpSpPr>
              <p:grpSpPr>
                <a:xfrm>
                  <a:off x="-132840" y="199800"/>
                  <a:ext cx="716760" cy="716400"/>
                  <a:chOff x="-132840" y="199800"/>
                  <a:chExt cx="716760" cy="716400"/>
                </a:xfrm>
              </p:grpSpPr>
              <p:sp>
                <p:nvSpPr>
                  <p:cNvPr id="115" name="Google Shape;457;p11"/>
                  <p:cNvSpPr/>
                  <p:nvPr/>
                </p:nvSpPr>
                <p:spPr>
                  <a:xfrm>
                    <a:off x="-132840" y="503280"/>
                    <a:ext cx="412920" cy="412920"/>
                  </a:xfrm>
                  <a:custGeom>
                    <a:avLst/>
                    <a:gdLst>
                      <a:gd name="textAreaLeft" fmla="*/ 0 w 412920"/>
                      <a:gd name="textAreaRight" fmla="*/ 413640 w 412920"/>
                      <a:gd name="textAreaTop" fmla="*/ 0 h 412920"/>
                      <a:gd name="textAreaBottom" fmla="*/ 413640 h 41292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6" name="Google Shape;458;p11"/>
                  <p:cNvSpPr/>
                  <p:nvPr/>
                </p:nvSpPr>
                <p:spPr>
                  <a:xfrm>
                    <a:off x="-56880" y="427320"/>
                    <a:ext cx="412920" cy="412920"/>
                  </a:xfrm>
                  <a:custGeom>
                    <a:avLst/>
                    <a:gdLst>
                      <a:gd name="textAreaLeft" fmla="*/ 0 w 412920"/>
                      <a:gd name="textAreaRight" fmla="*/ 413640 w 412920"/>
                      <a:gd name="textAreaTop" fmla="*/ 0 h 412920"/>
                      <a:gd name="textAreaBottom" fmla="*/ 413640 h 41292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7" name="Google Shape;459;p11"/>
                  <p:cNvSpPr/>
                  <p:nvPr/>
                </p:nvSpPr>
                <p:spPr>
                  <a:xfrm>
                    <a:off x="19080" y="351360"/>
                    <a:ext cx="412920" cy="412920"/>
                  </a:xfrm>
                  <a:custGeom>
                    <a:avLst/>
                    <a:gdLst>
                      <a:gd name="textAreaLeft" fmla="*/ 0 w 412920"/>
                      <a:gd name="textAreaRight" fmla="*/ 413640 w 412920"/>
                      <a:gd name="textAreaTop" fmla="*/ 0 h 412920"/>
                      <a:gd name="textAreaBottom" fmla="*/ 413640 h 41292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8" name="Google Shape;460;p11"/>
                  <p:cNvSpPr/>
                  <p:nvPr/>
                </p:nvSpPr>
                <p:spPr>
                  <a:xfrm>
                    <a:off x="94680" y="275400"/>
                    <a:ext cx="412920" cy="412920"/>
                  </a:xfrm>
                  <a:custGeom>
                    <a:avLst/>
                    <a:gdLst>
                      <a:gd name="textAreaLeft" fmla="*/ 0 w 412920"/>
                      <a:gd name="textAreaRight" fmla="*/ 413640 w 412920"/>
                      <a:gd name="textAreaTop" fmla="*/ 0 h 412920"/>
                      <a:gd name="textAreaBottom" fmla="*/ 413640 h 41292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9" name="Google Shape;461;p11"/>
                  <p:cNvSpPr/>
                  <p:nvPr/>
                </p:nvSpPr>
                <p:spPr>
                  <a:xfrm>
                    <a:off x="171000" y="199800"/>
                    <a:ext cx="412920" cy="412920"/>
                  </a:xfrm>
                  <a:custGeom>
                    <a:avLst/>
                    <a:gdLst>
                      <a:gd name="textAreaLeft" fmla="*/ 0 w 412920"/>
                      <a:gd name="textAreaRight" fmla="*/ 413640 w 412920"/>
                      <a:gd name="textAreaTop" fmla="*/ 0 h 412920"/>
                      <a:gd name="textAreaBottom" fmla="*/ 413640 h 41292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sp>
              <p:nvSpPr>
                <p:cNvPr id="120" name="Google Shape;462;p11"/>
                <p:cNvSpPr/>
                <p:nvPr/>
              </p:nvSpPr>
              <p:spPr>
                <a:xfrm>
                  <a:off x="-191160" y="125280"/>
                  <a:ext cx="903600" cy="865080"/>
                </a:xfrm>
                <a:custGeom>
                  <a:avLst/>
                  <a:gdLst>
                    <a:gd name="textAreaLeft" fmla="*/ 0 w 903600"/>
                    <a:gd name="textAreaRight" fmla="*/ 904320 w 903600"/>
                    <a:gd name="textAreaTop" fmla="*/ 0 h 865080"/>
                    <a:gd name="textAreaBottom" fmla="*/ 865800 h 8650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21" name="Google Shape;463;p11"/>
              <p:cNvGrpSpPr/>
              <p:nvPr/>
            </p:nvGrpSpPr>
            <p:grpSpPr>
              <a:xfrm>
                <a:off x="584640" y="19800"/>
                <a:ext cx="472680" cy="452520"/>
                <a:chOff x="584640" y="19800"/>
                <a:chExt cx="472680" cy="452520"/>
              </a:xfrm>
            </p:grpSpPr>
            <p:grpSp>
              <p:nvGrpSpPr>
                <p:cNvPr id="122" name="Google Shape;464;p11"/>
                <p:cNvGrpSpPr/>
                <p:nvPr/>
              </p:nvGrpSpPr>
              <p:grpSpPr>
                <a:xfrm>
                  <a:off x="614880" y="58680"/>
                  <a:ext cx="375120" cy="374760"/>
                  <a:chOff x="614880" y="58680"/>
                  <a:chExt cx="375120" cy="374760"/>
                </a:xfrm>
              </p:grpSpPr>
              <p:sp>
                <p:nvSpPr>
                  <p:cNvPr id="123" name="Google Shape;465;p11"/>
                  <p:cNvSpPr/>
                  <p:nvPr/>
                </p:nvSpPr>
                <p:spPr>
                  <a:xfrm>
                    <a:off x="614880" y="217440"/>
                    <a:ext cx="216000" cy="216000"/>
                  </a:xfrm>
                  <a:custGeom>
                    <a:avLst/>
                    <a:gdLst>
                      <a:gd name="textAreaLeft" fmla="*/ 0 w 216000"/>
                      <a:gd name="textAreaRight" fmla="*/ 216720 w 216000"/>
                      <a:gd name="textAreaTop" fmla="*/ 0 h 216000"/>
                      <a:gd name="textAreaBottom" fmla="*/ 216720 h 21600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4" name="Google Shape;466;p11"/>
                  <p:cNvSpPr/>
                  <p:nvPr/>
                </p:nvSpPr>
                <p:spPr>
                  <a:xfrm>
                    <a:off x="654840" y="177840"/>
                    <a:ext cx="216000" cy="216000"/>
                  </a:xfrm>
                  <a:custGeom>
                    <a:avLst/>
                    <a:gdLst>
                      <a:gd name="textAreaLeft" fmla="*/ 0 w 216000"/>
                      <a:gd name="textAreaRight" fmla="*/ 216720 w 216000"/>
                      <a:gd name="textAreaTop" fmla="*/ 0 h 216000"/>
                      <a:gd name="textAreaBottom" fmla="*/ 216720 h 21600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5" name="Google Shape;467;p11"/>
                  <p:cNvSpPr/>
                  <p:nvPr/>
                </p:nvSpPr>
                <p:spPr>
                  <a:xfrm>
                    <a:off x="694440" y="137880"/>
                    <a:ext cx="216000" cy="216000"/>
                  </a:xfrm>
                  <a:custGeom>
                    <a:avLst/>
                    <a:gdLst>
                      <a:gd name="textAreaLeft" fmla="*/ 0 w 216000"/>
                      <a:gd name="textAreaRight" fmla="*/ 216720 w 216000"/>
                      <a:gd name="textAreaTop" fmla="*/ 0 h 216000"/>
                      <a:gd name="textAreaBottom" fmla="*/ 216720 h 21600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6" name="Google Shape;468;p11"/>
                  <p:cNvSpPr/>
                  <p:nvPr/>
                </p:nvSpPr>
                <p:spPr>
                  <a:xfrm>
                    <a:off x="734400" y="98280"/>
                    <a:ext cx="216000" cy="216000"/>
                  </a:xfrm>
                  <a:custGeom>
                    <a:avLst/>
                    <a:gdLst>
                      <a:gd name="textAreaLeft" fmla="*/ 0 w 216000"/>
                      <a:gd name="textAreaRight" fmla="*/ 216720 w 216000"/>
                      <a:gd name="textAreaTop" fmla="*/ 0 h 216000"/>
                      <a:gd name="textAreaBottom" fmla="*/ 216720 h 21600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7" name="Google Shape;469;p11"/>
                  <p:cNvSpPr/>
                  <p:nvPr/>
                </p:nvSpPr>
                <p:spPr>
                  <a:xfrm>
                    <a:off x="774000" y="58680"/>
                    <a:ext cx="216000" cy="216000"/>
                  </a:xfrm>
                  <a:custGeom>
                    <a:avLst/>
                    <a:gdLst>
                      <a:gd name="textAreaLeft" fmla="*/ 0 w 216000"/>
                      <a:gd name="textAreaRight" fmla="*/ 216720 w 216000"/>
                      <a:gd name="textAreaTop" fmla="*/ 0 h 216000"/>
                      <a:gd name="textAreaBottom" fmla="*/ 216720 h 21600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sp>
              <p:nvSpPr>
                <p:cNvPr id="128" name="Google Shape;470;p11"/>
                <p:cNvSpPr/>
                <p:nvPr/>
              </p:nvSpPr>
              <p:spPr>
                <a:xfrm>
                  <a:off x="584640" y="19800"/>
                  <a:ext cx="472680" cy="452520"/>
                </a:xfrm>
                <a:custGeom>
                  <a:avLst/>
                  <a:gdLst>
                    <a:gd name="textAreaLeft" fmla="*/ 0 w 472680"/>
                    <a:gd name="textAreaRight" fmla="*/ 473400 w 472680"/>
                    <a:gd name="textAreaTop" fmla="*/ 0 h 452520"/>
                    <a:gd name="textAreaBottom" fmla="*/ 453240 h 45252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29" name="Google Shape;471;p11"/>
              <p:cNvGrpSpPr/>
              <p:nvPr/>
            </p:nvGrpSpPr>
            <p:grpSpPr>
              <a:xfrm>
                <a:off x="530280" y="405720"/>
                <a:ext cx="472680" cy="452520"/>
                <a:chOff x="530280" y="405720"/>
                <a:chExt cx="472680" cy="452520"/>
              </a:xfrm>
            </p:grpSpPr>
            <p:grpSp>
              <p:nvGrpSpPr>
                <p:cNvPr id="130" name="Google Shape;472;p11"/>
                <p:cNvGrpSpPr/>
                <p:nvPr/>
              </p:nvGrpSpPr>
              <p:grpSpPr>
                <a:xfrm>
                  <a:off x="560880" y="444600"/>
                  <a:ext cx="375120" cy="375120"/>
                  <a:chOff x="560880" y="444600"/>
                  <a:chExt cx="375120" cy="375120"/>
                </a:xfrm>
              </p:grpSpPr>
              <p:sp>
                <p:nvSpPr>
                  <p:cNvPr id="131" name="Google Shape;473;p11"/>
                  <p:cNvSpPr/>
                  <p:nvPr/>
                </p:nvSpPr>
                <p:spPr>
                  <a:xfrm>
                    <a:off x="560880" y="603720"/>
                    <a:ext cx="216000" cy="216000"/>
                  </a:xfrm>
                  <a:custGeom>
                    <a:avLst/>
                    <a:gdLst>
                      <a:gd name="textAreaLeft" fmla="*/ 0 w 216000"/>
                      <a:gd name="textAreaRight" fmla="*/ 216720 w 216000"/>
                      <a:gd name="textAreaTop" fmla="*/ 0 h 216000"/>
                      <a:gd name="textAreaBottom" fmla="*/ 216720 h 21600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32" name="Google Shape;474;p11"/>
                  <p:cNvSpPr/>
                  <p:nvPr/>
                </p:nvSpPr>
                <p:spPr>
                  <a:xfrm>
                    <a:off x="600480" y="563760"/>
                    <a:ext cx="216000" cy="216000"/>
                  </a:xfrm>
                  <a:custGeom>
                    <a:avLst/>
                    <a:gdLst>
                      <a:gd name="textAreaLeft" fmla="*/ 0 w 216000"/>
                      <a:gd name="textAreaRight" fmla="*/ 216720 w 216000"/>
                      <a:gd name="textAreaTop" fmla="*/ 0 h 216000"/>
                      <a:gd name="textAreaBottom" fmla="*/ 216720 h 21600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33" name="Google Shape;475;p11"/>
                  <p:cNvSpPr/>
                  <p:nvPr/>
                </p:nvSpPr>
                <p:spPr>
                  <a:xfrm>
                    <a:off x="640440" y="523800"/>
                    <a:ext cx="216000" cy="216000"/>
                  </a:xfrm>
                  <a:custGeom>
                    <a:avLst/>
                    <a:gdLst>
                      <a:gd name="textAreaLeft" fmla="*/ 0 w 216000"/>
                      <a:gd name="textAreaRight" fmla="*/ 216720 w 216000"/>
                      <a:gd name="textAreaTop" fmla="*/ 0 h 216000"/>
                      <a:gd name="textAreaBottom" fmla="*/ 216720 h 21600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34" name="Google Shape;476;p11"/>
                  <p:cNvSpPr/>
                  <p:nvPr/>
                </p:nvSpPr>
                <p:spPr>
                  <a:xfrm>
                    <a:off x="680040" y="484200"/>
                    <a:ext cx="216000" cy="216000"/>
                  </a:xfrm>
                  <a:custGeom>
                    <a:avLst/>
                    <a:gdLst>
                      <a:gd name="textAreaLeft" fmla="*/ 0 w 216000"/>
                      <a:gd name="textAreaRight" fmla="*/ 216720 w 216000"/>
                      <a:gd name="textAreaTop" fmla="*/ 0 h 216000"/>
                      <a:gd name="textAreaBottom" fmla="*/ 216720 h 21600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35" name="Google Shape;477;p11"/>
                  <p:cNvSpPr/>
                  <p:nvPr/>
                </p:nvSpPr>
                <p:spPr>
                  <a:xfrm>
                    <a:off x="720000" y="444600"/>
                    <a:ext cx="216000" cy="216000"/>
                  </a:xfrm>
                  <a:custGeom>
                    <a:avLst/>
                    <a:gdLst>
                      <a:gd name="textAreaLeft" fmla="*/ 0 w 216000"/>
                      <a:gd name="textAreaRight" fmla="*/ 216720 w 216000"/>
                      <a:gd name="textAreaTop" fmla="*/ 0 h 216000"/>
                      <a:gd name="textAreaBottom" fmla="*/ 216720 h 21600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sp>
              <p:nvSpPr>
                <p:cNvPr id="136" name="Google Shape;478;p11"/>
                <p:cNvSpPr/>
                <p:nvPr/>
              </p:nvSpPr>
              <p:spPr>
                <a:xfrm>
                  <a:off x="530280" y="405720"/>
                  <a:ext cx="472680" cy="452520"/>
                </a:xfrm>
                <a:custGeom>
                  <a:avLst/>
                  <a:gdLst>
                    <a:gd name="textAreaLeft" fmla="*/ 0 w 472680"/>
                    <a:gd name="textAreaRight" fmla="*/ 473400 w 472680"/>
                    <a:gd name="textAreaTop" fmla="*/ 0 h 452520"/>
                    <a:gd name="textAreaBottom" fmla="*/ 453240 h 45252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37" name="Google Shape;479;p11"/>
              <p:cNvGrpSpPr/>
              <p:nvPr/>
            </p:nvGrpSpPr>
            <p:grpSpPr>
              <a:xfrm>
                <a:off x="874080" y="236520"/>
                <a:ext cx="472680" cy="452520"/>
                <a:chOff x="874080" y="236520"/>
                <a:chExt cx="472680" cy="452520"/>
              </a:xfrm>
            </p:grpSpPr>
            <p:grpSp>
              <p:nvGrpSpPr>
                <p:cNvPr id="138" name="Google Shape;480;p11"/>
                <p:cNvGrpSpPr/>
                <p:nvPr/>
              </p:nvGrpSpPr>
              <p:grpSpPr>
                <a:xfrm>
                  <a:off x="904320" y="275400"/>
                  <a:ext cx="375120" cy="375120"/>
                  <a:chOff x="904320" y="275400"/>
                  <a:chExt cx="375120" cy="375120"/>
                </a:xfrm>
              </p:grpSpPr>
              <p:sp>
                <p:nvSpPr>
                  <p:cNvPr id="139" name="Google Shape;481;p11"/>
                  <p:cNvSpPr/>
                  <p:nvPr/>
                </p:nvSpPr>
                <p:spPr>
                  <a:xfrm>
                    <a:off x="904320" y="434520"/>
                    <a:ext cx="216000" cy="216000"/>
                  </a:xfrm>
                  <a:custGeom>
                    <a:avLst/>
                    <a:gdLst>
                      <a:gd name="textAreaLeft" fmla="*/ 0 w 216000"/>
                      <a:gd name="textAreaRight" fmla="*/ 216720 w 216000"/>
                      <a:gd name="textAreaTop" fmla="*/ 0 h 216000"/>
                      <a:gd name="textAreaBottom" fmla="*/ 216720 h 21600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40" name="Google Shape;482;p11"/>
                  <p:cNvSpPr/>
                  <p:nvPr/>
                </p:nvSpPr>
                <p:spPr>
                  <a:xfrm>
                    <a:off x="944280" y="394920"/>
                    <a:ext cx="216000" cy="216000"/>
                  </a:xfrm>
                  <a:custGeom>
                    <a:avLst/>
                    <a:gdLst>
                      <a:gd name="textAreaLeft" fmla="*/ 0 w 216000"/>
                      <a:gd name="textAreaRight" fmla="*/ 216720 w 216000"/>
                      <a:gd name="textAreaTop" fmla="*/ 0 h 216000"/>
                      <a:gd name="textAreaBottom" fmla="*/ 216720 h 21600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41" name="Google Shape;483;p11"/>
                  <p:cNvSpPr/>
                  <p:nvPr/>
                </p:nvSpPr>
                <p:spPr>
                  <a:xfrm>
                    <a:off x="983880" y="354960"/>
                    <a:ext cx="216000" cy="216000"/>
                  </a:xfrm>
                  <a:custGeom>
                    <a:avLst/>
                    <a:gdLst>
                      <a:gd name="textAreaLeft" fmla="*/ 0 w 216000"/>
                      <a:gd name="textAreaRight" fmla="*/ 216720 w 216000"/>
                      <a:gd name="textAreaTop" fmla="*/ 0 h 216000"/>
                      <a:gd name="textAreaBottom" fmla="*/ 216720 h 21600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42" name="Google Shape;484;p11"/>
                  <p:cNvSpPr/>
                  <p:nvPr/>
                </p:nvSpPr>
                <p:spPr>
                  <a:xfrm>
                    <a:off x="1023840" y="315000"/>
                    <a:ext cx="216000" cy="216000"/>
                  </a:xfrm>
                  <a:custGeom>
                    <a:avLst/>
                    <a:gdLst>
                      <a:gd name="textAreaLeft" fmla="*/ 0 w 216000"/>
                      <a:gd name="textAreaRight" fmla="*/ 216720 w 216000"/>
                      <a:gd name="textAreaTop" fmla="*/ 0 h 216000"/>
                      <a:gd name="textAreaBottom" fmla="*/ 216720 h 21600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43" name="Google Shape;485;p11"/>
                  <p:cNvSpPr/>
                  <p:nvPr/>
                </p:nvSpPr>
                <p:spPr>
                  <a:xfrm>
                    <a:off x="1063440" y="275400"/>
                    <a:ext cx="216000" cy="216000"/>
                  </a:xfrm>
                  <a:custGeom>
                    <a:avLst/>
                    <a:gdLst>
                      <a:gd name="textAreaLeft" fmla="*/ 0 w 216000"/>
                      <a:gd name="textAreaRight" fmla="*/ 216720 w 216000"/>
                      <a:gd name="textAreaTop" fmla="*/ 0 h 216000"/>
                      <a:gd name="textAreaBottom" fmla="*/ 216720 h 21600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sp>
              <p:nvSpPr>
                <p:cNvPr id="144" name="Google Shape;486;p11"/>
                <p:cNvSpPr/>
                <p:nvPr/>
              </p:nvSpPr>
              <p:spPr>
                <a:xfrm>
                  <a:off x="874080" y="236520"/>
                  <a:ext cx="472680" cy="452520"/>
                </a:xfrm>
                <a:custGeom>
                  <a:avLst/>
                  <a:gdLst>
                    <a:gd name="textAreaLeft" fmla="*/ 0 w 472680"/>
                    <a:gd name="textAreaRight" fmla="*/ 473400 w 472680"/>
                    <a:gd name="textAreaTop" fmla="*/ 0 h 452520"/>
                    <a:gd name="textAreaBottom" fmla="*/ 453240 h 45252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145" name="Google Shape;487;p11"/>
            <p:cNvGrpSpPr/>
            <p:nvPr/>
          </p:nvGrpSpPr>
          <p:grpSpPr>
            <a:xfrm>
              <a:off x="-2613240" y="-2768040"/>
              <a:ext cx="5849640" cy="6143400"/>
              <a:chOff x="-2613240" y="-2768040"/>
              <a:chExt cx="5849640" cy="6143400"/>
            </a:xfrm>
          </p:grpSpPr>
          <p:sp>
            <p:nvSpPr>
              <p:cNvPr id="146" name="Google Shape;488;p11"/>
              <p:cNvSpPr/>
              <p:nvPr/>
            </p:nvSpPr>
            <p:spPr>
              <a:xfrm rot="10521000">
                <a:off x="-747720" y="-877680"/>
                <a:ext cx="2779920" cy="2407320"/>
              </a:xfrm>
              <a:custGeom>
                <a:avLst/>
                <a:gdLst>
                  <a:gd name="textAreaLeft" fmla="*/ 0 w 2779920"/>
                  <a:gd name="textAreaRight" fmla="*/ 2780640 w 2779920"/>
                  <a:gd name="textAreaTop" fmla="*/ 0 h 2407320"/>
                  <a:gd name="textAreaBottom" fmla="*/ 2408040 h 240732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0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pic>
            <p:nvPicPr>
              <p:cNvPr id="147" name="Google Shape;489;p11" descr=""/>
              <p:cNvPicPr/>
              <p:nvPr/>
            </p:nvPicPr>
            <p:blipFill>
              <a:blip r:embed="rId2"/>
              <a:srcRect l="0" t="17653" r="0" b="17662"/>
              <a:stretch/>
            </p:blipFill>
            <p:spPr>
              <a:xfrm rot="14121000">
                <a:off x="-2132640" y="-1562040"/>
                <a:ext cx="4889160" cy="3731400"/>
              </a:xfrm>
              <a:prstGeom prst="rect">
                <a:avLst/>
              </a:prstGeom>
              <a:ln w="0">
                <a:noFill/>
              </a:ln>
            </p:spPr>
          </p:pic>
        </p:grpSp>
        <p:grpSp>
          <p:nvGrpSpPr>
            <p:cNvPr id="148" name="Google Shape;490;p11"/>
            <p:cNvGrpSpPr/>
            <p:nvPr/>
          </p:nvGrpSpPr>
          <p:grpSpPr>
            <a:xfrm>
              <a:off x="-640080" y="-2729160"/>
              <a:ext cx="6190200" cy="6190200"/>
              <a:chOff x="-640080" y="-2729160"/>
              <a:chExt cx="6190200" cy="6190200"/>
            </a:xfrm>
          </p:grpSpPr>
          <p:sp>
            <p:nvSpPr>
              <p:cNvPr id="149" name="Google Shape;491;p11"/>
              <p:cNvSpPr/>
              <p:nvPr/>
            </p:nvSpPr>
            <p:spPr>
              <a:xfrm rot="13500000">
                <a:off x="452160" y="-2008440"/>
                <a:ext cx="4005720" cy="4748760"/>
              </a:xfrm>
              <a:custGeom>
                <a:avLst/>
                <a:gdLst>
                  <a:gd name="textAreaLeft" fmla="*/ 0 w 4005720"/>
                  <a:gd name="textAreaRight" fmla="*/ 4006440 w 4005720"/>
                  <a:gd name="textAreaTop" fmla="*/ 0 h 4748760"/>
                  <a:gd name="textAreaBottom" fmla="*/ 4749480 h 4748760"/>
                </a:gdLst>
                <a:ah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18906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50" name="Google Shape;492;p11"/>
              <p:cNvSpPr/>
              <p:nvPr/>
            </p:nvSpPr>
            <p:spPr>
              <a:xfrm rot="13500000">
                <a:off x="83520" y="-844200"/>
                <a:ext cx="2924640" cy="3057120"/>
              </a:xfrm>
              <a:custGeom>
                <a:avLst/>
                <a:gdLst>
                  <a:gd name="textAreaLeft" fmla="*/ 0 w 2924640"/>
                  <a:gd name="textAreaRight" fmla="*/ 2925360 w 2924640"/>
                  <a:gd name="textAreaTop" fmla="*/ 0 h 3057120"/>
                  <a:gd name="textAreaBottom" fmla="*/ 3057840 h 3057120"/>
                </a:gdLst>
                <a:ah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18906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1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5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95" name="Google Shape;1272;p28"/>
          <p:cNvSpPr/>
          <p:nvPr/>
        </p:nvSpPr>
        <p:spPr>
          <a:xfrm>
            <a:off x="6751080" y="2645640"/>
            <a:ext cx="2924280" cy="2944800"/>
          </a:xfrm>
          <a:prstGeom prst="ellipse">
            <a:avLst/>
          </a:pr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896" name="Google Shape;1273;p28"/>
          <p:cNvGrpSpPr/>
          <p:nvPr/>
        </p:nvGrpSpPr>
        <p:grpSpPr>
          <a:xfrm>
            <a:off x="8360640" y="-226080"/>
            <a:ext cx="438480" cy="438480"/>
            <a:chOff x="8360640" y="-226080"/>
            <a:chExt cx="438480" cy="438480"/>
          </a:xfrm>
        </p:grpSpPr>
        <p:sp>
          <p:nvSpPr>
            <p:cNvPr id="897" name="Google Shape;1274;p28"/>
            <p:cNvSpPr/>
            <p:nvPr/>
          </p:nvSpPr>
          <p:spPr>
            <a:xfrm rot="5400000">
              <a:off x="8360640" y="-226080"/>
              <a:ext cx="438480" cy="438480"/>
            </a:xfrm>
            <a:custGeom>
              <a:avLst/>
              <a:gdLst>
                <a:gd name="textAreaLeft" fmla="*/ 0 w 438480"/>
                <a:gd name="textAreaRight" fmla="*/ 439200 w 438480"/>
                <a:gd name="textAreaTop" fmla="*/ 0 h 438480"/>
                <a:gd name="textAreaBottom" fmla="*/ 439200 h 4384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40000">
                  <a:srgbClr val="ff9900">
                    <a:alpha val="41000"/>
                  </a:srgbClr>
                </a:gs>
                <a:gs pos="100000">
                  <a:srgbClr val="ffffff">
                    <a:alpha val="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898" name="Google Shape;1275;p28"/>
            <p:cNvSpPr/>
            <p:nvPr/>
          </p:nvSpPr>
          <p:spPr>
            <a:xfrm rot="5400000">
              <a:off x="8448480" y="-126360"/>
              <a:ext cx="262080" cy="239040"/>
            </a:xfrm>
            <a:custGeom>
              <a:avLst/>
              <a:gdLst>
                <a:gd name="textAreaLeft" fmla="*/ 0 w 262080"/>
                <a:gd name="textAreaRight" fmla="*/ 262800 w 262080"/>
                <a:gd name="textAreaTop" fmla="*/ 0 h 239040"/>
                <a:gd name="textAreaBottom" fmla="*/ 239760 h 2390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40000">
                  <a:srgbClr val="ff9900">
                    <a:alpha val="41000"/>
                  </a:srgbClr>
                </a:gs>
                <a:gs pos="100000">
                  <a:srgbClr val="ffffff">
                    <a:alpha val="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899" name="Google Shape;1276;p28"/>
          <p:cNvGrpSpPr/>
          <p:nvPr/>
        </p:nvGrpSpPr>
        <p:grpSpPr>
          <a:xfrm>
            <a:off x="-903240" y="4838040"/>
            <a:ext cx="4558320" cy="133560"/>
            <a:chOff x="-903240" y="4838040"/>
            <a:chExt cx="4558320" cy="133560"/>
          </a:xfrm>
        </p:grpSpPr>
        <p:sp>
          <p:nvSpPr>
            <p:cNvPr id="900" name="Google Shape;1277;p28"/>
            <p:cNvSpPr/>
            <p:nvPr/>
          </p:nvSpPr>
          <p:spPr>
            <a:xfrm>
              <a:off x="3521520" y="483804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cxnSp>
          <p:nvCxnSpPr>
            <p:cNvPr id="901" name="Google Shape;1278;p28"/>
            <p:cNvCxnSpPr/>
            <p:nvPr/>
          </p:nvCxnSpPr>
          <p:spPr>
            <a:xfrm>
              <a:off x="-903240" y="4905000"/>
              <a:ext cx="4463280" cy="720"/>
            </a:xfrm>
            <a:prstGeom prst="straightConnector1">
              <a:avLst/>
            </a:prstGeom>
            <a:ln w="9525">
              <a:solidFill>
                <a:srgbClr val="0c0a9e"/>
              </a:solidFill>
              <a:round/>
            </a:ln>
          </p:spPr>
        </p:cxnSp>
        <p:sp>
          <p:nvSpPr>
            <p:cNvPr id="902" name="Google Shape;1279;p28"/>
            <p:cNvSpPr/>
            <p:nvPr/>
          </p:nvSpPr>
          <p:spPr>
            <a:xfrm>
              <a:off x="3551760" y="486828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tabLst>
                  <a:tab algn="l" pos="0"/>
                </a:tabLst>
              </a:pPr>
              <a:endParaRPr b="0" lang="en-US" sz="1400" spc="-1" strike="noStrike">
                <a:solidFill>
                  <a:srgbClr val="ffffff"/>
                </a:solidFill>
                <a:latin typeface="Arial"/>
              </a:endParaRPr>
            </a:p>
          </p:txBody>
        </p:sp>
      </p:gr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03" name="Google Shape;1284;p29"/>
          <p:cNvSpPr/>
          <p:nvPr/>
        </p:nvSpPr>
        <p:spPr>
          <a:xfrm>
            <a:off x="1157400" y="3286440"/>
            <a:ext cx="5319360" cy="604800"/>
          </a:xfrm>
          <a:prstGeom prst="rect">
            <a:avLst/>
          </a:prstGeom>
          <a:noFill/>
          <a:ln w="0">
            <a:noFill/>
          </a:ln>
        </p:spPr>
        <p:style>
          <a:lnRef idx="0"/>
          <a:fillRef idx="0"/>
          <a:effectRef idx="0"/>
          <a:fontRef idx="minor"/>
        </p:style>
        <p:txBody>
          <a:bodyPr lIns="90000" rIns="90000" tIns="91440" bIns="91440" anchor="t">
            <a:noAutofit/>
          </a:bodyPr>
          <a:p>
            <a:pPr>
              <a:lnSpc>
                <a:spcPct val="115000"/>
              </a:lnSpc>
              <a:spcBef>
                <a:spcPts val="300"/>
              </a:spcBef>
              <a:tabLst>
                <a:tab algn="l" pos="0"/>
              </a:tabLst>
            </a:pPr>
            <a:r>
              <a:rPr b="1" lang="en" sz="1200" spc="-1" strike="noStrike">
                <a:solidFill>
                  <a:schemeClr val="dk1"/>
                </a:solidFill>
                <a:latin typeface="Poppins"/>
                <a:ea typeface="Poppins"/>
              </a:rPr>
              <a:t>CREDITS: </a:t>
            </a:r>
            <a:r>
              <a:rPr b="0" lang="en" sz="1200" spc="-1" strike="noStrike">
                <a:solidFill>
                  <a:schemeClr val="dk1"/>
                </a:solidFill>
                <a:latin typeface="Poppins"/>
                <a:ea typeface="Poppins"/>
              </a:rPr>
              <a:t>This presentation template was created by </a:t>
            </a:r>
            <a:r>
              <a:rPr b="1" lang="en" sz="1200" spc="-1" strike="noStrike" u="sng">
                <a:solidFill>
                  <a:schemeClr val="dk1"/>
                </a:solidFill>
                <a:uFillTx/>
                <a:latin typeface="Poppins"/>
                <a:ea typeface="Poppins"/>
                <a:hlinkClick r:id="rId2"/>
              </a:rPr>
              <a:t>Slidesgo</a:t>
            </a:r>
            <a:r>
              <a:rPr b="0" lang="en" sz="1200" spc="-1" strike="noStrike">
                <a:solidFill>
                  <a:schemeClr val="dk1"/>
                </a:solidFill>
                <a:latin typeface="Poppins"/>
                <a:ea typeface="Poppins"/>
              </a:rPr>
              <a:t>, and includes icons by </a:t>
            </a:r>
            <a:r>
              <a:rPr b="1" lang="en" sz="1200" spc="-1" strike="noStrike" u="sng">
                <a:solidFill>
                  <a:schemeClr val="dk1"/>
                </a:solidFill>
                <a:uFillTx/>
                <a:latin typeface="Poppins"/>
                <a:ea typeface="Poppins"/>
                <a:hlinkClick r:id="rId3"/>
              </a:rPr>
              <a:t>Flaticon</a:t>
            </a:r>
            <a:r>
              <a:rPr b="0" lang="en" sz="1200" spc="-1" strike="noStrike">
                <a:solidFill>
                  <a:schemeClr val="dk1"/>
                </a:solidFill>
                <a:latin typeface="Poppins"/>
                <a:ea typeface="Poppins"/>
              </a:rPr>
              <a:t>, and infographics &amp; images by</a:t>
            </a:r>
            <a:r>
              <a:rPr b="1" lang="en" sz="1200" spc="-1" strike="noStrike">
                <a:solidFill>
                  <a:schemeClr val="dk1"/>
                </a:solidFill>
                <a:latin typeface="Poppins"/>
                <a:ea typeface="Poppins"/>
              </a:rPr>
              <a:t> </a:t>
            </a:r>
            <a:r>
              <a:rPr b="1" lang="en" sz="1200" spc="-1" strike="noStrike" u="sng">
                <a:solidFill>
                  <a:schemeClr val="dk1"/>
                </a:solidFill>
                <a:uFillTx/>
                <a:latin typeface="Poppins"/>
                <a:ea typeface="Poppins"/>
                <a:hlinkClick r:id="rId4"/>
              </a:rPr>
              <a:t>Freepik</a:t>
            </a:r>
            <a:r>
              <a:rPr b="1" lang="en" sz="1200" spc="-1" strike="noStrike" u="sng">
                <a:solidFill>
                  <a:schemeClr val="dk1"/>
                </a:solidFill>
                <a:uFillTx/>
                <a:latin typeface="Poppins"/>
                <a:ea typeface="Poppins"/>
              </a:rPr>
              <a:t> </a:t>
            </a:r>
            <a:endParaRPr b="0" lang="en-US" sz="1200" spc="-1" strike="noStrike">
              <a:solidFill>
                <a:srgbClr val="000000"/>
              </a:solidFill>
              <a:latin typeface="Arial"/>
            </a:endParaRPr>
          </a:p>
        </p:txBody>
      </p:sp>
      <p:grpSp>
        <p:nvGrpSpPr>
          <p:cNvPr id="904" name="Google Shape;1285;p29"/>
          <p:cNvGrpSpPr/>
          <p:nvPr/>
        </p:nvGrpSpPr>
        <p:grpSpPr>
          <a:xfrm>
            <a:off x="-291240" y="-493920"/>
            <a:ext cx="1447560" cy="2237760"/>
            <a:chOff x="-291240" y="-493920"/>
            <a:chExt cx="1447560" cy="2237760"/>
          </a:xfrm>
        </p:grpSpPr>
        <p:grpSp>
          <p:nvGrpSpPr>
            <p:cNvPr id="905" name="Google Shape;1286;p29"/>
            <p:cNvGrpSpPr/>
            <p:nvPr/>
          </p:nvGrpSpPr>
          <p:grpSpPr>
            <a:xfrm>
              <a:off x="-257400" y="-241200"/>
              <a:ext cx="981000" cy="1985040"/>
              <a:chOff x="-257400" y="-241200"/>
              <a:chExt cx="981000" cy="1985040"/>
            </a:xfrm>
          </p:grpSpPr>
          <p:sp>
            <p:nvSpPr>
              <p:cNvPr id="906" name="Google Shape;1287;p29"/>
              <p:cNvSpPr/>
              <p:nvPr/>
            </p:nvSpPr>
            <p:spPr>
              <a:xfrm rot="10800000">
                <a:off x="-257040" y="-241200"/>
                <a:ext cx="843840" cy="1984680"/>
              </a:xfrm>
              <a:custGeom>
                <a:avLst/>
                <a:gdLst>
                  <a:gd name="textAreaLeft" fmla="*/ 0 w 843840"/>
                  <a:gd name="textAreaRight" fmla="*/ 844560 w 843840"/>
                  <a:gd name="textAreaTop" fmla="*/ 0 h 1984680"/>
                  <a:gd name="textAreaBottom" fmla="*/ 1985400 h 1984680"/>
                </a:gdLst>
                <a:ah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0c0a9e"/>
                  </a:gs>
                  <a:gs pos="100000">
                    <a:srgbClr val="ffffff">
                      <a:alpha val="0"/>
                    </a:srgbClr>
                  </a:gs>
                </a:gsLst>
                <a:lin ang="162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907" name="Google Shape;1288;p29"/>
              <p:cNvSpPr/>
              <p:nvPr/>
            </p:nvSpPr>
            <p:spPr>
              <a:xfrm rot="10800000">
                <a:off x="-119880" y="-240840"/>
                <a:ext cx="843840" cy="1984680"/>
              </a:xfrm>
              <a:custGeom>
                <a:avLst/>
                <a:gdLst>
                  <a:gd name="textAreaLeft" fmla="*/ 0 w 843840"/>
                  <a:gd name="textAreaRight" fmla="*/ 844560 w 843840"/>
                  <a:gd name="textAreaTop" fmla="*/ 0 h 1984680"/>
                  <a:gd name="textAreaBottom" fmla="*/ 1985400 h 1984680"/>
                </a:gdLst>
                <a:ah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908" name="Google Shape;1289;p29"/>
            <p:cNvGrpSpPr/>
            <p:nvPr/>
          </p:nvGrpSpPr>
          <p:grpSpPr>
            <a:xfrm>
              <a:off x="381600" y="794520"/>
              <a:ext cx="698760" cy="477720"/>
              <a:chOff x="381600" y="794520"/>
              <a:chExt cx="698760" cy="477720"/>
            </a:xfrm>
          </p:grpSpPr>
          <p:grpSp>
            <p:nvGrpSpPr>
              <p:cNvPr id="909" name="Google Shape;1290;p29"/>
              <p:cNvGrpSpPr/>
              <p:nvPr/>
            </p:nvGrpSpPr>
            <p:grpSpPr>
              <a:xfrm>
                <a:off x="381600" y="794520"/>
                <a:ext cx="477360" cy="477720"/>
                <a:chOff x="381600" y="794520"/>
                <a:chExt cx="477360" cy="477720"/>
              </a:xfrm>
            </p:grpSpPr>
            <p:sp>
              <p:nvSpPr>
                <p:cNvPr id="910" name="Google Shape;1291;p29"/>
                <p:cNvSpPr/>
                <p:nvPr/>
              </p:nvSpPr>
              <p:spPr>
                <a:xfrm rot="2700000">
                  <a:off x="447840" y="867960"/>
                  <a:ext cx="344880" cy="330480"/>
                </a:xfrm>
                <a:custGeom>
                  <a:avLst/>
                  <a:gdLst>
                    <a:gd name="textAreaLeft" fmla="*/ 0 w 344880"/>
                    <a:gd name="textAreaRight" fmla="*/ 345600 w 344880"/>
                    <a:gd name="textAreaTop" fmla="*/ 0 h 330480"/>
                    <a:gd name="textAreaBottom" fmla="*/ 331200 h 3304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911" name="Google Shape;1292;p29"/>
                <p:cNvGrpSpPr/>
                <p:nvPr/>
              </p:nvGrpSpPr>
              <p:grpSpPr>
                <a:xfrm>
                  <a:off x="426960" y="895320"/>
                  <a:ext cx="386640" cy="222480"/>
                  <a:chOff x="426960" y="895320"/>
                  <a:chExt cx="386640" cy="222480"/>
                </a:xfrm>
              </p:grpSpPr>
              <p:sp>
                <p:nvSpPr>
                  <p:cNvPr id="912" name="Google Shape;1293;p29"/>
                  <p:cNvSpPr/>
                  <p:nvPr/>
                </p:nvSpPr>
                <p:spPr>
                  <a:xfrm rot="2700000">
                    <a:off x="459360" y="92772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913" name="Google Shape;1294;p29"/>
                  <p:cNvSpPr/>
                  <p:nvPr/>
                </p:nvSpPr>
                <p:spPr>
                  <a:xfrm rot="2700000">
                    <a:off x="500400" y="92772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914" name="Google Shape;1295;p29"/>
                  <p:cNvSpPr/>
                  <p:nvPr/>
                </p:nvSpPr>
                <p:spPr>
                  <a:xfrm rot="2700000">
                    <a:off x="541440" y="92772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915" name="Google Shape;1296;p29"/>
                  <p:cNvSpPr/>
                  <p:nvPr/>
                </p:nvSpPr>
                <p:spPr>
                  <a:xfrm rot="2700000">
                    <a:off x="582480" y="92772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916" name="Google Shape;1297;p29"/>
                  <p:cNvSpPr/>
                  <p:nvPr/>
                </p:nvSpPr>
                <p:spPr>
                  <a:xfrm rot="2700000">
                    <a:off x="623520" y="92772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917" name="Google Shape;1298;p29"/>
              <p:cNvSpPr/>
              <p:nvPr/>
            </p:nvSpPr>
            <p:spPr>
              <a:xfrm rot="18900000">
                <a:off x="712440" y="874080"/>
                <a:ext cx="324000" cy="257400"/>
              </a:xfrm>
              <a:custGeom>
                <a:avLst/>
                <a:gdLst>
                  <a:gd name="textAreaLeft" fmla="*/ 0 w 324000"/>
                  <a:gd name="textAreaRight" fmla="*/ 324720 w 324000"/>
                  <a:gd name="textAreaTop" fmla="*/ 0 h 257400"/>
                  <a:gd name="textAreaBottom" fmla="*/ 258120 h 25740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918" name="Google Shape;1299;p29"/>
            <p:cNvGrpSpPr/>
            <p:nvPr/>
          </p:nvGrpSpPr>
          <p:grpSpPr>
            <a:xfrm>
              <a:off x="-291240" y="-493920"/>
              <a:ext cx="1046160" cy="1350360"/>
              <a:chOff x="-291240" y="-493920"/>
              <a:chExt cx="1046160" cy="1350360"/>
            </a:xfrm>
          </p:grpSpPr>
          <p:sp>
            <p:nvSpPr>
              <p:cNvPr id="919" name="Google Shape;1300;p29"/>
              <p:cNvSpPr/>
              <p:nvPr/>
            </p:nvSpPr>
            <p:spPr>
              <a:xfrm rot="13500000">
                <a:off x="55080" y="159840"/>
                <a:ext cx="581400" cy="575280"/>
              </a:xfrm>
              <a:custGeom>
                <a:avLst/>
                <a:gdLst>
                  <a:gd name="textAreaLeft" fmla="*/ 0 w 581400"/>
                  <a:gd name="textAreaRight" fmla="*/ 582120 w 581400"/>
                  <a:gd name="textAreaTop" fmla="*/ 0 h 575280"/>
                  <a:gd name="textAreaBottom" fmla="*/ 576000 h 57528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189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920" name="Google Shape;1301;p29"/>
              <p:cNvSpPr/>
              <p:nvPr/>
            </p:nvSpPr>
            <p:spPr>
              <a:xfrm rot="13500000">
                <a:off x="-20160" y="-23760"/>
                <a:ext cx="581400" cy="575280"/>
              </a:xfrm>
              <a:custGeom>
                <a:avLst/>
                <a:gdLst>
                  <a:gd name="textAreaLeft" fmla="*/ 0 w 581400"/>
                  <a:gd name="textAreaRight" fmla="*/ 582120 w 581400"/>
                  <a:gd name="textAreaTop" fmla="*/ 0 h 575280"/>
                  <a:gd name="textAreaBottom" fmla="*/ 576000 h 57528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189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921" name="Google Shape;1302;p29"/>
              <p:cNvSpPr/>
              <p:nvPr/>
            </p:nvSpPr>
            <p:spPr>
              <a:xfrm rot="13500000">
                <a:off x="-96480" y="-187920"/>
                <a:ext cx="581400" cy="575280"/>
              </a:xfrm>
              <a:custGeom>
                <a:avLst/>
                <a:gdLst>
                  <a:gd name="textAreaLeft" fmla="*/ 0 w 581400"/>
                  <a:gd name="textAreaRight" fmla="*/ 582120 w 581400"/>
                  <a:gd name="textAreaTop" fmla="*/ 0 h 575280"/>
                  <a:gd name="textAreaBottom" fmla="*/ 576000 h 57528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189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922" name="Google Shape;1303;p29"/>
              <p:cNvSpPr/>
              <p:nvPr/>
            </p:nvSpPr>
            <p:spPr>
              <a:xfrm rot="13500000">
                <a:off x="-172800" y="-372240"/>
                <a:ext cx="581400" cy="575280"/>
              </a:xfrm>
              <a:custGeom>
                <a:avLst/>
                <a:gdLst>
                  <a:gd name="textAreaLeft" fmla="*/ 0 w 581400"/>
                  <a:gd name="textAreaRight" fmla="*/ 582120 w 581400"/>
                  <a:gd name="textAreaTop" fmla="*/ 0 h 575280"/>
                  <a:gd name="textAreaBottom" fmla="*/ 576000 h 57528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189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923" name="Google Shape;1304;p29"/>
            <p:cNvGrpSpPr/>
            <p:nvPr/>
          </p:nvGrpSpPr>
          <p:grpSpPr>
            <a:xfrm>
              <a:off x="457560" y="455040"/>
              <a:ext cx="698760" cy="477720"/>
              <a:chOff x="457560" y="455040"/>
              <a:chExt cx="698760" cy="477720"/>
            </a:xfrm>
          </p:grpSpPr>
          <p:grpSp>
            <p:nvGrpSpPr>
              <p:cNvPr id="924" name="Google Shape;1305;p29"/>
              <p:cNvGrpSpPr/>
              <p:nvPr/>
            </p:nvGrpSpPr>
            <p:grpSpPr>
              <a:xfrm>
                <a:off x="457560" y="455040"/>
                <a:ext cx="477360" cy="477720"/>
                <a:chOff x="457560" y="455040"/>
                <a:chExt cx="477360" cy="477720"/>
              </a:xfrm>
            </p:grpSpPr>
            <p:sp>
              <p:nvSpPr>
                <p:cNvPr id="925" name="Google Shape;1306;p29"/>
                <p:cNvSpPr/>
                <p:nvPr/>
              </p:nvSpPr>
              <p:spPr>
                <a:xfrm rot="2700000">
                  <a:off x="523800" y="528480"/>
                  <a:ext cx="344880" cy="330480"/>
                </a:xfrm>
                <a:custGeom>
                  <a:avLst/>
                  <a:gdLst>
                    <a:gd name="textAreaLeft" fmla="*/ 0 w 344880"/>
                    <a:gd name="textAreaRight" fmla="*/ 345600 w 344880"/>
                    <a:gd name="textAreaTop" fmla="*/ 0 h 330480"/>
                    <a:gd name="textAreaBottom" fmla="*/ 331200 h 3304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926" name="Google Shape;1307;p29"/>
                <p:cNvGrpSpPr/>
                <p:nvPr/>
              </p:nvGrpSpPr>
              <p:grpSpPr>
                <a:xfrm>
                  <a:off x="502560" y="555840"/>
                  <a:ext cx="386640" cy="222480"/>
                  <a:chOff x="502560" y="555840"/>
                  <a:chExt cx="386640" cy="222480"/>
                </a:xfrm>
              </p:grpSpPr>
              <p:sp>
                <p:nvSpPr>
                  <p:cNvPr id="927" name="Google Shape;1308;p29"/>
                  <p:cNvSpPr/>
                  <p:nvPr/>
                </p:nvSpPr>
                <p:spPr>
                  <a:xfrm rot="2700000">
                    <a:off x="534960" y="58824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928" name="Google Shape;1309;p29"/>
                  <p:cNvSpPr/>
                  <p:nvPr/>
                </p:nvSpPr>
                <p:spPr>
                  <a:xfrm rot="2700000">
                    <a:off x="576000" y="58824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929" name="Google Shape;1310;p29"/>
                  <p:cNvSpPr/>
                  <p:nvPr/>
                </p:nvSpPr>
                <p:spPr>
                  <a:xfrm rot="2700000">
                    <a:off x="617040" y="58824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930" name="Google Shape;1311;p29"/>
                  <p:cNvSpPr/>
                  <p:nvPr/>
                </p:nvSpPr>
                <p:spPr>
                  <a:xfrm rot="2700000">
                    <a:off x="658080" y="58824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931" name="Google Shape;1312;p29"/>
                  <p:cNvSpPr/>
                  <p:nvPr/>
                </p:nvSpPr>
                <p:spPr>
                  <a:xfrm rot="2700000">
                    <a:off x="699120" y="58824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932" name="Google Shape;1313;p29"/>
              <p:cNvSpPr/>
              <p:nvPr/>
            </p:nvSpPr>
            <p:spPr>
              <a:xfrm rot="18900000">
                <a:off x="788400" y="534600"/>
                <a:ext cx="324000" cy="257400"/>
              </a:xfrm>
              <a:custGeom>
                <a:avLst/>
                <a:gdLst>
                  <a:gd name="textAreaLeft" fmla="*/ 0 w 324000"/>
                  <a:gd name="textAreaRight" fmla="*/ 324720 w 324000"/>
                  <a:gd name="textAreaTop" fmla="*/ 0 h 257400"/>
                  <a:gd name="textAreaBottom" fmla="*/ 258120 h 25740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933" name="Google Shape;1314;p29"/>
            <p:cNvGrpSpPr/>
            <p:nvPr/>
          </p:nvGrpSpPr>
          <p:grpSpPr>
            <a:xfrm>
              <a:off x="-46800" y="511560"/>
              <a:ext cx="698760" cy="477720"/>
              <a:chOff x="-46800" y="511560"/>
              <a:chExt cx="698760" cy="477720"/>
            </a:xfrm>
          </p:grpSpPr>
          <p:grpSp>
            <p:nvGrpSpPr>
              <p:cNvPr id="934" name="Google Shape;1315;p29"/>
              <p:cNvGrpSpPr/>
              <p:nvPr/>
            </p:nvGrpSpPr>
            <p:grpSpPr>
              <a:xfrm>
                <a:off x="-46800" y="511560"/>
                <a:ext cx="477360" cy="477720"/>
                <a:chOff x="-46800" y="511560"/>
                <a:chExt cx="477360" cy="477720"/>
              </a:xfrm>
            </p:grpSpPr>
            <p:sp>
              <p:nvSpPr>
                <p:cNvPr id="935" name="Google Shape;1316;p29"/>
                <p:cNvSpPr/>
                <p:nvPr/>
              </p:nvSpPr>
              <p:spPr>
                <a:xfrm rot="2700000">
                  <a:off x="19440" y="585000"/>
                  <a:ext cx="344880" cy="330480"/>
                </a:xfrm>
                <a:custGeom>
                  <a:avLst/>
                  <a:gdLst>
                    <a:gd name="textAreaLeft" fmla="*/ 0 w 344880"/>
                    <a:gd name="textAreaRight" fmla="*/ 345600 w 344880"/>
                    <a:gd name="textAreaTop" fmla="*/ 0 h 330480"/>
                    <a:gd name="textAreaBottom" fmla="*/ 331200 h 3304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936" name="Google Shape;1317;p29"/>
                <p:cNvGrpSpPr/>
                <p:nvPr/>
              </p:nvGrpSpPr>
              <p:grpSpPr>
                <a:xfrm>
                  <a:off x="-1800" y="612000"/>
                  <a:ext cx="387000" cy="222840"/>
                  <a:chOff x="-1800" y="612000"/>
                  <a:chExt cx="387000" cy="222840"/>
                </a:xfrm>
              </p:grpSpPr>
              <p:sp>
                <p:nvSpPr>
                  <p:cNvPr id="937" name="Google Shape;1318;p29"/>
                  <p:cNvSpPr/>
                  <p:nvPr/>
                </p:nvSpPr>
                <p:spPr>
                  <a:xfrm rot="2700000">
                    <a:off x="30600" y="64440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938" name="Google Shape;1319;p29"/>
                  <p:cNvSpPr/>
                  <p:nvPr/>
                </p:nvSpPr>
                <p:spPr>
                  <a:xfrm rot="2700000">
                    <a:off x="71640" y="64476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939" name="Google Shape;1320;p29"/>
                  <p:cNvSpPr/>
                  <p:nvPr/>
                </p:nvSpPr>
                <p:spPr>
                  <a:xfrm rot="2700000">
                    <a:off x="112680" y="64440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940" name="Google Shape;1321;p29"/>
                  <p:cNvSpPr/>
                  <p:nvPr/>
                </p:nvSpPr>
                <p:spPr>
                  <a:xfrm rot="2700000">
                    <a:off x="153720" y="64440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941" name="Google Shape;1322;p29"/>
                  <p:cNvSpPr/>
                  <p:nvPr/>
                </p:nvSpPr>
                <p:spPr>
                  <a:xfrm rot="2700000">
                    <a:off x="195120" y="64476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942" name="Google Shape;1323;p29"/>
              <p:cNvSpPr/>
              <p:nvPr/>
            </p:nvSpPr>
            <p:spPr>
              <a:xfrm rot="18900000">
                <a:off x="284040" y="590760"/>
                <a:ext cx="324000" cy="257400"/>
              </a:xfrm>
              <a:custGeom>
                <a:avLst/>
                <a:gdLst>
                  <a:gd name="textAreaLeft" fmla="*/ 0 w 324000"/>
                  <a:gd name="textAreaRight" fmla="*/ 324720 w 324000"/>
                  <a:gd name="textAreaTop" fmla="*/ 0 h 257400"/>
                  <a:gd name="textAreaBottom" fmla="*/ 258120 h 25740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943" name="Google Shape;1324;p29"/>
          <p:cNvGrpSpPr/>
          <p:nvPr/>
        </p:nvGrpSpPr>
        <p:grpSpPr>
          <a:xfrm>
            <a:off x="2660760" y="4276080"/>
            <a:ext cx="4950000" cy="2991600"/>
            <a:chOff x="2660760" y="4276080"/>
            <a:chExt cx="4950000" cy="2991600"/>
          </a:xfrm>
        </p:grpSpPr>
        <p:pic>
          <p:nvPicPr>
            <p:cNvPr id="944" name="Google Shape;1325;p29" descr=""/>
            <p:cNvPicPr/>
            <p:nvPr/>
          </p:nvPicPr>
          <p:blipFill>
            <a:blip r:embed="rId5"/>
            <a:srcRect l="16959" t="24708" r="7122" b="26168"/>
            <a:stretch/>
          </p:blipFill>
          <p:spPr>
            <a:xfrm rot="10800000">
              <a:off x="2660760" y="4276080"/>
              <a:ext cx="3548160" cy="2991600"/>
            </a:xfrm>
            <a:prstGeom prst="rect">
              <a:avLst/>
            </a:prstGeom>
            <a:ln w="0">
              <a:noFill/>
            </a:ln>
          </p:spPr>
        </p:pic>
        <p:grpSp>
          <p:nvGrpSpPr>
            <p:cNvPr id="945" name="Google Shape;1326;p29"/>
            <p:cNvGrpSpPr/>
            <p:nvPr/>
          </p:nvGrpSpPr>
          <p:grpSpPr>
            <a:xfrm>
              <a:off x="2952720" y="4719240"/>
              <a:ext cx="1517040" cy="906120"/>
              <a:chOff x="2952720" y="4719240"/>
              <a:chExt cx="1517040" cy="906120"/>
            </a:xfrm>
          </p:grpSpPr>
          <p:sp>
            <p:nvSpPr>
              <p:cNvPr id="946" name="Google Shape;1327;p29"/>
              <p:cNvSpPr/>
              <p:nvPr/>
            </p:nvSpPr>
            <p:spPr>
              <a:xfrm>
                <a:off x="2952720" y="4778280"/>
                <a:ext cx="581400" cy="556560"/>
              </a:xfrm>
              <a:custGeom>
                <a:avLst/>
                <a:gdLst>
                  <a:gd name="textAreaLeft" fmla="*/ 0 w 581400"/>
                  <a:gd name="textAreaRight" fmla="*/ 582120 w 581400"/>
                  <a:gd name="textAreaTop" fmla="*/ 0 h 556560"/>
                  <a:gd name="textAreaBottom" fmla="*/ 557280 h 5565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alpha val="31000"/>
                    </a:srgbClr>
                  </a:gs>
                  <a:gs pos="22000">
                    <a:srgbClr val="f5f8ff">
                      <a:alpha val="31000"/>
                    </a:srgbClr>
                  </a:gs>
                  <a:gs pos="45000">
                    <a:srgbClr val="ffffff">
                      <a:alpha val="31000"/>
                    </a:srgbClr>
                  </a:gs>
                  <a:gs pos="100000">
                    <a:srgbClr val="0c0a9e">
                      <a:alpha val="31000"/>
                    </a:srgbClr>
                  </a:gs>
                </a:gsLst>
                <a:lin ang="80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947" name="Google Shape;1328;p29"/>
              <p:cNvSpPr/>
              <p:nvPr/>
            </p:nvSpPr>
            <p:spPr>
              <a:xfrm>
                <a:off x="3530880" y="4835160"/>
                <a:ext cx="339480" cy="325080"/>
              </a:xfrm>
              <a:custGeom>
                <a:avLst/>
                <a:gdLst>
                  <a:gd name="textAreaLeft" fmla="*/ 0 w 339480"/>
                  <a:gd name="textAreaRight" fmla="*/ 340200 w 339480"/>
                  <a:gd name="textAreaTop" fmla="*/ 0 h 325080"/>
                  <a:gd name="textAreaBottom" fmla="*/ 325800 h 3250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gs>
                  <a:gs pos="22000">
                    <a:srgbClr val="f5f8ff"/>
                  </a:gs>
                  <a:gs pos="45000">
                    <a:srgbClr val="ffffff">
                      <a:alpha val="0"/>
                    </a:srgbClr>
                  </a:gs>
                  <a:gs pos="100000">
                    <a:srgbClr val="0c0a9e">
                      <a:alpha val="50000"/>
                    </a:srgbClr>
                  </a:gs>
                </a:gsLst>
                <a:lin ang="80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948" name="Google Shape;1329;p29"/>
              <p:cNvSpPr/>
              <p:nvPr/>
            </p:nvSpPr>
            <p:spPr>
              <a:xfrm>
                <a:off x="3409920" y="5068800"/>
                <a:ext cx="581400" cy="556560"/>
              </a:xfrm>
              <a:custGeom>
                <a:avLst/>
                <a:gdLst>
                  <a:gd name="textAreaLeft" fmla="*/ 0 w 581400"/>
                  <a:gd name="textAreaRight" fmla="*/ 582120 w 581400"/>
                  <a:gd name="textAreaTop" fmla="*/ 0 h 556560"/>
                  <a:gd name="textAreaBottom" fmla="*/ 557280 h 5565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alpha val="31000"/>
                    </a:srgbClr>
                  </a:gs>
                  <a:gs pos="22000">
                    <a:srgbClr val="f5f8ff">
                      <a:alpha val="31000"/>
                    </a:srgbClr>
                  </a:gs>
                  <a:gs pos="45000">
                    <a:srgbClr val="ffffff">
                      <a:alpha val="31000"/>
                    </a:srgbClr>
                  </a:gs>
                  <a:gs pos="100000">
                    <a:srgbClr val="0c0a9e">
                      <a:alpha val="31000"/>
                    </a:srgbClr>
                  </a:gs>
                </a:gsLst>
                <a:lin ang="80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949" name="Google Shape;1330;p29"/>
              <p:cNvSpPr/>
              <p:nvPr/>
            </p:nvSpPr>
            <p:spPr>
              <a:xfrm>
                <a:off x="3888360" y="4719240"/>
                <a:ext cx="581400" cy="556560"/>
              </a:xfrm>
              <a:custGeom>
                <a:avLst/>
                <a:gdLst>
                  <a:gd name="textAreaLeft" fmla="*/ 0 w 581400"/>
                  <a:gd name="textAreaRight" fmla="*/ 582120 w 581400"/>
                  <a:gd name="textAreaTop" fmla="*/ 0 h 556560"/>
                  <a:gd name="textAreaBottom" fmla="*/ 557280 h 5565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gs>
                  <a:gs pos="22000">
                    <a:srgbClr val="f5f8ff"/>
                  </a:gs>
                  <a:gs pos="45000">
                    <a:srgbClr val="ffffff">
                      <a:alpha val="0"/>
                    </a:srgbClr>
                  </a:gs>
                  <a:gs pos="100000">
                    <a:srgbClr val="0c0a9e">
                      <a:alpha val="50000"/>
                    </a:srgbClr>
                  </a:gs>
                </a:gsLst>
                <a:lin ang="80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950" name="Google Shape;1331;p29"/>
            <p:cNvGrpSpPr/>
            <p:nvPr/>
          </p:nvGrpSpPr>
          <p:grpSpPr>
            <a:xfrm>
              <a:off x="4778280" y="4462920"/>
              <a:ext cx="2832480" cy="1420200"/>
              <a:chOff x="4778280" y="4462920"/>
              <a:chExt cx="2832480" cy="1420200"/>
            </a:xfrm>
          </p:grpSpPr>
          <p:sp>
            <p:nvSpPr>
              <p:cNvPr id="951" name="Google Shape;1332;p29"/>
              <p:cNvSpPr/>
              <p:nvPr/>
            </p:nvSpPr>
            <p:spPr>
              <a:xfrm rot="16200000">
                <a:off x="5484240" y="3756600"/>
                <a:ext cx="1420200" cy="2832480"/>
              </a:xfrm>
              <a:custGeom>
                <a:avLst/>
                <a:gdLst>
                  <a:gd name="textAreaLeft" fmla="*/ 0 w 1420200"/>
                  <a:gd name="textAreaRight" fmla="*/ 1420920 w 1420200"/>
                  <a:gd name="textAreaTop" fmla="*/ 0 h 2832480"/>
                  <a:gd name="textAreaBottom" fmla="*/ 2833200 h 2832480"/>
                </a:gdLst>
                <a:ah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eb9109"/>
                  </a:gs>
                  <a:gs pos="40000">
                    <a:srgbClr val="ff9900">
                      <a:alpha val="41000"/>
                    </a:srgbClr>
                  </a:gs>
                  <a:gs pos="100000">
                    <a:srgbClr val="ffffff">
                      <a:alpha val="0"/>
                    </a:srgbClr>
                  </a:gs>
                </a:gsLst>
                <a:lin ang="134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952" name="Google Shape;1333;p29"/>
              <p:cNvGrpSpPr/>
              <p:nvPr/>
            </p:nvGrpSpPr>
            <p:grpSpPr>
              <a:xfrm>
                <a:off x="6455520" y="5174640"/>
                <a:ext cx="161280" cy="161280"/>
                <a:chOff x="6455520" y="5174640"/>
                <a:chExt cx="161280" cy="161280"/>
              </a:xfrm>
            </p:grpSpPr>
            <p:sp>
              <p:nvSpPr>
                <p:cNvPr id="953" name="Google Shape;1334;p29"/>
                <p:cNvSpPr/>
                <p:nvPr/>
              </p:nvSpPr>
              <p:spPr>
                <a:xfrm rot="10800000">
                  <a:off x="6455520" y="5174640"/>
                  <a:ext cx="161280" cy="161280"/>
                </a:xfrm>
                <a:custGeom>
                  <a:avLst/>
                  <a:gdLst>
                    <a:gd name="textAreaLeft" fmla="*/ 0 w 161280"/>
                    <a:gd name="textAreaRight" fmla="*/ 162000 w 161280"/>
                    <a:gd name="textAreaTop" fmla="*/ 0 h 161280"/>
                    <a:gd name="textAreaBottom" fmla="*/ 162000 h 1612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81000" bIns="81000" anchor="ctr">
                  <a:noAutofit/>
                </a:bodyPr>
                <a:p>
                  <a:pPr>
                    <a:lnSpc>
                      <a:spcPct val="100000"/>
                    </a:lnSpc>
                    <a:tabLst>
                      <a:tab algn="l" pos="0"/>
                    </a:tabLst>
                  </a:pPr>
                  <a:endParaRPr b="0" lang="en-US" sz="1400" spc="-1" strike="noStrike">
                    <a:solidFill>
                      <a:srgbClr val="000000"/>
                    </a:solidFill>
                    <a:latin typeface="Arial"/>
                  </a:endParaRPr>
                </a:p>
              </p:txBody>
            </p:sp>
            <p:sp>
              <p:nvSpPr>
                <p:cNvPr id="954" name="Google Shape;1335;p29"/>
                <p:cNvSpPr/>
                <p:nvPr/>
              </p:nvSpPr>
              <p:spPr>
                <a:xfrm rot="10800000">
                  <a:off x="6487920" y="5211360"/>
                  <a:ext cx="96120" cy="87840"/>
                </a:xfrm>
                <a:custGeom>
                  <a:avLst/>
                  <a:gdLst>
                    <a:gd name="textAreaLeft" fmla="*/ 0 w 96120"/>
                    <a:gd name="textAreaRight" fmla="*/ 96840 w 96120"/>
                    <a:gd name="textAreaTop" fmla="*/ 0 h 87840"/>
                    <a:gd name="textAreaBottom" fmla="*/ 88560 h 878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44280" bIns="4428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955" name="Google Shape;1336;p29"/>
              <p:cNvGrpSpPr/>
              <p:nvPr/>
            </p:nvGrpSpPr>
            <p:grpSpPr>
              <a:xfrm>
                <a:off x="5072400" y="4755960"/>
                <a:ext cx="161280" cy="161280"/>
                <a:chOff x="5072400" y="4755960"/>
                <a:chExt cx="161280" cy="161280"/>
              </a:xfrm>
            </p:grpSpPr>
            <p:sp>
              <p:nvSpPr>
                <p:cNvPr id="956" name="Google Shape;1337;p29"/>
                <p:cNvSpPr/>
                <p:nvPr/>
              </p:nvSpPr>
              <p:spPr>
                <a:xfrm>
                  <a:off x="5072400" y="4755960"/>
                  <a:ext cx="161280" cy="161280"/>
                </a:xfrm>
                <a:custGeom>
                  <a:avLst/>
                  <a:gdLst>
                    <a:gd name="textAreaLeft" fmla="*/ 0 w 161280"/>
                    <a:gd name="textAreaRight" fmla="*/ 162000 w 161280"/>
                    <a:gd name="textAreaTop" fmla="*/ 0 h 161280"/>
                    <a:gd name="textAreaBottom" fmla="*/ 162000 h 1612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81000" bIns="81000" anchor="ctr">
                  <a:noAutofit/>
                </a:bodyPr>
                <a:p>
                  <a:pPr>
                    <a:lnSpc>
                      <a:spcPct val="100000"/>
                    </a:lnSpc>
                    <a:tabLst>
                      <a:tab algn="l" pos="0"/>
                    </a:tabLst>
                  </a:pPr>
                  <a:endParaRPr b="0" lang="en-US" sz="1400" spc="-1" strike="noStrike">
                    <a:solidFill>
                      <a:srgbClr val="000000"/>
                    </a:solidFill>
                    <a:latin typeface="Arial"/>
                  </a:endParaRPr>
                </a:p>
              </p:txBody>
            </p:sp>
            <p:sp>
              <p:nvSpPr>
                <p:cNvPr id="957" name="Google Shape;1338;p29"/>
                <p:cNvSpPr/>
                <p:nvPr/>
              </p:nvSpPr>
              <p:spPr>
                <a:xfrm>
                  <a:off x="5104800" y="4792680"/>
                  <a:ext cx="96120" cy="87840"/>
                </a:xfrm>
                <a:custGeom>
                  <a:avLst/>
                  <a:gdLst>
                    <a:gd name="textAreaLeft" fmla="*/ 0 w 96120"/>
                    <a:gd name="textAreaRight" fmla="*/ 96840 w 96120"/>
                    <a:gd name="textAreaTop" fmla="*/ 0 h 87840"/>
                    <a:gd name="textAreaBottom" fmla="*/ 88560 h 878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44280" bIns="44280" anchor="ctr">
                  <a:noAutofit/>
                </a:bodyPr>
                <a:p>
                  <a:pPr>
                    <a:lnSpc>
                      <a:spcPct val="100000"/>
                    </a:lnSpc>
                    <a:tabLst>
                      <a:tab algn="l" pos="0"/>
                    </a:tabLst>
                  </a:pPr>
                  <a:endParaRPr b="0" lang="en-US" sz="1400" spc="-1" strike="noStrike">
                    <a:solidFill>
                      <a:srgbClr val="000000"/>
                    </a:solidFill>
                    <a:latin typeface="Arial"/>
                  </a:endParaRPr>
                </a:p>
              </p:txBody>
            </p:sp>
          </p:grpSp>
        </p:grpSp>
      </p:grpSp>
    </p:spTree>
  </p:cSld>
  <p:clrMap bg1="lt1" bg2="lt2" tx1="dk1" tx2="dk2" accent1="accent1" accent2="accent2" accent3="accent3" accent4="accent4" accent5="accent5" accent6="accent6" hlink="hlink" folHlink="folHlink"/>
  <p:sldLayoutIdLst>
    <p:sldLayoutId id="2147483689" r:id="rId6"/>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958" name="Google Shape;1340;p30"/>
          <p:cNvGrpSpPr/>
          <p:nvPr/>
        </p:nvGrpSpPr>
        <p:grpSpPr>
          <a:xfrm>
            <a:off x="-623520" y="3925800"/>
            <a:ext cx="2833560" cy="1517400"/>
            <a:chOff x="-623520" y="3925800"/>
            <a:chExt cx="2833560" cy="1517400"/>
          </a:xfrm>
        </p:grpSpPr>
        <p:grpSp>
          <p:nvGrpSpPr>
            <p:cNvPr id="959" name="Google Shape;1341;p30"/>
            <p:cNvGrpSpPr/>
            <p:nvPr/>
          </p:nvGrpSpPr>
          <p:grpSpPr>
            <a:xfrm>
              <a:off x="-572760" y="3925800"/>
              <a:ext cx="906480" cy="1517400"/>
              <a:chOff x="-572760" y="3925800"/>
              <a:chExt cx="906480" cy="1517400"/>
            </a:xfrm>
          </p:grpSpPr>
          <p:sp>
            <p:nvSpPr>
              <p:cNvPr id="960" name="Google Shape;1342;p30"/>
              <p:cNvSpPr/>
              <p:nvPr/>
            </p:nvSpPr>
            <p:spPr>
              <a:xfrm rot="5400000">
                <a:off x="-294480" y="3938040"/>
                <a:ext cx="581400" cy="556560"/>
              </a:xfrm>
              <a:custGeom>
                <a:avLst/>
                <a:gdLst>
                  <a:gd name="textAreaLeft" fmla="*/ 0 w 581400"/>
                  <a:gd name="textAreaRight" fmla="*/ 582120 w 581400"/>
                  <a:gd name="textAreaTop" fmla="*/ 0 h 556560"/>
                  <a:gd name="textAreaBottom" fmla="*/ 557280 h 5565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alpha val="31000"/>
                    </a:srgbClr>
                  </a:gs>
                  <a:gs pos="22000">
                    <a:srgbClr val="f5f8ff">
                      <a:alpha val="31000"/>
                    </a:srgbClr>
                  </a:gs>
                  <a:gs pos="45000">
                    <a:srgbClr val="ffffff">
                      <a:alpha val="31000"/>
                    </a:srgbClr>
                  </a:gs>
                  <a:gs pos="100000">
                    <a:srgbClr val="0c0a9e">
                      <a:alpha val="31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961" name="Google Shape;1343;p30"/>
              <p:cNvSpPr/>
              <p:nvPr/>
            </p:nvSpPr>
            <p:spPr>
              <a:xfrm rot="5400000">
                <a:off x="-114840" y="4511160"/>
                <a:ext cx="339480" cy="325080"/>
              </a:xfrm>
              <a:custGeom>
                <a:avLst/>
                <a:gdLst>
                  <a:gd name="textAreaLeft" fmla="*/ 0 w 339480"/>
                  <a:gd name="textAreaRight" fmla="*/ 340200 w 339480"/>
                  <a:gd name="textAreaTop" fmla="*/ 0 h 325080"/>
                  <a:gd name="textAreaBottom" fmla="*/ 325800 h 3250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962" name="Google Shape;1344;p30"/>
              <p:cNvSpPr/>
              <p:nvPr/>
            </p:nvSpPr>
            <p:spPr>
              <a:xfrm rot="5400000">
                <a:off x="-585000" y="4395600"/>
                <a:ext cx="581400" cy="556560"/>
              </a:xfrm>
              <a:custGeom>
                <a:avLst/>
                <a:gdLst>
                  <a:gd name="textAreaLeft" fmla="*/ 0 w 581400"/>
                  <a:gd name="textAreaRight" fmla="*/ 582120 w 581400"/>
                  <a:gd name="textAreaTop" fmla="*/ 0 h 556560"/>
                  <a:gd name="textAreaBottom" fmla="*/ 557280 h 5565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alpha val="31000"/>
                    </a:srgbClr>
                  </a:gs>
                  <a:gs pos="22000">
                    <a:srgbClr val="f5f8ff">
                      <a:alpha val="31000"/>
                    </a:srgbClr>
                  </a:gs>
                  <a:gs pos="45000">
                    <a:srgbClr val="ffffff">
                      <a:alpha val="31000"/>
                    </a:srgbClr>
                  </a:gs>
                  <a:gs pos="100000">
                    <a:srgbClr val="0c0a9e">
                      <a:alpha val="31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963" name="Google Shape;1345;p30"/>
              <p:cNvSpPr/>
              <p:nvPr/>
            </p:nvSpPr>
            <p:spPr>
              <a:xfrm rot="5400000">
                <a:off x="-235080" y="4874040"/>
                <a:ext cx="581400" cy="556560"/>
              </a:xfrm>
              <a:custGeom>
                <a:avLst/>
                <a:gdLst>
                  <a:gd name="textAreaLeft" fmla="*/ 0 w 581400"/>
                  <a:gd name="textAreaRight" fmla="*/ 582120 w 581400"/>
                  <a:gd name="textAreaTop" fmla="*/ 0 h 556560"/>
                  <a:gd name="textAreaBottom" fmla="*/ 557280 h 5565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964" name="Google Shape;1346;p30"/>
            <p:cNvGrpSpPr/>
            <p:nvPr/>
          </p:nvGrpSpPr>
          <p:grpSpPr>
            <a:xfrm>
              <a:off x="-622440" y="4022640"/>
              <a:ext cx="2832480" cy="1420200"/>
              <a:chOff x="-622440" y="4022640"/>
              <a:chExt cx="2832480" cy="1420200"/>
            </a:xfrm>
          </p:grpSpPr>
          <p:sp>
            <p:nvSpPr>
              <p:cNvPr id="965" name="Google Shape;1347;p30"/>
              <p:cNvSpPr/>
              <p:nvPr/>
            </p:nvSpPr>
            <p:spPr>
              <a:xfrm rot="5400000">
                <a:off x="83520" y="3316320"/>
                <a:ext cx="1420200" cy="2832480"/>
              </a:xfrm>
              <a:custGeom>
                <a:avLst/>
                <a:gdLst>
                  <a:gd name="textAreaLeft" fmla="*/ 0 w 1420200"/>
                  <a:gd name="textAreaRight" fmla="*/ 1420920 w 1420200"/>
                  <a:gd name="textAreaTop" fmla="*/ 0 h 2832480"/>
                  <a:gd name="textAreaBottom" fmla="*/ 2833200 h 2832480"/>
                </a:gdLst>
                <a:ah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9900ff">
                      <a:alpha val="47000"/>
                    </a:srgbClr>
                  </a:gs>
                  <a:gs pos="100000">
                    <a:srgbClr val="ffffff">
                      <a:alpha val="0"/>
                    </a:srgbClr>
                  </a:gs>
                </a:gsLst>
                <a:lin ang="162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966" name="Google Shape;1348;p30"/>
              <p:cNvGrpSpPr/>
              <p:nvPr/>
            </p:nvGrpSpPr>
            <p:grpSpPr>
              <a:xfrm>
                <a:off x="371880" y="4569840"/>
                <a:ext cx="161280" cy="161280"/>
                <a:chOff x="371880" y="4569840"/>
                <a:chExt cx="161280" cy="161280"/>
              </a:xfrm>
            </p:grpSpPr>
            <p:sp>
              <p:nvSpPr>
                <p:cNvPr id="967" name="Google Shape;1349;p30"/>
                <p:cNvSpPr/>
                <p:nvPr/>
              </p:nvSpPr>
              <p:spPr>
                <a:xfrm>
                  <a:off x="371880" y="4569840"/>
                  <a:ext cx="161280" cy="161280"/>
                </a:xfrm>
                <a:custGeom>
                  <a:avLst/>
                  <a:gdLst>
                    <a:gd name="textAreaLeft" fmla="*/ 0 w 161280"/>
                    <a:gd name="textAreaRight" fmla="*/ 162000 w 161280"/>
                    <a:gd name="textAreaTop" fmla="*/ 0 h 161280"/>
                    <a:gd name="textAreaBottom" fmla="*/ 162000 h 1612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10800000"/>
                </a:gradFill>
                <a:ln w="0">
                  <a:noFill/>
                </a:ln>
              </p:spPr>
              <p:style>
                <a:lnRef idx="0"/>
                <a:fillRef idx="0"/>
                <a:effectRef idx="0"/>
                <a:fontRef idx="minor"/>
              </p:style>
              <p:txBody>
                <a:bodyPr lIns="90000" rIns="90000" tIns="81000" bIns="81000" anchor="ctr">
                  <a:noAutofit/>
                </a:bodyPr>
                <a:p>
                  <a:pPr>
                    <a:lnSpc>
                      <a:spcPct val="100000"/>
                    </a:lnSpc>
                    <a:tabLst>
                      <a:tab algn="l" pos="0"/>
                    </a:tabLst>
                  </a:pPr>
                  <a:endParaRPr b="0" lang="en-US" sz="1400" spc="-1" strike="noStrike">
                    <a:solidFill>
                      <a:srgbClr val="000000"/>
                    </a:solidFill>
                    <a:latin typeface="Arial"/>
                  </a:endParaRPr>
                </a:p>
              </p:txBody>
            </p:sp>
            <p:sp>
              <p:nvSpPr>
                <p:cNvPr id="968" name="Google Shape;1350;p30"/>
                <p:cNvSpPr/>
                <p:nvPr/>
              </p:nvSpPr>
              <p:spPr>
                <a:xfrm>
                  <a:off x="404280" y="4606560"/>
                  <a:ext cx="96120" cy="87840"/>
                </a:xfrm>
                <a:custGeom>
                  <a:avLst/>
                  <a:gdLst>
                    <a:gd name="textAreaLeft" fmla="*/ 0 w 96120"/>
                    <a:gd name="textAreaRight" fmla="*/ 96840 w 96120"/>
                    <a:gd name="textAreaTop" fmla="*/ 0 h 87840"/>
                    <a:gd name="textAreaBottom" fmla="*/ 88560 h 878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10800000"/>
                </a:gradFill>
                <a:ln w="0">
                  <a:noFill/>
                </a:ln>
              </p:spPr>
              <p:style>
                <a:lnRef idx="0"/>
                <a:fillRef idx="0"/>
                <a:effectRef idx="0"/>
                <a:fontRef idx="minor"/>
              </p:style>
              <p:txBody>
                <a:bodyPr lIns="90000" rIns="90000" tIns="44280" bIns="4428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969" name="Google Shape;1351;p30"/>
              <p:cNvGrpSpPr/>
              <p:nvPr/>
            </p:nvGrpSpPr>
            <p:grpSpPr>
              <a:xfrm>
                <a:off x="1755000" y="4988880"/>
                <a:ext cx="161280" cy="161280"/>
                <a:chOff x="1755000" y="4988880"/>
                <a:chExt cx="161280" cy="161280"/>
              </a:xfrm>
            </p:grpSpPr>
            <p:sp>
              <p:nvSpPr>
                <p:cNvPr id="970" name="Google Shape;1352;p30"/>
                <p:cNvSpPr/>
                <p:nvPr/>
              </p:nvSpPr>
              <p:spPr>
                <a:xfrm rot="10800000">
                  <a:off x="1755000" y="4988880"/>
                  <a:ext cx="161280" cy="161280"/>
                </a:xfrm>
                <a:custGeom>
                  <a:avLst/>
                  <a:gdLst>
                    <a:gd name="textAreaLeft" fmla="*/ 0 w 161280"/>
                    <a:gd name="textAreaRight" fmla="*/ 162000 w 161280"/>
                    <a:gd name="textAreaTop" fmla="*/ 0 h 161280"/>
                    <a:gd name="textAreaBottom" fmla="*/ 162000 h 1612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10800000"/>
                </a:gradFill>
                <a:ln w="0">
                  <a:noFill/>
                </a:ln>
              </p:spPr>
              <p:style>
                <a:lnRef idx="0"/>
                <a:fillRef idx="0"/>
                <a:effectRef idx="0"/>
                <a:fontRef idx="minor"/>
              </p:style>
              <p:txBody>
                <a:bodyPr lIns="90000" rIns="90000" tIns="81000" bIns="81000" anchor="ctr">
                  <a:noAutofit/>
                </a:bodyPr>
                <a:p>
                  <a:pPr>
                    <a:lnSpc>
                      <a:spcPct val="100000"/>
                    </a:lnSpc>
                    <a:tabLst>
                      <a:tab algn="l" pos="0"/>
                    </a:tabLst>
                  </a:pPr>
                  <a:endParaRPr b="0" lang="en-US" sz="1400" spc="-1" strike="noStrike">
                    <a:solidFill>
                      <a:srgbClr val="000000"/>
                    </a:solidFill>
                    <a:latin typeface="Arial"/>
                  </a:endParaRPr>
                </a:p>
              </p:txBody>
            </p:sp>
            <p:sp>
              <p:nvSpPr>
                <p:cNvPr id="971" name="Google Shape;1353;p30"/>
                <p:cNvSpPr/>
                <p:nvPr/>
              </p:nvSpPr>
              <p:spPr>
                <a:xfrm rot="10800000">
                  <a:off x="1787400" y="5025240"/>
                  <a:ext cx="96120" cy="87840"/>
                </a:xfrm>
                <a:custGeom>
                  <a:avLst/>
                  <a:gdLst>
                    <a:gd name="textAreaLeft" fmla="*/ 0 w 96120"/>
                    <a:gd name="textAreaRight" fmla="*/ 96840 w 96120"/>
                    <a:gd name="textAreaTop" fmla="*/ 0 h 87840"/>
                    <a:gd name="textAreaBottom" fmla="*/ 88560 h 878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10800000"/>
                </a:gradFill>
                <a:ln w="0">
                  <a:noFill/>
                </a:ln>
              </p:spPr>
              <p:style>
                <a:lnRef idx="0"/>
                <a:fillRef idx="0"/>
                <a:effectRef idx="0"/>
                <a:fontRef idx="minor"/>
              </p:style>
              <p:txBody>
                <a:bodyPr lIns="90000" rIns="90000" tIns="44280" bIns="4428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972" name="Google Shape;1354;p30"/>
            <p:cNvSpPr/>
            <p:nvPr/>
          </p:nvSpPr>
          <p:spPr>
            <a:xfrm rot="16200000">
              <a:off x="288720" y="3773160"/>
              <a:ext cx="502200" cy="2327040"/>
            </a:xfrm>
            <a:custGeom>
              <a:avLst/>
              <a:gdLst>
                <a:gd name="textAreaLeft" fmla="*/ 0 w 502200"/>
                <a:gd name="textAreaRight" fmla="*/ 502920 w 502200"/>
                <a:gd name="textAreaTop" fmla="*/ 0 h 2327040"/>
                <a:gd name="textAreaBottom" fmla="*/ 2327760 h 2327040"/>
              </a:gdLst>
              <a:ahLst/>
              <a:rect l="textAreaLeft" t="textAreaTop" r="textAreaRight" b="textAreaBottom"/>
              <a:pathLst>
                <a:path w="12266" h="56755">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rotWithShape="0">
              <a:gsLst>
                <a:gs pos="0">
                  <a:srgbClr val="0c0a9e"/>
                </a:gs>
                <a:gs pos="100000">
                  <a:srgbClr val="ffffff">
                    <a:alpha val="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973" name="Google Shape;1355;p30"/>
          <p:cNvGrpSpPr/>
          <p:nvPr/>
        </p:nvGrpSpPr>
        <p:grpSpPr>
          <a:xfrm>
            <a:off x="6323760" y="-1678320"/>
            <a:ext cx="4188600" cy="3066120"/>
            <a:chOff x="6323760" y="-1678320"/>
            <a:chExt cx="4188600" cy="3066120"/>
          </a:xfrm>
        </p:grpSpPr>
        <p:sp>
          <p:nvSpPr>
            <p:cNvPr id="974" name="Google Shape;1356;p30"/>
            <p:cNvSpPr/>
            <p:nvPr/>
          </p:nvSpPr>
          <p:spPr>
            <a:xfrm rot="16200000">
              <a:off x="6960960" y="-807480"/>
              <a:ext cx="1558080" cy="2832480"/>
            </a:xfrm>
            <a:custGeom>
              <a:avLst/>
              <a:gdLst>
                <a:gd name="textAreaLeft" fmla="*/ 0 w 1558080"/>
                <a:gd name="textAreaRight" fmla="*/ 1558800 w 1558080"/>
                <a:gd name="textAreaTop" fmla="*/ 0 h 2832480"/>
                <a:gd name="textAreaBottom" fmla="*/ 2833200 h 2832480"/>
              </a:gdLst>
              <a:ah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pic>
          <p:nvPicPr>
            <p:cNvPr id="975" name="Google Shape;1357;p30" descr=""/>
            <p:cNvPicPr/>
            <p:nvPr/>
          </p:nvPicPr>
          <p:blipFill>
            <a:blip r:embed="rId2"/>
            <a:srcRect l="16959" t="24708" r="7122" b="26168"/>
            <a:stretch/>
          </p:blipFill>
          <p:spPr>
            <a:xfrm>
              <a:off x="6739920" y="-1678320"/>
              <a:ext cx="3772440" cy="2879280"/>
            </a:xfrm>
            <a:prstGeom prst="rect">
              <a:avLst/>
            </a:prstGeom>
            <a:ln w="0">
              <a:noFill/>
            </a:ln>
          </p:spPr>
        </p:pic>
        <p:sp>
          <p:nvSpPr>
            <p:cNvPr id="976" name="Google Shape;1358;p30"/>
            <p:cNvSpPr/>
            <p:nvPr/>
          </p:nvSpPr>
          <p:spPr>
            <a:xfrm>
              <a:off x="8445240" y="-80640"/>
              <a:ext cx="903600" cy="865080"/>
            </a:xfrm>
            <a:custGeom>
              <a:avLst/>
              <a:gdLst>
                <a:gd name="textAreaLeft" fmla="*/ 0 w 903600"/>
                <a:gd name="textAreaRight" fmla="*/ 904320 w 903600"/>
                <a:gd name="textAreaTop" fmla="*/ 0 h 865080"/>
                <a:gd name="textAreaBottom" fmla="*/ 865800 h 8650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977" name="Google Shape;1359;p30"/>
            <p:cNvGrpSpPr/>
            <p:nvPr/>
          </p:nvGrpSpPr>
          <p:grpSpPr>
            <a:xfrm>
              <a:off x="8657640" y="-58680"/>
              <a:ext cx="174240" cy="822240"/>
              <a:chOff x="8657640" y="-58680"/>
              <a:chExt cx="174240" cy="822240"/>
            </a:xfrm>
          </p:grpSpPr>
          <p:sp>
            <p:nvSpPr>
              <p:cNvPr id="978" name="Google Shape;1360;p30"/>
              <p:cNvSpPr/>
              <p:nvPr/>
            </p:nvSpPr>
            <p:spPr>
              <a:xfrm rot="18900000">
                <a:off x="8683200" y="61524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979" name="Google Shape;1361;p30"/>
              <p:cNvSpPr/>
              <p:nvPr/>
            </p:nvSpPr>
            <p:spPr>
              <a:xfrm rot="18900000">
                <a:off x="8683200" y="506880"/>
                <a:ext cx="122760" cy="123120"/>
              </a:xfrm>
              <a:custGeom>
                <a:avLst/>
                <a:gdLst>
                  <a:gd name="textAreaLeft" fmla="*/ 0 w 122760"/>
                  <a:gd name="textAreaRight" fmla="*/ 123480 w 122760"/>
                  <a:gd name="textAreaTop" fmla="*/ 0 h 123120"/>
                  <a:gd name="textAreaBottom" fmla="*/ 123840 h 123120"/>
                </a:gdLst>
                <a:ah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n-US" sz="1400" spc="-1" strike="noStrike">
                  <a:solidFill>
                    <a:srgbClr val="000000"/>
                  </a:solidFill>
                  <a:latin typeface="Arial"/>
                </a:endParaRPr>
              </a:p>
            </p:txBody>
          </p:sp>
          <p:sp>
            <p:nvSpPr>
              <p:cNvPr id="980" name="Google Shape;1362;p30"/>
              <p:cNvSpPr/>
              <p:nvPr/>
            </p:nvSpPr>
            <p:spPr>
              <a:xfrm rot="18900000">
                <a:off x="8683200" y="398880"/>
                <a:ext cx="123120" cy="122760"/>
              </a:xfrm>
              <a:custGeom>
                <a:avLst/>
                <a:gdLst>
                  <a:gd name="textAreaLeft" fmla="*/ 0 w 123120"/>
                  <a:gd name="textAreaRight" fmla="*/ 123840 w 123120"/>
                  <a:gd name="textAreaTop" fmla="*/ 0 h 122760"/>
                  <a:gd name="textAreaBottom" fmla="*/ 123480 h 122760"/>
                </a:gdLst>
                <a:ah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981" name="Google Shape;1363;p30"/>
              <p:cNvSpPr/>
              <p:nvPr/>
            </p:nvSpPr>
            <p:spPr>
              <a:xfrm rot="18900000">
                <a:off x="8682840" y="290880"/>
                <a:ext cx="123120" cy="122760"/>
              </a:xfrm>
              <a:custGeom>
                <a:avLst/>
                <a:gdLst>
                  <a:gd name="textAreaLeft" fmla="*/ 0 w 123120"/>
                  <a:gd name="textAreaRight" fmla="*/ 123840 w 123120"/>
                  <a:gd name="textAreaTop" fmla="*/ 0 h 122760"/>
                  <a:gd name="textAreaBottom" fmla="*/ 123480 h 122760"/>
                </a:gdLst>
                <a:ah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982" name="Google Shape;1364;p30"/>
              <p:cNvSpPr/>
              <p:nvPr/>
            </p:nvSpPr>
            <p:spPr>
              <a:xfrm rot="18900000">
                <a:off x="8683560" y="18324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983" name="Google Shape;1365;p30"/>
              <p:cNvSpPr/>
              <p:nvPr/>
            </p:nvSpPr>
            <p:spPr>
              <a:xfrm rot="18900000">
                <a:off x="8683200" y="7524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984" name="Google Shape;1366;p30"/>
              <p:cNvSpPr/>
              <p:nvPr/>
            </p:nvSpPr>
            <p:spPr>
              <a:xfrm rot="18900000">
                <a:off x="8683200" y="-33120"/>
                <a:ext cx="122760" cy="123120"/>
              </a:xfrm>
              <a:custGeom>
                <a:avLst/>
                <a:gdLst>
                  <a:gd name="textAreaLeft" fmla="*/ 0 w 122760"/>
                  <a:gd name="textAreaRight" fmla="*/ 123480 w 122760"/>
                  <a:gd name="textAreaTop" fmla="*/ 0 h 123120"/>
                  <a:gd name="textAreaBottom" fmla="*/ 123840 h 123120"/>
                </a:gdLst>
                <a:ah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985" name="Google Shape;1367;p30"/>
            <p:cNvGrpSpPr/>
            <p:nvPr/>
          </p:nvGrpSpPr>
          <p:grpSpPr>
            <a:xfrm>
              <a:off x="8907120" y="-58680"/>
              <a:ext cx="174240" cy="822240"/>
              <a:chOff x="8907120" y="-58680"/>
              <a:chExt cx="174240" cy="822240"/>
            </a:xfrm>
          </p:grpSpPr>
          <p:sp>
            <p:nvSpPr>
              <p:cNvPr id="986" name="Google Shape;1368;p30"/>
              <p:cNvSpPr/>
              <p:nvPr/>
            </p:nvSpPr>
            <p:spPr>
              <a:xfrm rot="18900000">
                <a:off x="8932680" y="61524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987" name="Google Shape;1369;p30"/>
              <p:cNvSpPr/>
              <p:nvPr/>
            </p:nvSpPr>
            <p:spPr>
              <a:xfrm rot="18900000">
                <a:off x="8932680" y="506880"/>
                <a:ext cx="122760" cy="123120"/>
              </a:xfrm>
              <a:custGeom>
                <a:avLst/>
                <a:gdLst>
                  <a:gd name="textAreaLeft" fmla="*/ 0 w 122760"/>
                  <a:gd name="textAreaRight" fmla="*/ 123480 w 122760"/>
                  <a:gd name="textAreaTop" fmla="*/ 0 h 123120"/>
                  <a:gd name="textAreaBottom" fmla="*/ 123840 h 123120"/>
                </a:gdLst>
                <a:ah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n-US" sz="1400" spc="-1" strike="noStrike">
                  <a:solidFill>
                    <a:srgbClr val="000000"/>
                  </a:solidFill>
                  <a:latin typeface="Arial"/>
                </a:endParaRPr>
              </a:p>
            </p:txBody>
          </p:sp>
          <p:sp>
            <p:nvSpPr>
              <p:cNvPr id="988" name="Google Shape;1370;p30"/>
              <p:cNvSpPr/>
              <p:nvPr/>
            </p:nvSpPr>
            <p:spPr>
              <a:xfrm rot="18900000">
                <a:off x="8932680" y="398880"/>
                <a:ext cx="123120" cy="122760"/>
              </a:xfrm>
              <a:custGeom>
                <a:avLst/>
                <a:gdLst>
                  <a:gd name="textAreaLeft" fmla="*/ 0 w 123120"/>
                  <a:gd name="textAreaRight" fmla="*/ 123840 w 123120"/>
                  <a:gd name="textAreaTop" fmla="*/ 0 h 122760"/>
                  <a:gd name="textAreaBottom" fmla="*/ 123480 h 122760"/>
                </a:gdLst>
                <a:ah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989" name="Google Shape;1371;p30"/>
              <p:cNvSpPr/>
              <p:nvPr/>
            </p:nvSpPr>
            <p:spPr>
              <a:xfrm rot="18900000">
                <a:off x="8932320" y="290880"/>
                <a:ext cx="123120" cy="122760"/>
              </a:xfrm>
              <a:custGeom>
                <a:avLst/>
                <a:gdLst>
                  <a:gd name="textAreaLeft" fmla="*/ 0 w 123120"/>
                  <a:gd name="textAreaRight" fmla="*/ 123840 w 123120"/>
                  <a:gd name="textAreaTop" fmla="*/ 0 h 122760"/>
                  <a:gd name="textAreaBottom" fmla="*/ 123480 h 122760"/>
                </a:gdLst>
                <a:ah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990" name="Google Shape;1372;p30"/>
              <p:cNvSpPr/>
              <p:nvPr/>
            </p:nvSpPr>
            <p:spPr>
              <a:xfrm rot="18900000">
                <a:off x="8932680" y="18324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991" name="Google Shape;1373;p30"/>
              <p:cNvSpPr/>
              <p:nvPr/>
            </p:nvSpPr>
            <p:spPr>
              <a:xfrm rot="18900000">
                <a:off x="8932680" y="7524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992" name="Google Shape;1374;p30"/>
              <p:cNvSpPr/>
              <p:nvPr/>
            </p:nvSpPr>
            <p:spPr>
              <a:xfrm rot="18900000">
                <a:off x="8932680" y="-33120"/>
                <a:ext cx="122760" cy="123120"/>
              </a:xfrm>
              <a:custGeom>
                <a:avLst/>
                <a:gdLst>
                  <a:gd name="textAreaLeft" fmla="*/ 0 w 122760"/>
                  <a:gd name="textAreaRight" fmla="*/ 123480 w 122760"/>
                  <a:gd name="textAreaTop" fmla="*/ 0 h 123120"/>
                  <a:gd name="textAreaBottom" fmla="*/ 123840 h 123120"/>
                </a:gdLst>
                <a:ah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9900ff">
                      <a:alpha val="37000"/>
                    </a:srgbClr>
                  </a:gs>
                  <a:gs pos="100000">
                    <a:srgbClr val="ffffff">
                      <a:alpha val="37000"/>
                    </a:srgbClr>
                  </a:gs>
                </a:gsLst>
                <a:lin ang="5400000"/>
              </a:gra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993" name="Google Shape;1375;p30"/>
          <p:cNvGrpSpPr/>
          <p:nvPr/>
        </p:nvGrpSpPr>
        <p:grpSpPr>
          <a:xfrm>
            <a:off x="8854920" y="2261160"/>
            <a:ext cx="619920" cy="620280"/>
            <a:chOff x="8854920" y="2261160"/>
            <a:chExt cx="619920" cy="620280"/>
          </a:xfrm>
        </p:grpSpPr>
        <p:sp>
          <p:nvSpPr>
            <p:cNvPr id="994" name="Google Shape;1376;p30"/>
            <p:cNvSpPr/>
            <p:nvPr/>
          </p:nvSpPr>
          <p:spPr>
            <a:xfrm rot="2700000">
              <a:off x="8945640" y="2351880"/>
              <a:ext cx="438480" cy="438480"/>
            </a:xfrm>
            <a:custGeom>
              <a:avLst/>
              <a:gdLst>
                <a:gd name="textAreaLeft" fmla="*/ 0 w 438480"/>
                <a:gd name="textAreaRight" fmla="*/ 439200 w 438480"/>
                <a:gd name="textAreaTop" fmla="*/ 0 h 438480"/>
                <a:gd name="textAreaBottom" fmla="*/ 439200 h 4384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995" name="Google Shape;1377;p30"/>
            <p:cNvSpPr/>
            <p:nvPr/>
          </p:nvSpPr>
          <p:spPr>
            <a:xfrm rot="2700000">
              <a:off x="9033480" y="2451960"/>
              <a:ext cx="262080" cy="239040"/>
            </a:xfrm>
            <a:custGeom>
              <a:avLst/>
              <a:gdLst>
                <a:gd name="textAreaLeft" fmla="*/ 0 w 262080"/>
                <a:gd name="textAreaRight" fmla="*/ 262800 w 262080"/>
                <a:gd name="textAreaTop" fmla="*/ 0 h 239040"/>
                <a:gd name="textAreaBottom" fmla="*/ 239760 h 2390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spTree>
  </p:cSld>
  <p:clrMap bg1="lt1" bg2="lt2" tx1="dk1" tx2="dk2" accent1="accent1" accent2="accent2" accent3="accent3" accent4="accent4" accent5="accent5" accent6="accent6" hlink="hlink" folHlink="folHlink"/>
  <p:sldLayoutIdLst>
    <p:sldLayoutId id="2147483691" r:id="rId3"/>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996" name="Google Shape;143;p4"/>
          <p:cNvGrpSpPr/>
          <p:nvPr/>
        </p:nvGrpSpPr>
        <p:grpSpPr>
          <a:xfrm>
            <a:off x="7365240" y="-1147680"/>
            <a:ext cx="3732480" cy="6536160"/>
            <a:chOff x="7365240" y="-1147680"/>
            <a:chExt cx="3732480" cy="6536160"/>
          </a:xfrm>
        </p:grpSpPr>
        <p:pic>
          <p:nvPicPr>
            <p:cNvPr id="997" name="Google Shape;144;p4" descr=""/>
            <p:cNvPicPr/>
            <p:nvPr/>
          </p:nvPicPr>
          <p:blipFill>
            <a:blip r:embed="rId2"/>
            <a:srcRect l="16959" t="24708" r="7122" b="26168"/>
            <a:stretch/>
          </p:blipFill>
          <p:spPr>
            <a:xfrm>
              <a:off x="7365240" y="-1147680"/>
              <a:ext cx="3732480" cy="2848320"/>
            </a:xfrm>
            <a:prstGeom prst="rect">
              <a:avLst/>
            </a:prstGeom>
            <a:ln w="0">
              <a:noFill/>
            </a:ln>
          </p:spPr>
        </p:pic>
        <p:grpSp>
          <p:nvGrpSpPr>
            <p:cNvPr id="998" name="Google Shape;145;p4"/>
            <p:cNvGrpSpPr/>
            <p:nvPr/>
          </p:nvGrpSpPr>
          <p:grpSpPr>
            <a:xfrm>
              <a:off x="7545240" y="540360"/>
              <a:ext cx="1517760" cy="3029760"/>
              <a:chOff x="7545240" y="540360"/>
              <a:chExt cx="1517760" cy="3029760"/>
            </a:xfrm>
          </p:grpSpPr>
          <p:sp>
            <p:nvSpPr>
              <p:cNvPr id="999" name="Google Shape;146;p4"/>
              <p:cNvSpPr/>
              <p:nvPr/>
            </p:nvSpPr>
            <p:spPr>
              <a:xfrm rot="10800000">
                <a:off x="7642800" y="737640"/>
                <a:ext cx="1420200" cy="2832480"/>
              </a:xfrm>
              <a:custGeom>
                <a:avLst/>
                <a:gdLst>
                  <a:gd name="textAreaLeft" fmla="*/ 0 w 1420200"/>
                  <a:gd name="textAreaRight" fmla="*/ 1420920 w 1420200"/>
                  <a:gd name="textAreaTop" fmla="*/ 0 h 2832480"/>
                  <a:gd name="textAreaBottom" fmla="*/ 2833200 h 2832480"/>
                </a:gdLst>
                <a:ah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162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000" name="Google Shape;147;p4"/>
              <p:cNvSpPr/>
              <p:nvPr/>
            </p:nvSpPr>
            <p:spPr>
              <a:xfrm rot="10800000">
                <a:off x="7545240" y="540360"/>
                <a:ext cx="1420200" cy="2832480"/>
              </a:xfrm>
              <a:custGeom>
                <a:avLst/>
                <a:gdLst>
                  <a:gd name="textAreaLeft" fmla="*/ 0 w 1420200"/>
                  <a:gd name="textAreaRight" fmla="*/ 1420920 w 1420200"/>
                  <a:gd name="textAreaTop" fmla="*/ 0 h 2832480"/>
                  <a:gd name="textAreaBottom" fmla="*/ 2833200 h 2832480"/>
                </a:gdLst>
                <a:ah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162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sp>
          <p:nvSpPr>
            <p:cNvPr id="1001" name="Google Shape;148;p4"/>
            <p:cNvSpPr/>
            <p:nvPr/>
          </p:nvSpPr>
          <p:spPr>
            <a:xfrm rot="5400000">
              <a:off x="8251200" y="-876960"/>
              <a:ext cx="1420200" cy="2832480"/>
            </a:xfrm>
            <a:custGeom>
              <a:avLst/>
              <a:gdLst>
                <a:gd name="textAreaLeft" fmla="*/ 0 w 1420200"/>
                <a:gd name="textAreaRight" fmla="*/ 1420920 w 1420200"/>
                <a:gd name="textAreaTop" fmla="*/ 0 h 2832480"/>
                <a:gd name="textAreaBottom" fmla="*/ 2833200 h 2832480"/>
              </a:gdLst>
              <a:ah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108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002" name="Google Shape;149;p4"/>
            <p:cNvGrpSpPr/>
            <p:nvPr/>
          </p:nvGrpSpPr>
          <p:grpSpPr>
            <a:xfrm>
              <a:off x="7893360" y="270000"/>
              <a:ext cx="3152520" cy="5118480"/>
              <a:chOff x="7893360" y="270000"/>
              <a:chExt cx="3152520" cy="5118480"/>
            </a:xfrm>
          </p:grpSpPr>
          <p:sp>
            <p:nvSpPr>
              <p:cNvPr id="1003" name="Google Shape;150;p4"/>
              <p:cNvSpPr/>
              <p:nvPr/>
            </p:nvSpPr>
            <p:spPr>
              <a:xfrm>
                <a:off x="7893360" y="270000"/>
                <a:ext cx="3152520" cy="5118480"/>
              </a:xfrm>
              <a:custGeom>
                <a:avLst/>
                <a:gdLst>
                  <a:gd name="textAreaLeft" fmla="*/ 0 w 3152520"/>
                  <a:gd name="textAreaRight" fmla="*/ 3153240 w 3152520"/>
                  <a:gd name="textAreaTop" fmla="*/ 0 h 5118480"/>
                  <a:gd name="textAreaBottom" fmla="*/ 5119200 h 5118480"/>
                </a:gdLst>
                <a:ah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004" name="Google Shape;151;p4"/>
              <p:cNvGrpSpPr/>
              <p:nvPr/>
            </p:nvGrpSpPr>
            <p:grpSpPr>
              <a:xfrm>
                <a:off x="8345160" y="4736520"/>
                <a:ext cx="133200" cy="133200"/>
                <a:chOff x="8345160" y="4736520"/>
                <a:chExt cx="133200" cy="133200"/>
              </a:xfrm>
            </p:grpSpPr>
            <p:sp>
              <p:nvSpPr>
                <p:cNvPr id="1005" name="Google Shape;152;p4"/>
                <p:cNvSpPr/>
                <p:nvPr/>
              </p:nvSpPr>
              <p:spPr>
                <a:xfrm>
                  <a:off x="8345160" y="4736520"/>
                  <a:ext cx="133200" cy="133200"/>
                </a:xfrm>
                <a:prstGeom prst="ellipse">
                  <a:avLst/>
                </a:prstGeom>
                <a:noFill/>
                <a:ln w="9525">
                  <a:solidFill>
                    <a:srgbClr val="8208d5"/>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1006" name="Google Shape;153;p4"/>
                <p:cNvSpPr/>
                <p:nvPr/>
              </p:nvSpPr>
              <p:spPr>
                <a:xfrm>
                  <a:off x="8364240" y="4755240"/>
                  <a:ext cx="95400" cy="9540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007" name="Google Shape;154;p4"/>
              <p:cNvGrpSpPr/>
              <p:nvPr/>
            </p:nvGrpSpPr>
            <p:grpSpPr>
              <a:xfrm>
                <a:off x="8940600" y="3794760"/>
                <a:ext cx="133200" cy="133200"/>
                <a:chOff x="8940600" y="3794760"/>
                <a:chExt cx="133200" cy="133200"/>
              </a:xfrm>
            </p:grpSpPr>
            <p:sp>
              <p:nvSpPr>
                <p:cNvPr id="1008" name="Google Shape;155;p4"/>
                <p:cNvSpPr/>
                <p:nvPr/>
              </p:nvSpPr>
              <p:spPr>
                <a:xfrm>
                  <a:off x="8940600" y="3794760"/>
                  <a:ext cx="133200" cy="133200"/>
                </a:xfrm>
                <a:prstGeom prst="ellipse">
                  <a:avLst/>
                </a:prstGeom>
                <a:noFill/>
                <a:ln w="9525">
                  <a:solidFill>
                    <a:srgbClr val="8208d5"/>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1009" name="Google Shape;156;p4"/>
                <p:cNvSpPr/>
                <p:nvPr/>
              </p:nvSpPr>
              <p:spPr>
                <a:xfrm>
                  <a:off x="8959680" y="3813480"/>
                  <a:ext cx="95400" cy="9540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010" name="Google Shape;157;p4"/>
              <p:cNvGrpSpPr/>
              <p:nvPr/>
            </p:nvGrpSpPr>
            <p:grpSpPr>
              <a:xfrm>
                <a:off x="8806680" y="2424600"/>
                <a:ext cx="133200" cy="133200"/>
                <a:chOff x="8806680" y="2424600"/>
                <a:chExt cx="133200" cy="133200"/>
              </a:xfrm>
            </p:grpSpPr>
            <p:sp>
              <p:nvSpPr>
                <p:cNvPr id="1011" name="Google Shape;158;p4"/>
                <p:cNvSpPr/>
                <p:nvPr/>
              </p:nvSpPr>
              <p:spPr>
                <a:xfrm>
                  <a:off x="8806680" y="2424600"/>
                  <a:ext cx="133200" cy="133200"/>
                </a:xfrm>
                <a:prstGeom prst="ellipse">
                  <a:avLst/>
                </a:prstGeom>
                <a:noFill/>
                <a:ln w="9525">
                  <a:solidFill>
                    <a:srgbClr val="8208d5"/>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1012" name="Google Shape;159;p4"/>
                <p:cNvSpPr/>
                <p:nvPr/>
              </p:nvSpPr>
              <p:spPr>
                <a:xfrm>
                  <a:off x="8825400" y="2443680"/>
                  <a:ext cx="95400" cy="9540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grpSp>
      <p:grpSp>
        <p:nvGrpSpPr>
          <p:cNvPr id="1013" name="Google Shape;160;p4"/>
          <p:cNvGrpSpPr/>
          <p:nvPr/>
        </p:nvGrpSpPr>
        <p:grpSpPr>
          <a:xfrm>
            <a:off x="-575640" y="3774240"/>
            <a:ext cx="1954440" cy="2071800"/>
            <a:chOff x="-575640" y="3774240"/>
            <a:chExt cx="1954440" cy="2071800"/>
          </a:xfrm>
        </p:grpSpPr>
        <p:sp>
          <p:nvSpPr>
            <p:cNvPr id="1014" name="Google Shape;161;p4"/>
            <p:cNvSpPr/>
            <p:nvPr/>
          </p:nvSpPr>
          <p:spPr>
            <a:xfrm rot="8271000">
              <a:off x="275760" y="3614760"/>
              <a:ext cx="396000" cy="2259720"/>
            </a:xfrm>
            <a:custGeom>
              <a:avLst/>
              <a:gdLst>
                <a:gd name="textAreaLeft" fmla="*/ 0 w 396000"/>
                <a:gd name="textAreaRight" fmla="*/ 396720 w 396000"/>
                <a:gd name="textAreaTop" fmla="*/ 0 h 2259720"/>
                <a:gd name="textAreaBottom" fmla="*/ 2260440 h 2259720"/>
              </a:gdLst>
              <a:ah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0c0a9e"/>
                </a:gs>
                <a:gs pos="100000">
                  <a:srgbClr val="ffffff">
                    <a:alpha val="0"/>
                  </a:srgbClr>
                </a:gs>
              </a:gsLst>
              <a:lin ang="162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015" name="Google Shape;162;p4"/>
            <p:cNvSpPr/>
            <p:nvPr/>
          </p:nvSpPr>
          <p:spPr>
            <a:xfrm rot="8271000">
              <a:off x="131400" y="3745440"/>
              <a:ext cx="396000" cy="2259720"/>
            </a:xfrm>
            <a:custGeom>
              <a:avLst/>
              <a:gdLst>
                <a:gd name="textAreaLeft" fmla="*/ 0 w 396000"/>
                <a:gd name="textAreaRight" fmla="*/ 396720 w 396000"/>
                <a:gd name="textAreaTop" fmla="*/ 0 h 2259720"/>
                <a:gd name="textAreaBottom" fmla="*/ 2260440 h 2259720"/>
              </a:gdLst>
              <a:ah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0c0a9e"/>
                </a:gs>
                <a:gs pos="100000">
                  <a:srgbClr val="ffffff">
                    <a:alpha val="0"/>
                  </a:srgbClr>
                </a:gs>
              </a:gsLst>
              <a:lin ang="162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016" name="Google Shape;163;p4"/>
          <p:cNvGrpSpPr/>
          <p:nvPr/>
        </p:nvGrpSpPr>
        <p:grpSpPr>
          <a:xfrm>
            <a:off x="-519120" y="-573120"/>
            <a:ext cx="1500480" cy="2806920"/>
            <a:chOff x="-519120" y="-573120"/>
            <a:chExt cx="1500480" cy="2806920"/>
          </a:xfrm>
        </p:grpSpPr>
        <p:grpSp>
          <p:nvGrpSpPr>
            <p:cNvPr id="1017" name="Google Shape;164;p4"/>
            <p:cNvGrpSpPr/>
            <p:nvPr/>
          </p:nvGrpSpPr>
          <p:grpSpPr>
            <a:xfrm>
              <a:off x="-343080" y="1508400"/>
              <a:ext cx="903960" cy="725400"/>
              <a:chOff x="-343080" y="1508400"/>
              <a:chExt cx="903960" cy="725400"/>
            </a:xfrm>
          </p:grpSpPr>
          <p:sp>
            <p:nvSpPr>
              <p:cNvPr id="1018" name="Google Shape;165;p4"/>
              <p:cNvSpPr/>
              <p:nvPr/>
            </p:nvSpPr>
            <p:spPr>
              <a:xfrm rot="10800000">
                <a:off x="-343080" y="1508400"/>
                <a:ext cx="672480" cy="582120"/>
              </a:xfrm>
              <a:custGeom>
                <a:avLst/>
                <a:gdLst>
                  <a:gd name="textAreaLeft" fmla="*/ 0 w 672480"/>
                  <a:gd name="textAreaRight" fmla="*/ 673200 w 672480"/>
                  <a:gd name="textAreaTop" fmla="*/ 0 h 582120"/>
                  <a:gd name="textAreaBottom" fmla="*/ 582840 h 58212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019" name="Google Shape;166;p4"/>
              <p:cNvSpPr/>
              <p:nvPr/>
            </p:nvSpPr>
            <p:spPr>
              <a:xfrm rot="10800000">
                <a:off x="-138600" y="1818000"/>
                <a:ext cx="480240" cy="415800"/>
              </a:xfrm>
              <a:custGeom>
                <a:avLst/>
                <a:gdLst>
                  <a:gd name="textAreaLeft" fmla="*/ 0 w 480240"/>
                  <a:gd name="textAreaRight" fmla="*/ 480960 w 480240"/>
                  <a:gd name="textAreaTop" fmla="*/ 0 h 415800"/>
                  <a:gd name="textAreaBottom" fmla="*/ 416520 h 41580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020" name="Google Shape;167;p4"/>
              <p:cNvSpPr/>
              <p:nvPr/>
            </p:nvSpPr>
            <p:spPr>
              <a:xfrm rot="10800000">
                <a:off x="80640" y="1674720"/>
                <a:ext cx="480240" cy="415800"/>
              </a:xfrm>
              <a:custGeom>
                <a:avLst/>
                <a:gdLst>
                  <a:gd name="textAreaLeft" fmla="*/ 0 w 480240"/>
                  <a:gd name="textAreaRight" fmla="*/ 480960 w 480240"/>
                  <a:gd name="textAreaTop" fmla="*/ 0 h 415800"/>
                  <a:gd name="textAreaBottom" fmla="*/ 416520 h 41580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sp>
          <p:nvSpPr>
            <p:cNvPr id="1021" name="Google Shape;168;p4"/>
            <p:cNvSpPr/>
            <p:nvPr/>
          </p:nvSpPr>
          <p:spPr>
            <a:xfrm>
              <a:off x="360" y="-572400"/>
              <a:ext cx="981000" cy="2307240"/>
            </a:xfrm>
            <a:custGeom>
              <a:avLst/>
              <a:gdLst>
                <a:gd name="textAreaLeft" fmla="*/ 0 w 981000"/>
                <a:gd name="textAreaRight" fmla="*/ 981720 w 981000"/>
                <a:gd name="textAreaTop" fmla="*/ 0 h 2307240"/>
                <a:gd name="textAreaBottom" fmla="*/ 2307960 h 2307240"/>
              </a:gdLst>
              <a:ah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eb9109"/>
                </a:gs>
                <a:gs pos="40000">
                  <a:srgbClr val="ff9900">
                    <a:alpha val="41000"/>
                  </a:srgbClr>
                </a:gs>
                <a:gs pos="100000">
                  <a:srgbClr val="ffffff">
                    <a:alpha val="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022" name="Google Shape;169;p4"/>
            <p:cNvSpPr/>
            <p:nvPr/>
          </p:nvSpPr>
          <p:spPr>
            <a:xfrm>
              <a:off x="-159120" y="-573120"/>
              <a:ext cx="981000" cy="2307240"/>
            </a:xfrm>
            <a:custGeom>
              <a:avLst/>
              <a:gdLst>
                <a:gd name="textAreaLeft" fmla="*/ 0 w 981000"/>
                <a:gd name="textAreaRight" fmla="*/ 981720 w 981000"/>
                <a:gd name="textAreaTop" fmla="*/ 0 h 2307240"/>
                <a:gd name="textAreaBottom" fmla="*/ 2307960 h 2307240"/>
              </a:gdLst>
              <a:ah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023" name="Google Shape;170;p4"/>
            <p:cNvGrpSpPr/>
            <p:nvPr/>
          </p:nvGrpSpPr>
          <p:grpSpPr>
            <a:xfrm>
              <a:off x="-519120" y="-466560"/>
              <a:ext cx="699120" cy="1650600"/>
              <a:chOff x="-519120" y="-466560"/>
              <a:chExt cx="699120" cy="1650600"/>
            </a:xfrm>
          </p:grpSpPr>
          <p:sp>
            <p:nvSpPr>
              <p:cNvPr id="1024" name="Google Shape;171;p4"/>
              <p:cNvSpPr/>
              <p:nvPr/>
            </p:nvSpPr>
            <p:spPr>
              <a:xfrm rot="10800000">
                <a:off x="-302040" y="171000"/>
                <a:ext cx="482400" cy="1013040"/>
              </a:xfrm>
              <a:custGeom>
                <a:avLst/>
                <a:gdLst>
                  <a:gd name="textAreaLeft" fmla="*/ 0 w 482400"/>
                  <a:gd name="textAreaRight" fmla="*/ 483120 w 482400"/>
                  <a:gd name="textAreaTop" fmla="*/ 0 h 1013040"/>
                  <a:gd name="textAreaBottom" fmla="*/ 1013760 h 1013040"/>
                </a:gdLst>
                <a:ahLst/>
                <a:rect l="textAreaLeft" t="textAreaTop" r="textAreaRight" b="textAreaBottom"/>
                <a:pathLst>
                  <a:path w="11779" h="24714">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rotWithShape="0">
                <a:gsLst>
                  <a:gs pos="0">
                    <a:srgbClr val="0c0a9e">
                      <a:alpha val="37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025" name="Google Shape;172;p4"/>
              <p:cNvSpPr/>
              <p:nvPr/>
            </p:nvSpPr>
            <p:spPr>
              <a:xfrm rot="10800000">
                <a:off x="-426240" y="-466560"/>
                <a:ext cx="246240" cy="1226160"/>
              </a:xfrm>
              <a:custGeom>
                <a:avLst/>
                <a:gdLst>
                  <a:gd name="textAreaLeft" fmla="*/ 0 w 246240"/>
                  <a:gd name="textAreaRight" fmla="*/ 246960 w 246240"/>
                  <a:gd name="textAreaTop" fmla="*/ 0 h 1226160"/>
                  <a:gd name="textAreaBottom" fmla="*/ 1226880 h 1226160"/>
                </a:gdLst>
                <a:ah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026" name="Google Shape;173;p4"/>
              <p:cNvSpPr/>
              <p:nvPr/>
            </p:nvSpPr>
            <p:spPr>
              <a:xfrm rot="10800000">
                <a:off x="-518760" y="-373320"/>
                <a:ext cx="246240" cy="1226160"/>
              </a:xfrm>
              <a:custGeom>
                <a:avLst/>
                <a:gdLst>
                  <a:gd name="textAreaLeft" fmla="*/ 0 w 246240"/>
                  <a:gd name="textAreaRight" fmla="*/ 246960 w 246240"/>
                  <a:gd name="textAreaTop" fmla="*/ 0 h 1226160"/>
                  <a:gd name="textAreaBottom" fmla="*/ 1226880 h 1226160"/>
                </a:gdLst>
                <a:ahLst/>
                <a:rect l="textAreaLeft" t="textAreaTop" r="textAreaRight" b="textAreaBottom"/>
                <a:pathLst>
                  <a:path w="6019" h="29909">
                    <a:moveTo>
                      <a:pt x="1" y="1"/>
                    </a:moveTo>
                    <a:lnTo>
                      <a:pt x="1" y="305"/>
                    </a:lnTo>
                    <a:lnTo>
                      <a:pt x="5714" y="305"/>
                    </a:lnTo>
                    <a:lnTo>
                      <a:pt x="5714"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1027" name="PlaceHolder 1"/>
          <p:cNvSpPr>
            <a:spLocks noGrp="1"/>
          </p:cNvSpPr>
          <p:nvPr>
            <p:ph type="title"/>
          </p:nvPr>
        </p:nvSpPr>
        <p:spPr>
          <a:xfrm>
            <a:off x="720000" y="1566000"/>
            <a:ext cx="2798280" cy="7599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028"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3" r:id="rId3"/>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grpSp>
        <p:nvGrpSpPr>
          <p:cNvPr id="1031" name="Google Shape;1379;p31"/>
          <p:cNvGrpSpPr/>
          <p:nvPr/>
        </p:nvGrpSpPr>
        <p:grpSpPr>
          <a:xfrm>
            <a:off x="8333280" y="1440"/>
            <a:ext cx="2385360" cy="3291120"/>
            <a:chOff x="8333280" y="1440"/>
            <a:chExt cx="2385360" cy="3291120"/>
          </a:xfrm>
        </p:grpSpPr>
        <p:pic>
          <p:nvPicPr>
            <p:cNvPr id="1032" name="Google Shape;1380;p31" descr=""/>
            <p:cNvPicPr/>
            <p:nvPr/>
          </p:nvPicPr>
          <p:blipFill>
            <a:blip r:embed="rId2"/>
            <a:srcRect l="16959" t="24708" r="7122" b="26168"/>
            <a:stretch/>
          </p:blipFill>
          <p:spPr>
            <a:xfrm rot="5400000">
              <a:off x="7963200" y="536760"/>
              <a:ext cx="3125520" cy="2385360"/>
            </a:xfrm>
            <a:prstGeom prst="rect">
              <a:avLst/>
            </a:prstGeom>
            <a:ln w="0">
              <a:noFill/>
            </a:ln>
          </p:spPr>
        </p:pic>
        <p:grpSp>
          <p:nvGrpSpPr>
            <p:cNvPr id="1033" name="Google Shape;1381;p31"/>
            <p:cNvGrpSpPr/>
            <p:nvPr/>
          </p:nvGrpSpPr>
          <p:grpSpPr>
            <a:xfrm>
              <a:off x="8529120" y="1440"/>
              <a:ext cx="324000" cy="1786320"/>
              <a:chOff x="8529120" y="1440"/>
              <a:chExt cx="324000" cy="1786320"/>
            </a:xfrm>
          </p:grpSpPr>
          <p:sp>
            <p:nvSpPr>
              <p:cNvPr id="1034" name="Google Shape;1382;p31"/>
              <p:cNvSpPr/>
              <p:nvPr/>
            </p:nvSpPr>
            <p:spPr>
              <a:xfrm>
                <a:off x="8606880" y="85320"/>
                <a:ext cx="246240" cy="1702440"/>
              </a:xfrm>
              <a:custGeom>
                <a:avLst/>
                <a:gdLst>
                  <a:gd name="textAreaLeft" fmla="*/ 0 w 246240"/>
                  <a:gd name="textAreaRight" fmla="*/ 246960 w 246240"/>
                  <a:gd name="textAreaTop" fmla="*/ 0 h 1702440"/>
                  <a:gd name="textAreaBottom" fmla="*/ 1703160 h 1702440"/>
                </a:gdLst>
                <a:ah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035" name="Google Shape;1383;p31"/>
              <p:cNvGrpSpPr/>
              <p:nvPr/>
            </p:nvGrpSpPr>
            <p:grpSpPr>
              <a:xfrm>
                <a:off x="8529120" y="1440"/>
                <a:ext cx="181800" cy="181800"/>
                <a:chOff x="8529120" y="1440"/>
                <a:chExt cx="181800" cy="181800"/>
              </a:xfrm>
            </p:grpSpPr>
            <p:sp>
              <p:nvSpPr>
                <p:cNvPr id="1036" name="Google Shape;1384;p31"/>
                <p:cNvSpPr/>
                <p:nvPr/>
              </p:nvSpPr>
              <p:spPr>
                <a:xfrm rot="12600000">
                  <a:off x="8553240" y="25560"/>
                  <a:ext cx="133200" cy="133200"/>
                </a:xfrm>
                <a:custGeom>
                  <a:avLst/>
                  <a:gdLst>
                    <a:gd name="textAreaLeft" fmla="*/ 0 w 133200"/>
                    <a:gd name="textAreaRight" fmla="*/ 133920 w 133200"/>
                    <a:gd name="textAreaTop" fmla="*/ 0 h 133200"/>
                    <a:gd name="textAreaBottom" fmla="*/ 133920 h 13320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40000">
                      <a:srgbClr val="ff9900">
                        <a:alpha val="41000"/>
                      </a:srgbClr>
                    </a:gs>
                    <a:gs pos="100000">
                      <a:srgbClr val="ffffff">
                        <a:alpha val="0"/>
                      </a:srgbClr>
                    </a:gs>
                  </a:gsLst>
                  <a:lin ang="2694000"/>
                </a:gradFill>
                <a:ln w="9525">
                  <a:solidFill>
                    <a:srgbClr val="f5f8ff"/>
                  </a:solidFill>
                  <a:round/>
                </a:ln>
              </p:spPr>
              <p:style>
                <a:lnRef idx="0"/>
                <a:fillRef idx="0"/>
                <a:effectRef idx="0"/>
                <a:fontRef idx="minor"/>
              </p:style>
              <p:txBody>
                <a:bodyPr lIns="90000" rIns="90000" tIns="66960" bIns="66960" anchor="ctr">
                  <a:noAutofit/>
                </a:bodyPr>
                <a:p>
                  <a:pPr>
                    <a:lnSpc>
                      <a:spcPct val="100000"/>
                    </a:lnSpc>
                    <a:tabLst>
                      <a:tab algn="l" pos="0"/>
                    </a:tabLst>
                  </a:pPr>
                  <a:endParaRPr b="0" lang="en-US" sz="1400" spc="-1" strike="noStrike">
                    <a:solidFill>
                      <a:srgbClr val="000000"/>
                    </a:solidFill>
                    <a:latin typeface="Arial"/>
                  </a:endParaRPr>
                </a:p>
              </p:txBody>
            </p:sp>
            <p:sp>
              <p:nvSpPr>
                <p:cNvPr id="1037" name="Google Shape;1385;p31"/>
                <p:cNvSpPr/>
                <p:nvPr/>
              </p:nvSpPr>
              <p:spPr>
                <a:xfrm rot="12600000">
                  <a:off x="8580600" y="55800"/>
                  <a:ext cx="79560" cy="72360"/>
                </a:xfrm>
                <a:custGeom>
                  <a:avLst/>
                  <a:gdLst>
                    <a:gd name="textAreaLeft" fmla="*/ 0 w 79560"/>
                    <a:gd name="textAreaRight" fmla="*/ 80280 w 79560"/>
                    <a:gd name="textAreaTop" fmla="*/ 0 h 72360"/>
                    <a:gd name="textAreaBottom" fmla="*/ 73080 h 7236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36360" bIns="36360" anchor="ctr">
                  <a:noAutofit/>
                </a:bodyPr>
                <a:p>
                  <a:pPr>
                    <a:lnSpc>
                      <a:spcPct val="100000"/>
                    </a:lnSpc>
                    <a:tabLst>
                      <a:tab algn="l" pos="0"/>
                    </a:tabLst>
                  </a:pPr>
                  <a:endParaRPr b="0" lang="en-US" sz="1400" spc="-1" strike="noStrike">
                    <a:solidFill>
                      <a:srgbClr val="000000"/>
                    </a:solidFill>
                    <a:latin typeface="Arial"/>
                  </a:endParaRPr>
                </a:p>
              </p:txBody>
            </p:sp>
          </p:grpSp>
        </p:grpSp>
      </p:grpSp>
      <p:grpSp>
        <p:nvGrpSpPr>
          <p:cNvPr id="1038" name="Google Shape;1386;p31"/>
          <p:cNvGrpSpPr/>
          <p:nvPr/>
        </p:nvGrpSpPr>
        <p:grpSpPr>
          <a:xfrm>
            <a:off x="-213480" y="171360"/>
            <a:ext cx="438480" cy="438480"/>
            <a:chOff x="-213480" y="171360"/>
            <a:chExt cx="438480" cy="438480"/>
          </a:xfrm>
        </p:grpSpPr>
        <p:sp>
          <p:nvSpPr>
            <p:cNvPr id="1039" name="Google Shape;1387;p31"/>
            <p:cNvSpPr/>
            <p:nvPr/>
          </p:nvSpPr>
          <p:spPr>
            <a:xfrm>
              <a:off x="-213480" y="171360"/>
              <a:ext cx="438480" cy="438480"/>
            </a:xfrm>
            <a:custGeom>
              <a:avLst/>
              <a:gdLst>
                <a:gd name="textAreaLeft" fmla="*/ 0 w 438480"/>
                <a:gd name="textAreaRight" fmla="*/ 439200 w 438480"/>
                <a:gd name="textAreaTop" fmla="*/ 0 h 438480"/>
                <a:gd name="textAreaBottom" fmla="*/ 439200 h 4384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040" name="Google Shape;1388;p31"/>
            <p:cNvSpPr/>
            <p:nvPr/>
          </p:nvSpPr>
          <p:spPr>
            <a:xfrm>
              <a:off x="-125280" y="271080"/>
              <a:ext cx="262080" cy="239040"/>
            </a:xfrm>
            <a:custGeom>
              <a:avLst/>
              <a:gdLst>
                <a:gd name="textAreaLeft" fmla="*/ 0 w 262080"/>
                <a:gd name="textAreaRight" fmla="*/ 262800 w 262080"/>
                <a:gd name="textAreaTop" fmla="*/ 0 h 239040"/>
                <a:gd name="textAreaBottom" fmla="*/ 239760 h 2390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041" name="Google Shape;1389;p31"/>
          <p:cNvGrpSpPr/>
          <p:nvPr/>
        </p:nvGrpSpPr>
        <p:grpSpPr>
          <a:xfrm>
            <a:off x="-1262160" y="3161160"/>
            <a:ext cx="4821120" cy="2933640"/>
            <a:chOff x="-1262160" y="3161160"/>
            <a:chExt cx="4821120" cy="2933640"/>
          </a:xfrm>
        </p:grpSpPr>
        <p:pic>
          <p:nvPicPr>
            <p:cNvPr id="1042" name="Google Shape;1390;p31" descr=""/>
            <p:cNvPicPr/>
            <p:nvPr/>
          </p:nvPicPr>
          <p:blipFill>
            <a:blip r:embed="rId3"/>
            <a:srcRect l="16959" t="24708" r="7122" b="26168"/>
            <a:stretch/>
          </p:blipFill>
          <p:spPr>
            <a:xfrm rot="5400000">
              <a:off x="-1609560" y="3508560"/>
              <a:ext cx="2933640" cy="2238840"/>
            </a:xfrm>
            <a:prstGeom prst="rect">
              <a:avLst/>
            </a:prstGeom>
            <a:ln w="0">
              <a:noFill/>
            </a:ln>
          </p:spPr>
        </p:pic>
        <p:sp>
          <p:nvSpPr>
            <p:cNvPr id="1043" name="Google Shape;1391;p31"/>
            <p:cNvSpPr/>
            <p:nvPr/>
          </p:nvSpPr>
          <p:spPr>
            <a:xfrm rot="16200000">
              <a:off x="-260280" y="3597120"/>
              <a:ext cx="502200" cy="2327040"/>
            </a:xfrm>
            <a:custGeom>
              <a:avLst/>
              <a:gdLst>
                <a:gd name="textAreaLeft" fmla="*/ 0 w 502200"/>
                <a:gd name="textAreaRight" fmla="*/ 502920 w 502200"/>
                <a:gd name="textAreaTop" fmla="*/ 0 h 2327040"/>
                <a:gd name="textAreaBottom" fmla="*/ 2327760 h 2327040"/>
              </a:gdLst>
              <a:ahLst/>
              <a:rect l="textAreaLeft" t="textAreaTop" r="textAreaRight" b="textAreaBottom"/>
              <a:pathLst>
                <a:path w="12266" h="56755">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044" name="Google Shape;1392;p31"/>
            <p:cNvGrpSpPr/>
            <p:nvPr/>
          </p:nvGrpSpPr>
          <p:grpSpPr>
            <a:xfrm>
              <a:off x="-16560" y="4609440"/>
              <a:ext cx="603720" cy="656280"/>
              <a:chOff x="-16560" y="4609440"/>
              <a:chExt cx="603720" cy="656280"/>
            </a:xfrm>
          </p:grpSpPr>
          <p:grpSp>
            <p:nvGrpSpPr>
              <p:cNvPr id="1045" name="Google Shape;1393;p31"/>
              <p:cNvGrpSpPr/>
              <p:nvPr/>
            </p:nvGrpSpPr>
            <p:grpSpPr>
              <a:xfrm>
                <a:off x="-16560" y="4609440"/>
                <a:ext cx="327600" cy="327600"/>
                <a:chOff x="-16560" y="4609440"/>
                <a:chExt cx="327600" cy="327600"/>
              </a:xfrm>
            </p:grpSpPr>
            <p:sp>
              <p:nvSpPr>
                <p:cNvPr id="1046" name="Google Shape;1394;p31"/>
                <p:cNvSpPr/>
                <p:nvPr/>
              </p:nvSpPr>
              <p:spPr>
                <a:xfrm rot="10800000">
                  <a:off x="195840" y="482184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1047" name="Google Shape;1395;p31"/>
                <p:cNvSpPr/>
                <p:nvPr/>
              </p:nvSpPr>
              <p:spPr>
                <a:xfrm rot="10800000">
                  <a:off x="160560" y="478656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1048" name="Google Shape;1396;p31"/>
                <p:cNvSpPr/>
                <p:nvPr/>
              </p:nvSpPr>
              <p:spPr>
                <a:xfrm rot="10800000">
                  <a:off x="124920" y="475092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1049" name="Google Shape;1397;p31"/>
                <p:cNvSpPr/>
                <p:nvPr/>
              </p:nvSpPr>
              <p:spPr>
                <a:xfrm rot="10800000">
                  <a:off x="89640" y="4716000"/>
                  <a:ext cx="115200" cy="114840"/>
                </a:xfrm>
                <a:custGeom>
                  <a:avLst/>
                  <a:gdLst>
                    <a:gd name="textAreaLeft" fmla="*/ 0 w 115200"/>
                    <a:gd name="textAreaRight" fmla="*/ 115920 w 115200"/>
                    <a:gd name="textAreaTop" fmla="*/ 0 h 114840"/>
                    <a:gd name="textAreaBottom" fmla="*/ 115560 h 114840"/>
                  </a:gdLst>
                  <a:ah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7600" bIns="57600" anchor="ctr">
                  <a:noAutofit/>
                </a:bodyPr>
                <a:p>
                  <a:pPr>
                    <a:lnSpc>
                      <a:spcPct val="100000"/>
                    </a:lnSpc>
                    <a:tabLst>
                      <a:tab algn="l" pos="0"/>
                    </a:tabLst>
                  </a:pPr>
                  <a:endParaRPr b="0" lang="en-US" sz="1400" spc="-1" strike="noStrike">
                    <a:solidFill>
                      <a:srgbClr val="000000"/>
                    </a:solidFill>
                    <a:latin typeface="Arial"/>
                  </a:endParaRPr>
                </a:p>
              </p:txBody>
            </p:sp>
            <p:sp>
              <p:nvSpPr>
                <p:cNvPr id="1050" name="Google Shape;1398;p31"/>
                <p:cNvSpPr/>
                <p:nvPr/>
              </p:nvSpPr>
              <p:spPr>
                <a:xfrm rot="10800000">
                  <a:off x="54360" y="468000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1051" name="Google Shape;1399;p31"/>
                <p:cNvSpPr/>
                <p:nvPr/>
              </p:nvSpPr>
              <p:spPr>
                <a:xfrm rot="10800000">
                  <a:off x="18720" y="4645080"/>
                  <a:ext cx="114840" cy="114840"/>
                </a:xfrm>
                <a:custGeom>
                  <a:avLst/>
                  <a:gdLst>
                    <a:gd name="textAreaLeft" fmla="*/ 0 w 114840"/>
                    <a:gd name="textAreaRight" fmla="*/ 115560 w 114840"/>
                    <a:gd name="textAreaTop" fmla="*/ 0 h 114840"/>
                    <a:gd name="textAreaBottom" fmla="*/ 115560 h 114840"/>
                  </a:gdLst>
                  <a:ah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7600" bIns="57600" anchor="ctr">
                  <a:noAutofit/>
                </a:bodyPr>
                <a:p>
                  <a:pPr>
                    <a:lnSpc>
                      <a:spcPct val="100000"/>
                    </a:lnSpc>
                    <a:tabLst>
                      <a:tab algn="l" pos="0"/>
                    </a:tabLst>
                  </a:pPr>
                  <a:endParaRPr b="0" lang="en-US" sz="1400" spc="-1" strike="noStrike">
                    <a:solidFill>
                      <a:srgbClr val="000000"/>
                    </a:solidFill>
                    <a:latin typeface="Arial"/>
                  </a:endParaRPr>
                </a:p>
              </p:txBody>
            </p:sp>
            <p:sp>
              <p:nvSpPr>
                <p:cNvPr id="1052" name="Google Shape;1400;p31"/>
                <p:cNvSpPr/>
                <p:nvPr/>
              </p:nvSpPr>
              <p:spPr>
                <a:xfrm rot="10800000">
                  <a:off x="-16560" y="460944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053" name="Google Shape;1401;p31"/>
              <p:cNvGrpSpPr/>
              <p:nvPr/>
            </p:nvGrpSpPr>
            <p:grpSpPr>
              <a:xfrm>
                <a:off x="259200" y="4609440"/>
                <a:ext cx="327960" cy="327600"/>
                <a:chOff x="259200" y="4609440"/>
                <a:chExt cx="327960" cy="327600"/>
              </a:xfrm>
            </p:grpSpPr>
            <p:sp>
              <p:nvSpPr>
                <p:cNvPr id="1054" name="Google Shape;1402;p31"/>
                <p:cNvSpPr/>
                <p:nvPr/>
              </p:nvSpPr>
              <p:spPr>
                <a:xfrm rot="10800000">
                  <a:off x="471960" y="482184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1055" name="Google Shape;1403;p31"/>
                <p:cNvSpPr/>
                <p:nvPr/>
              </p:nvSpPr>
              <p:spPr>
                <a:xfrm rot="10800000">
                  <a:off x="436680" y="478656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1056" name="Google Shape;1404;p31"/>
                <p:cNvSpPr/>
                <p:nvPr/>
              </p:nvSpPr>
              <p:spPr>
                <a:xfrm rot="10800000">
                  <a:off x="401040" y="475092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1057" name="Google Shape;1405;p31"/>
                <p:cNvSpPr/>
                <p:nvPr/>
              </p:nvSpPr>
              <p:spPr>
                <a:xfrm rot="10800000">
                  <a:off x="365760" y="4716000"/>
                  <a:ext cx="115200" cy="114840"/>
                </a:xfrm>
                <a:custGeom>
                  <a:avLst/>
                  <a:gdLst>
                    <a:gd name="textAreaLeft" fmla="*/ 0 w 115200"/>
                    <a:gd name="textAreaRight" fmla="*/ 115920 w 115200"/>
                    <a:gd name="textAreaTop" fmla="*/ 0 h 114840"/>
                    <a:gd name="textAreaBottom" fmla="*/ 115560 h 114840"/>
                  </a:gdLst>
                  <a:ah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600" bIns="57600" anchor="ctr">
                  <a:noAutofit/>
                </a:bodyPr>
                <a:p>
                  <a:pPr>
                    <a:lnSpc>
                      <a:spcPct val="100000"/>
                    </a:lnSpc>
                    <a:tabLst>
                      <a:tab algn="l" pos="0"/>
                    </a:tabLst>
                  </a:pPr>
                  <a:endParaRPr b="0" lang="en-US" sz="1400" spc="-1" strike="noStrike">
                    <a:solidFill>
                      <a:srgbClr val="000000"/>
                    </a:solidFill>
                    <a:latin typeface="Arial"/>
                  </a:endParaRPr>
                </a:p>
              </p:txBody>
            </p:sp>
            <p:sp>
              <p:nvSpPr>
                <p:cNvPr id="1058" name="Google Shape;1406;p31"/>
                <p:cNvSpPr/>
                <p:nvPr/>
              </p:nvSpPr>
              <p:spPr>
                <a:xfrm rot="10800000">
                  <a:off x="330120" y="468000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1059" name="Google Shape;1407;p31"/>
                <p:cNvSpPr/>
                <p:nvPr/>
              </p:nvSpPr>
              <p:spPr>
                <a:xfrm rot="10800000">
                  <a:off x="294840" y="4645080"/>
                  <a:ext cx="114840" cy="114840"/>
                </a:xfrm>
                <a:custGeom>
                  <a:avLst/>
                  <a:gdLst>
                    <a:gd name="textAreaLeft" fmla="*/ 0 w 114840"/>
                    <a:gd name="textAreaRight" fmla="*/ 115560 w 114840"/>
                    <a:gd name="textAreaTop" fmla="*/ 0 h 114840"/>
                    <a:gd name="textAreaBottom" fmla="*/ 115560 h 114840"/>
                  </a:gdLst>
                  <a:ah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600" bIns="57600" anchor="ctr">
                  <a:noAutofit/>
                </a:bodyPr>
                <a:p>
                  <a:pPr>
                    <a:lnSpc>
                      <a:spcPct val="100000"/>
                    </a:lnSpc>
                    <a:tabLst>
                      <a:tab algn="l" pos="0"/>
                    </a:tabLst>
                  </a:pPr>
                  <a:endParaRPr b="0" lang="en-US" sz="1400" spc="-1" strike="noStrike">
                    <a:solidFill>
                      <a:srgbClr val="000000"/>
                    </a:solidFill>
                    <a:latin typeface="Arial"/>
                  </a:endParaRPr>
                </a:p>
              </p:txBody>
            </p:sp>
            <p:sp>
              <p:nvSpPr>
                <p:cNvPr id="1060" name="Google Shape;1408;p31"/>
                <p:cNvSpPr/>
                <p:nvPr/>
              </p:nvSpPr>
              <p:spPr>
                <a:xfrm rot="10800000">
                  <a:off x="259200" y="460944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061" name="Google Shape;1409;p31"/>
              <p:cNvGrpSpPr/>
              <p:nvPr/>
            </p:nvGrpSpPr>
            <p:grpSpPr>
              <a:xfrm>
                <a:off x="207000" y="4937760"/>
                <a:ext cx="327600" cy="327960"/>
                <a:chOff x="207000" y="4937760"/>
                <a:chExt cx="327600" cy="327960"/>
              </a:xfrm>
            </p:grpSpPr>
            <p:sp>
              <p:nvSpPr>
                <p:cNvPr id="1062" name="Google Shape;1410;p31"/>
                <p:cNvSpPr/>
                <p:nvPr/>
              </p:nvSpPr>
              <p:spPr>
                <a:xfrm rot="10800000">
                  <a:off x="419400" y="515052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1063" name="Google Shape;1411;p31"/>
                <p:cNvSpPr/>
                <p:nvPr/>
              </p:nvSpPr>
              <p:spPr>
                <a:xfrm rot="10800000">
                  <a:off x="384120" y="511524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1064" name="Google Shape;1412;p31"/>
                <p:cNvSpPr/>
                <p:nvPr/>
              </p:nvSpPr>
              <p:spPr>
                <a:xfrm rot="10800000">
                  <a:off x="348840" y="507960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1065" name="Google Shape;1413;p31"/>
                <p:cNvSpPr/>
                <p:nvPr/>
              </p:nvSpPr>
              <p:spPr>
                <a:xfrm rot="10800000">
                  <a:off x="313200" y="5044320"/>
                  <a:ext cx="115200" cy="114840"/>
                </a:xfrm>
                <a:custGeom>
                  <a:avLst/>
                  <a:gdLst>
                    <a:gd name="textAreaLeft" fmla="*/ 0 w 115200"/>
                    <a:gd name="textAreaRight" fmla="*/ 115920 w 115200"/>
                    <a:gd name="textAreaTop" fmla="*/ 0 h 114840"/>
                    <a:gd name="textAreaBottom" fmla="*/ 115560 h 114840"/>
                  </a:gdLst>
                  <a:ah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600" bIns="57600" anchor="ctr">
                  <a:noAutofit/>
                </a:bodyPr>
                <a:p>
                  <a:pPr>
                    <a:lnSpc>
                      <a:spcPct val="100000"/>
                    </a:lnSpc>
                    <a:tabLst>
                      <a:tab algn="l" pos="0"/>
                    </a:tabLst>
                  </a:pPr>
                  <a:endParaRPr b="0" lang="en-US" sz="1400" spc="-1" strike="noStrike">
                    <a:solidFill>
                      <a:srgbClr val="000000"/>
                    </a:solidFill>
                    <a:latin typeface="Arial"/>
                  </a:endParaRPr>
                </a:p>
              </p:txBody>
            </p:sp>
            <p:sp>
              <p:nvSpPr>
                <p:cNvPr id="1066" name="Google Shape;1414;p31"/>
                <p:cNvSpPr/>
                <p:nvPr/>
              </p:nvSpPr>
              <p:spPr>
                <a:xfrm rot="10800000">
                  <a:off x="277920" y="500868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1067" name="Google Shape;1415;p31"/>
                <p:cNvSpPr/>
                <p:nvPr/>
              </p:nvSpPr>
              <p:spPr>
                <a:xfrm rot="10800000">
                  <a:off x="242640" y="4973400"/>
                  <a:ext cx="114840" cy="114840"/>
                </a:xfrm>
                <a:custGeom>
                  <a:avLst/>
                  <a:gdLst>
                    <a:gd name="textAreaLeft" fmla="*/ 0 w 114840"/>
                    <a:gd name="textAreaRight" fmla="*/ 115560 w 114840"/>
                    <a:gd name="textAreaTop" fmla="*/ 0 h 114840"/>
                    <a:gd name="textAreaBottom" fmla="*/ 115560 h 114840"/>
                  </a:gdLst>
                  <a:ah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600" bIns="57600" anchor="ctr">
                  <a:noAutofit/>
                </a:bodyPr>
                <a:p>
                  <a:pPr>
                    <a:lnSpc>
                      <a:spcPct val="100000"/>
                    </a:lnSpc>
                    <a:tabLst>
                      <a:tab algn="l" pos="0"/>
                    </a:tabLst>
                  </a:pPr>
                  <a:endParaRPr b="0" lang="en-US" sz="1400" spc="-1" strike="noStrike">
                    <a:solidFill>
                      <a:srgbClr val="000000"/>
                    </a:solidFill>
                    <a:latin typeface="Arial"/>
                  </a:endParaRPr>
                </a:p>
              </p:txBody>
            </p:sp>
            <p:sp>
              <p:nvSpPr>
                <p:cNvPr id="1068" name="Google Shape;1416;p31"/>
                <p:cNvSpPr/>
                <p:nvPr/>
              </p:nvSpPr>
              <p:spPr>
                <a:xfrm rot="10800000">
                  <a:off x="207000" y="493776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1069" name="Google Shape;1417;p31"/>
            <p:cNvGrpSpPr/>
            <p:nvPr/>
          </p:nvGrpSpPr>
          <p:grpSpPr>
            <a:xfrm>
              <a:off x="-999000" y="4796640"/>
              <a:ext cx="4557960" cy="133560"/>
              <a:chOff x="-999000" y="4796640"/>
              <a:chExt cx="4557960" cy="133560"/>
            </a:xfrm>
          </p:grpSpPr>
          <p:sp>
            <p:nvSpPr>
              <p:cNvPr id="1070" name="Google Shape;1418;p31"/>
              <p:cNvSpPr/>
              <p:nvPr/>
            </p:nvSpPr>
            <p:spPr>
              <a:xfrm>
                <a:off x="3425400" y="4796640"/>
                <a:ext cx="133560" cy="133560"/>
              </a:xfrm>
              <a:prstGeom prst="ellipse">
                <a:avLst/>
              </a:prstGeom>
              <a:noFill/>
              <a:ln w="9525">
                <a:solidFill>
                  <a:srgbClr val="f5f8ff"/>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ffffff"/>
                  </a:solidFill>
                  <a:latin typeface="Arial"/>
                </a:endParaRPr>
              </a:p>
            </p:txBody>
          </p:sp>
          <p:cxnSp>
            <p:nvCxnSpPr>
              <p:cNvPr id="1071" name="Google Shape;1419;p31"/>
              <p:cNvCxnSpPr/>
              <p:nvPr/>
            </p:nvCxnSpPr>
            <p:spPr>
              <a:xfrm>
                <a:off x="-999000" y="4863600"/>
                <a:ext cx="4462920" cy="720"/>
              </a:xfrm>
              <a:prstGeom prst="straightConnector1">
                <a:avLst/>
              </a:prstGeom>
              <a:ln w="9525">
                <a:solidFill>
                  <a:srgbClr val="f5f8ff"/>
                </a:solidFill>
                <a:round/>
              </a:ln>
            </p:spPr>
          </p:cxnSp>
          <p:sp>
            <p:nvSpPr>
              <p:cNvPr id="1072" name="Google Shape;1420;p31"/>
              <p:cNvSpPr/>
              <p:nvPr/>
            </p:nvSpPr>
            <p:spPr>
              <a:xfrm>
                <a:off x="3455640" y="4826520"/>
                <a:ext cx="73080" cy="73080"/>
              </a:xfrm>
              <a:prstGeom prst="ellipse">
                <a:avLst/>
              </a:prstGeom>
              <a:solidFill>
                <a:schemeClr val="lt1"/>
              </a:solidFill>
              <a:ln w="0">
                <a:noFill/>
              </a:ln>
            </p:spPr>
            <p:style>
              <a:lnRef idx="0"/>
              <a:fillRef idx="0"/>
              <a:effectRef idx="0"/>
              <a:fontRef idx="minor"/>
            </p:style>
            <p:txBody>
              <a:bodyPr lIns="90000" rIns="90000" tIns="25920" bIns="25920" anchor="ctr">
                <a:noAutofit/>
              </a:bodyPr>
              <a:p>
                <a:pPr>
                  <a:lnSpc>
                    <a:spcPct val="100000"/>
                  </a:lnSpc>
                  <a:tabLst>
                    <a:tab algn="l" pos="0"/>
                  </a:tabLst>
                </a:pPr>
                <a:endParaRPr b="0" lang="en-US" sz="1400" spc="-1" strike="noStrike">
                  <a:solidFill>
                    <a:srgbClr val="000000"/>
                  </a:solidFill>
                  <a:latin typeface="Arial"/>
                </a:endParaRPr>
              </a:p>
            </p:txBody>
          </p:sp>
        </p:grpSp>
      </p:grpSp>
    </p:spTree>
  </p:cSld>
  <p:clrMap bg1="lt1" bg2="lt2" tx1="dk1" tx2="dk2" accent1="accent1" accent2="accent2" accent3="accent3" accent4="accent4" accent5="accent5" accent6="accent6" hlink="hlink" folHlink="folHlink"/>
  <p:sldLayoutIdLst>
    <p:sldLayoutId id="2147483695" r:id="rId4"/>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073" name="Google Shape;180;p5"/>
          <p:cNvGrpSpPr/>
          <p:nvPr/>
        </p:nvGrpSpPr>
        <p:grpSpPr>
          <a:xfrm>
            <a:off x="7579080" y="-889560"/>
            <a:ext cx="2897640" cy="3032280"/>
            <a:chOff x="7579080" y="-889560"/>
            <a:chExt cx="2897640" cy="3032280"/>
          </a:xfrm>
        </p:grpSpPr>
        <p:pic>
          <p:nvPicPr>
            <p:cNvPr id="1074" name="Google Shape;181;p5" descr=""/>
            <p:cNvPicPr/>
            <p:nvPr/>
          </p:nvPicPr>
          <p:blipFill>
            <a:blip r:embed="rId2"/>
            <a:srcRect l="16959" t="24708" r="7122" b="26168"/>
            <a:stretch/>
          </p:blipFill>
          <p:spPr>
            <a:xfrm rot="16200000">
              <a:off x="7511760" y="-822240"/>
              <a:ext cx="3032280" cy="2897640"/>
            </a:xfrm>
            <a:prstGeom prst="rect">
              <a:avLst/>
            </a:prstGeom>
            <a:ln w="0">
              <a:noFill/>
            </a:ln>
          </p:spPr>
        </p:pic>
        <p:grpSp>
          <p:nvGrpSpPr>
            <p:cNvPr id="1075" name="Google Shape;182;p5"/>
            <p:cNvGrpSpPr/>
            <p:nvPr/>
          </p:nvGrpSpPr>
          <p:grpSpPr>
            <a:xfrm>
              <a:off x="8700480" y="-249840"/>
              <a:ext cx="1459440" cy="1171080"/>
              <a:chOff x="8700480" y="-249840"/>
              <a:chExt cx="1459440" cy="1171080"/>
            </a:xfrm>
          </p:grpSpPr>
          <p:sp>
            <p:nvSpPr>
              <p:cNvPr id="1076" name="Google Shape;183;p5"/>
              <p:cNvSpPr/>
              <p:nvPr/>
            </p:nvSpPr>
            <p:spPr>
              <a:xfrm>
                <a:off x="9074160" y="-18720"/>
                <a:ext cx="1085760" cy="939960"/>
              </a:xfrm>
              <a:custGeom>
                <a:avLst/>
                <a:gdLst>
                  <a:gd name="textAreaLeft" fmla="*/ 0 w 1085760"/>
                  <a:gd name="textAreaRight" fmla="*/ 1086480 w 1085760"/>
                  <a:gd name="textAreaTop" fmla="*/ 0 h 939960"/>
                  <a:gd name="textAreaBottom" fmla="*/ 940680 h 93996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077" name="Google Shape;184;p5"/>
              <p:cNvSpPr/>
              <p:nvPr/>
            </p:nvSpPr>
            <p:spPr>
              <a:xfrm>
                <a:off x="9054000" y="-249840"/>
                <a:ext cx="775440" cy="671400"/>
              </a:xfrm>
              <a:custGeom>
                <a:avLst/>
                <a:gdLst>
                  <a:gd name="textAreaLeft" fmla="*/ 0 w 775440"/>
                  <a:gd name="textAreaRight" fmla="*/ 776160 w 775440"/>
                  <a:gd name="textAreaTop" fmla="*/ 0 h 671400"/>
                  <a:gd name="textAreaBottom" fmla="*/ 672120 h 67140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078" name="Google Shape;185;p5"/>
              <p:cNvSpPr/>
              <p:nvPr/>
            </p:nvSpPr>
            <p:spPr>
              <a:xfrm>
                <a:off x="8700480" y="-18720"/>
                <a:ext cx="775440" cy="671400"/>
              </a:xfrm>
              <a:custGeom>
                <a:avLst/>
                <a:gdLst>
                  <a:gd name="textAreaLeft" fmla="*/ 0 w 775440"/>
                  <a:gd name="textAreaRight" fmla="*/ 776160 w 775440"/>
                  <a:gd name="textAreaTop" fmla="*/ 0 h 671400"/>
                  <a:gd name="textAreaBottom" fmla="*/ 672120 h 67140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1079" name="Google Shape;186;p5"/>
          <p:cNvGrpSpPr/>
          <p:nvPr/>
        </p:nvGrpSpPr>
        <p:grpSpPr>
          <a:xfrm>
            <a:off x="-614160" y="3694320"/>
            <a:ext cx="2048400" cy="2238120"/>
            <a:chOff x="-614160" y="3694320"/>
            <a:chExt cx="2048400" cy="2238120"/>
          </a:xfrm>
        </p:grpSpPr>
        <p:grpSp>
          <p:nvGrpSpPr>
            <p:cNvPr id="1080" name="Google Shape;187;p5"/>
            <p:cNvGrpSpPr/>
            <p:nvPr/>
          </p:nvGrpSpPr>
          <p:grpSpPr>
            <a:xfrm>
              <a:off x="-614160" y="3694320"/>
              <a:ext cx="1915200" cy="2238120"/>
              <a:chOff x="-614160" y="3694320"/>
              <a:chExt cx="1915200" cy="2238120"/>
            </a:xfrm>
          </p:grpSpPr>
          <p:grpSp>
            <p:nvGrpSpPr>
              <p:cNvPr id="1081" name="Google Shape;188;p5"/>
              <p:cNvGrpSpPr/>
              <p:nvPr/>
            </p:nvGrpSpPr>
            <p:grpSpPr>
              <a:xfrm>
                <a:off x="-614160" y="4086360"/>
                <a:ext cx="1915200" cy="1537560"/>
                <a:chOff x="-614160" y="4086360"/>
                <a:chExt cx="1915200" cy="1537560"/>
              </a:xfrm>
            </p:grpSpPr>
            <p:sp>
              <p:nvSpPr>
                <p:cNvPr id="1082" name="Google Shape;189;p5"/>
                <p:cNvSpPr/>
                <p:nvPr/>
              </p:nvSpPr>
              <p:spPr>
                <a:xfrm flipH="1">
                  <a:off x="-614520" y="4389840"/>
                  <a:ext cx="1425240" cy="1234080"/>
                </a:xfrm>
                <a:custGeom>
                  <a:avLst/>
                  <a:gdLst>
                    <a:gd name="textAreaLeft" fmla="*/ 360 w 1425240"/>
                    <a:gd name="textAreaRight" fmla="*/ 1426320 w 1425240"/>
                    <a:gd name="textAreaTop" fmla="*/ 0 h 1234080"/>
                    <a:gd name="textAreaBottom" fmla="*/ 1234800 h 123408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083" name="Google Shape;190;p5"/>
                <p:cNvSpPr/>
                <p:nvPr/>
              </p:nvSpPr>
              <p:spPr>
                <a:xfrm flipH="1">
                  <a:off x="-181080" y="4086360"/>
                  <a:ext cx="1018080" cy="881640"/>
                </a:xfrm>
                <a:custGeom>
                  <a:avLst/>
                  <a:gdLst>
                    <a:gd name="textAreaLeft" fmla="*/ -360 w 1018080"/>
                    <a:gd name="textAreaRight" fmla="*/ 1018440 w 1018080"/>
                    <a:gd name="textAreaTop" fmla="*/ 0 h 881640"/>
                    <a:gd name="textAreaBottom" fmla="*/ 882360 h 88164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084" name="Google Shape;191;p5"/>
                <p:cNvSpPr/>
                <p:nvPr/>
              </p:nvSpPr>
              <p:spPr>
                <a:xfrm flipH="1">
                  <a:off x="282960" y="4389840"/>
                  <a:ext cx="1018080" cy="881640"/>
                </a:xfrm>
                <a:custGeom>
                  <a:avLst/>
                  <a:gdLst>
                    <a:gd name="textAreaLeft" fmla="*/ -360 w 1018080"/>
                    <a:gd name="textAreaRight" fmla="*/ 1018440 w 1018080"/>
                    <a:gd name="textAreaTop" fmla="*/ 0 h 881640"/>
                    <a:gd name="textAreaBottom" fmla="*/ 882360 h 88164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085" name="Google Shape;192;p5"/>
              <p:cNvGrpSpPr/>
              <p:nvPr/>
            </p:nvGrpSpPr>
            <p:grpSpPr>
              <a:xfrm>
                <a:off x="-461880" y="3694320"/>
                <a:ext cx="1447200" cy="2238120"/>
                <a:chOff x="-461880" y="3694320"/>
                <a:chExt cx="1447200" cy="2238120"/>
              </a:xfrm>
            </p:grpSpPr>
            <p:grpSp>
              <p:nvGrpSpPr>
                <p:cNvPr id="1086" name="Google Shape;193;p5"/>
                <p:cNvGrpSpPr/>
                <p:nvPr/>
              </p:nvGrpSpPr>
              <p:grpSpPr>
                <a:xfrm>
                  <a:off x="-428040" y="3947040"/>
                  <a:ext cx="980640" cy="1985400"/>
                  <a:chOff x="-428040" y="3947040"/>
                  <a:chExt cx="980640" cy="1985400"/>
                </a:xfrm>
              </p:grpSpPr>
              <p:sp>
                <p:nvSpPr>
                  <p:cNvPr id="1087" name="Google Shape;194;p5"/>
                  <p:cNvSpPr/>
                  <p:nvPr/>
                </p:nvSpPr>
                <p:spPr>
                  <a:xfrm rot="10800000">
                    <a:off x="-427680" y="3947040"/>
                    <a:ext cx="843840" cy="1984680"/>
                  </a:xfrm>
                  <a:custGeom>
                    <a:avLst/>
                    <a:gdLst>
                      <a:gd name="textAreaLeft" fmla="*/ 0 w 843840"/>
                      <a:gd name="textAreaRight" fmla="*/ 844560 w 843840"/>
                      <a:gd name="textAreaTop" fmla="*/ 0 h 1984680"/>
                      <a:gd name="textAreaBottom" fmla="*/ 1985400 h 1984680"/>
                    </a:gdLst>
                    <a:ah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0c0a9e"/>
                      </a:gs>
                      <a:gs pos="100000">
                        <a:srgbClr val="ffffff">
                          <a:alpha val="0"/>
                        </a:srgbClr>
                      </a:gs>
                    </a:gsLst>
                    <a:lin ang="162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088" name="Google Shape;195;p5"/>
                  <p:cNvSpPr/>
                  <p:nvPr/>
                </p:nvSpPr>
                <p:spPr>
                  <a:xfrm rot="10800000">
                    <a:off x="-290880" y="3947760"/>
                    <a:ext cx="843840" cy="1984680"/>
                  </a:xfrm>
                  <a:custGeom>
                    <a:avLst/>
                    <a:gdLst>
                      <a:gd name="textAreaLeft" fmla="*/ 0 w 843840"/>
                      <a:gd name="textAreaRight" fmla="*/ 844560 w 843840"/>
                      <a:gd name="textAreaTop" fmla="*/ 0 h 1984680"/>
                      <a:gd name="textAreaBottom" fmla="*/ 1985400 h 1984680"/>
                    </a:gdLst>
                    <a:ah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0c0a9e"/>
                      </a:gs>
                      <a:gs pos="100000">
                        <a:srgbClr val="ffffff">
                          <a:alpha val="0"/>
                        </a:srgbClr>
                      </a:gs>
                    </a:gsLst>
                    <a:lin ang="162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089" name="Google Shape;196;p5"/>
                <p:cNvGrpSpPr/>
                <p:nvPr/>
              </p:nvGrpSpPr>
              <p:grpSpPr>
                <a:xfrm>
                  <a:off x="210960" y="4983120"/>
                  <a:ext cx="698760" cy="477720"/>
                  <a:chOff x="210960" y="4983120"/>
                  <a:chExt cx="698760" cy="477720"/>
                </a:xfrm>
              </p:grpSpPr>
              <p:grpSp>
                <p:nvGrpSpPr>
                  <p:cNvPr id="1090" name="Google Shape;197;p5"/>
                  <p:cNvGrpSpPr/>
                  <p:nvPr/>
                </p:nvGrpSpPr>
                <p:grpSpPr>
                  <a:xfrm>
                    <a:off x="210960" y="4983120"/>
                    <a:ext cx="477360" cy="477720"/>
                    <a:chOff x="210960" y="4983120"/>
                    <a:chExt cx="477360" cy="477720"/>
                  </a:xfrm>
                </p:grpSpPr>
                <p:sp>
                  <p:nvSpPr>
                    <p:cNvPr id="1091" name="Google Shape;198;p5"/>
                    <p:cNvSpPr/>
                    <p:nvPr/>
                  </p:nvSpPr>
                  <p:spPr>
                    <a:xfrm rot="2700000">
                      <a:off x="277200" y="5056560"/>
                      <a:ext cx="344880" cy="330480"/>
                    </a:xfrm>
                    <a:custGeom>
                      <a:avLst/>
                      <a:gdLst>
                        <a:gd name="textAreaLeft" fmla="*/ 0 w 344880"/>
                        <a:gd name="textAreaRight" fmla="*/ 345600 w 344880"/>
                        <a:gd name="textAreaTop" fmla="*/ 0 h 330480"/>
                        <a:gd name="textAreaBottom" fmla="*/ 331200 h 3304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092" name="Google Shape;199;p5"/>
                    <p:cNvGrpSpPr/>
                    <p:nvPr/>
                  </p:nvGrpSpPr>
                  <p:grpSpPr>
                    <a:xfrm>
                      <a:off x="255960" y="5083560"/>
                      <a:ext cx="387000" cy="222480"/>
                      <a:chOff x="255960" y="5083560"/>
                      <a:chExt cx="387000" cy="222480"/>
                    </a:xfrm>
                  </p:grpSpPr>
                  <p:sp>
                    <p:nvSpPr>
                      <p:cNvPr id="1093" name="Google Shape;200;p5"/>
                      <p:cNvSpPr/>
                      <p:nvPr/>
                    </p:nvSpPr>
                    <p:spPr>
                      <a:xfrm rot="2700000">
                        <a:off x="288360" y="511596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1094" name="Google Shape;201;p5"/>
                      <p:cNvSpPr/>
                      <p:nvPr/>
                    </p:nvSpPr>
                    <p:spPr>
                      <a:xfrm rot="2700000">
                        <a:off x="329400" y="511596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1095" name="Google Shape;202;p5"/>
                      <p:cNvSpPr/>
                      <p:nvPr/>
                    </p:nvSpPr>
                    <p:spPr>
                      <a:xfrm rot="2700000">
                        <a:off x="370800" y="511596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1096" name="Google Shape;203;p5"/>
                      <p:cNvSpPr/>
                      <p:nvPr/>
                    </p:nvSpPr>
                    <p:spPr>
                      <a:xfrm rot="2700000">
                        <a:off x="411840" y="511596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1097" name="Google Shape;204;p5"/>
                      <p:cNvSpPr/>
                      <p:nvPr/>
                    </p:nvSpPr>
                    <p:spPr>
                      <a:xfrm rot="2700000">
                        <a:off x="452880" y="511596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1098" name="Google Shape;205;p5"/>
                  <p:cNvSpPr/>
                  <p:nvPr/>
                </p:nvSpPr>
                <p:spPr>
                  <a:xfrm rot="18900000">
                    <a:off x="541800" y="5062320"/>
                    <a:ext cx="324000" cy="257400"/>
                  </a:xfrm>
                  <a:custGeom>
                    <a:avLst/>
                    <a:gdLst>
                      <a:gd name="textAreaLeft" fmla="*/ 0 w 324000"/>
                      <a:gd name="textAreaRight" fmla="*/ 324720 w 324000"/>
                      <a:gd name="textAreaTop" fmla="*/ 0 h 257400"/>
                      <a:gd name="textAreaBottom" fmla="*/ 258120 h 25740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099" name="Google Shape;206;p5"/>
                <p:cNvGrpSpPr/>
                <p:nvPr/>
              </p:nvGrpSpPr>
              <p:grpSpPr>
                <a:xfrm>
                  <a:off x="-461880" y="3694320"/>
                  <a:ext cx="1046520" cy="1350360"/>
                  <a:chOff x="-461880" y="3694320"/>
                  <a:chExt cx="1046520" cy="1350360"/>
                </a:xfrm>
              </p:grpSpPr>
              <p:sp>
                <p:nvSpPr>
                  <p:cNvPr id="1100" name="Google Shape;207;p5"/>
                  <p:cNvSpPr/>
                  <p:nvPr/>
                </p:nvSpPr>
                <p:spPr>
                  <a:xfrm rot="13500000">
                    <a:off x="-114840" y="4348080"/>
                    <a:ext cx="581400" cy="575280"/>
                  </a:xfrm>
                  <a:custGeom>
                    <a:avLst/>
                    <a:gdLst>
                      <a:gd name="textAreaLeft" fmla="*/ 0 w 581400"/>
                      <a:gd name="textAreaRight" fmla="*/ 582120 w 581400"/>
                      <a:gd name="textAreaTop" fmla="*/ 0 h 575280"/>
                      <a:gd name="textAreaBottom" fmla="*/ 576000 h 57528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9900ff">
                          <a:alpha val="47000"/>
                        </a:srgbClr>
                      </a:gs>
                      <a:gs pos="100000">
                        <a:srgbClr val="ffffff">
                          <a:alpha val="47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01" name="Google Shape;208;p5"/>
                  <p:cNvSpPr/>
                  <p:nvPr/>
                </p:nvSpPr>
                <p:spPr>
                  <a:xfrm rot="13500000">
                    <a:off x="-190800" y="4163760"/>
                    <a:ext cx="581400" cy="575280"/>
                  </a:xfrm>
                  <a:custGeom>
                    <a:avLst/>
                    <a:gdLst>
                      <a:gd name="textAreaLeft" fmla="*/ 0 w 581400"/>
                      <a:gd name="textAreaRight" fmla="*/ 582120 w 581400"/>
                      <a:gd name="textAreaTop" fmla="*/ 0 h 575280"/>
                      <a:gd name="textAreaBottom" fmla="*/ 576000 h 57528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9900ff">
                          <a:alpha val="47000"/>
                        </a:srgbClr>
                      </a:gs>
                      <a:gs pos="100000">
                        <a:srgbClr val="ffffff">
                          <a:alpha val="47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02" name="Google Shape;209;p5"/>
                  <p:cNvSpPr/>
                  <p:nvPr/>
                </p:nvSpPr>
                <p:spPr>
                  <a:xfrm rot="13500000">
                    <a:off x="-267120" y="3999960"/>
                    <a:ext cx="581400" cy="575280"/>
                  </a:xfrm>
                  <a:custGeom>
                    <a:avLst/>
                    <a:gdLst>
                      <a:gd name="textAreaLeft" fmla="*/ 0 w 581400"/>
                      <a:gd name="textAreaRight" fmla="*/ 582120 w 581400"/>
                      <a:gd name="textAreaTop" fmla="*/ 0 h 575280"/>
                      <a:gd name="textAreaBottom" fmla="*/ 576000 h 57528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9900ff">
                          <a:alpha val="47000"/>
                        </a:srgbClr>
                      </a:gs>
                      <a:gs pos="100000">
                        <a:srgbClr val="ffffff">
                          <a:alpha val="47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03" name="Google Shape;210;p5"/>
                  <p:cNvSpPr/>
                  <p:nvPr/>
                </p:nvSpPr>
                <p:spPr>
                  <a:xfrm rot="13500000">
                    <a:off x="-343440" y="3815640"/>
                    <a:ext cx="581400" cy="575280"/>
                  </a:xfrm>
                  <a:custGeom>
                    <a:avLst/>
                    <a:gdLst>
                      <a:gd name="textAreaLeft" fmla="*/ 0 w 581400"/>
                      <a:gd name="textAreaRight" fmla="*/ 582120 w 581400"/>
                      <a:gd name="textAreaTop" fmla="*/ 0 h 575280"/>
                      <a:gd name="textAreaBottom" fmla="*/ 576000 h 57528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9900ff">
                          <a:alpha val="47000"/>
                        </a:srgbClr>
                      </a:gs>
                      <a:gs pos="100000">
                        <a:srgbClr val="ffffff">
                          <a:alpha val="47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104" name="Google Shape;211;p5"/>
                <p:cNvGrpSpPr/>
                <p:nvPr/>
              </p:nvGrpSpPr>
              <p:grpSpPr>
                <a:xfrm>
                  <a:off x="286560" y="4643640"/>
                  <a:ext cx="698760" cy="477720"/>
                  <a:chOff x="286560" y="4643640"/>
                  <a:chExt cx="698760" cy="477720"/>
                </a:xfrm>
              </p:grpSpPr>
              <p:grpSp>
                <p:nvGrpSpPr>
                  <p:cNvPr id="1105" name="Google Shape;212;p5"/>
                  <p:cNvGrpSpPr/>
                  <p:nvPr/>
                </p:nvGrpSpPr>
                <p:grpSpPr>
                  <a:xfrm>
                    <a:off x="286560" y="4643640"/>
                    <a:ext cx="477360" cy="477720"/>
                    <a:chOff x="286560" y="4643640"/>
                    <a:chExt cx="477360" cy="477720"/>
                  </a:xfrm>
                </p:grpSpPr>
                <p:sp>
                  <p:nvSpPr>
                    <p:cNvPr id="1106" name="Google Shape;213;p5"/>
                    <p:cNvSpPr/>
                    <p:nvPr/>
                  </p:nvSpPr>
                  <p:spPr>
                    <a:xfrm rot="2700000">
                      <a:off x="352800" y="4717080"/>
                      <a:ext cx="344880" cy="330480"/>
                    </a:xfrm>
                    <a:custGeom>
                      <a:avLst/>
                      <a:gdLst>
                        <a:gd name="textAreaLeft" fmla="*/ 0 w 344880"/>
                        <a:gd name="textAreaRight" fmla="*/ 345600 w 344880"/>
                        <a:gd name="textAreaTop" fmla="*/ 0 h 330480"/>
                        <a:gd name="textAreaBottom" fmla="*/ 331200 h 3304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107" name="Google Shape;214;p5"/>
                    <p:cNvGrpSpPr/>
                    <p:nvPr/>
                  </p:nvGrpSpPr>
                  <p:grpSpPr>
                    <a:xfrm>
                      <a:off x="331920" y="4744080"/>
                      <a:ext cx="386640" cy="222480"/>
                      <a:chOff x="331920" y="4744080"/>
                      <a:chExt cx="386640" cy="222480"/>
                    </a:xfrm>
                  </p:grpSpPr>
                  <p:sp>
                    <p:nvSpPr>
                      <p:cNvPr id="1108" name="Google Shape;215;p5"/>
                      <p:cNvSpPr/>
                      <p:nvPr/>
                    </p:nvSpPr>
                    <p:spPr>
                      <a:xfrm rot="2700000">
                        <a:off x="364320" y="477648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1109" name="Google Shape;216;p5"/>
                      <p:cNvSpPr/>
                      <p:nvPr/>
                    </p:nvSpPr>
                    <p:spPr>
                      <a:xfrm rot="2700000">
                        <a:off x="405360" y="477648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1110" name="Google Shape;217;p5"/>
                      <p:cNvSpPr/>
                      <p:nvPr/>
                    </p:nvSpPr>
                    <p:spPr>
                      <a:xfrm rot="2700000">
                        <a:off x="446400" y="477648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1111" name="Google Shape;218;p5"/>
                      <p:cNvSpPr/>
                      <p:nvPr/>
                    </p:nvSpPr>
                    <p:spPr>
                      <a:xfrm rot="2700000">
                        <a:off x="487440" y="477648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1112" name="Google Shape;219;p5"/>
                      <p:cNvSpPr/>
                      <p:nvPr/>
                    </p:nvSpPr>
                    <p:spPr>
                      <a:xfrm rot="2700000">
                        <a:off x="528480" y="477648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1113" name="Google Shape;220;p5"/>
                  <p:cNvSpPr/>
                  <p:nvPr/>
                </p:nvSpPr>
                <p:spPr>
                  <a:xfrm rot="18900000">
                    <a:off x="617400" y="4722840"/>
                    <a:ext cx="324000" cy="257400"/>
                  </a:xfrm>
                  <a:custGeom>
                    <a:avLst/>
                    <a:gdLst>
                      <a:gd name="textAreaLeft" fmla="*/ 0 w 324000"/>
                      <a:gd name="textAreaRight" fmla="*/ 324720 w 324000"/>
                      <a:gd name="textAreaTop" fmla="*/ 0 h 257400"/>
                      <a:gd name="textAreaBottom" fmla="*/ 258120 h 25740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114" name="Google Shape;221;p5"/>
                <p:cNvGrpSpPr/>
                <p:nvPr/>
              </p:nvGrpSpPr>
              <p:grpSpPr>
                <a:xfrm>
                  <a:off x="-217080" y="4700160"/>
                  <a:ext cx="698400" cy="477720"/>
                  <a:chOff x="-217080" y="4700160"/>
                  <a:chExt cx="698400" cy="477720"/>
                </a:xfrm>
              </p:grpSpPr>
              <p:grpSp>
                <p:nvGrpSpPr>
                  <p:cNvPr id="1115" name="Google Shape;222;p5"/>
                  <p:cNvGrpSpPr/>
                  <p:nvPr/>
                </p:nvGrpSpPr>
                <p:grpSpPr>
                  <a:xfrm>
                    <a:off x="-217080" y="4700160"/>
                    <a:ext cx="477360" cy="477720"/>
                    <a:chOff x="-217080" y="4700160"/>
                    <a:chExt cx="477360" cy="477720"/>
                  </a:xfrm>
                </p:grpSpPr>
                <p:sp>
                  <p:nvSpPr>
                    <p:cNvPr id="1116" name="Google Shape;223;p5"/>
                    <p:cNvSpPr/>
                    <p:nvPr/>
                  </p:nvSpPr>
                  <p:spPr>
                    <a:xfrm rot="2700000">
                      <a:off x="-150480" y="4773600"/>
                      <a:ext cx="344880" cy="330480"/>
                    </a:xfrm>
                    <a:custGeom>
                      <a:avLst/>
                      <a:gdLst>
                        <a:gd name="textAreaLeft" fmla="*/ 0 w 344880"/>
                        <a:gd name="textAreaRight" fmla="*/ 345600 w 344880"/>
                        <a:gd name="textAreaTop" fmla="*/ 0 h 330480"/>
                        <a:gd name="textAreaBottom" fmla="*/ 331200 h 3304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117" name="Google Shape;224;p5"/>
                    <p:cNvGrpSpPr/>
                    <p:nvPr/>
                  </p:nvGrpSpPr>
                  <p:grpSpPr>
                    <a:xfrm>
                      <a:off x="-172080" y="4800600"/>
                      <a:ext cx="386280" cy="222480"/>
                      <a:chOff x="-172080" y="4800600"/>
                      <a:chExt cx="386280" cy="222480"/>
                    </a:xfrm>
                  </p:grpSpPr>
                  <p:sp>
                    <p:nvSpPr>
                      <p:cNvPr id="1118" name="Google Shape;225;p5"/>
                      <p:cNvSpPr/>
                      <p:nvPr/>
                    </p:nvSpPr>
                    <p:spPr>
                      <a:xfrm rot="2700000">
                        <a:off x="-139320" y="483300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1119" name="Google Shape;226;p5"/>
                      <p:cNvSpPr/>
                      <p:nvPr/>
                    </p:nvSpPr>
                    <p:spPr>
                      <a:xfrm rot="2700000">
                        <a:off x="-98280" y="483300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1120" name="Google Shape;227;p5"/>
                      <p:cNvSpPr/>
                      <p:nvPr/>
                    </p:nvSpPr>
                    <p:spPr>
                      <a:xfrm rot="2700000">
                        <a:off x="-57240" y="483300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1121" name="Google Shape;228;p5"/>
                      <p:cNvSpPr/>
                      <p:nvPr/>
                    </p:nvSpPr>
                    <p:spPr>
                      <a:xfrm rot="2700000">
                        <a:off x="-16200" y="483300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sp>
                    <p:nvSpPr>
                      <p:cNvPr id="1122" name="Google Shape;229;p5"/>
                      <p:cNvSpPr/>
                      <p:nvPr/>
                    </p:nvSpPr>
                    <p:spPr>
                      <a:xfrm rot="2700000">
                        <a:off x="24120" y="4833000"/>
                        <a:ext cx="157320" cy="157320"/>
                      </a:xfrm>
                      <a:custGeom>
                        <a:avLst/>
                        <a:gdLst>
                          <a:gd name="textAreaLeft" fmla="*/ 0 w 157320"/>
                          <a:gd name="textAreaRight" fmla="*/ 158040 w 157320"/>
                          <a:gd name="textAreaTop" fmla="*/ 0 h 157320"/>
                          <a:gd name="textAreaBottom" fmla="*/ 158040 h 15732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1123" name="Google Shape;230;p5"/>
                  <p:cNvSpPr/>
                  <p:nvPr/>
                </p:nvSpPr>
                <p:spPr>
                  <a:xfrm rot="18900000">
                    <a:off x="113400" y="4779360"/>
                    <a:ext cx="324000" cy="257400"/>
                  </a:xfrm>
                  <a:custGeom>
                    <a:avLst/>
                    <a:gdLst>
                      <a:gd name="textAreaLeft" fmla="*/ 0 w 324000"/>
                      <a:gd name="textAreaRight" fmla="*/ 324720 w 324000"/>
                      <a:gd name="textAreaTop" fmla="*/ 0 h 257400"/>
                      <a:gd name="textAreaBottom" fmla="*/ 258120 h 25740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grpSp>
        <p:grpSp>
          <p:nvGrpSpPr>
            <p:cNvPr id="1124" name="Google Shape;231;p5"/>
            <p:cNvGrpSpPr/>
            <p:nvPr/>
          </p:nvGrpSpPr>
          <p:grpSpPr>
            <a:xfrm>
              <a:off x="995760" y="4915080"/>
              <a:ext cx="438480" cy="438480"/>
              <a:chOff x="995760" y="4915080"/>
              <a:chExt cx="438480" cy="438480"/>
            </a:xfrm>
          </p:grpSpPr>
          <p:sp>
            <p:nvSpPr>
              <p:cNvPr id="1125" name="Google Shape;232;p5"/>
              <p:cNvSpPr/>
              <p:nvPr/>
            </p:nvSpPr>
            <p:spPr>
              <a:xfrm rot="5400000">
                <a:off x="995760" y="4915080"/>
                <a:ext cx="438480" cy="438480"/>
              </a:xfrm>
              <a:custGeom>
                <a:avLst/>
                <a:gdLst>
                  <a:gd name="textAreaLeft" fmla="*/ 0 w 438480"/>
                  <a:gd name="textAreaRight" fmla="*/ 439200 w 438480"/>
                  <a:gd name="textAreaTop" fmla="*/ 0 h 438480"/>
                  <a:gd name="textAreaBottom" fmla="*/ 439200 h 4384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26" name="Google Shape;233;p5"/>
              <p:cNvSpPr/>
              <p:nvPr/>
            </p:nvSpPr>
            <p:spPr>
              <a:xfrm rot="5400000">
                <a:off x="1083600" y="5015160"/>
                <a:ext cx="262080" cy="239040"/>
              </a:xfrm>
              <a:custGeom>
                <a:avLst/>
                <a:gdLst>
                  <a:gd name="textAreaLeft" fmla="*/ 0 w 262080"/>
                  <a:gd name="textAreaRight" fmla="*/ 262800 w 262080"/>
                  <a:gd name="textAreaTop" fmla="*/ 0 h 239040"/>
                  <a:gd name="textAreaBottom" fmla="*/ 239760 h 2390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1127" name="Google Shape;234;p5"/>
          <p:cNvGrpSpPr/>
          <p:nvPr/>
        </p:nvGrpSpPr>
        <p:grpSpPr>
          <a:xfrm>
            <a:off x="-2352240" y="-455760"/>
            <a:ext cx="5306400" cy="2546640"/>
            <a:chOff x="-2352240" y="-455760"/>
            <a:chExt cx="5306400" cy="2546640"/>
          </a:xfrm>
        </p:grpSpPr>
        <p:grpSp>
          <p:nvGrpSpPr>
            <p:cNvPr id="1128" name="Google Shape;235;p5"/>
            <p:cNvGrpSpPr/>
            <p:nvPr/>
          </p:nvGrpSpPr>
          <p:grpSpPr>
            <a:xfrm>
              <a:off x="-1350000" y="-455760"/>
              <a:ext cx="2555280" cy="2546640"/>
              <a:chOff x="-1350000" y="-455760"/>
              <a:chExt cx="2555280" cy="2546640"/>
            </a:xfrm>
          </p:grpSpPr>
          <p:sp>
            <p:nvSpPr>
              <p:cNvPr id="1129" name="Google Shape;236;p5"/>
              <p:cNvSpPr/>
              <p:nvPr/>
            </p:nvSpPr>
            <p:spPr>
              <a:xfrm flipH="1" rot="13500000">
                <a:off x="-502560" y="-356400"/>
                <a:ext cx="981720" cy="2460960"/>
              </a:xfrm>
              <a:custGeom>
                <a:avLst/>
                <a:gdLst>
                  <a:gd name="textAreaLeft" fmla="*/ 360 w 981720"/>
                  <a:gd name="textAreaRight" fmla="*/ 982800 w 981720"/>
                  <a:gd name="textAreaTop" fmla="*/ 0 h 2460960"/>
                  <a:gd name="textAreaBottom" fmla="*/ 2461680 h 2460960"/>
                </a:gdLst>
                <a:ah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0c0a9e"/>
                  </a:gs>
                  <a:gs pos="100000">
                    <a:srgbClr val="ffffff">
                      <a:alpha val="0"/>
                    </a:srgbClr>
                  </a:gs>
                </a:gsLst>
                <a:lin ang="2706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30" name="Google Shape;237;p5"/>
              <p:cNvSpPr/>
              <p:nvPr/>
            </p:nvSpPr>
            <p:spPr>
              <a:xfrm flipH="1" rot="13500000">
                <a:off x="-623520" y="-468720"/>
                <a:ext cx="981720" cy="2460960"/>
              </a:xfrm>
              <a:custGeom>
                <a:avLst/>
                <a:gdLst>
                  <a:gd name="textAreaLeft" fmla="*/ 360 w 981720"/>
                  <a:gd name="textAreaRight" fmla="*/ 982800 w 981720"/>
                  <a:gd name="textAreaTop" fmla="*/ 0 h 2460960"/>
                  <a:gd name="textAreaBottom" fmla="*/ 2461680 h 2460960"/>
                </a:gdLst>
                <a:ah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sp>
          <p:nvSpPr>
            <p:cNvPr id="1131" name="Google Shape;238;p5"/>
            <p:cNvSpPr/>
            <p:nvPr/>
          </p:nvSpPr>
          <p:spPr>
            <a:xfrm rot="16200000">
              <a:off x="1678680" y="-1047240"/>
              <a:ext cx="576720" cy="1973880"/>
            </a:xfrm>
            <a:custGeom>
              <a:avLst/>
              <a:gdLst>
                <a:gd name="textAreaLeft" fmla="*/ 0 w 576720"/>
                <a:gd name="textAreaRight" fmla="*/ 577440 w 576720"/>
                <a:gd name="textAreaTop" fmla="*/ 0 h 1973880"/>
                <a:gd name="textAreaBottom" fmla="*/ 1974600 h 1973880"/>
              </a:gdLst>
              <a:ah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9900ff">
                    <a:alpha val="47000"/>
                  </a:srgbClr>
                </a:gs>
                <a:gs pos="100000">
                  <a:srgbClr val="ffffff">
                    <a:alpha val="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132" name="Google Shape;239;p5"/>
            <p:cNvGrpSpPr/>
            <p:nvPr/>
          </p:nvGrpSpPr>
          <p:grpSpPr>
            <a:xfrm>
              <a:off x="-2352240" y="93600"/>
              <a:ext cx="4558320" cy="133560"/>
              <a:chOff x="-2352240" y="93600"/>
              <a:chExt cx="4558320" cy="133560"/>
            </a:xfrm>
          </p:grpSpPr>
          <p:sp>
            <p:nvSpPr>
              <p:cNvPr id="1133" name="Google Shape;240;p5"/>
              <p:cNvSpPr/>
              <p:nvPr/>
            </p:nvSpPr>
            <p:spPr>
              <a:xfrm>
                <a:off x="2072520" y="9360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cxnSp>
            <p:nvCxnSpPr>
              <p:cNvPr id="1134" name="Google Shape;241;p5"/>
              <p:cNvCxnSpPr/>
              <p:nvPr/>
            </p:nvCxnSpPr>
            <p:spPr>
              <a:xfrm>
                <a:off x="-2352240" y="160560"/>
                <a:ext cx="4462920" cy="720"/>
              </a:xfrm>
              <a:prstGeom prst="straightConnector1">
                <a:avLst/>
              </a:prstGeom>
              <a:ln w="9525">
                <a:solidFill>
                  <a:srgbClr val="0c0a9e"/>
                </a:solidFill>
                <a:round/>
              </a:ln>
            </p:spPr>
          </p:cxnSp>
          <p:sp>
            <p:nvSpPr>
              <p:cNvPr id="1135" name="Google Shape;242;p5"/>
              <p:cNvSpPr/>
              <p:nvPr/>
            </p:nvSpPr>
            <p:spPr>
              <a:xfrm>
                <a:off x="2102400" y="12384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tabLst>
                    <a:tab algn="l" pos="0"/>
                  </a:tabLst>
                </a:pPr>
                <a:endParaRPr b="0" lang="en-US" sz="1400" spc="-1" strike="noStrike">
                  <a:solidFill>
                    <a:srgbClr val="ffffff"/>
                  </a:solidFill>
                  <a:latin typeface="Arial"/>
                </a:endParaRPr>
              </a:p>
            </p:txBody>
          </p:sp>
        </p:grpSp>
      </p:grpSp>
      <p:grpSp>
        <p:nvGrpSpPr>
          <p:cNvPr id="1136" name="Google Shape;243;p5"/>
          <p:cNvGrpSpPr/>
          <p:nvPr/>
        </p:nvGrpSpPr>
        <p:grpSpPr>
          <a:xfrm>
            <a:off x="6795720" y="3095280"/>
            <a:ext cx="4558680" cy="2437920"/>
            <a:chOff x="6795720" y="3095280"/>
            <a:chExt cx="4558680" cy="2437920"/>
          </a:xfrm>
        </p:grpSpPr>
        <p:grpSp>
          <p:nvGrpSpPr>
            <p:cNvPr id="1137" name="Google Shape;244;p5"/>
            <p:cNvGrpSpPr/>
            <p:nvPr/>
          </p:nvGrpSpPr>
          <p:grpSpPr>
            <a:xfrm>
              <a:off x="7643160" y="3095280"/>
              <a:ext cx="2438640" cy="2437920"/>
              <a:chOff x="7643160" y="3095280"/>
              <a:chExt cx="2438640" cy="2437920"/>
            </a:xfrm>
          </p:grpSpPr>
          <p:sp>
            <p:nvSpPr>
              <p:cNvPr id="1138" name="Google Shape;245;p5"/>
              <p:cNvSpPr/>
              <p:nvPr/>
            </p:nvSpPr>
            <p:spPr>
              <a:xfrm flipH="1" rot="2700000">
                <a:off x="8314920" y="3104280"/>
                <a:ext cx="981720" cy="2307240"/>
              </a:xfrm>
              <a:custGeom>
                <a:avLst/>
                <a:gdLst>
                  <a:gd name="textAreaLeft" fmla="*/ -360 w 981720"/>
                  <a:gd name="textAreaRight" fmla="*/ 982080 w 981720"/>
                  <a:gd name="textAreaTop" fmla="*/ 0 h 2307240"/>
                  <a:gd name="textAreaBottom" fmla="*/ 2307960 h 2307240"/>
                </a:gdLst>
                <a:ah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0c0a9e"/>
                  </a:gs>
                  <a:gs pos="100000">
                    <a:srgbClr val="ffffff">
                      <a:alpha val="0"/>
                    </a:srgbClr>
                  </a:gs>
                </a:gsLst>
                <a:lin ang="2706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39" name="Google Shape;246;p5"/>
              <p:cNvSpPr/>
              <p:nvPr/>
            </p:nvSpPr>
            <p:spPr>
              <a:xfrm flipH="1" rot="2700000">
                <a:off x="8427960" y="3216600"/>
                <a:ext cx="981720" cy="2307240"/>
              </a:xfrm>
              <a:custGeom>
                <a:avLst/>
                <a:gdLst>
                  <a:gd name="textAreaLeft" fmla="*/ -360 w 981720"/>
                  <a:gd name="textAreaRight" fmla="*/ 982080 w 981720"/>
                  <a:gd name="textAreaTop" fmla="*/ 0 h 2307240"/>
                  <a:gd name="textAreaBottom" fmla="*/ 2307960 h 2307240"/>
                </a:gdLst>
                <a:ah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140" name="Google Shape;247;p5"/>
            <p:cNvGrpSpPr/>
            <p:nvPr/>
          </p:nvGrpSpPr>
          <p:grpSpPr>
            <a:xfrm>
              <a:off x="6795720" y="5003280"/>
              <a:ext cx="4558680" cy="133560"/>
              <a:chOff x="6795720" y="5003280"/>
              <a:chExt cx="4558680" cy="133560"/>
            </a:xfrm>
          </p:grpSpPr>
          <p:sp>
            <p:nvSpPr>
              <p:cNvPr id="1141" name="Google Shape;248;p5"/>
              <p:cNvSpPr/>
              <p:nvPr/>
            </p:nvSpPr>
            <p:spPr>
              <a:xfrm rot="10800000">
                <a:off x="6795720" y="500328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cxnSp>
            <p:nvCxnSpPr>
              <p:cNvPr id="1142" name="Google Shape;249;p5"/>
              <p:cNvCxnSpPr/>
              <p:nvPr/>
            </p:nvCxnSpPr>
            <p:spPr>
              <a:xfrm flipH="1">
                <a:off x="6891120" y="5069520"/>
                <a:ext cx="4463640" cy="720"/>
              </a:xfrm>
              <a:prstGeom prst="straightConnector1">
                <a:avLst/>
              </a:prstGeom>
              <a:ln w="9525">
                <a:solidFill>
                  <a:srgbClr val="0c0a9e"/>
                </a:solidFill>
                <a:round/>
              </a:ln>
            </p:spPr>
          </p:cxnSp>
          <p:sp>
            <p:nvSpPr>
              <p:cNvPr id="1143" name="Google Shape;250;p5"/>
              <p:cNvSpPr/>
              <p:nvPr/>
            </p:nvSpPr>
            <p:spPr>
              <a:xfrm rot="10800000">
                <a:off x="6825960" y="503352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tabLst>
                    <a:tab algn="l" pos="0"/>
                  </a:tabLst>
                </a:pPr>
                <a:endParaRPr b="0" lang="en-US" sz="1400" spc="-1" strike="noStrike">
                  <a:solidFill>
                    <a:srgbClr val="ffffff"/>
                  </a:solidFill>
                  <a:latin typeface="Arial"/>
                </a:endParaRPr>
              </a:p>
            </p:txBody>
          </p:sp>
        </p:grpSp>
      </p:grpSp>
      <p:sp>
        <p:nvSpPr>
          <p:cNvPr id="1144" name="PlaceHolder 1"/>
          <p:cNvSpPr>
            <a:spLocks noGrp="1"/>
          </p:cNvSpPr>
          <p:nvPr>
            <p:ph type="title"/>
          </p:nvPr>
        </p:nvSpPr>
        <p:spPr>
          <a:xfrm>
            <a:off x="720000" y="1566000"/>
            <a:ext cx="2798280" cy="7599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145"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146"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7" r:id="rId3"/>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150" name="Google Shape;252;p6"/>
          <p:cNvGrpSpPr/>
          <p:nvPr/>
        </p:nvGrpSpPr>
        <p:grpSpPr>
          <a:xfrm>
            <a:off x="-2151000" y="-1920240"/>
            <a:ext cx="4718160" cy="4718160"/>
            <a:chOff x="-2151000" y="-1920240"/>
            <a:chExt cx="4718160" cy="4718160"/>
          </a:xfrm>
        </p:grpSpPr>
        <p:sp>
          <p:nvSpPr>
            <p:cNvPr id="1151" name="Google Shape;253;p6"/>
            <p:cNvSpPr/>
            <p:nvPr/>
          </p:nvSpPr>
          <p:spPr>
            <a:xfrm rot="9900000">
              <a:off x="-612720" y="-523080"/>
              <a:ext cx="2151720" cy="1863360"/>
            </a:xfrm>
            <a:custGeom>
              <a:avLst/>
              <a:gdLst>
                <a:gd name="textAreaLeft" fmla="*/ 0 w 2151720"/>
                <a:gd name="textAreaRight" fmla="*/ 2152440 w 2151720"/>
                <a:gd name="textAreaTop" fmla="*/ 0 h 1863360"/>
                <a:gd name="textAreaBottom" fmla="*/ 1864080 h 186336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0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pic>
          <p:nvPicPr>
            <p:cNvPr id="1152" name="Google Shape;254;p6" descr=""/>
            <p:cNvPicPr/>
            <p:nvPr/>
          </p:nvPicPr>
          <p:blipFill>
            <a:blip r:embed="rId2"/>
            <a:srcRect l="0" t="17653" r="0" b="17662"/>
            <a:stretch/>
          </p:blipFill>
          <p:spPr>
            <a:xfrm rot="13500000">
              <a:off x="-1683720" y="-1005120"/>
              <a:ext cx="3784320" cy="2888280"/>
            </a:xfrm>
            <a:prstGeom prst="rect">
              <a:avLst/>
            </a:prstGeom>
            <a:ln w="0">
              <a:noFill/>
            </a:ln>
          </p:spPr>
        </p:pic>
      </p:grpSp>
      <p:grpSp>
        <p:nvGrpSpPr>
          <p:cNvPr id="1153" name="Google Shape;256;p6"/>
          <p:cNvGrpSpPr/>
          <p:nvPr/>
        </p:nvGrpSpPr>
        <p:grpSpPr>
          <a:xfrm>
            <a:off x="8107200" y="-844560"/>
            <a:ext cx="1789560" cy="2766600"/>
            <a:chOff x="8107200" y="-844560"/>
            <a:chExt cx="1789560" cy="2766600"/>
          </a:xfrm>
        </p:grpSpPr>
        <p:grpSp>
          <p:nvGrpSpPr>
            <p:cNvPr id="1154" name="Google Shape;257;p6"/>
            <p:cNvGrpSpPr/>
            <p:nvPr/>
          </p:nvGrpSpPr>
          <p:grpSpPr>
            <a:xfrm>
              <a:off x="8642880" y="-844560"/>
              <a:ext cx="1213200" cy="2454840"/>
              <a:chOff x="8642880" y="-844560"/>
              <a:chExt cx="1213200" cy="2454840"/>
            </a:xfrm>
          </p:grpSpPr>
          <p:sp>
            <p:nvSpPr>
              <p:cNvPr id="1155" name="Google Shape;258;p6"/>
              <p:cNvSpPr/>
              <p:nvPr/>
            </p:nvSpPr>
            <p:spPr>
              <a:xfrm>
                <a:off x="8812440" y="-843840"/>
                <a:ext cx="1043640" cy="2454120"/>
              </a:xfrm>
              <a:custGeom>
                <a:avLst/>
                <a:gdLst>
                  <a:gd name="textAreaLeft" fmla="*/ 0 w 1043640"/>
                  <a:gd name="textAreaRight" fmla="*/ 1044360 w 1043640"/>
                  <a:gd name="textAreaTop" fmla="*/ 0 h 2454120"/>
                  <a:gd name="textAreaBottom" fmla="*/ 2454840 h 2454120"/>
                </a:gdLst>
                <a:ah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0c0a9e"/>
                  </a:gs>
                  <a:gs pos="100000">
                    <a:srgbClr val="ffffff">
                      <a:alpha val="0"/>
                    </a:srgbClr>
                  </a:gs>
                </a:gsLst>
                <a:lin ang="162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56" name="Google Shape;259;p6"/>
              <p:cNvSpPr/>
              <p:nvPr/>
            </p:nvSpPr>
            <p:spPr>
              <a:xfrm>
                <a:off x="8642880" y="-844560"/>
                <a:ext cx="1043640" cy="2454120"/>
              </a:xfrm>
              <a:custGeom>
                <a:avLst/>
                <a:gdLst>
                  <a:gd name="textAreaLeft" fmla="*/ 0 w 1043640"/>
                  <a:gd name="textAreaRight" fmla="*/ 1044360 w 1043640"/>
                  <a:gd name="textAreaTop" fmla="*/ 0 h 2454120"/>
                  <a:gd name="textAreaBottom" fmla="*/ 2454840 h 2454120"/>
                </a:gdLst>
                <a:ah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78000">
                    <a:srgbClr val="f5f8ff"/>
                  </a:gs>
                  <a:gs pos="100000">
                    <a:srgbClr val="f5f8ff"/>
                  </a:gs>
                </a:gsLst>
                <a:lin ang="108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157" name="Google Shape;260;p6"/>
            <p:cNvGrpSpPr/>
            <p:nvPr/>
          </p:nvGrpSpPr>
          <p:grpSpPr>
            <a:xfrm>
              <a:off x="8200800" y="-260640"/>
              <a:ext cx="864000" cy="590400"/>
              <a:chOff x="8200800" y="-260640"/>
              <a:chExt cx="864000" cy="590400"/>
            </a:xfrm>
          </p:grpSpPr>
          <p:grpSp>
            <p:nvGrpSpPr>
              <p:cNvPr id="1158" name="Google Shape;261;p6"/>
              <p:cNvGrpSpPr/>
              <p:nvPr/>
            </p:nvGrpSpPr>
            <p:grpSpPr>
              <a:xfrm>
                <a:off x="8474040" y="-260640"/>
                <a:ext cx="590760" cy="590400"/>
                <a:chOff x="8474040" y="-260640"/>
                <a:chExt cx="590760" cy="590400"/>
              </a:xfrm>
            </p:grpSpPr>
            <p:sp>
              <p:nvSpPr>
                <p:cNvPr id="1159" name="Google Shape;262;p6"/>
                <p:cNvSpPr/>
                <p:nvPr/>
              </p:nvSpPr>
              <p:spPr>
                <a:xfrm rot="13500000">
                  <a:off x="8555760" y="-169560"/>
                  <a:ext cx="426600" cy="408600"/>
                </a:xfrm>
                <a:custGeom>
                  <a:avLst/>
                  <a:gdLst>
                    <a:gd name="textAreaLeft" fmla="*/ 0 w 426600"/>
                    <a:gd name="textAreaRight" fmla="*/ 427320 w 426600"/>
                    <a:gd name="textAreaTop" fmla="*/ 0 h 408600"/>
                    <a:gd name="textAreaBottom" fmla="*/ 409320 h 40860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160" name="Google Shape;263;p6"/>
                <p:cNvGrpSpPr/>
                <p:nvPr/>
              </p:nvGrpSpPr>
              <p:grpSpPr>
                <a:xfrm>
                  <a:off x="8530920" y="-70560"/>
                  <a:ext cx="478800" cy="275400"/>
                  <a:chOff x="8530920" y="-70560"/>
                  <a:chExt cx="478800" cy="275400"/>
                </a:xfrm>
              </p:grpSpPr>
              <p:sp>
                <p:nvSpPr>
                  <p:cNvPr id="1161" name="Google Shape;264;p6"/>
                  <p:cNvSpPr/>
                  <p:nvPr/>
                </p:nvSpPr>
                <p:spPr>
                  <a:xfrm rot="13500000">
                    <a:off x="8774280" y="-30240"/>
                    <a:ext cx="194760" cy="194760"/>
                  </a:xfrm>
                  <a:custGeom>
                    <a:avLst/>
                    <a:gdLst>
                      <a:gd name="textAreaLeft" fmla="*/ 0 w 194760"/>
                      <a:gd name="textAreaRight" fmla="*/ 195480 w 194760"/>
                      <a:gd name="textAreaTop" fmla="*/ 0 h 194760"/>
                      <a:gd name="textAreaBottom" fmla="*/ 195480 h 19476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62" name="Google Shape;265;p6"/>
                  <p:cNvSpPr/>
                  <p:nvPr/>
                </p:nvSpPr>
                <p:spPr>
                  <a:xfrm rot="13500000">
                    <a:off x="8723520" y="-30240"/>
                    <a:ext cx="194760" cy="194760"/>
                  </a:xfrm>
                  <a:custGeom>
                    <a:avLst/>
                    <a:gdLst>
                      <a:gd name="textAreaLeft" fmla="*/ 0 w 194760"/>
                      <a:gd name="textAreaRight" fmla="*/ 195480 w 194760"/>
                      <a:gd name="textAreaTop" fmla="*/ 0 h 194760"/>
                      <a:gd name="textAreaBottom" fmla="*/ 195480 h 19476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63" name="Google Shape;266;p6"/>
                  <p:cNvSpPr/>
                  <p:nvPr/>
                </p:nvSpPr>
                <p:spPr>
                  <a:xfrm rot="13500000">
                    <a:off x="8672400" y="-30240"/>
                    <a:ext cx="194760" cy="194760"/>
                  </a:xfrm>
                  <a:custGeom>
                    <a:avLst/>
                    <a:gdLst>
                      <a:gd name="textAreaLeft" fmla="*/ 0 w 194760"/>
                      <a:gd name="textAreaRight" fmla="*/ 195480 w 194760"/>
                      <a:gd name="textAreaTop" fmla="*/ 0 h 194760"/>
                      <a:gd name="textAreaBottom" fmla="*/ 195480 h 19476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64" name="Google Shape;267;p6"/>
                  <p:cNvSpPr/>
                  <p:nvPr/>
                </p:nvSpPr>
                <p:spPr>
                  <a:xfrm rot="13500000">
                    <a:off x="8622000" y="-30240"/>
                    <a:ext cx="194760" cy="194760"/>
                  </a:xfrm>
                  <a:custGeom>
                    <a:avLst/>
                    <a:gdLst>
                      <a:gd name="textAreaLeft" fmla="*/ 0 w 194760"/>
                      <a:gd name="textAreaRight" fmla="*/ 195480 w 194760"/>
                      <a:gd name="textAreaTop" fmla="*/ 0 h 194760"/>
                      <a:gd name="textAreaBottom" fmla="*/ 195480 h 19476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65" name="Google Shape;268;p6"/>
                  <p:cNvSpPr/>
                  <p:nvPr/>
                </p:nvSpPr>
                <p:spPr>
                  <a:xfrm rot="13500000">
                    <a:off x="8571240" y="-30240"/>
                    <a:ext cx="194760" cy="194760"/>
                  </a:xfrm>
                  <a:custGeom>
                    <a:avLst/>
                    <a:gdLst>
                      <a:gd name="textAreaLeft" fmla="*/ 0 w 194760"/>
                      <a:gd name="textAreaRight" fmla="*/ 195480 w 194760"/>
                      <a:gd name="textAreaTop" fmla="*/ 0 h 194760"/>
                      <a:gd name="textAreaBottom" fmla="*/ 195480 h 19476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1166" name="Google Shape;269;p6"/>
              <p:cNvSpPr/>
              <p:nvPr/>
            </p:nvSpPr>
            <p:spPr>
              <a:xfrm rot="8100000">
                <a:off x="8254440" y="-86760"/>
                <a:ext cx="401040" cy="318240"/>
              </a:xfrm>
              <a:custGeom>
                <a:avLst/>
                <a:gdLst>
                  <a:gd name="textAreaLeft" fmla="*/ 0 w 401040"/>
                  <a:gd name="textAreaRight" fmla="*/ 401760 w 401040"/>
                  <a:gd name="textAreaTop" fmla="*/ 0 h 318240"/>
                  <a:gd name="textAreaBottom" fmla="*/ 318960 h 31824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eb9109"/>
                  </a:gs>
                  <a:gs pos="40000">
                    <a:srgbClr val="ff9900">
                      <a:alpha val="41000"/>
                    </a:srgbClr>
                  </a:gs>
                  <a:gs pos="100000">
                    <a:srgbClr val="ffffff">
                      <a:alpha val="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167" name="Google Shape;270;p6"/>
            <p:cNvGrpSpPr/>
            <p:nvPr/>
          </p:nvGrpSpPr>
          <p:grpSpPr>
            <a:xfrm>
              <a:off x="8602920" y="252360"/>
              <a:ext cx="1293840" cy="1669680"/>
              <a:chOff x="8602920" y="252360"/>
              <a:chExt cx="1293840" cy="1669680"/>
            </a:xfrm>
          </p:grpSpPr>
          <p:sp>
            <p:nvSpPr>
              <p:cNvPr id="1168" name="Google Shape;271;p6"/>
              <p:cNvSpPr/>
              <p:nvPr/>
            </p:nvSpPr>
            <p:spPr>
              <a:xfrm rot="2700000">
                <a:off x="8748720" y="402120"/>
                <a:ext cx="718920" cy="711360"/>
              </a:xfrm>
              <a:custGeom>
                <a:avLst/>
                <a:gdLst>
                  <a:gd name="textAreaLeft" fmla="*/ 0 w 718920"/>
                  <a:gd name="textAreaRight" fmla="*/ 719640 w 718920"/>
                  <a:gd name="textAreaTop" fmla="*/ 0 h 711360"/>
                  <a:gd name="textAreaBottom" fmla="*/ 712080 h 71136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69" name="Google Shape;272;p6"/>
              <p:cNvSpPr/>
              <p:nvPr/>
            </p:nvSpPr>
            <p:spPr>
              <a:xfrm rot="2700000">
                <a:off x="8843040" y="630000"/>
                <a:ext cx="718920" cy="711360"/>
              </a:xfrm>
              <a:custGeom>
                <a:avLst/>
                <a:gdLst>
                  <a:gd name="textAreaLeft" fmla="*/ 0 w 718920"/>
                  <a:gd name="textAreaRight" fmla="*/ 719640 w 718920"/>
                  <a:gd name="textAreaTop" fmla="*/ 0 h 711360"/>
                  <a:gd name="textAreaBottom" fmla="*/ 712080 h 71136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70" name="Google Shape;273;p6"/>
              <p:cNvSpPr/>
              <p:nvPr/>
            </p:nvSpPr>
            <p:spPr>
              <a:xfrm rot="2700000">
                <a:off x="8937360" y="832320"/>
                <a:ext cx="718920" cy="711360"/>
              </a:xfrm>
              <a:custGeom>
                <a:avLst/>
                <a:gdLst>
                  <a:gd name="textAreaLeft" fmla="*/ 0 w 718920"/>
                  <a:gd name="textAreaRight" fmla="*/ 719640 w 718920"/>
                  <a:gd name="textAreaTop" fmla="*/ 0 h 711360"/>
                  <a:gd name="textAreaBottom" fmla="*/ 712080 h 71136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71" name="Google Shape;274;p6"/>
              <p:cNvSpPr/>
              <p:nvPr/>
            </p:nvSpPr>
            <p:spPr>
              <a:xfrm rot="2700000">
                <a:off x="9031320" y="1060560"/>
                <a:ext cx="718920" cy="711360"/>
              </a:xfrm>
              <a:custGeom>
                <a:avLst/>
                <a:gdLst>
                  <a:gd name="textAreaLeft" fmla="*/ 0 w 718920"/>
                  <a:gd name="textAreaRight" fmla="*/ 719640 w 718920"/>
                  <a:gd name="textAreaTop" fmla="*/ 0 h 711360"/>
                  <a:gd name="textAreaBottom" fmla="*/ 712080 h 71136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172" name="Google Shape;275;p6"/>
            <p:cNvGrpSpPr/>
            <p:nvPr/>
          </p:nvGrpSpPr>
          <p:grpSpPr>
            <a:xfrm>
              <a:off x="8107200" y="158760"/>
              <a:ext cx="864000" cy="590400"/>
              <a:chOff x="8107200" y="158760"/>
              <a:chExt cx="864000" cy="590400"/>
            </a:xfrm>
          </p:grpSpPr>
          <p:grpSp>
            <p:nvGrpSpPr>
              <p:cNvPr id="1173" name="Google Shape;276;p6"/>
              <p:cNvGrpSpPr/>
              <p:nvPr/>
            </p:nvGrpSpPr>
            <p:grpSpPr>
              <a:xfrm>
                <a:off x="8380440" y="158760"/>
                <a:ext cx="590760" cy="590400"/>
                <a:chOff x="8380440" y="158760"/>
                <a:chExt cx="590760" cy="590400"/>
              </a:xfrm>
            </p:grpSpPr>
            <p:sp>
              <p:nvSpPr>
                <p:cNvPr id="1174" name="Google Shape;277;p6"/>
                <p:cNvSpPr/>
                <p:nvPr/>
              </p:nvSpPr>
              <p:spPr>
                <a:xfrm rot="13500000">
                  <a:off x="8462160" y="249480"/>
                  <a:ext cx="426600" cy="408600"/>
                </a:xfrm>
                <a:custGeom>
                  <a:avLst/>
                  <a:gdLst>
                    <a:gd name="textAreaLeft" fmla="*/ 0 w 426600"/>
                    <a:gd name="textAreaRight" fmla="*/ 427320 w 426600"/>
                    <a:gd name="textAreaTop" fmla="*/ 0 h 408600"/>
                    <a:gd name="textAreaBottom" fmla="*/ 409320 h 40860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175" name="Google Shape;278;p6"/>
                <p:cNvGrpSpPr/>
                <p:nvPr/>
              </p:nvGrpSpPr>
              <p:grpSpPr>
                <a:xfrm>
                  <a:off x="8437320" y="348480"/>
                  <a:ext cx="478800" cy="275760"/>
                  <a:chOff x="8437320" y="348480"/>
                  <a:chExt cx="478800" cy="275760"/>
                </a:xfrm>
              </p:grpSpPr>
              <p:sp>
                <p:nvSpPr>
                  <p:cNvPr id="1176" name="Google Shape;279;p6"/>
                  <p:cNvSpPr/>
                  <p:nvPr/>
                </p:nvSpPr>
                <p:spPr>
                  <a:xfrm rot="13500000">
                    <a:off x="8680680" y="388800"/>
                    <a:ext cx="194760" cy="194760"/>
                  </a:xfrm>
                  <a:custGeom>
                    <a:avLst/>
                    <a:gdLst>
                      <a:gd name="textAreaLeft" fmla="*/ 0 w 194760"/>
                      <a:gd name="textAreaRight" fmla="*/ 195480 w 194760"/>
                      <a:gd name="textAreaTop" fmla="*/ 0 h 194760"/>
                      <a:gd name="textAreaBottom" fmla="*/ 195480 h 19476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77" name="Google Shape;280;p6"/>
                  <p:cNvSpPr/>
                  <p:nvPr/>
                </p:nvSpPr>
                <p:spPr>
                  <a:xfrm rot="13500000">
                    <a:off x="8629920" y="388440"/>
                    <a:ext cx="194760" cy="194760"/>
                  </a:xfrm>
                  <a:custGeom>
                    <a:avLst/>
                    <a:gdLst>
                      <a:gd name="textAreaLeft" fmla="*/ 0 w 194760"/>
                      <a:gd name="textAreaRight" fmla="*/ 195480 w 194760"/>
                      <a:gd name="textAreaTop" fmla="*/ 0 h 194760"/>
                      <a:gd name="textAreaBottom" fmla="*/ 195480 h 19476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78" name="Google Shape;281;p6"/>
                  <p:cNvSpPr/>
                  <p:nvPr/>
                </p:nvSpPr>
                <p:spPr>
                  <a:xfrm rot="13500000">
                    <a:off x="8578800" y="388800"/>
                    <a:ext cx="194760" cy="194760"/>
                  </a:xfrm>
                  <a:custGeom>
                    <a:avLst/>
                    <a:gdLst>
                      <a:gd name="textAreaLeft" fmla="*/ 0 w 194760"/>
                      <a:gd name="textAreaRight" fmla="*/ 195480 w 194760"/>
                      <a:gd name="textAreaTop" fmla="*/ 0 h 194760"/>
                      <a:gd name="textAreaBottom" fmla="*/ 195480 h 19476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79" name="Google Shape;282;p6"/>
                  <p:cNvSpPr/>
                  <p:nvPr/>
                </p:nvSpPr>
                <p:spPr>
                  <a:xfrm rot="13500000">
                    <a:off x="8528400" y="388800"/>
                    <a:ext cx="194760" cy="194760"/>
                  </a:xfrm>
                  <a:custGeom>
                    <a:avLst/>
                    <a:gdLst>
                      <a:gd name="textAreaLeft" fmla="*/ 0 w 194760"/>
                      <a:gd name="textAreaRight" fmla="*/ 195480 w 194760"/>
                      <a:gd name="textAreaTop" fmla="*/ 0 h 194760"/>
                      <a:gd name="textAreaBottom" fmla="*/ 195480 h 19476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80" name="Google Shape;283;p6"/>
                  <p:cNvSpPr/>
                  <p:nvPr/>
                </p:nvSpPr>
                <p:spPr>
                  <a:xfrm rot="13500000">
                    <a:off x="8477640" y="388440"/>
                    <a:ext cx="194760" cy="194760"/>
                  </a:xfrm>
                  <a:custGeom>
                    <a:avLst/>
                    <a:gdLst>
                      <a:gd name="textAreaLeft" fmla="*/ 0 w 194760"/>
                      <a:gd name="textAreaRight" fmla="*/ 195480 w 194760"/>
                      <a:gd name="textAreaTop" fmla="*/ 0 h 194760"/>
                      <a:gd name="textAreaBottom" fmla="*/ 195480 h 19476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1181" name="Google Shape;284;p6"/>
              <p:cNvSpPr/>
              <p:nvPr/>
            </p:nvSpPr>
            <p:spPr>
              <a:xfrm rot="8100000">
                <a:off x="8160840" y="332280"/>
                <a:ext cx="401040" cy="318240"/>
              </a:xfrm>
              <a:custGeom>
                <a:avLst/>
                <a:gdLst>
                  <a:gd name="textAreaLeft" fmla="*/ 0 w 401040"/>
                  <a:gd name="textAreaRight" fmla="*/ 401760 w 401040"/>
                  <a:gd name="textAreaTop" fmla="*/ 0 h 318240"/>
                  <a:gd name="textAreaBottom" fmla="*/ 318960 h 31824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182" name="Google Shape;285;p6"/>
            <p:cNvGrpSpPr/>
            <p:nvPr/>
          </p:nvGrpSpPr>
          <p:grpSpPr>
            <a:xfrm>
              <a:off x="8730360" y="88920"/>
              <a:ext cx="864000" cy="590400"/>
              <a:chOff x="8730360" y="88920"/>
              <a:chExt cx="864000" cy="590400"/>
            </a:xfrm>
          </p:grpSpPr>
          <p:grpSp>
            <p:nvGrpSpPr>
              <p:cNvPr id="1183" name="Google Shape;286;p6"/>
              <p:cNvGrpSpPr/>
              <p:nvPr/>
            </p:nvGrpSpPr>
            <p:grpSpPr>
              <a:xfrm>
                <a:off x="9003600" y="88920"/>
                <a:ext cx="590760" cy="590400"/>
                <a:chOff x="9003600" y="88920"/>
                <a:chExt cx="590760" cy="590400"/>
              </a:xfrm>
            </p:grpSpPr>
            <p:sp>
              <p:nvSpPr>
                <p:cNvPr id="1184" name="Google Shape;287;p6"/>
                <p:cNvSpPr/>
                <p:nvPr/>
              </p:nvSpPr>
              <p:spPr>
                <a:xfrm rot="13500000">
                  <a:off x="9085320" y="179640"/>
                  <a:ext cx="426600" cy="408600"/>
                </a:xfrm>
                <a:custGeom>
                  <a:avLst/>
                  <a:gdLst>
                    <a:gd name="textAreaLeft" fmla="*/ 0 w 426600"/>
                    <a:gd name="textAreaRight" fmla="*/ 427320 w 426600"/>
                    <a:gd name="textAreaTop" fmla="*/ 0 h 408600"/>
                    <a:gd name="textAreaBottom" fmla="*/ 409320 h 40860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185" name="Google Shape;288;p6"/>
                <p:cNvGrpSpPr/>
                <p:nvPr/>
              </p:nvGrpSpPr>
              <p:grpSpPr>
                <a:xfrm>
                  <a:off x="9060480" y="278640"/>
                  <a:ext cx="478800" cy="275760"/>
                  <a:chOff x="9060480" y="278640"/>
                  <a:chExt cx="478800" cy="275760"/>
                </a:xfrm>
              </p:grpSpPr>
              <p:sp>
                <p:nvSpPr>
                  <p:cNvPr id="1186" name="Google Shape;289;p6"/>
                  <p:cNvSpPr/>
                  <p:nvPr/>
                </p:nvSpPr>
                <p:spPr>
                  <a:xfrm rot="13500000">
                    <a:off x="9303840" y="318960"/>
                    <a:ext cx="194760" cy="194760"/>
                  </a:xfrm>
                  <a:custGeom>
                    <a:avLst/>
                    <a:gdLst>
                      <a:gd name="textAreaLeft" fmla="*/ 0 w 194760"/>
                      <a:gd name="textAreaRight" fmla="*/ 195480 w 194760"/>
                      <a:gd name="textAreaTop" fmla="*/ 0 h 194760"/>
                      <a:gd name="textAreaBottom" fmla="*/ 195480 h 19476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87" name="Google Shape;290;p6"/>
                  <p:cNvSpPr/>
                  <p:nvPr/>
                </p:nvSpPr>
                <p:spPr>
                  <a:xfrm rot="13500000">
                    <a:off x="9253080" y="318600"/>
                    <a:ext cx="194760" cy="194760"/>
                  </a:xfrm>
                  <a:custGeom>
                    <a:avLst/>
                    <a:gdLst>
                      <a:gd name="textAreaLeft" fmla="*/ 0 w 194760"/>
                      <a:gd name="textAreaRight" fmla="*/ 195480 w 194760"/>
                      <a:gd name="textAreaTop" fmla="*/ 0 h 194760"/>
                      <a:gd name="textAreaBottom" fmla="*/ 195480 h 19476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88" name="Google Shape;291;p6"/>
                  <p:cNvSpPr/>
                  <p:nvPr/>
                </p:nvSpPr>
                <p:spPr>
                  <a:xfrm rot="13500000">
                    <a:off x="9201960" y="318960"/>
                    <a:ext cx="194760" cy="194760"/>
                  </a:xfrm>
                  <a:custGeom>
                    <a:avLst/>
                    <a:gdLst>
                      <a:gd name="textAreaLeft" fmla="*/ 0 w 194760"/>
                      <a:gd name="textAreaRight" fmla="*/ 195480 w 194760"/>
                      <a:gd name="textAreaTop" fmla="*/ 0 h 194760"/>
                      <a:gd name="textAreaBottom" fmla="*/ 195480 h 19476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89" name="Google Shape;292;p6"/>
                  <p:cNvSpPr/>
                  <p:nvPr/>
                </p:nvSpPr>
                <p:spPr>
                  <a:xfrm rot="13500000">
                    <a:off x="9151560" y="318960"/>
                    <a:ext cx="194760" cy="194760"/>
                  </a:xfrm>
                  <a:custGeom>
                    <a:avLst/>
                    <a:gdLst>
                      <a:gd name="textAreaLeft" fmla="*/ 0 w 194760"/>
                      <a:gd name="textAreaRight" fmla="*/ 195480 w 194760"/>
                      <a:gd name="textAreaTop" fmla="*/ 0 h 194760"/>
                      <a:gd name="textAreaBottom" fmla="*/ 195480 h 19476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90" name="Google Shape;293;p6"/>
                  <p:cNvSpPr/>
                  <p:nvPr/>
                </p:nvSpPr>
                <p:spPr>
                  <a:xfrm rot="13500000">
                    <a:off x="9100800" y="318600"/>
                    <a:ext cx="194760" cy="194760"/>
                  </a:xfrm>
                  <a:custGeom>
                    <a:avLst/>
                    <a:gdLst>
                      <a:gd name="textAreaLeft" fmla="*/ 0 w 194760"/>
                      <a:gd name="textAreaRight" fmla="*/ 195480 w 194760"/>
                      <a:gd name="textAreaTop" fmla="*/ 0 h 194760"/>
                      <a:gd name="textAreaBottom" fmla="*/ 195480 h 19476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1191" name="Google Shape;294;p6"/>
              <p:cNvSpPr/>
              <p:nvPr/>
            </p:nvSpPr>
            <p:spPr>
              <a:xfrm rot="8100000">
                <a:off x="8784000" y="262440"/>
                <a:ext cx="401040" cy="318240"/>
              </a:xfrm>
              <a:custGeom>
                <a:avLst/>
                <a:gdLst>
                  <a:gd name="textAreaLeft" fmla="*/ 0 w 401040"/>
                  <a:gd name="textAreaRight" fmla="*/ 401760 w 401040"/>
                  <a:gd name="textAreaTop" fmla="*/ 0 h 318240"/>
                  <a:gd name="textAreaBottom" fmla="*/ 318960 h 31824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1192" name="Google Shape;295;p6"/>
          <p:cNvGrpSpPr/>
          <p:nvPr/>
        </p:nvGrpSpPr>
        <p:grpSpPr>
          <a:xfrm>
            <a:off x="-1498680" y="3182040"/>
            <a:ext cx="4557960" cy="3357360"/>
            <a:chOff x="-1498680" y="3182040"/>
            <a:chExt cx="4557960" cy="3357360"/>
          </a:xfrm>
        </p:grpSpPr>
        <p:grpSp>
          <p:nvGrpSpPr>
            <p:cNvPr id="1193" name="Google Shape;296;p6"/>
            <p:cNvGrpSpPr/>
            <p:nvPr/>
          </p:nvGrpSpPr>
          <p:grpSpPr>
            <a:xfrm>
              <a:off x="-549720" y="3562200"/>
              <a:ext cx="1471320" cy="2977200"/>
              <a:chOff x="-549720" y="3562200"/>
              <a:chExt cx="1471320" cy="2977200"/>
            </a:xfrm>
          </p:grpSpPr>
          <p:sp>
            <p:nvSpPr>
              <p:cNvPr id="1194" name="Google Shape;297;p6"/>
              <p:cNvSpPr/>
              <p:nvPr/>
            </p:nvSpPr>
            <p:spPr>
              <a:xfrm rot="10800000">
                <a:off x="-549360" y="3562200"/>
                <a:ext cx="1265760" cy="2976480"/>
              </a:xfrm>
              <a:custGeom>
                <a:avLst/>
                <a:gdLst>
                  <a:gd name="textAreaLeft" fmla="*/ 0 w 1265760"/>
                  <a:gd name="textAreaRight" fmla="*/ 1266480 w 1265760"/>
                  <a:gd name="textAreaTop" fmla="*/ 0 h 2976480"/>
                  <a:gd name="textAreaBottom" fmla="*/ 2977200 h 2976480"/>
                </a:gdLst>
                <a:ah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0c0a9e"/>
                  </a:gs>
                  <a:gs pos="100000">
                    <a:srgbClr val="ffffff">
                      <a:alpha val="0"/>
                    </a:srgbClr>
                  </a:gs>
                </a:gsLst>
                <a:lin ang="162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195" name="Google Shape;298;p6"/>
              <p:cNvSpPr/>
              <p:nvPr/>
            </p:nvSpPr>
            <p:spPr>
              <a:xfrm rot="10800000">
                <a:off x="-343800" y="3562920"/>
                <a:ext cx="1265760" cy="2976480"/>
              </a:xfrm>
              <a:custGeom>
                <a:avLst/>
                <a:gdLst>
                  <a:gd name="textAreaLeft" fmla="*/ 0 w 1265760"/>
                  <a:gd name="textAreaRight" fmla="*/ 1266480 w 1265760"/>
                  <a:gd name="textAreaTop" fmla="*/ 0 h 2976480"/>
                  <a:gd name="textAreaBottom" fmla="*/ 2977200 h 2976480"/>
                </a:gdLst>
                <a:ah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0c0a9e"/>
                  </a:gs>
                  <a:gs pos="100000">
                    <a:srgbClr val="ffffff">
                      <a:alpha val="0"/>
                    </a:srgbClr>
                  </a:gs>
                </a:gsLst>
                <a:lin ang="162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196" name="Google Shape;299;p6"/>
            <p:cNvGrpSpPr/>
            <p:nvPr/>
          </p:nvGrpSpPr>
          <p:grpSpPr>
            <a:xfrm>
              <a:off x="409680" y="5115960"/>
              <a:ext cx="1047600" cy="716760"/>
              <a:chOff x="409680" y="5115960"/>
              <a:chExt cx="1047600" cy="716760"/>
            </a:xfrm>
          </p:grpSpPr>
          <p:grpSp>
            <p:nvGrpSpPr>
              <p:cNvPr id="1197" name="Google Shape;300;p6"/>
              <p:cNvGrpSpPr/>
              <p:nvPr/>
            </p:nvGrpSpPr>
            <p:grpSpPr>
              <a:xfrm>
                <a:off x="409680" y="5115960"/>
                <a:ext cx="716760" cy="716760"/>
                <a:chOff x="409680" y="5115960"/>
                <a:chExt cx="716760" cy="716760"/>
              </a:xfrm>
            </p:grpSpPr>
            <p:sp>
              <p:nvSpPr>
                <p:cNvPr id="1198" name="Google Shape;301;p6"/>
                <p:cNvSpPr/>
                <p:nvPr/>
              </p:nvSpPr>
              <p:spPr>
                <a:xfrm rot="2700000">
                  <a:off x="509040" y="5226120"/>
                  <a:ext cx="517680" cy="495720"/>
                </a:xfrm>
                <a:custGeom>
                  <a:avLst/>
                  <a:gdLst>
                    <a:gd name="textAreaLeft" fmla="*/ 0 w 517680"/>
                    <a:gd name="textAreaRight" fmla="*/ 518400 w 517680"/>
                    <a:gd name="textAreaTop" fmla="*/ 0 h 495720"/>
                    <a:gd name="textAreaBottom" fmla="*/ 496440 h 49572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199" name="Google Shape;302;p6"/>
                <p:cNvGrpSpPr/>
                <p:nvPr/>
              </p:nvGrpSpPr>
              <p:grpSpPr>
                <a:xfrm>
                  <a:off x="476280" y="5267520"/>
                  <a:ext cx="581040" cy="334440"/>
                  <a:chOff x="476280" y="5267520"/>
                  <a:chExt cx="581040" cy="334440"/>
                </a:xfrm>
              </p:grpSpPr>
              <p:sp>
                <p:nvSpPr>
                  <p:cNvPr id="1200" name="Google Shape;303;p6"/>
                  <p:cNvSpPr/>
                  <p:nvPr/>
                </p:nvSpPr>
                <p:spPr>
                  <a:xfrm rot="2700000">
                    <a:off x="525240" y="5316480"/>
                    <a:ext cx="236520" cy="236520"/>
                  </a:xfrm>
                  <a:custGeom>
                    <a:avLst/>
                    <a:gdLst>
                      <a:gd name="textAreaLeft" fmla="*/ 0 w 236520"/>
                      <a:gd name="textAreaRight" fmla="*/ 237240 w 236520"/>
                      <a:gd name="textAreaTop" fmla="*/ 0 h 236520"/>
                      <a:gd name="textAreaBottom" fmla="*/ 237240 h 23652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01" name="Google Shape;304;p6"/>
                  <p:cNvSpPr/>
                  <p:nvPr/>
                </p:nvSpPr>
                <p:spPr>
                  <a:xfrm rot="2700000">
                    <a:off x="586800" y="5316480"/>
                    <a:ext cx="236520" cy="236520"/>
                  </a:xfrm>
                  <a:custGeom>
                    <a:avLst/>
                    <a:gdLst>
                      <a:gd name="textAreaLeft" fmla="*/ 0 w 236520"/>
                      <a:gd name="textAreaRight" fmla="*/ 237240 w 236520"/>
                      <a:gd name="textAreaTop" fmla="*/ 0 h 236520"/>
                      <a:gd name="textAreaBottom" fmla="*/ 237240 h 23652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02" name="Google Shape;305;p6"/>
                  <p:cNvSpPr/>
                  <p:nvPr/>
                </p:nvSpPr>
                <p:spPr>
                  <a:xfrm rot="2700000">
                    <a:off x="648720" y="5316480"/>
                    <a:ext cx="236520" cy="236520"/>
                  </a:xfrm>
                  <a:custGeom>
                    <a:avLst/>
                    <a:gdLst>
                      <a:gd name="textAreaLeft" fmla="*/ 0 w 236520"/>
                      <a:gd name="textAreaRight" fmla="*/ 237240 w 236520"/>
                      <a:gd name="textAreaTop" fmla="*/ 0 h 236520"/>
                      <a:gd name="textAreaBottom" fmla="*/ 237240 h 23652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03" name="Google Shape;306;p6"/>
                  <p:cNvSpPr/>
                  <p:nvPr/>
                </p:nvSpPr>
                <p:spPr>
                  <a:xfrm rot="2700000">
                    <a:off x="709920" y="5316480"/>
                    <a:ext cx="236520" cy="236520"/>
                  </a:xfrm>
                  <a:custGeom>
                    <a:avLst/>
                    <a:gdLst>
                      <a:gd name="textAreaLeft" fmla="*/ 0 w 236520"/>
                      <a:gd name="textAreaRight" fmla="*/ 237240 w 236520"/>
                      <a:gd name="textAreaTop" fmla="*/ 0 h 236520"/>
                      <a:gd name="textAreaBottom" fmla="*/ 237240 h 23652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04" name="Google Shape;307;p6"/>
                  <p:cNvSpPr/>
                  <p:nvPr/>
                </p:nvSpPr>
                <p:spPr>
                  <a:xfrm rot="2700000">
                    <a:off x="771480" y="5316480"/>
                    <a:ext cx="236520" cy="236520"/>
                  </a:xfrm>
                  <a:custGeom>
                    <a:avLst/>
                    <a:gdLst>
                      <a:gd name="textAreaLeft" fmla="*/ 0 w 236520"/>
                      <a:gd name="textAreaRight" fmla="*/ 237240 w 236520"/>
                      <a:gd name="textAreaTop" fmla="*/ 0 h 236520"/>
                      <a:gd name="textAreaBottom" fmla="*/ 237240 h 23652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1205" name="Google Shape;308;p6"/>
              <p:cNvSpPr/>
              <p:nvPr/>
            </p:nvSpPr>
            <p:spPr>
              <a:xfrm rot="18900000">
                <a:off x="905400" y="5235120"/>
                <a:ext cx="486360" cy="386280"/>
              </a:xfrm>
              <a:custGeom>
                <a:avLst/>
                <a:gdLst>
                  <a:gd name="textAreaLeft" fmla="*/ 0 w 486360"/>
                  <a:gd name="textAreaRight" fmla="*/ 487080 w 486360"/>
                  <a:gd name="textAreaTop" fmla="*/ 0 h 386280"/>
                  <a:gd name="textAreaBottom" fmla="*/ 387000 h 38628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206" name="Google Shape;309;p6"/>
            <p:cNvGrpSpPr/>
            <p:nvPr/>
          </p:nvGrpSpPr>
          <p:grpSpPr>
            <a:xfrm>
              <a:off x="-492840" y="3182040"/>
              <a:ext cx="1569240" cy="2025720"/>
              <a:chOff x="-492840" y="3182040"/>
              <a:chExt cx="1569240" cy="2025720"/>
            </a:xfrm>
          </p:grpSpPr>
          <p:sp>
            <p:nvSpPr>
              <p:cNvPr id="1207" name="Google Shape;310;p6"/>
              <p:cNvSpPr/>
              <p:nvPr/>
            </p:nvSpPr>
            <p:spPr>
              <a:xfrm rot="2700000">
                <a:off x="-315360" y="3363840"/>
                <a:ext cx="872280" cy="862920"/>
              </a:xfrm>
              <a:custGeom>
                <a:avLst/>
                <a:gdLst>
                  <a:gd name="textAreaLeft" fmla="*/ 0 w 872280"/>
                  <a:gd name="textAreaRight" fmla="*/ 873000 w 872280"/>
                  <a:gd name="textAreaTop" fmla="*/ 0 h 862920"/>
                  <a:gd name="textAreaBottom" fmla="*/ 863640 h 86292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189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08" name="Google Shape;311;p6"/>
              <p:cNvSpPr/>
              <p:nvPr/>
            </p:nvSpPr>
            <p:spPr>
              <a:xfrm rot="2700000">
                <a:off x="-201240" y="3640320"/>
                <a:ext cx="872280" cy="862920"/>
              </a:xfrm>
              <a:custGeom>
                <a:avLst/>
                <a:gdLst>
                  <a:gd name="textAreaLeft" fmla="*/ 0 w 872280"/>
                  <a:gd name="textAreaRight" fmla="*/ 873000 w 872280"/>
                  <a:gd name="textAreaTop" fmla="*/ 0 h 862920"/>
                  <a:gd name="textAreaBottom" fmla="*/ 863640 h 86292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189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09" name="Google Shape;312;p6"/>
              <p:cNvSpPr/>
              <p:nvPr/>
            </p:nvSpPr>
            <p:spPr>
              <a:xfrm rot="2700000">
                <a:off x="-86760" y="3886200"/>
                <a:ext cx="872280" cy="862920"/>
              </a:xfrm>
              <a:custGeom>
                <a:avLst/>
                <a:gdLst>
                  <a:gd name="textAreaLeft" fmla="*/ 0 w 872280"/>
                  <a:gd name="textAreaRight" fmla="*/ 873000 w 872280"/>
                  <a:gd name="textAreaTop" fmla="*/ 0 h 862920"/>
                  <a:gd name="textAreaBottom" fmla="*/ 863640 h 86292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189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10" name="Google Shape;313;p6"/>
              <p:cNvSpPr/>
              <p:nvPr/>
            </p:nvSpPr>
            <p:spPr>
              <a:xfrm rot="2700000">
                <a:off x="26640" y="4162680"/>
                <a:ext cx="872280" cy="862920"/>
              </a:xfrm>
              <a:custGeom>
                <a:avLst/>
                <a:gdLst>
                  <a:gd name="textAreaLeft" fmla="*/ 0 w 872280"/>
                  <a:gd name="textAreaRight" fmla="*/ 873000 w 872280"/>
                  <a:gd name="textAreaTop" fmla="*/ 0 h 862920"/>
                  <a:gd name="textAreaBottom" fmla="*/ 863640 h 86292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189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211" name="Google Shape;314;p6"/>
            <p:cNvGrpSpPr/>
            <p:nvPr/>
          </p:nvGrpSpPr>
          <p:grpSpPr>
            <a:xfrm>
              <a:off x="523080" y="4606920"/>
              <a:ext cx="1047600" cy="716760"/>
              <a:chOff x="523080" y="4606920"/>
              <a:chExt cx="1047600" cy="716760"/>
            </a:xfrm>
          </p:grpSpPr>
          <p:grpSp>
            <p:nvGrpSpPr>
              <p:cNvPr id="1212" name="Google Shape;315;p6"/>
              <p:cNvGrpSpPr/>
              <p:nvPr/>
            </p:nvGrpSpPr>
            <p:grpSpPr>
              <a:xfrm>
                <a:off x="523080" y="4606920"/>
                <a:ext cx="716760" cy="716760"/>
                <a:chOff x="523080" y="4606920"/>
                <a:chExt cx="716760" cy="716760"/>
              </a:xfrm>
            </p:grpSpPr>
            <p:sp>
              <p:nvSpPr>
                <p:cNvPr id="1213" name="Google Shape;316;p6"/>
                <p:cNvSpPr/>
                <p:nvPr/>
              </p:nvSpPr>
              <p:spPr>
                <a:xfrm rot="2700000">
                  <a:off x="622440" y="4717080"/>
                  <a:ext cx="517680" cy="495720"/>
                </a:xfrm>
                <a:custGeom>
                  <a:avLst/>
                  <a:gdLst>
                    <a:gd name="textAreaLeft" fmla="*/ 0 w 517680"/>
                    <a:gd name="textAreaRight" fmla="*/ 518400 w 517680"/>
                    <a:gd name="textAreaTop" fmla="*/ 0 h 495720"/>
                    <a:gd name="textAreaBottom" fmla="*/ 496440 h 49572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214" name="Google Shape;317;p6"/>
                <p:cNvGrpSpPr/>
                <p:nvPr/>
              </p:nvGrpSpPr>
              <p:grpSpPr>
                <a:xfrm>
                  <a:off x="590040" y="4758480"/>
                  <a:ext cx="581040" cy="334440"/>
                  <a:chOff x="590040" y="4758480"/>
                  <a:chExt cx="581040" cy="334440"/>
                </a:xfrm>
              </p:grpSpPr>
              <p:sp>
                <p:nvSpPr>
                  <p:cNvPr id="1215" name="Google Shape;318;p6"/>
                  <p:cNvSpPr/>
                  <p:nvPr/>
                </p:nvSpPr>
                <p:spPr>
                  <a:xfrm rot="2700000">
                    <a:off x="639000" y="4807440"/>
                    <a:ext cx="236520" cy="236520"/>
                  </a:xfrm>
                  <a:custGeom>
                    <a:avLst/>
                    <a:gdLst>
                      <a:gd name="textAreaLeft" fmla="*/ 0 w 236520"/>
                      <a:gd name="textAreaRight" fmla="*/ 237240 w 236520"/>
                      <a:gd name="textAreaTop" fmla="*/ 0 h 236520"/>
                      <a:gd name="textAreaBottom" fmla="*/ 237240 h 23652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16" name="Google Shape;319;p6"/>
                  <p:cNvSpPr/>
                  <p:nvPr/>
                </p:nvSpPr>
                <p:spPr>
                  <a:xfrm rot="2700000">
                    <a:off x="700560" y="4807440"/>
                    <a:ext cx="236520" cy="236520"/>
                  </a:xfrm>
                  <a:custGeom>
                    <a:avLst/>
                    <a:gdLst>
                      <a:gd name="textAreaLeft" fmla="*/ 0 w 236520"/>
                      <a:gd name="textAreaRight" fmla="*/ 237240 w 236520"/>
                      <a:gd name="textAreaTop" fmla="*/ 0 h 236520"/>
                      <a:gd name="textAreaBottom" fmla="*/ 237240 h 23652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17" name="Google Shape;320;p6"/>
                  <p:cNvSpPr/>
                  <p:nvPr/>
                </p:nvSpPr>
                <p:spPr>
                  <a:xfrm rot="2700000">
                    <a:off x="762120" y="4807440"/>
                    <a:ext cx="236520" cy="236520"/>
                  </a:xfrm>
                  <a:custGeom>
                    <a:avLst/>
                    <a:gdLst>
                      <a:gd name="textAreaLeft" fmla="*/ 0 w 236520"/>
                      <a:gd name="textAreaRight" fmla="*/ 237240 w 236520"/>
                      <a:gd name="textAreaTop" fmla="*/ 0 h 236520"/>
                      <a:gd name="textAreaBottom" fmla="*/ 237240 h 23652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18" name="Google Shape;321;p6"/>
                  <p:cNvSpPr/>
                  <p:nvPr/>
                </p:nvSpPr>
                <p:spPr>
                  <a:xfrm rot="2700000">
                    <a:off x="823680" y="4807440"/>
                    <a:ext cx="236520" cy="236520"/>
                  </a:xfrm>
                  <a:custGeom>
                    <a:avLst/>
                    <a:gdLst>
                      <a:gd name="textAreaLeft" fmla="*/ 0 w 236520"/>
                      <a:gd name="textAreaRight" fmla="*/ 237240 w 236520"/>
                      <a:gd name="textAreaTop" fmla="*/ 0 h 236520"/>
                      <a:gd name="textAreaBottom" fmla="*/ 237240 h 23652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19" name="Google Shape;322;p6"/>
                  <p:cNvSpPr/>
                  <p:nvPr/>
                </p:nvSpPr>
                <p:spPr>
                  <a:xfrm rot="2700000">
                    <a:off x="885240" y="4807440"/>
                    <a:ext cx="236520" cy="236520"/>
                  </a:xfrm>
                  <a:custGeom>
                    <a:avLst/>
                    <a:gdLst>
                      <a:gd name="textAreaLeft" fmla="*/ 0 w 236520"/>
                      <a:gd name="textAreaRight" fmla="*/ 237240 w 236520"/>
                      <a:gd name="textAreaTop" fmla="*/ 0 h 236520"/>
                      <a:gd name="textAreaBottom" fmla="*/ 237240 h 23652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1220" name="Google Shape;323;p6"/>
              <p:cNvSpPr/>
              <p:nvPr/>
            </p:nvSpPr>
            <p:spPr>
              <a:xfrm rot="18900000">
                <a:off x="1018800" y="4726080"/>
                <a:ext cx="486360" cy="386280"/>
              </a:xfrm>
              <a:custGeom>
                <a:avLst/>
                <a:gdLst>
                  <a:gd name="textAreaLeft" fmla="*/ 0 w 486360"/>
                  <a:gd name="textAreaRight" fmla="*/ 487080 w 486360"/>
                  <a:gd name="textAreaTop" fmla="*/ 0 h 386280"/>
                  <a:gd name="textAreaBottom" fmla="*/ 387000 h 38628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221" name="Google Shape;324;p6"/>
            <p:cNvGrpSpPr/>
            <p:nvPr/>
          </p:nvGrpSpPr>
          <p:grpSpPr>
            <a:xfrm>
              <a:off x="-232200" y="4691520"/>
              <a:ext cx="1047240" cy="716760"/>
              <a:chOff x="-232200" y="4691520"/>
              <a:chExt cx="1047240" cy="716760"/>
            </a:xfrm>
          </p:grpSpPr>
          <p:grpSp>
            <p:nvGrpSpPr>
              <p:cNvPr id="1222" name="Google Shape;325;p6"/>
              <p:cNvGrpSpPr/>
              <p:nvPr/>
            </p:nvGrpSpPr>
            <p:grpSpPr>
              <a:xfrm>
                <a:off x="-232200" y="4691520"/>
                <a:ext cx="716760" cy="716760"/>
                <a:chOff x="-232200" y="4691520"/>
                <a:chExt cx="716760" cy="716760"/>
              </a:xfrm>
            </p:grpSpPr>
            <p:sp>
              <p:nvSpPr>
                <p:cNvPr id="1223" name="Google Shape;326;p6"/>
                <p:cNvSpPr/>
                <p:nvPr/>
              </p:nvSpPr>
              <p:spPr>
                <a:xfrm rot="2700000">
                  <a:off x="-132480" y="4801680"/>
                  <a:ext cx="517680" cy="495720"/>
                </a:xfrm>
                <a:custGeom>
                  <a:avLst/>
                  <a:gdLst>
                    <a:gd name="textAreaLeft" fmla="*/ 0 w 517680"/>
                    <a:gd name="textAreaRight" fmla="*/ 518400 w 517680"/>
                    <a:gd name="textAreaTop" fmla="*/ 0 h 495720"/>
                    <a:gd name="textAreaBottom" fmla="*/ 496440 h 49572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224" name="Google Shape;327;p6"/>
                <p:cNvGrpSpPr/>
                <p:nvPr/>
              </p:nvGrpSpPr>
              <p:grpSpPr>
                <a:xfrm>
                  <a:off x="-165960" y="4843080"/>
                  <a:ext cx="580680" cy="334440"/>
                  <a:chOff x="-165960" y="4843080"/>
                  <a:chExt cx="580680" cy="334440"/>
                </a:xfrm>
              </p:grpSpPr>
              <p:sp>
                <p:nvSpPr>
                  <p:cNvPr id="1225" name="Google Shape;328;p6"/>
                  <p:cNvSpPr/>
                  <p:nvPr/>
                </p:nvSpPr>
                <p:spPr>
                  <a:xfrm rot="2700000">
                    <a:off x="-116640" y="4892040"/>
                    <a:ext cx="236520" cy="236520"/>
                  </a:xfrm>
                  <a:custGeom>
                    <a:avLst/>
                    <a:gdLst>
                      <a:gd name="textAreaLeft" fmla="*/ 0 w 236520"/>
                      <a:gd name="textAreaRight" fmla="*/ 237240 w 236520"/>
                      <a:gd name="textAreaTop" fmla="*/ 0 h 236520"/>
                      <a:gd name="textAreaBottom" fmla="*/ 237240 h 23652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26" name="Google Shape;329;p6"/>
                  <p:cNvSpPr/>
                  <p:nvPr/>
                </p:nvSpPr>
                <p:spPr>
                  <a:xfrm rot="2700000">
                    <a:off x="-55080" y="4892040"/>
                    <a:ext cx="236520" cy="236520"/>
                  </a:xfrm>
                  <a:custGeom>
                    <a:avLst/>
                    <a:gdLst>
                      <a:gd name="textAreaLeft" fmla="*/ 0 w 236520"/>
                      <a:gd name="textAreaRight" fmla="*/ 237240 w 236520"/>
                      <a:gd name="textAreaTop" fmla="*/ 0 h 236520"/>
                      <a:gd name="textAreaBottom" fmla="*/ 237240 h 23652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27" name="Google Shape;330;p6"/>
                  <p:cNvSpPr/>
                  <p:nvPr/>
                </p:nvSpPr>
                <p:spPr>
                  <a:xfrm rot="2700000">
                    <a:off x="6120" y="4892040"/>
                    <a:ext cx="236520" cy="236520"/>
                  </a:xfrm>
                  <a:custGeom>
                    <a:avLst/>
                    <a:gdLst>
                      <a:gd name="textAreaLeft" fmla="*/ 0 w 236520"/>
                      <a:gd name="textAreaRight" fmla="*/ 237240 w 236520"/>
                      <a:gd name="textAreaTop" fmla="*/ 0 h 236520"/>
                      <a:gd name="textAreaBottom" fmla="*/ 237240 h 23652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28" name="Google Shape;331;p6"/>
                  <p:cNvSpPr/>
                  <p:nvPr/>
                </p:nvSpPr>
                <p:spPr>
                  <a:xfrm rot="2700000">
                    <a:off x="67320" y="4892040"/>
                    <a:ext cx="236520" cy="236520"/>
                  </a:xfrm>
                  <a:custGeom>
                    <a:avLst/>
                    <a:gdLst>
                      <a:gd name="textAreaLeft" fmla="*/ 0 w 236520"/>
                      <a:gd name="textAreaRight" fmla="*/ 237240 w 236520"/>
                      <a:gd name="textAreaTop" fmla="*/ 0 h 236520"/>
                      <a:gd name="textAreaBottom" fmla="*/ 237240 h 23652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29" name="Google Shape;332;p6"/>
                  <p:cNvSpPr/>
                  <p:nvPr/>
                </p:nvSpPr>
                <p:spPr>
                  <a:xfrm rot="2700000">
                    <a:off x="128880" y="4892040"/>
                    <a:ext cx="236520" cy="236520"/>
                  </a:xfrm>
                  <a:custGeom>
                    <a:avLst/>
                    <a:gdLst>
                      <a:gd name="textAreaLeft" fmla="*/ 0 w 236520"/>
                      <a:gd name="textAreaRight" fmla="*/ 237240 w 236520"/>
                      <a:gd name="textAreaTop" fmla="*/ 0 h 236520"/>
                      <a:gd name="textAreaBottom" fmla="*/ 237240 h 23652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1230" name="Google Shape;333;p6"/>
              <p:cNvSpPr/>
              <p:nvPr/>
            </p:nvSpPr>
            <p:spPr>
              <a:xfrm rot="18900000">
                <a:off x="263160" y="4810680"/>
                <a:ext cx="486360" cy="386280"/>
              </a:xfrm>
              <a:custGeom>
                <a:avLst/>
                <a:gdLst>
                  <a:gd name="textAreaLeft" fmla="*/ 0 w 486360"/>
                  <a:gd name="textAreaRight" fmla="*/ 487080 w 486360"/>
                  <a:gd name="textAreaTop" fmla="*/ 0 h 386280"/>
                  <a:gd name="textAreaBottom" fmla="*/ 387000 h 38628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231" name="Google Shape;334;p6"/>
            <p:cNvGrpSpPr/>
            <p:nvPr/>
          </p:nvGrpSpPr>
          <p:grpSpPr>
            <a:xfrm>
              <a:off x="-1498680" y="4898880"/>
              <a:ext cx="4557960" cy="133560"/>
              <a:chOff x="-1498680" y="4898880"/>
              <a:chExt cx="4557960" cy="133560"/>
            </a:xfrm>
          </p:grpSpPr>
          <p:sp>
            <p:nvSpPr>
              <p:cNvPr id="1232" name="Google Shape;335;p6"/>
              <p:cNvSpPr/>
              <p:nvPr/>
            </p:nvSpPr>
            <p:spPr>
              <a:xfrm>
                <a:off x="2925720" y="489888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cxnSp>
            <p:nvCxnSpPr>
              <p:cNvPr id="1233" name="Google Shape;336;p6"/>
              <p:cNvCxnSpPr/>
              <p:nvPr/>
            </p:nvCxnSpPr>
            <p:spPr>
              <a:xfrm>
                <a:off x="-1498680" y="4965840"/>
                <a:ext cx="4462920" cy="720"/>
              </a:xfrm>
              <a:prstGeom prst="straightConnector1">
                <a:avLst/>
              </a:prstGeom>
              <a:ln w="9525">
                <a:solidFill>
                  <a:srgbClr val="0c0a9e"/>
                </a:solidFill>
                <a:round/>
              </a:ln>
            </p:spPr>
          </p:cxnSp>
          <p:sp>
            <p:nvSpPr>
              <p:cNvPr id="1234" name="Google Shape;337;p6"/>
              <p:cNvSpPr/>
              <p:nvPr/>
            </p:nvSpPr>
            <p:spPr>
              <a:xfrm>
                <a:off x="2955960" y="492912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tabLst>
                    <a:tab algn="l" pos="0"/>
                  </a:tabLst>
                </a:pPr>
                <a:endParaRPr b="0" lang="en-US" sz="1400" spc="-1" strike="noStrike">
                  <a:solidFill>
                    <a:srgbClr val="ffffff"/>
                  </a:solidFill>
                  <a:latin typeface="Arial"/>
                </a:endParaRPr>
              </a:p>
            </p:txBody>
          </p:sp>
        </p:grpSp>
      </p:grpSp>
      <p:sp>
        <p:nvSpPr>
          <p:cNvPr id="1235" name="PlaceHolder 1"/>
          <p:cNvSpPr>
            <a:spLocks noGrp="1"/>
          </p:cNvSpPr>
          <p:nvPr>
            <p:ph type="title"/>
          </p:nvPr>
        </p:nvSpPr>
        <p:spPr>
          <a:xfrm>
            <a:off x="720000" y="1566000"/>
            <a:ext cx="2798280" cy="7599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9" r:id="rId3"/>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237" name="Google Shape;341;p7"/>
          <p:cNvGrpSpPr/>
          <p:nvPr/>
        </p:nvGrpSpPr>
        <p:grpSpPr>
          <a:xfrm>
            <a:off x="8934840" y="3943440"/>
            <a:ext cx="438480" cy="438480"/>
            <a:chOff x="8934840" y="3943440"/>
            <a:chExt cx="438480" cy="438480"/>
          </a:xfrm>
        </p:grpSpPr>
        <p:sp>
          <p:nvSpPr>
            <p:cNvPr id="1238" name="Google Shape;342;p7"/>
            <p:cNvSpPr/>
            <p:nvPr/>
          </p:nvSpPr>
          <p:spPr>
            <a:xfrm>
              <a:off x="8934840" y="3943440"/>
              <a:ext cx="438480" cy="438480"/>
            </a:xfrm>
            <a:custGeom>
              <a:avLst/>
              <a:gdLst>
                <a:gd name="textAreaLeft" fmla="*/ 0 w 438480"/>
                <a:gd name="textAreaRight" fmla="*/ 439200 w 438480"/>
                <a:gd name="textAreaTop" fmla="*/ 0 h 438480"/>
                <a:gd name="textAreaBottom" fmla="*/ 439200 h 4384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39" name="Google Shape;343;p7"/>
            <p:cNvSpPr/>
            <p:nvPr/>
          </p:nvSpPr>
          <p:spPr>
            <a:xfrm>
              <a:off x="9023040" y="4043520"/>
              <a:ext cx="262080" cy="239040"/>
            </a:xfrm>
            <a:custGeom>
              <a:avLst/>
              <a:gdLst>
                <a:gd name="textAreaLeft" fmla="*/ 0 w 262080"/>
                <a:gd name="textAreaRight" fmla="*/ 262800 w 262080"/>
                <a:gd name="textAreaTop" fmla="*/ 0 h 239040"/>
                <a:gd name="textAreaBottom" fmla="*/ 239760 h 2390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240" name="Google Shape;344;p7"/>
          <p:cNvGrpSpPr/>
          <p:nvPr/>
        </p:nvGrpSpPr>
        <p:grpSpPr>
          <a:xfrm>
            <a:off x="5481360" y="-3116520"/>
            <a:ext cx="5952960" cy="6141600"/>
            <a:chOff x="5481360" y="-3116520"/>
            <a:chExt cx="5952960" cy="6141600"/>
          </a:xfrm>
        </p:grpSpPr>
        <p:sp>
          <p:nvSpPr>
            <p:cNvPr id="1241" name="Google Shape;345;p7"/>
            <p:cNvSpPr/>
            <p:nvPr/>
          </p:nvSpPr>
          <p:spPr>
            <a:xfrm rot="18900000">
              <a:off x="6829200" y="-2458440"/>
              <a:ext cx="3152520" cy="5118480"/>
            </a:xfrm>
            <a:custGeom>
              <a:avLst/>
              <a:gdLst>
                <a:gd name="textAreaLeft" fmla="*/ 0 w 3152520"/>
                <a:gd name="textAreaRight" fmla="*/ 3153240 w 3152520"/>
                <a:gd name="textAreaTop" fmla="*/ 0 h 5118480"/>
                <a:gd name="textAreaBottom" fmla="*/ 5119200 h 5118480"/>
              </a:gdLst>
              <a:ah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9900ff">
                    <a:alpha val="47000"/>
                  </a:srgbClr>
                </a:gs>
                <a:gs pos="100000">
                  <a:srgbClr val="ffffff">
                    <a:alpha val="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42" name="Google Shape;346;p7"/>
            <p:cNvSpPr/>
            <p:nvPr/>
          </p:nvSpPr>
          <p:spPr>
            <a:xfrm rot="18900000">
              <a:off x="6933600" y="-2751480"/>
              <a:ext cx="3152520" cy="5118480"/>
            </a:xfrm>
            <a:custGeom>
              <a:avLst/>
              <a:gdLst>
                <a:gd name="textAreaLeft" fmla="*/ 0 w 3152520"/>
                <a:gd name="textAreaRight" fmla="*/ 3153240 w 3152520"/>
                <a:gd name="textAreaTop" fmla="*/ 0 h 5118480"/>
                <a:gd name="textAreaBottom" fmla="*/ 5119200 h 5118480"/>
              </a:gdLst>
              <a:ah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eb9109"/>
                </a:gs>
                <a:gs pos="40000">
                  <a:srgbClr val="ff9900">
                    <a:alpha val="41000"/>
                  </a:srgbClr>
                </a:gs>
                <a:gs pos="100000">
                  <a:srgbClr val="ffffff">
                    <a:alpha val="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243" name="Google Shape;347;p7"/>
            <p:cNvGrpSpPr/>
            <p:nvPr/>
          </p:nvGrpSpPr>
          <p:grpSpPr>
            <a:xfrm>
              <a:off x="5862960" y="33840"/>
              <a:ext cx="4558680" cy="133560"/>
              <a:chOff x="5862960" y="33840"/>
              <a:chExt cx="4558680" cy="133560"/>
            </a:xfrm>
          </p:grpSpPr>
          <p:sp>
            <p:nvSpPr>
              <p:cNvPr id="1244" name="Google Shape;348;p7"/>
              <p:cNvSpPr/>
              <p:nvPr/>
            </p:nvSpPr>
            <p:spPr>
              <a:xfrm rot="10800000">
                <a:off x="5862960" y="3384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cxnSp>
            <p:nvCxnSpPr>
              <p:cNvPr id="1245" name="Google Shape;349;p7"/>
              <p:cNvCxnSpPr/>
              <p:nvPr/>
            </p:nvCxnSpPr>
            <p:spPr>
              <a:xfrm flipH="1">
                <a:off x="5958360" y="100080"/>
                <a:ext cx="4463640" cy="720"/>
              </a:xfrm>
              <a:prstGeom prst="straightConnector1">
                <a:avLst/>
              </a:prstGeom>
              <a:ln w="9525">
                <a:solidFill>
                  <a:srgbClr val="0c0a9e"/>
                </a:solidFill>
                <a:round/>
              </a:ln>
            </p:spPr>
          </p:cxnSp>
          <p:sp>
            <p:nvSpPr>
              <p:cNvPr id="1246" name="Google Shape;350;p7"/>
              <p:cNvSpPr/>
              <p:nvPr/>
            </p:nvSpPr>
            <p:spPr>
              <a:xfrm rot="10800000">
                <a:off x="5893560" y="6408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tabLst>
                    <a:tab algn="l" pos="0"/>
                  </a:tabLst>
                </a:pPr>
                <a:endParaRPr b="0" lang="en-US" sz="1400" spc="-1" strike="noStrike">
                  <a:solidFill>
                    <a:srgbClr val="ffffff"/>
                  </a:solidFill>
                  <a:latin typeface="Arial"/>
                </a:endParaRPr>
              </a:p>
            </p:txBody>
          </p:sp>
        </p:grpSp>
      </p:grpSp>
      <p:grpSp>
        <p:nvGrpSpPr>
          <p:cNvPr id="1247" name="Google Shape;351;p7"/>
          <p:cNvGrpSpPr/>
          <p:nvPr/>
        </p:nvGrpSpPr>
        <p:grpSpPr>
          <a:xfrm>
            <a:off x="-502560" y="3987000"/>
            <a:ext cx="5247720" cy="2991600"/>
            <a:chOff x="-502560" y="3987000"/>
            <a:chExt cx="5247720" cy="2991600"/>
          </a:xfrm>
        </p:grpSpPr>
        <p:pic>
          <p:nvPicPr>
            <p:cNvPr id="1248" name="Google Shape;352;p7" descr=""/>
            <p:cNvPicPr/>
            <p:nvPr/>
          </p:nvPicPr>
          <p:blipFill>
            <a:blip r:embed="rId2"/>
            <a:srcRect l="16959" t="24708" r="7122" b="26168"/>
            <a:stretch/>
          </p:blipFill>
          <p:spPr>
            <a:xfrm flipH="1">
              <a:off x="-502560" y="3987000"/>
              <a:ext cx="3919680" cy="2991600"/>
            </a:xfrm>
            <a:prstGeom prst="rect">
              <a:avLst/>
            </a:prstGeom>
            <a:ln w="0">
              <a:noFill/>
            </a:ln>
          </p:spPr>
        </p:pic>
        <p:sp>
          <p:nvSpPr>
            <p:cNvPr id="1249" name="Google Shape;353;p7"/>
            <p:cNvSpPr/>
            <p:nvPr/>
          </p:nvSpPr>
          <p:spPr>
            <a:xfrm flipH="1">
              <a:off x="3541320" y="5223960"/>
              <a:ext cx="581400" cy="556560"/>
            </a:xfrm>
            <a:custGeom>
              <a:avLst/>
              <a:gdLst>
                <a:gd name="textAreaLeft" fmla="*/ 360 w 581400"/>
                <a:gd name="textAreaRight" fmla="*/ 582480 w 581400"/>
                <a:gd name="textAreaTop" fmla="*/ 0 h 556560"/>
                <a:gd name="textAreaBottom" fmla="*/ 557280 h 5565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alpha val="31000"/>
                  </a:srgbClr>
                </a:gs>
                <a:gs pos="22000">
                  <a:srgbClr val="f5f8ff">
                    <a:alpha val="31000"/>
                  </a:srgbClr>
                </a:gs>
                <a:gs pos="45000">
                  <a:srgbClr val="ffffff">
                    <a:alpha val="31000"/>
                  </a:srgbClr>
                </a:gs>
                <a:gs pos="100000">
                  <a:srgbClr val="0c0a9e">
                    <a:alpha val="31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50" name="Google Shape;354;p7"/>
            <p:cNvSpPr/>
            <p:nvPr/>
          </p:nvSpPr>
          <p:spPr>
            <a:xfrm flipH="1">
              <a:off x="3204720" y="5280480"/>
              <a:ext cx="339480" cy="325080"/>
            </a:xfrm>
            <a:custGeom>
              <a:avLst/>
              <a:gdLst>
                <a:gd name="textAreaLeft" fmla="*/ 360 w 339480"/>
                <a:gd name="textAreaRight" fmla="*/ 340560 w 339480"/>
                <a:gd name="textAreaTop" fmla="*/ 0 h 325080"/>
                <a:gd name="textAreaBottom" fmla="*/ 325800 h 3250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51" name="Google Shape;355;p7"/>
            <p:cNvSpPr/>
            <p:nvPr/>
          </p:nvSpPr>
          <p:spPr>
            <a:xfrm flipH="1">
              <a:off x="3083760" y="5514120"/>
              <a:ext cx="581400" cy="556560"/>
            </a:xfrm>
            <a:custGeom>
              <a:avLst/>
              <a:gdLst>
                <a:gd name="textAreaLeft" fmla="*/ 360 w 581400"/>
                <a:gd name="textAreaRight" fmla="*/ 582480 w 581400"/>
                <a:gd name="textAreaTop" fmla="*/ 0 h 556560"/>
                <a:gd name="textAreaBottom" fmla="*/ 557280 h 5565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alpha val="31000"/>
                  </a:srgbClr>
                </a:gs>
                <a:gs pos="22000">
                  <a:srgbClr val="f5f8ff">
                    <a:alpha val="31000"/>
                  </a:srgbClr>
                </a:gs>
                <a:gs pos="45000">
                  <a:srgbClr val="ffffff">
                    <a:alpha val="31000"/>
                  </a:srgbClr>
                </a:gs>
                <a:gs pos="100000">
                  <a:srgbClr val="0c0a9e">
                    <a:alpha val="31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52" name="Google Shape;356;p7"/>
            <p:cNvSpPr/>
            <p:nvPr/>
          </p:nvSpPr>
          <p:spPr>
            <a:xfrm flipH="1">
              <a:off x="2605320" y="5164560"/>
              <a:ext cx="581400" cy="556560"/>
            </a:xfrm>
            <a:custGeom>
              <a:avLst/>
              <a:gdLst>
                <a:gd name="textAreaLeft" fmla="*/ 360 w 581400"/>
                <a:gd name="textAreaRight" fmla="*/ 582480 w 581400"/>
                <a:gd name="textAreaTop" fmla="*/ 0 h 556560"/>
                <a:gd name="textAreaBottom" fmla="*/ 557280 h 5565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53" name="Google Shape;357;p7"/>
            <p:cNvSpPr/>
            <p:nvPr/>
          </p:nvSpPr>
          <p:spPr>
            <a:xfrm flipH="1" rot="16200000">
              <a:off x="2618640" y="3689640"/>
              <a:ext cx="1420200" cy="2832480"/>
            </a:xfrm>
            <a:custGeom>
              <a:avLst/>
              <a:gdLst>
                <a:gd name="textAreaLeft" fmla="*/ 360 w 1420200"/>
                <a:gd name="textAreaRight" fmla="*/ 1421280 w 1420200"/>
                <a:gd name="textAreaTop" fmla="*/ 0 h 2832480"/>
                <a:gd name="textAreaBottom" fmla="*/ 2833200 h 2832480"/>
              </a:gdLst>
              <a:ah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eb9109"/>
                </a:gs>
                <a:gs pos="40000">
                  <a:srgbClr val="ff9900">
                    <a:alpha val="41000"/>
                  </a:srgbClr>
                </a:gs>
                <a:gs pos="100000">
                  <a:srgbClr val="ffffff">
                    <a:alpha val="0"/>
                  </a:srgbClr>
                </a:gs>
              </a:gsLst>
              <a:lin ang="189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254" name="Google Shape;358;p7"/>
            <p:cNvGrpSpPr/>
            <p:nvPr/>
          </p:nvGrpSpPr>
          <p:grpSpPr>
            <a:xfrm>
              <a:off x="3588120" y="4943160"/>
              <a:ext cx="161280" cy="161280"/>
              <a:chOff x="3588120" y="4943160"/>
              <a:chExt cx="161280" cy="161280"/>
            </a:xfrm>
          </p:grpSpPr>
          <p:sp>
            <p:nvSpPr>
              <p:cNvPr id="1255" name="Google Shape;359;p7"/>
              <p:cNvSpPr/>
              <p:nvPr/>
            </p:nvSpPr>
            <p:spPr>
              <a:xfrm flipH="1">
                <a:off x="3588120" y="4943160"/>
                <a:ext cx="161280" cy="161280"/>
              </a:xfrm>
              <a:custGeom>
                <a:avLst/>
                <a:gdLst>
                  <a:gd name="textAreaLeft" fmla="*/ -360 w 161280"/>
                  <a:gd name="textAreaRight" fmla="*/ 161640 w 161280"/>
                  <a:gd name="textAreaTop" fmla="*/ 0 h 161280"/>
                  <a:gd name="textAreaBottom" fmla="*/ 162000 h 1612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81000" bIns="81000" anchor="ctr">
                <a:noAutofit/>
              </a:bodyPr>
              <a:p>
                <a:pPr>
                  <a:lnSpc>
                    <a:spcPct val="100000"/>
                  </a:lnSpc>
                  <a:tabLst>
                    <a:tab algn="l" pos="0"/>
                  </a:tabLst>
                </a:pPr>
                <a:endParaRPr b="0" lang="en-US" sz="1400" spc="-1" strike="noStrike">
                  <a:solidFill>
                    <a:srgbClr val="000000"/>
                  </a:solidFill>
                  <a:latin typeface="Arial"/>
                </a:endParaRPr>
              </a:p>
            </p:txBody>
          </p:sp>
          <p:sp>
            <p:nvSpPr>
              <p:cNvPr id="1256" name="Google Shape;360;p7"/>
              <p:cNvSpPr/>
              <p:nvPr/>
            </p:nvSpPr>
            <p:spPr>
              <a:xfrm flipH="1">
                <a:off x="3620520" y="4979880"/>
                <a:ext cx="96120" cy="87840"/>
              </a:xfrm>
              <a:custGeom>
                <a:avLst/>
                <a:gdLst>
                  <a:gd name="textAreaLeft" fmla="*/ 360 w 96120"/>
                  <a:gd name="textAreaRight" fmla="*/ 97200 w 96120"/>
                  <a:gd name="textAreaTop" fmla="*/ 0 h 87840"/>
                  <a:gd name="textAreaBottom" fmla="*/ 88560 h 878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44280" bIns="4428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257" name="Google Shape;361;p7"/>
            <p:cNvGrpSpPr/>
            <p:nvPr/>
          </p:nvGrpSpPr>
          <p:grpSpPr>
            <a:xfrm>
              <a:off x="2206440" y="5360760"/>
              <a:ext cx="161280" cy="161280"/>
              <a:chOff x="2206440" y="5360760"/>
              <a:chExt cx="161280" cy="161280"/>
            </a:xfrm>
          </p:grpSpPr>
          <p:sp>
            <p:nvSpPr>
              <p:cNvPr id="1258" name="Google Shape;362;p7"/>
              <p:cNvSpPr/>
              <p:nvPr/>
            </p:nvSpPr>
            <p:spPr>
              <a:xfrm flipV="1">
                <a:off x="2206440" y="5360760"/>
                <a:ext cx="161280" cy="161280"/>
              </a:xfrm>
              <a:custGeom>
                <a:avLst/>
                <a:gdLst>
                  <a:gd name="textAreaLeft" fmla="*/ 0 w 161280"/>
                  <a:gd name="textAreaRight" fmla="*/ 162000 w 161280"/>
                  <a:gd name="textAreaTop" fmla="*/ -360 h 161280"/>
                  <a:gd name="textAreaBottom" fmla="*/ 161640 h 1612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81000" bIns="81000" anchor="ctr">
                <a:noAutofit/>
              </a:bodyPr>
              <a:p>
                <a:pPr>
                  <a:lnSpc>
                    <a:spcPct val="100000"/>
                  </a:lnSpc>
                  <a:tabLst>
                    <a:tab algn="l" pos="0"/>
                  </a:tabLst>
                </a:pPr>
                <a:endParaRPr b="0" lang="en-US" sz="1400" spc="-1" strike="noStrike">
                  <a:solidFill>
                    <a:srgbClr val="000000"/>
                  </a:solidFill>
                  <a:latin typeface="Arial"/>
                </a:endParaRPr>
              </a:p>
            </p:txBody>
          </p:sp>
          <p:sp>
            <p:nvSpPr>
              <p:cNvPr id="1259" name="Google Shape;363;p7"/>
              <p:cNvSpPr/>
              <p:nvPr/>
            </p:nvSpPr>
            <p:spPr>
              <a:xfrm flipV="1">
                <a:off x="2238840" y="5397480"/>
                <a:ext cx="96120" cy="87840"/>
              </a:xfrm>
              <a:custGeom>
                <a:avLst/>
                <a:gdLst>
                  <a:gd name="textAreaLeft" fmla="*/ 0 w 96120"/>
                  <a:gd name="textAreaRight" fmla="*/ 96840 w 96120"/>
                  <a:gd name="textAreaTop" fmla="*/ -360 h 87840"/>
                  <a:gd name="textAreaBottom" fmla="*/ 88200 h 878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44280" bIns="4428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12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26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262" name="Google Shape;366;p8"/>
          <p:cNvGrpSpPr/>
          <p:nvPr/>
        </p:nvGrpSpPr>
        <p:grpSpPr>
          <a:xfrm>
            <a:off x="6475680" y="-1541520"/>
            <a:ext cx="2583360" cy="2409120"/>
            <a:chOff x="6475680" y="-1541520"/>
            <a:chExt cx="2583360" cy="2409120"/>
          </a:xfrm>
        </p:grpSpPr>
        <p:grpSp>
          <p:nvGrpSpPr>
            <p:cNvPr id="1263" name="Google Shape;367;p8"/>
            <p:cNvGrpSpPr/>
            <p:nvPr/>
          </p:nvGrpSpPr>
          <p:grpSpPr>
            <a:xfrm>
              <a:off x="6475680" y="-1541520"/>
              <a:ext cx="939240" cy="2132640"/>
              <a:chOff x="6475680" y="-1541520"/>
              <a:chExt cx="939240" cy="2132640"/>
            </a:xfrm>
          </p:grpSpPr>
          <p:sp>
            <p:nvSpPr>
              <p:cNvPr id="1264" name="Google Shape;368;p8"/>
              <p:cNvSpPr/>
              <p:nvPr/>
            </p:nvSpPr>
            <p:spPr>
              <a:xfrm>
                <a:off x="6475680" y="-1541520"/>
                <a:ext cx="576720" cy="1973880"/>
              </a:xfrm>
              <a:custGeom>
                <a:avLst/>
                <a:gdLst>
                  <a:gd name="textAreaLeft" fmla="*/ 0 w 576720"/>
                  <a:gd name="textAreaRight" fmla="*/ 577440 w 576720"/>
                  <a:gd name="textAreaTop" fmla="*/ 0 h 1973880"/>
                  <a:gd name="textAreaBottom" fmla="*/ 1974600 h 1973880"/>
                </a:gdLst>
                <a:ah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9900ff">
                      <a:alpha val="47000"/>
                    </a:srgbClr>
                  </a:gs>
                  <a:gs pos="100000">
                    <a:srgbClr val="ffffff">
                      <a:alpha val="0"/>
                    </a:srgbClr>
                  </a:gs>
                </a:gsLst>
                <a:lin ang="108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65" name="Google Shape;369;p8"/>
              <p:cNvSpPr/>
              <p:nvPr/>
            </p:nvSpPr>
            <p:spPr>
              <a:xfrm>
                <a:off x="6728400" y="-1179360"/>
                <a:ext cx="686520" cy="1770480"/>
              </a:xfrm>
              <a:custGeom>
                <a:avLst/>
                <a:gdLst>
                  <a:gd name="textAreaLeft" fmla="*/ 0 w 686520"/>
                  <a:gd name="textAreaRight" fmla="*/ 687240 w 686520"/>
                  <a:gd name="textAreaTop" fmla="*/ 0 h 1770480"/>
                  <a:gd name="textAreaBottom" fmla="*/ 1771200 h 1770480"/>
                </a:gdLst>
                <a:ahLst/>
                <a:rect l="textAreaLeft" t="textAreaTop" r="textAreaRight" b="textAreaBottom"/>
                <a:pathLst>
                  <a:path w="16760" h="4318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rotWithShape="0">
                <a:gsLst>
                  <a:gs pos="0">
                    <a:srgbClr val="9900ff">
                      <a:alpha val="47000"/>
                    </a:srgbClr>
                  </a:gs>
                  <a:gs pos="100000">
                    <a:srgbClr val="ffffff">
                      <a:alpha val="0"/>
                    </a:srgbClr>
                  </a:gs>
                </a:gsLst>
                <a:lin ang="108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sp>
          <p:nvSpPr>
            <p:cNvPr id="1266" name="Google Shape;370;p8"/>
            <p:cNvSpPr/>
            <p:nvPr/>
          </p:nvSpPr>
          <p:spPr>
            <a:xfrm rot="5400000">
              <a:off x="7783560" y="-770400"/>
              <a:ext cx="576720" cy="1973880"/>
            </a:xfrm>
            <a:custGeom>
              <a:avLst/>
              <a:gdLst>
                <a:gd name="textAreaLeft" fmla="*/ 0 w 576720"/>
                <a:gd name="textAreaRight" fmla="*/ 577440 w 576720"/>
                <a:gd name="textAreaTop" fmla="*/ 0 h 1973880"/>
                <a:gd name="textAreaBottom" fmla="*/ 1974600 h 1973880"/>
              </a:gdLst>
              <a:ah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eb9109"/>
                </a:gs>
                <a:gs pos="78000">
                  <a:srgbClr val="f5f8ff"/>
                </a:gs>
                <a:gs pos="100000">
                  <a:srgbClr val="f5f8ff"/>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67" name="Google Shape;371;p8"/>
            <p:cNvSpPr/>
            <p:nvPr/>
          </p:nvSpPr>
          <p:spPr>
            <a:xfrm rot="5400000">
              <a:off x="7617960" y="-360720"/>
              <a:ext cx="686520" cy="1770480"/>
            </a:xfrm>
            <a:custGeom>
              <a:avLst/>
              <a:gdLst>
                <a:gd name="textAreaLeft" fmla="*/ 0 w 686520"/>
                <a:gd name="textAreaRight" fmla="*/ 687240 w 686520"/>
                <a:gd name="textAreaTop" fmla="*/ 0 h 1770480"/>
                <a:gd name="textAreaBottom" fmla="*/ 1771200 h 1770480"/>
              </a:gdLst>
              <a:ahLst/>
              <a:rect l="textAreaLeft" t="textAreaTop" r="textAreaRight" b="textAreaBottom"/>
              <a:pathLst>
                <a:path w="16760" h="4318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rotWithShape="0">
              <a:gsLst>
                <a:gs pos="0">
                  <a:srgbClr val="eb9109"/>
                </a:gs>
                <a:gs pos="78000">
                  <a:srgbClr val="f5f8ff"/>
                </a:gs>
                <a:gs pos="100000">
                  <a:srgbClr val="f5f8ff"/>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268" name="Google Shape;372;p8"/>
            <p:cNvGrpSpPr/>
            <p:nvPr/>
          </p:nvGrpSpPr>
          <p:grpSpPr>
            <a:xfrm>
              <a:off x="7741800" y="-258480"/>
              <a:ext cx="438480" cy="438480"/>
              <a:chOff x="7741800" y="-258480"/>
              <a:chExt cx="438480" cy="438480"/>
            </a:xfrm>
          </p:grpSpPr>
          <p:sp>
            <p:nvSpPr>
              <p:cNvPr id="1269" name="Google Shape;373;p8"/>
              <p:cNvSpPr/>
              <p:nvPr/>
            </p:nvSpPr>
            <p:spPr>
              <a:xfrm>
                <a:off x="7741800" y="-258480"/>
                <a:ext cx="438480" cy="438480"/>
              </a:xfrm>
              <a:custGeom>
                <a:avLst/>
                <a:gdLst>
                  <a:gd name="textAreaLeft" fmla="*/ 0 w 438480"/>
                  <a:gd name="textAreaRight" fmla="*/ 439200 w 438480"/>
                  <a:gd name="textAreaTop" fmla="*/ 0 h 438480"/>
                  <a:gd name="textAreaBottom" fmla="*/ 439200 h 4384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70" name="Google Shape;374;p8"/>
              <p:cNvSpPr/>
              <p:nvPr/>
            </p:nvSpPr>
            <p:spPr>
              <a:xfrm>
                <a:off x="7830000" y="-158400"/>
                <a:ext cx="262080" cy="239040"/>
              </a:xfrm>
              <a:custGeom>
                <a:avLst/>
                <a:gdLst>
                  <a:gd name="textAreaLeft" fmla="*/ 0 w 262080"/>
                  <a:gd name="textAreaRight" fmla="*/ 262800 w 262080"/>
                  <a:gd name="textAreaTop" fmla="*/ 0 h 239040"/>
                  <a:gd name="textAreaBottom" fmla="*/ 239760 h 2390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271" name="Google Shape;379;p9"/>
          <p:cNvGrpSpPr/>
          <p:nvPr/>
        </p:nvGrpSpPr>
        <p:grpSpPr>
          <a:xfrm>
            <a:off x="-2393640" y="-1635480"/>
            <a:ext cx="4710600" cy="5343840"/>
            <a:chOff x="-2393640" y="-1635480"/>
            <a:chExt cx="4710600" cy="5343840"/>
          </a:xfrm>
        </p:grpSpPr>
        <p:pic>
          <p:nvPicPr>
            <p:cNvPr id="1272" name="Google Shape;380;p9" descr=""/>
            <p:cNvPicPr/>
            <p:nvPr/>
          </p:nvPicPr>
          <p:blipFill>
            <a:blip r:embed="rId2"/>
            <a:srcRect l="16959" t="24708" r="7122" b="26168"/>
            <a:stretch/>
          </p:blipFill>
          <p:spPr>
            <a:xfrm>
              <a:off x="-2393640" y="-1635480"/>
              <a:ext cx="3919680" cy="2991600"/>
            </a:xfrm>
            <a:prstGeom prst="rect">
              <a:avLst/>
            </a:prstGeom>
            <a:ln w="0">
              <a:noFill/>
            </a:ln>
          </p:spPr>
        </p:pic>
        <p:grpSp>
          <p:nvGrpSpPr>
            <p:cNvPr id="1273" name="Google Shape;381;p9"/>
            <p:cNvGrpSpPr/>
            <p:nvPr/>
          </p:nvGrpSpPr>
          <p:grpSpPr>
            <a:xfrm>
              <a:off x="-1398960" y="-1410120"/>
              <a:ext cx="3152520" cy="5118480"/>
              <a:chOff x="-1398960" y="-1410120"/>
              <a:chExt cx="3152520" cy="5118480"/>
            </a:xfrm>
          </p:grpSpPr>
          <p:sp>
            <p:nvSpPr>
              <p:cNvPr id="1274" name="Google Shape;382;p9"/>
              <p:cNvSpPr/>
              <p:nvPr/>
            </p:nvSpPr>
            <p:spPr>
              <a:xfrm>
                <a:off x="-1398960" y="-1410120"/>
                <a:ext cx="3152520" cy="5118480"/>
              </a:xfrm>
              <a:custGeom>
                <a:avLst/>
                <a:gdLst>
                  <a:gd name="textAreaLeft" fmla="*/ 0 w 3152520"/>
                  <a:gd name="textAreaRight" fmla="*/ 3153240 w 3152520"/>
                  <a:gd name="textAreaTop" fmla="*/ 0 h 5118480"/>
                  <a:gd name="textAreaBottom" fmla="*/ 5119200 h 5118480"/>
                </a:gdLst>
                <a:ah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275" name="Google Shape;383;p9"/>
              <p:cNvGrpSpPr/>
              <p:nvPr/>
            </p:nvGrpSpPr>
            <p:grpSpPr>
              <a:xfrm>
                <a:off x="629280" y="217080"/>
                <a:ext cx="133200" cy="133200"/>
                <a:chOff x="629280" y="217080"/>
                <a:chExt cx="133200" cy="133200"/>
              </a:xfrm>
            </p:grpSpPr>
            <p:sp>
              <p:nvSpPr>
                <p:cNvPr id="1276" name="Google Shape;384;p9"/>
                <p:cNvSpPr/>
                <p:nvPr/>
              </p:nvSpPr>
              <p:spPr>
                <a:xfrm>
                  <a:off x="629280" y="217080"/>
                  <a:ext cx="133200" cy="133200"/>
                </a:xfrm>
                <a:prstGeom prst="ellipse">
                  <a:avLst/>
                </a:prstGeom>
                <a:noFill/>
                <a:ln w="9525">
                  <a:solidFill>
                    <a:srgbClr val="8208d5"/>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1277" name="Google Shape;385;p9"/>
                <p:cNvSpPr/>
                <p:nvPr/>
              </p:nvSpPr>
              <p:spPr>
                <a:xfrm>
                  <a:off x="648360" y="235800"/>
                  <a:ext cx="95400" cy="9540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278" name="Google Shape;386;p9"/>
              <p:cNvGrpSpPr/>
              <p:nvPr/>
            </p:nvGrpSpPr>
            <p:grpSpPr>
              <a:xfrm>
                <a:off x="-363960" y="903240"/>
                <a:ext cx="133200" cy="133200"/>
                <a:chOff x="-363960" y="903240"/>
                <a:chExt cx="133200" cy="133200"/>
              </a:xfrm>
            </p:grpSpPr>
            <p:sp>
              <p:nvSpPr>
                <p:cNvPr id="1279" name="Google Shape;387;p9"/>
                <p:cNvSpPr/>
                <p:nvPr/>
              </p:nvSpPr>
              <p:spPr>
                <a:xfrm>
                  <a:off x="-363960" y="903240"/>
                  <a:ext cx="133200" cy="133200"/>
                </a:xfrm>
                <a:prstGeom prst="ellipse">
                  <a:avLst/>
                </a:prstGeom>
                <a:noFill/>
                <a:ln w="9525">
                  <a:solidFill>
                    <a:srgbClr val="8208d5"/>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1280" name="Google Shape;388;p9"/>
                <p:cNvSpPr/>
                <p:nvPr/>
              </p:nvSpPr>
              <p:spPr>
                <a:xfrm>
                  <a:off x="-345240" y="922320"/>
                  <a:ext cx="95400" cy="9540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281" name="Google Shape;389;p9"/>
              <p:cNvGrpSpPr/>
              <p:nvPr/>
            </p:nvGrpSpPr>
            <p:grpSpPr>
              <a:xfrm>
                <a:off x="20160" y="1276920"/>
                <a:ext cx="133200" cy="133200"/>
                <a:chOff x="20160" y="1276920"/>
                <a:chExt cx="133200" cy="133200"/>
              </a:xfrm>
            </p:grpSpPr>
            <p:sp>
              <p:nvSpPr>
                <p:cNvPr id="1282" name="Google Shape;390;p9"/>
                <p:cNvSpPr/>
                <p:nvPr/>
              </p:nvSpPr>
              <p:spPr>
                <a:xfrm>
                  <a:off x="20160" y="1276920"/>
                  <a:ext cx="133200" cy="133200"/>
                </a:xfrm>
                <a:prstGeom prst="ellipse">
                  <a:avLst/>
                </a:prstGeom>
                <a:noFill/>
                <a:ln w="9525">
                  <a:solidFill>
                    <a:srgbClr val="8208d5"/>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1283" name="Google Shape;391;p9"/>
                <p:cNvSpPr/>
                <p:nvPr/>
              </p:nvSpPr>
              <p:spPr>
                <a:xfrm>
                  <a:off x="38880" y="1296000"/>
                  <a:ext cx="95400" cy="9540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1284" name="Google Shape;392;p9"/>
            <p:cNvGrpSpPr/>
            <p:nvPr/>
          </p:nvGrpSpPr>
          <p:grpSpPr>
            <a:xfrm>
              <a:off x="45360" y="-923040"/>
              <a:ext cx="87480" cy="2151000"/>
              <a:chOff x="45360" y="-923040"/>
              <a:chExt cx="87480" cy="2151000"/>
            </a:xfrm>
          </p:grpSpPr>
          <p:sp>
            <p:nvSpPr>
              <p:cNvPr id="1285" name="Google Shape;393;p9"/>
              <p:cNvSpPr/>
              <p:nvPr/>
            </p:nvSpPr>
            <p:spPr>
              <a:xfrm>
                <a:off x="45360" y="-923040"/>
                <a:ext cx="11880" cy="2151000"/>
              </a:xfrm>
              <a:custGeom>
                <a:avLst/>
                <a:gdLst>
                  <a:gd name="textAreaLeft" fmla="*/ 0 w 11880"/>
                  <a:gd name="textAreaRight" fmla="*/ 12600 w 11880"/>
                  <a:gd name="textAreaTop" fmla="*/ 0 h 2151000"/>
                  <a:gd name="textAreaBottom" fmla="*/ 2151720 h 2151000"/>
                </a:gdLst>
                <a:ah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eb9109">
                      <a:alpha val="47000"/>
                    </a:srgbClr>
                  </a:gs>
                  <a:gs pos="40000">
                    <a:srgbClr val="ff9900">
                      <a:alpha val="47000"/>
                    </a:srgbClr>
                  </a:gs>
                  <a:gs pos="100000">
                    <a:srgbClr val="ffffff">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86" name="Google Shape;394;p9"/>
              <p:cNvSpPr/>
              <p:nvPr/>
            </p:nvSpPr>
            <p:spPr>
              <a:xfrm>
                <a:off x="120960" y="-923040"/>
                <a:ext cx="11880" cy="2151000"/>
              </a:xfrm>
              <a:custGeom>
                <a:avLst/>
                <a:gdLst>
                  <a:gd name="textAreaLeft" fmla="*/ 0 w 11880"/>
                  <a:gd name="textAreaRight" fmla="*/ 12600 w 11880"/>
                  <a:gd name="textAreaTop" fmla="*/ 0 h 2151000"/>
                  <a:gd name="textAreaBottom" fmla="*/ 2151720 h 2151000"/>
                </a:gdLst>
                <a:ah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eb9109">
                      <a:alpha val="47000"/>
                    </a:srgbClr>
                  </a:gs>
                  <a:gs pos="40000">
                    <a:srgbClr val="ff9900">
                      <a:alpha val="47000"/>
                    </a:srgbClr>
                  </a:gs>
                  <a:gs pos="100000">
                    <a:srgbClr val="ffffff">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287" name="Google Shape;395;p9"/>
            <p:cNvGrpSpPr/>
            <p:nvPr/>
          </p:nvGrpSpPr>
          <p:grpSpPr>
            <a:xfrm>
              <a:off x="285120" y="-794880"/>
              <a:ext cx="87480" cy="2151000"/>
              <a:chOff x="285120" y="-794880"/>
              <a:chExt cx="87480" cy="2151000"/>
            </a:xfrm>
          </p:grpSpPr>
          <p:sp>
            <p:nvSpPr>
              <p:cNvPr id="1288" name="Google Shape;396;p9"/>
              <p:cNvSpPr/>
              <p:nvPr/>
            </p:nvSpPr>
            <p:spPr>
              <a:xfrm>
                <a:off x="285120" y="-794880"/>
                <a:ext cx="11880" cy="2151000"/>
              </a:xfrm>
              <a:custGeom>
                <a:avLst/>
                <a:gdLst>
                  <a:gd name="textAreaLeft" fmla="*/ 0 w 11880"/>
                  <a:gd name="textAreaRight" fmla="*/ 12600 w 11880"/>
                  <a:gd name="textAreaTop" fmla="*/ 0 h 2151000"/>
                  <a:gd name="textAreaBottom" fmla="*/ 2151720 h 2151000"/>
                </a:gdLst>
                <a:ah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89" name="Google Shape;397;p9"/>
              <p:cNvSpPr/>
              <p:nvPr/>
            </p:nvSpPr>
            <p:spPr>
              <a:xfrm>
                <a:off x="360720" y="-794880"/>
                <a:ext cx="11880" cy="2151000"/>
              </a:xfrm>
              <a:custGeom>
                <a:avLst/>
                <a:gdLst>
                  <a:gd name="textAreaLeft" fmla="*/ 0 w 11880"/>
                  <a:gd name="textAreaRight" fmla="*/ 12600 w 11880"/>
                  <a:gd name="textAreaTop" fmla="*/ 0 h 2151000"/>
                  <a:gd name="textAreaBottom" fmla="*/ 2151720 h 2151000"/>
                </a:gdLst>
                <a:ah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sp>
          <p:nvSpPr>
            <p:cNvPr id="1290" name="Google Shape;398;p9"/>
            <p:cNvSpPr/>
            <p:nvPr/>
          </p:nvSpPr>
          <p:spPr>
            <a:xfrm rot="5400000">
              <a:off x="425880" y="-1353240"/>
              <a:ext cx="1030320" cy="2751480"/>
            </a:xfrm>
            <a:custGeom>
              <a:avLst/>
              <a:gdLst>
                <a:gd name="textAreaLeft" fmla="*/ 0 w 1030320"/>
                <a:gd name="textAreaRight" fmla="*/ 1031040 w 1030320"/>
                <a:gd name="textAreaTop" fmla="*/ 0 h 2751480"/>
                <a:gd name="textAreaBottom" fmla="*/ 2752200 h 2751480"/>
              </a:gdLst>
              <a:ah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108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291" name="Google Shape;399;p9"/>
            <p:cNvGrpSpPr/>
            <p:nvPr/>
          </p:nvGrpSpPr>
          <p:grpSpPr>
            <a:xfrm>
              <a:off x="-252000" y="261000"/>
              <a:ext cx="479880" cy="480600"/>
              <a:chOff x="-252000" y="261000"/>
              <a:chExt cx="479880" cy="480600"/>
            </a:xfrm>
          </p:grpSpPr>
          <p:sp>
            <p:nvSpPr>
              <p:cNvPr id="1292" name="Google Shape;400;p9"/>
              <p:cNvSpPr/>
              <p:nvPr/>
            </p:nvSpPr>
            <p:spPr>
              <a:xfrm>
                <a:off x="126720" y="261000"/>
                <a:ext cx="101160" cy="101520"/>
              </a:xfrm>
              <a:custGeom>
                <a:avLst/>
                <a:gdLst>
                  <a:gd name="textAreaLeft" fmla="*/ 0 w 101160"/>
                  <a:gd name="textAreaRight" fmla="*/ 101880 w 101160"/>
                  <a:gd name="textAreaTop" fmla="*/ 0 h 101520"/>
                  <a:gd name="textAreaBottom" fmla="*/ 102240 h 101520"/>
                </a:gdLst>
                <a:ah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51120" bIns="51120" anchor="ctr">
                <a:noAutofit/>
              </a:bodyPr>
              <a:p>
                <a:pPr>
                  <a:lnSpc>
                    <a:spcPct val="100000"/>
                  </a:lnSpc>
                  <a:tabLst>
                    <a:tab algn="l" pos="0"/>
                  </a:tabLst>
                </a:pPr>
                <a:endParaRPr b="0" lang="en-US" sz="1400" spc="-1" strike="noStrike">
                  <a:solidFill>
                    <a:srgbClr val="000000"/>
                  </a:solidFill>
                  <a:latin typeface="Arial"/>
                </a:endParaRPr>
              </a:p>
            </p:txBody>
          </p:sp>
          <p:sp>
            <p:nvSpPr>
              <p:cNvPr id="1293" name="Google Shape;401;p9"/>
              <p:cNvSpPr/>
              <p:nvPr/>
            </p:nvSpPr>
            <p:spPr>
              <a:xfrm>
                <a:off x="63360" y="324720"/>
                <a:ext cx="101160" cy="101160"/>
              </a:xfrm>
              <a:custGeom>
                <a:avLst/>
                <a:gdLst>
                  <a:gd name="textAreaLeft" fmla="*/ 0 w 101160"/>
                  <a:gd name="textAreaRight" fmla="*/ 101880 w 101160"/>
                  <a:gd name="textAreaTop" fmla="*/ 0 h 101160"/>
                  <a:gd name="textAreaBottom" fmla="*/ 101880 h 101160"/>
                </a:gdLst>
                <a:ah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US" sz="1400" spc="-1" strike="noStrike">
                  <a:solidFill>
                    <a:srgbClr val="000000"/>
                  </a:solidFill>
                  <a:latin typeface="Arial"/>
                </a:endParaRPr>
              </a:p>
            </p:txBody>
          </p:sp>
          <p:sp>
            <p:nvSpPr>
              <p:cNvPr id="1294" name="Google Shape;402;p9"/>
              <p:cNvSpPr/>
              <p:nvPr/>
            </p:nvSpPr>
            <p:spPr>
              <a:xfrm>
                <a:off x="720" y="388080"/>
                <a:ext cx="101160" cy="101160"/>
              </a:xfrm>
              <a:custGeom>
                <a:avLst/>
                <a:gdLst>
                  <a:gd name="textAreaLeft" fmla="*/ 0 w 101160"/>
                  <a:gd name="textAreaRight" fmla="*/ 101880 w 101160"/>
                  <a:gd name="textAreaTop" fmla="*/ 0 h 101160"/>
                  <a:gd name="textAreaBottom" fmla="*/ 101880 h 101160"/>
                </a:gdLst>
                <a:ah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US" sz="1400" spc="-1" strike="noStrike">
                  <a:solidFill>
                    <a:srgbClr val="000000"/>
                  </a:solidFill>
                  <a:latin typeface="Arial"/>
                </a:endParaRPr>
              </a:p>
            </p:txBody>
          </p:sp>
          <p:sp>
            <p:nvSpPr>
              <p:cNvPr id="1295" name="Google Shape;403;p9"/>
              <p:cNvSpPr/>
              <p:nvPr/>
            </p:nvSpPr>
            <p:spPr>
              <a:xfrm>
                <a:off x="-63000" y="450720"/>
                <a:ext cx="101520" cy="101160"/>
              </a:xfrm>
              <a:custGeom>
                <a:avLst/>
                <a:gdLst>
                  <a:gd name="textAreaLeft" fmla="*/ 0 w 101520"/>
                  <a:gd name="textAreaRight" fmla="*/ 102240 w 101520"/>
                  <a:gd name="textAreaTop" fmla="*/ 0 h 101160"/>
                  <a:gd name="textAreaBottom" fmla="*/ 101880 h 101160"/>
                </a:gdLst>
                <a:ah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US" sz="1400" spc="-1" strike="noStrike">
                  <a:solidFill>
                    <a:srgbClr val="000000"/>
                  </a:solidFill>
                  <a:latin typeface="Arial"/>
                </a:endParaRPr>
              </a:p>
            </p:txBody>
          </p:sp>
          <p:sp>
            <p:nvSpPr>
              <p:cNvPr id="1296" name="Google Shape;404;p9"/>
              <p:cNvSpPr/>
              <p:nvPr/>
            </p:nvSpPr>
            <p:spPr>
              <a:xfrm>
                <a:off x="-126000" y="514080"/>
                <a:ext cx="101520" cy="101160"/>
              </a:xfrm>
              <a:custGeom>
                <a:avLst/>
                <a:gdLst>
                  <a:gd name="textAreaLeft" fmla="*/ 0 w 101520"/>
                  <a:gd name="textAreaRight" fmla="*/ 102240 w 101520"/>
                  <a:gd name="textAreaTop" fmla="*/ 0 h 101160"/>
                  <a:gd name="textAreaBottom" fmla="*/ 101880 h 101160"/>
                </a:gdLst>
                <a:ah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US" sz="1400" spc="-1" strike="noStrike">
                  <a:solidFill>
                    <a:srgbClr val="000000"/>
                  </a:solidFill>
                  <a:latin typeface="Arial"/>
                </a:endParaRPr>
              </a:p>
            </p:txBody>
          </p:sp>
          <p:sp>
            <p:nvSpPr>
              <p:cNvPr id="1297" name="Google Shape;405;p9"/>
              <p:cNvSpPr/>
              <p:nvPr/>
            </p:nvSpPr>
            <p:spPr>
              <a:xfrm>
                <a:off x="-189360" y="577080"/>
                <a:ext cx="101160" cy="101520"/>
              </a:xfrm>
              <a:custGeom>
                <a:avLst/>
                <a:gdLst>
                  <a:gd name="textAreaLeft" fmla="*/ 0 w 101160"/>
                  <a:gd name="textAreaRight" fmla="*/ 101880 w 101160"/>
                  <a:gd name="textAreaTop" fmla="*/ 0 h 101520"/>
                  <a:gd name="textAreaBottom" fmla="*/ 102240 h 101520"/>
                </a:gdLst>
                <a:ah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51120" bIns="51120" anchor="ctr">
                <a:noAutofit/>
              </a:bodyPr>
              <a:p>
                <a:pPr>
                  <a:lnSpc>
                    <a:spcPct val="100000"/>
                  </a:lnSpc>
                  <a:tabLst>
                    <a:tab algn="l" pos="0"/>
                  </a:tabLst>
                </a:pPr>
                <a:endParaRPr b="0" lang="en-US" sz="1400" spc="-1" strike="noStrike">
                  <a:solidFill>
                    <a:srgbClr val="000000"/>
                  </a:solidFill>
                  <a:latin typeface="Arial"/>
                </a:endParaRPr>
              </a:p>
            </p:txBody>
          </p:sp>
          <p:sp>
            <p:nvSpPr>
              <p:cNvPr id="1298" name="Google Shape;406;p9"/>
              <p:cNvSpPr/>
              <p:nvPr/>
            </p:nvSpPr>
            <p:spPr>
              <a:xfrm>
                <a:off x="-252000" y="640440"/>
                <a:ext cx="101160" cy="101160"/>
              </a:xfrm>
              <a:custGeom>
                <a:avLst/>
                <a:gdLst>
                  <a:gd name="textAreaLeft" fmla="*/ 0 w 101160"/>
                  <a:gd name="textAreaRight" fmla="*/ 101880 w 101160"/>
                  <a:gd name="textAreaTop" fmla="*/ 0 h 101160"/>
                  <a:gd name="textAreaBottom" fmla="*/ 101880 h 101160"/>
                </a:gdLst>
                <a:ah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1299" name="Google Shape;407;p9"/>
          <p:cNvGrpSpPr/>
          <p:nvPr/>
        </p:nvGrpSpPr>
        <p:grpSpPr>
          <a:xfrm>
            <a:off x="6719760" y="2898360"/>
            <a:ext cx="3919680" cy="3213360"/>
            <a:chOff x="6719760" y="2898360"/>
            <a:chExt cx="3919680" cy="3213360"/>
          </a:xfrm>
        </p:grpSpPr>
        <p:sp>
          <p:nvSpPr>
            <p:cNvPr id="1300" name="Google Shape;408;p9"/>
            <p:cNvSpPr/>
            <p:nvPr/>
          </p:nvSpPr>
          <p:spPr>
            <a:xfrm>
              <a:off x="8841240" y="2898360"/>
              <a:ext cx="480240" cy="475200"/>
            </a:xfrm>
            <a:custGeom>
              <a:avLst/>
              <a:gdLst>
                <a:gd name="textAreaLeft" fmla="*/ 0 w 480240"/>
                <a:gd name="textAreaRight" fmla="*/ 480960 w 480240"/>
                <a:gd name="textAreaTop" fmla="*/ 0 h 475200"/>
                <a:gd name="textAreaBottom" fmla="*/ 475920 h 47520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pic>
          <p:nvPicPr>
            <p:cNvPr id="1301" name="Google Shape;409;p9" descr=""/>
            <p:cNvPicPr/>
            <p:nvPr/>
          </p:nvPicPr>
          <p:blipFill>
            <a:blip r:embed="rId3"/>
            <a:srcRect l="16959" t="24708" r="7122" b="26168"/>
            <a:stretch/>
          </p:blipFill>
          <p:spPr>
            <a:xfrm>
              <a:off x="6719760" y="3120120"/>
              <a:ext cx="3919680" cy="2991600"/>
            </a:xfrm>
            <a:prstGeom prst="rect">
              <a:avLst/>
            </a:prstGeom>
            <a:ln w="0">
              <a:noFill/>
            </a:ln>
          </p:spPr>
        </p:pic>
        <p:grpSp>
          <p:nvGrpSpPr>
            <p:cNvPr id="1302" name="Google Shape;410;p9"/>
            <p:cNvGrpSpPr/>
            <p:nvPr/>
          </p:nvGrpSpPr>
          <p:grpSpPr>
            <a:xfrm>
              <a:off x="8748360" y="3547800"/>
              <a:ext cx="699120" cy="1650600"/>
              <a:chOff x="8748360" y="3547800"/>
              <a:chExt cx="699120" cy="1650600"/>
            </a:xfrm>
          </p:grpSpPr>
          <p:sp>
            <p:nvSpPr>
              <p:cNvPr id="1303" name="Google Shape;411;p9"/>
              <p:cNvSpPr/>
              <p:nvPr/>
            </p:nvSpPr>
            <p:spPr>
              <a:xfrm>
                <a:off x="8748360" y="3547800"/>
                <a:ext cx="482400" cy="1013040"/>
              </a:xfrm>
              <a:custGeom>
                <a:avLst/>
                <a:gdLst>
                  <a:gd name="textAreaLeft" fmla="*/ 0 w 482400"/>
                  <a:gd name="textAreaRight" fmla="*/ 483120 w 482400"/>
                  <a:gd name="textAreaTop" fmla="*/ 0 h 1013040"/>
                  <a:gd name="textAreaBottom" fmla="*/ 1013760 h 1013040"/>
                </a:gdLst>
                <a:ahLst/>
                <a:rect l="textAreaLeft" t="textAreaTop" r="textAreaRight" b="textAreaBottom"/>
                <a:pathLst>
                  <a:path w="11779" h="24714">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rotWithShape="0">
                <a:gsLst>
                  <a:gs pos="0">
                    <a:srgbClr val="0c0a9e">
                      <a:alpha val="37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304" name="Google Shape;412;p9"/>
              <p:cNvSpPr/>
              <p:nvPr/>
            </p:nvSpPr>
            <p:spPr>
              <a:xfrm>
                <a:off x="9201240" y="3879000"/>
                <a:ext cx="246240" cy="1226160"/>
              </a:xfrm>
              <a:custGeom>
                <a:avLst/>
                <a:gdLst>
                  <a:gd name="textAreaLeft" fmla="*/ 0 w 246240"/>
                  <a:gd name="textAreaRight" fmla="*/ 246960 w 246240"/>
                  <a:gd name="textAreaTop" fmla="*/ 0 h 1226160"/>
                  <a:gd name="textAreaBottom" fmla="*/ 1226880 h 1226160"/>
                </a:gdLst>
                <a:ahLst/>
                <a:rect l="textAreaLeft" t="textAreaTop" r="textAreaRight" b="textAreaBottom"/>
                <a:pathLst>
                  <a:path w="6019" h="29909">
                    <a:moveTo>
                      <a:pt x="1" y="1"/>
                    </a:moveTo>
                    <a:lnTo>
                      <a:pt x="1" y="305"/>
                    </a:lnTo>
                    <a:lnTo>
                      <a:pt x="5714" y="305"/>
                    </a:lnTo>
                    <a:lnTo>
                      <a:pt x="5714"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305" name="Google Shape;413;p9"/>
              <p:cNvSpPr/>
              <p:nvPr/>
            </p:nvSpPr>
            <p:spPr>
              <a:xfrm>
                <a:off x="9108720" y="3972240"/>
                <a:ext cx="246240" cy="1226160"/>
              </a:xfrm>
              <a:custGeom>
                <a:avLst/>
                <a:gdLst>
                  <a:gd name="textAreaLeft" fmla="*/ 0 w 246240"/>
                  <a:gd name="textAreaRight" fmla="*/ 246960 w 246240"/>
                  <a:gd name="textAreaTop" fmla="*/ 0 h 1226160"/>
                  <a:gd name="textAreaBottom" fmla="*/ 1226880 h 1226160"/>
                </a:gdLst>
                <a:ah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306" name="Google Shape;414;p9"/>
            <p:cNvGrpSpPr/>
            <p:nvPr/>
          </p:nvGrpSpPr>
          <p:grpSpPr>
            <a:xfrm>
              <a:off x="8355600" y="4357440"/>
              <a:ext cx="903960" cy="725040"/>
              <a:chOff x="8355600" y="4357440"/>
              <a:chExt cx="903960" cy="725040"/>
            </a:xfrm>
          </p:grpSpPr>
          <p:sp>
            <p:nvSpPr>
              <p:cNvPr id="1307" name="Google Shape;415;p9"/>
              <p:cNvSpPr/>
              <p:nvPr/>
            </p:nvSpPr>
            <p:spPr>
              <a:xfrm>
                <a:off x="8574840" y="4357440"/>
                <a:ext cx="480240" cy="415800"/>
              </a:xfrm>
              <a:custGeom>
                <a:avLst/>
                <a:gdLst>
                  <a:gd name="textAreaLeft" fmla="*/ 0 w 480240"/>
                  <a:gd name="textAreaRight" fmla="*/ 480960 w 480240"/>
                  <a:gd name="textAreaTop" fmla="*/ 0 h 415800"/>
                  <a:gd name="textAreaBottom" fmla="*/ 416520 h 41580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308" name="Google Shape;416;p9"/>
              <p:cNvSpPr/>
              <p:nvPr/>
            </p:nvSpPr>
            <p:spPr>
              <a:xfrm>
                <a:off x="8355600" y="4500360"/>
                <a:ext cx="480240" cy="415800"/>
              </a:xfrm>
              <a:custGeom>
                <a:avLst/>
                <a:gdLst>
                  <a:gd name="textAreaLeft" fmla="*/ 0 w 480240"/>
                  <a:gd name="textAreaRight" fmla="*/ 480960 w 480240"/>
                  <a:gd name="textAreaTop" fmla="*/ 0 h 415800"/>
                  <a:gd name="textAreaBottom" fmla="*/ 416520 h 41580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309" name="Google Shape;417;p9"/>
              <p:cNvSpPr/>
              <p:nvPr/>
            </p:nvSpPr>
            <p:spPr>
              <a:xfrm>
                <a:off x="8587080" y="4500360"/>
                <a:ext cx="672480" cy="582120"/>
              </a:xfrm>
              <a:custGeom>
                <a:avLst/>
                <a:gdLst>
                  <a:gd name="textAreaLeft" fmla="*/ 0 w 672480"/>
                  <a:gd name="textAreaRight" fmla="*/ 673200 w 672480"/>
                  <a:gd name="textAreaTop" fmla="*/ 0 h 582120"/>
                  <a:gd name="textAreaBottom" fmla="*/ 582840 h 58212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sp>
          <p:nvSpPr>
            <p:cNvPr id="1310" name="Google Shape;418;p9"/>
            <p:cNvSpPr/>
            <p:nvPr/>
          </p:nvSpPr>
          <p:spPr>
            <a:xfrm rot="10800000">
              <a:off x="7946640" y="2997000"/>
              <a:ext cx="981000" cy="2307240"/>
            </a:xfrm>
            <a:custGeom>
              <a:avLst/>
              <a:gdLst>
                <a:gd name="textAreaLeft" fmla="*/ 0 w 981000"/>
                <a:gd name="textAreaRight" fmla="*/ 981720 w 981000"/>
                <a:gd name="textAreaTop" fmla="*/ 0 h 2307240"/>
                <a:gd name="textAreaBottom" fmla="*/ 2307960 h 2307240"/>
              </a:gdLst>
              <a:ah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eb9109"/>
                </a:gs>
                <a:gs pos="40000">
                  <a:srgbClr val="ff9900">
                    <a:alpha val="41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311" name="Google Shape;419;p9"/>
            <p:cNvSpPr/>
            <p:nvPr/>
          </p:nvSpPr>
          <p:spPr>
            <a:xfrm rot="10800000">
              <a:off x="8106120" y="2997720"/>
              <a:ext cx="981000" cy="2307240"/>
            </a:xfrm>
            <a:custGeom>
              <a:avLst/>
              <a:gdLst>
                <a:gd name="textAreaLeft" fmla="*/ 0 w 981000"/>
                <a:gd name="textAreaRight" fmla="*/ 981720 w 981000"/>
                <a:gd name="textAreaTop" fmla="*/ 0 h 2307240"/>
                <a:gd name="textAreaBottom" fmla="*/ 2307960 h 2307240"/>
              </a:gdLst>
              <a:ah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40000">
                  <a:srgbClr val="ff9900">
                    <a:alpha val="41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312" name="Google Shape;420;p9"/>
          <p:cNvGrpSpPr/>
          <p:nvPr/>
        </p:nvGrpSpPr>
        <p:grpSpPr>
          <a:xfrm>
            <a:off x="-1953000" y="4816440"/>
            <a:ext cx="4558320" cy="133560"/>
            <a:chOff x="-1953000" y="4816440"/>
            <a:chExt cx="4558320" cy="133560"/>
          </a:xfrm>
        </p:grpSpPr>
        <p:sp>
          <p:nvSpPr>
            <p:cNvPr id="1313" name="Google Shape;421;p9"/>
            <p:cNvSpPr/>
            <p:nvPr/>
          </p:nvSpPr>
          <p:spPr>
            <a:xfrm>
              <a:off x="2471760" y="481644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cxnSp>
          <p:nvCxnSpPr>
            <p:cNvPr id="1314" name="Google Shape;422;p9"/>
            <p:cNvCxnSpPr/>
            <p:nvPr/>
          </p:nvCxnSpPr>
          <p:spPr>
            <a:xfrm>
              <a:off x="-1953000" y="4883400"/>
              <a:ext cx="4463280" cy="720"/>
            </a:xfrm>
            <a:prstGeom prst="straightConnector1">
              <a:avLst/>
            </a:prstGeom>
            <a:ln w="9525">
              <a:solidFill>
                <a:srgbClr val="0c0a9e"/>
              </a:solidFill>
              <a:round/>
            </a:ln>
          </p:spPr>
        </p:cxnSp>
        <p:sp>
          <p:nvSpPr>
            <p:cNvPr id="1315" name="Google Shape;423;p9"/>
            <p:cNvSpPr/>
            <p:nvPr/>
          </p:nvSpPr>
          <p:spPr>
            <a:xfrm>
              <a:off x="2501640" y="484668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tabLst>
                  <a:tab algn="l" pos="0"/>
                </a:tabLst>
              </a:pPr>
              <a:endParaRPr b="0" lang="en-US" sz="1400" spc="-1" strike="noStrike">
                <a:solidFill>
                  <a:srgbClr val="ffffff"/>
                </a:solidFill>
                <a:latin typeface="Arial"/>
              </a:endParaRPr>
            </a:p>
          </p:txBody>
        </p:sp>
      </p:grpSp>
      <p:sp>
        <p:nvSpPr>
          <p:cNvPr id="13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31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5"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31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20" name="Google Shape;1272;p28"/>
          <p:cNvSpPr/>
          <p:nvPr/>
        </p:nvSpPr>
        <p:spPr>
          <a:xfrm>
            <a:off x="6751080" y="2645640"/>
            <a:ext cx="2924280" cy="2944800"/>
          </a:xfrm>
          <a:prstGeom prst="ellipse">
            <a:avLst/>
          </a:pr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ndParaRPr>
          </a:p>
        </p:txBody>
      </p:sp>
      <p:grpSp>
        <p:nvGrpSpPr>
          <p:cNvPr id="1321" name="Google Shape;1273;p28"/>
          <p:cNvGrpSpPr/>
          <p:nvPr/>
        </p:nvGrpSpPr>
        <p:grpSpPr>
          <a:xfrm>
            <a:off x="8360640" y="-226080"/>
            <a:ext cx="438480" cy="438480"/>
            <a:chOff x="8360640" y="-226080"/>
            <a:chExt cx="438480" cy="438480"/>
          </a:xfrm>
        </p:grpSpPr>
        <p:sp>
          <p:nvSpPr>
            <p:cNvPr id="1322" name="Google Shape;1274;p28"/>
            <p:cNvSpPr/>
            <p:nvPr/>
          </p:nvSpPr>
          <p:spPr>
            <a:xfrm rot="5400000">
              <a:off x="8360640" y="-226080"/>
              <a:ext cx="438480" cy="438480"/>
            </a:xfrm>
            <a:custGeom>
              <a:avLst/>
              <a:gdLst>
                <a:gd name="textAreaLeft" fmla="*/ 0 w 438480"/>
                <a:gd name="textAreaRight" fmla="*/ 439200 w 438480"/>
                <a:gd name="textAreaTop" fmla="*/ 0 h 438480"/>
                <a:gd name="textAreaBottom" fmla="*/ 439200 h 4384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40000">
                  <a:srgbClr val="ff9900">
                    <a:alpha val="41000"/>
                  </a:srgbClr>
                </a:gs>
                <a:gs pos="100000">
                  <a:srgbClr val="ffffff">
                    <a:alpha val="0"/>
                  </a:srgbClr>
                </a:gs>
              </a:gsLst>
              <a:lin ang="2694000"/>
            </a:gra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ndParaRPr>
            </a:p>
          </p:txBody>
        </p:sp>
        <p:sp>
          <p:nvSpPr>
            <p:cNvPr id="1323" name="Google Shape;1275;p28"/>
            <p:cNvSpPr/>
            <p:nvPr/>
          </p:nvSpPr>
          <p:spPr>
            <a:xfrm rot="5400000">
              <a:off x="8448480" y="-126360"/>
              <a:ext cx="262080" cy="239040"/>
            </a:xfrm>
            <a:custGeom>
              <a:avLst/>
              <a:gdLst>
                <a:gd name="textAreaLeft" fmla="*/ 0 w 262080"/>
                <a:gd name="textAreaRight" fmla="*/ 262800 w 262080"/>
                <a:gd name="textAreaTop" fmla="*/ 0 h 239040"/>
                <a:gd name="textAreaBottom" fmla="*/ 239760 h 2390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40000">
                  <a:srgbClr val="ff9900">
                    <a:alpha val="41000"/>
                  </a:srgbClr>
                </a:gs>
                <a:gs pos="100000">
                  <a:srgbClr val="ffffff">
                    <a:alpha val="0"/>
                  </a:srgbClr>
                </a:gs>
              </a:gsLst>
              <a:lin ang="2694000"/>
            </a:gra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ndParaRPr>
            </a:p>
          </p:txBody>
        </p:sp>
      </p:grpSp>
      <p:grpSp>
        <p:nvGrpSpPr>
          <p:cNvPr id="1324" name="Google Shape;1276;p28"/>
          <p:cNvGrpSpPr/>
          <p:nvPr/>
        </p:nvGrpSpPr>
        <p:grpSpPr>
          <a:xfrm>
            <a:off x="-903240" y="4838040"/>
            <a:ext cx="4558320" cy="133560"/>
            <a:chOff x="-903240" y="4838040"/>
            <a:chExt cx="4558320" cy="133560"/>
          </a:xfrm>
        </p:grpSpPr>
        <p:sp>
          <p:nvSpPr>
            <p:cNvPr id="1325" name="Google Shape;1277;p28"/>
            <p:cNvSpPr/>
            <p:nvPr/>
          </p:nvSpPr>
          <p:spPr>
            <a:xfrm>
              <a:off x="3521520" y="483804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pPr>
              <a:endParaRPr b="0" lang="en-US" sz="1400" spc="-1" strike="noStrike">
                <a:solidFill>
                  <a:srgbClr val="000000"/>
                </a:solidFill>
                <a:latin typeface="Arial"/>
              </a:endParaRPr>
            </a:p>
          </p:txBody>
        </p:sp>
        <p:cxnSp>
          <p:nvCxnSpPr>
            <p:cNvPr id="1326" name="Google Shape;1278;p28"/>
            <p:cNvCxnSpPr/>
            <p:nvPr/>
          </p:nvCxnSpPr>
          <p:spPr>
            <a:xfrm>
              <a:off x="-903240" y="4905000"/>
              <a:ext cx="4463280" cy="720"/>
            </a:xfrm>
            <a:prstGeom prst="straightConnector1">
              <a:avLst/>
            </a:prstGeom>
            <a:ln w="9525">
              <a:solidFill>
                <a:srgbClr val="0c0a9e"/>
              </a:solidFill>
              <a:round/>
            </a:ln>
          </p:spPr>
        </p:cxnSp>
        <p:sp>
          <p:nvSpPr>
            <p:cNvPr id="1327" name="Google Shape;1279;p28"/>
            <p:cNvSpPr/>
            <p:nvPr/>
          </p:nvSpPr>
          <p:spPr>
            <a:xfrm>
              <a:off x="3551760" y="486828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pPr>
              <a:endParaRPr b="0" lang="en-US" sz="1400" spc="-1" strike="noStrike">
                <a:solidFill>
                  <a:srgbClr val="ffffff"/>
                </a:solidFill>
                <a:latin typeface="Arial"/>
              </a:endParaRPr>
            </a:p>
          </p:txBody>
        </p:sp>
      </p:grpSp>
    </p:spTree>
  </p:cSld>
  <p:clrMap bg1="lt1" bg2="lt2" tx1="dk1"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28" name="Google Shape;1272;p28"/>
          <p:cNvSpPr/>
          <p:nvPr/>
        </p:nvSpPr>
        <p:spPr>
          <a:xfrm>
            <a:off x="6751080" y="2645640"/>
            <a:ext cx="2924280" cy="2944800"/>
          </a:xfrm>
          <a:prstGeom prst="ellipse">
            <a:avLst/>
          </a:pr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ndParaRPr>
          </a:p>
        </p:txBody>
      </p:sp>
      <p:grpSp>
        <p:nvGrpSpPr>
          <p:cNvPr id="1329" name="Google Shape;1273;p28"/>
          <p:cNvGrpSpPr/>
          <p:nvPr/>
        </p:nvGrpSpPr>
        <p:grpSpPr>
          <a:xfrm>
            <a:off x="8360640" y="-226080"/>
            <a:ext cx="438480" cy="438480"/>
            <a:chOff x="8360640" y="-226080"/>
            <a:chExt cx="438480" cy="438480"/>
          </a:xfrm>
        </p:grpSpPr>
        <p:sp>
          <p:nvSpPr>
            <p:cNvPr id="1330" name="Google Shape;1274;p28"/>
            <p:cNvSpPr/>
            <p:nvPr/>
          </p:nvSpPr>
          <p:spPr>
            <a:xfrm rot="5400000">
              <a:off x="8360640" y="-226080"/>
              <a:ext cx="438480" cy="438480"/>
            </a:xfrm>
            <a:custGeom>
              <a:avLst/>
              <a:gdLst>
                <a:gd name="textAreaLeft" fmla="*/ 0 w 438480"/>
                <a:gd name="textAreaRight" fmla="*/ 439200 w 438480"/>
                <a:gd name="textAreaTop" fmla="*/ 0 h 438480"/>
                <a:gd name="textAreaBottom" fmla="*/ 439200 h 4384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40000">
                  <a:srgbClr val="ff9900">
                    <a:alpha val="41000"/>
                  </a:srgbClr>
                </a:gs>
                <a:gs pos="100000">
                  <a:srgbClr val="ffffff">
                    <a:alpha val="0"/>
                  </a:srgbClr>
                </a:gs>
              </a:gsLst>
              <a:lin ang="2694000"/>
            </a:gra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ndParaRPr>
            </a:p>
          </p:txBody>
        </p:sp>
        <p:sp>
          <p:nvSpPr>
            <p:cNvPr id="1331" name="Google Shape;1275;p28"/>
            <p:cNvSpPr/>
            <p:nvPr/>
          </p:nvSpPr>
          <p:spPr>
            <a:xfrm rot="5400000">
              <a:off x="8448480" y="-126360"/>
              <a:ext cx="262080" cy="239040"/>
            </a:xfrm>
            <a:custGeom>
              <a:avLst/>
              <a:gdLst>
                <a:gd name="textAreaLeft" fmla="*/ 0 w 262080"/>
                <a:gd name="textAreaRight" fmla="*/ 262800 w 262080"/>
                <a:gd name="textAreaTop" fmla="*/ 0 h 239040"/>
                <a:gd name="textAreaBottom" fmla="*/ 239760 h 2390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40000">
                  <a:srgbClr val="ff9900">
                    <a:alpha val="41000"/>
                  </a:srgbClr>
                </a:gs>
                <a:gs pos="100000">
                  <a:srgbClr val="ffffff">
                    <a:alpha val="0"/>
                  </a:srgbClr>
                </a:gs>
              </a:gsLst>
              <a:lin ang="2694000"/>
            </a:gra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ndParaRPr>
            </a:p>
          </p:txBody>
        </p:sp>
      </p:grpSp>
      <p:grpSp>
        <p:nvGrpSpPr>
          <p:cNvPr id="1332" name="Google Shape;1276;p28"/>
          <p:cNvGrpSpPr/>
          <p:nvPr/>
        </p:nvGrpSpPr>
        <p:grpSpPr>
          <a:xfrm>
            <a:off x="-903240" y="4838040"/>
            <a:ext cx="4558320" cy="133560"/>
            <a:chOff x="-903240" y="4838040"/>
            <a:chExt cx="4558320" cy="133560"/>
          </a:xfrm>
        </p:grpSpPr>
        <p:sp>
          <p:nvSpPr>
            <p:cNvPr id="1333" name="Google Shape;1277;p28"/>
            <p:cNvSpPr/>
            <p:nvPr/>
          </p:nvSpPr>
          <p:spPr>
            <a:xfrm>
              <a:off x="3521520" y="483804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pPr>
              <a:endParaRPr b="0" lang="en-US" sz="1400" spc="-1" strike="noStrike">
                <a:solidFill>
                  <a:srgbClr val="000000"/>
                </a:solidFill>
                <a:latin typeface="Arial"/>
              </a:endParaRPr>
            </a:p>
          </p:txBody>
        </p:sp>
        <p:cxnSp>
          <p:nvCxnSpPr>
            <p:cNvPr id="1334" name="Google Shape;1278;p28"/>
            <p:cNvCxnSpPr/>
            <p:nvPr/>
          </p:nvCxnSpPr>
          <p:spPr>
            <a:xfrm>
              <a:off x="-903240" y="4905000"/>
              <a:ext cx="4463280" cy="720"/>
            </a:xfrm>
            <a:prstGeom prst="straightConnector1">
              <a:avLst/>
            </a:prstGeom>
            <a:ln w="9525">
              <a:solidFill>
                <a:srgbClr val="0c0a9e"/>
              </a:solidFill>
              <a:round/>
            </a:ln>
          </p:spPr>
        </p:cxnSp>
        <p:sp>
          <p:nvSpPr>
            <p:cNvPr id="1335" name="Google Shape;1279;p28"/>
            <p:cNvSpPr/>
            <p:nvPr/>
          </p:nvSpPr>
          <p:spPr>
            <a:xfrm>
              <a:off x="3551760" y="486828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pPr>
              <a:endParaRPr b="0" lang="en-US" sz="1400" spc="-1" strike="noStrike">
                <a:solidFill>
                  <a:srgbClr val="ffffff"/>
                </a:solidFill>
                <a:latin typeface="Arial"/>
              </a:endParaRPr>
            </a:p>
          </p:txBody>
        </p:sp>
      </p:grpSp>
    </p:spTree>
  </p:cSld>
  <p:clrMap bg1="lt1" bg2="lt2" tx1="dk1" tx2="dk2" accent1="accent1" accent2="accent2" accent3="accent3" accent4="accent4" accent5="accent5" accent6="accent6" hlink="hlink" folHlink="folHlink"/>
  <p:sldLayoutIdLst>
    <p:sldLayoutId id="2147483715"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36" name="Google Shape;1272;p28"/>
          <p:cNvSpPr/>
          <p:nvPr/>
        </p:nvSpPr>
        <p:spPr>
          <a:xfrm>
            <a:off x="6751080" y="2645640"/>
            <a:ext cx="2924280" cy="2944800"/>
          </a:xfrm>
          <a:prstGeom prst="ellipse">
            <a:avLst/>
          </a:pr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ndParaRPr>
          </a:p>
        </p:txBody>
      </p:sp>
      <p:grpSp>
        <p:nvGrpSpPr>
          <p:cNvPr id="1337" name="Google Shape;1273;p28"/>
          <p:cNvGrpSpPr/>
          <p:nvPr/>
        </p:nvGrpSpPr>
        <p:grpSpPr>
          <a:xfrm>
            <a:off x="8360640" y="-226080"/>
            <a:ext cx="438480" cy="438480"/>
            <a:chOff x="8360640" y="-226080"/>
            <a:chExt cx="438480" cy="438480"/>
          </a:xfrm>
        </p:grpSpPr>
        <p:sp>
          <p:nvSpPr>
            <p:cNvPr id="1338" name="Google Shape;1274;p28"/>
            <p:cNvSpPr/>
            <p:nvPr/>
          </p:nvSpPr>
          <p:spPr>
            <a:xfrm rot="5400000">
              <a:off x="8360640" y="-226080"/>
              <a:ext cx="438480" cy="438480"/>
            </a:xfrm>
            <a:custGeom>
              <a:avLst/>
              <a:gdLst>
                <a:gd name="textAreaLeft" fmla="*/ 0 w 438480"/>
                <a:gd name="textAreaRight" fmla="*/ 439200 w 438480"/>
                <a:gd name="textAreaTop" fmla="*/ 0 h 438480"/>
                <a:gd name="textAreaBottom" fmla="*/ 439200 h 4384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40000">
                  <a:srgbClr val="ff9900">
                    <a:alpha val="41000"/>
                  </a:srgbClr>
                </a:gs>
                <a:gs pos="100000">
                  <a:srgbClr val="ffffff">
                    <a:alpha val="0"/>
                  </a:srgbClr>
                </a:gs>
              </a:gsLst>
              <a:lin ang="2694000"/>
            </a:gra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ndParaRPr>
            </a:p>
          </p:txBody>
        </p:sp>
        <p:sp>
          <p:nvSpPr>
            <p:cNvPr id="1339" name="Google Shape;1275;p28"/>
            <p:cNvSpPr/>
            <p:nvPr/>
          </p:nvSpPr>
          <p:spPr>
            <a:xfrm rot="5400000">
              <a:off x="8448480" y="-126360"/>
              <a:ext cx="262080" cy="239040"/>
            </a:xfrm>
            <a:custGeom>
              <a:avLst/>
              <a:gdLst>
                <a:gd name="textAreaLeft" fmla="*/ 0 w 262080"/>
                <a:gd name="textAreaRight" fmla="*/ 262800 w 262080"/>
                <a:gd name="textAreaTop" fmla="*/ 0 h 239040"/>
                <a:gd name="textAreaBottom" fmla="*/ 239760 h 2390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40000">
                  <a:srgbClr val="ff9900">
                    <a:alpha val="41000"/>
                  </a:srgbClr>
                </a:gs>
                <a:gs pos="100000">
                  <a:srgbClr val="ffffff">
                    <a:alpha val="0"/>
                  </a:srgbClr>
                </a:gs>
              </a:gsLst>
              <a:lin ang="2694000"/>
            </a:gra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ndParaRPr>
            </a:p>
          </p:txBody>
        </p:sp>
      </p:grpSp>
      <p:grpSp>
        <p:nvGrpSpPr>
          <p:cNvPr id="1340" name="Google Shape;1276;p28"/>
          <p:cNvGrpSpPr/>
          <p:nvPr/>
        </p:nvGrpSpPr>
        <p:grpSpPr>
          <a:xfrm>
            <a:off x="-903240" y="4838040"/>
            <a:ext cx="4558320" cy="133560"/>
            <a:chOff x="-903240" y="4838040"/>
            <a:chExt cx="4558320" cy="133560"/>
          </a:xfrm>
        </p:grpSpPr>
        <p:sp>
          <p:nvSpPr>
            <p:cNvPr id="1341" name="Google Shape;1277;p28"/>
            <p:cNvSpPr/>
            <p:nvPr/>
          </p:nvSpPr>
          <p:spPr>
            <a:xfrm>
              <a:off x="3521520" y="483804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pPr>
              <a:endParaRPr b="0" lang="en-US" sz="1400" spc="-1" strike="noStrike">
                <a:solidFill>
                  <a:srgbClr val="000000"/>
                </a:solidFill>
                <a:latin typeface="Arial"/>
              </a:endParaRPr>
            </a:p>
          </p:txBody>
        </p:sp>
        <p:cxnSp>
          <p:nvCxnSpPr>
            <p:cNvPr id="1342" name="Google Shape;1278;p28"/>
            <p:cNvCxnSpPr/>
            <p:nvPr/>
          </p:nvCxnSpPr>
          <p:spPr>
            <a:xfrm>
              <a:off x="-903240" y="4905000"/>
              <a:ext cx="4463280" cy="720"/>
            </a:xfrm>
            <a:prstGeom prst="straightConnector1">
              <a:avLst/>
            </a:prstGeom>
            <a:ln w="9525">
              <a:solidFill>
                <a:srgbClr val="0c0a9e"/>
              </a:solidFill>
              <a:round/>
            </a:ln>
          </p:spPr>
        </p:cxnSp>
        <p:sp>
          <p:nvSpPr>
            <p:cNvPr id="1343" name="Google Shape;1279;p28"/>
            <p:cNvSpPr/>
            <p:nvPr/>
          </p:nvSpPr>
          <p:spPr>
            <a:xfrm>
              <a:off x="3551760" y="486828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pPr>
              <a:endParaRPr b="0" lang="en-US" sz="1400" spc="-1" strike="noStrike">
                <a:solidFill>
                  <a:srgbClr val="ffffff"/>
                </a:solidFill>
                <a:latin typeface="Arial"/>
              </a:endParaRPr>
            </a:p>
          </p:txBody>
        </p:sp>
      </p:grpSp>
    </p:spTree>
  </p:cSld>
  <p:clrMap bg1="lt1" bg2="lt2" tx1="dk1" tx2="dk2" accent1="accent1" accent2="accent2" accent3="accent3" accent4="accent4" accent5="accent5" accent6="accent6" hlink="hlink" folHlink="folHlink"/>
  <p:sldLayoutIdLst>
    <p:sldLayoutId id="2147483717"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44" name="Google Shape;1272;p28"/>
          <p:cNvSpPr/>
          <p:nvPr/>
        </p:nvSpPr>
        <p:spPr>
          <a:xfrm>
            <a:off x="6751080" y="2645640"/>
            <a:ext cx="2924280" cy="2944800"/>
          </a:xfrm>
          <a:prstGeom prst="ellipse">
            <a:avLst/>
          </a:pr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ndParaRPr>
          </a:p>
        </p:txBody>
      </p:sp>
      <p:grpSp>
        <p:nvGrpSpPr>
          <p:cNvPr id="1345" name="Google Shape;1273;p28"/>
          <p:cNvGrpSpPr/>
          <p:nvPr/>
        </p:nvGrpSpPr>
        <p:grpSpPr>
          <a:xfrm>
            <a:off x="8360640" y="-226080"/>
            <a:ext cx="438480" cy="438480"/>
            <a:chOff x="8360640" y="-226080"/>
            <a:chExt cx="438480" cy="438480"/>
          </a:xfrm>
        </p:grpSpPr>
        <p:sp>
          <p:nvSpPr>
            <p:cNvPr id="1346" name="Google Shape;1274;p28"/>
            <p:cNvSpPr/>
            <p:nvPr/>
          </p:nvSpPr>
          <p:spPr>
            <a:xfrm rot="5400000">
              <a:off x="8360640" y="-226080"/>
              <a:ext cx="438480" cy="438480"/>
            </a:xfrm>
            <a:custGeom>
              <a:avLst/>
              <a:gdLst>
                <a:gd name="textAreaLeft" fmla="*/ 0 w 438480"/>
                <a:gd name="textAreaRight" fmla="*/ 439200 w 438480"/>
                <a:gd name="textAreaTop" fmla="*/ 0 h 438480"/>
                <a:gd name="textAreaBottom" fmla="*/ 439200 h 4384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40000">
                  <a:srgbClr val="ff9900">
                    <a:alpha val="41000"/>
                  </a:srgbClr>
                </a:gs>
                <a:gs pos="100000">
                  <a:srgbClr val="ffffff">
                    <a:alpha val="0"/>
                  </a:srgbClr>
                </a:gs>
              </a:gsLst>
              <a:lin ang="2694000"/>
            </a:gra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ndParaRPr>
            </a:p>
          </p:txBody>
        </p:sp>
        <p:sp>
          <p:nvSpPr>
            <p:cNvPr id="1347" name="Google Shape;1275;p28"/>
            <p:cNvSpPr/>
            <p:nvPr/>
          </p:nvSpPr>
          <p:spPr>
            <a:xfrm rot="5400000">
              <a:off x="8448480" y="-126360"/>
              <a:ext cx="262080" cy="239040"/>
            </a:xfrm>
            <a:custGeom>
              <a:avLst/>
              <a:gdLst>
                <a:gd name="textAreaLeft" fmla="*/ 0 w 262080"/>
                <a:gd name="textAreaRight" fmla="*/ 262800 w 262080"/>
                <a:gd name="textAreaTop" fmla="*/ 0 h 239040"/>
                <a:gd name="textAreaBottom" fmla="*/ 239760 h 2390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40000">
                  <a:srgbClr val="ff9900">
                    <a:alpha val="41000"/>
                  </a:srgbClr>
                </a:gs>
                <a:gs pos="100000">
                  <a:srgbClr val="ffffff">
                    <a:alpha val="0"/>
                  </a:srgbClr>
                </a:gs>
              </a:gsLst>
              <a:lin ang="2694000"/>
            </a:gra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ndParaRPr>
            </a:p>
          </p:txBody>
        </p:sp>
      </p:grpSp>
      <p:grpSp>
        <p:nvGrpSpPr>
          <p:cNvPr id="1348" name="Google Shape;1276;p28"/>
          <p:cNvGrpSpPr/>
          <p:nvPr/>
        </p:nvGrpSpPr>
        <p:grpSpPr>
          <a:xfrm>
            <a:off x="-903240" y="4838040"/>
            <a:ext cx="4558320" cy="133560"/>
            <a:chOff x="-903240" y="4838040"/>
            <a:chExt cx="4558320" cy="133560"/>
          </a:xfrm>
        </p:grpSpPr>
        <p:sp>
          <p:nvSpPr>
            <p:cNvPr id="1349" name="Google Shape;1277;p28"/>
            <p:cNvSpPr/>
            <p:nvPr/>
          </p:nvSpPr>
          <p:spPr>
            <a:xfrm>
              <a:off x="3521520" y="483804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pPr>
              <a:endParaRPr b="0" lang="en-US" sz="1400" spc="-1" strike="noStrike">
                <a:solidFill>
                  <a:srgbClr val="000000"/>
                </a:solidFill>
                <a:latin typeface="Arial"/>
              </a:endParaRPr>
            </a:p>
          </p:txBody>
        </p:sp>
        <p:cxnSp>
          <p:nvCxnSpPr>
            <p:cNvPr id="1350" name="Google Shape;1278;p28"/>
            <p:cNvCxnSpPr/>
            <p:nvPr/>
          </p:nvCxnSpPr>
          <p:spPr>
            <a:xfrm>
              <a:off x="-903240" y="4905000"/>
              <a:ext cx="4463280" cy="720"/>
            </a:xfrm>
            <a:prstGeom prst="straightConnector1">
              <a:avLst/>
            </a:prstGeom>
            <a:ln w="9525">
              <a:solidFill>
                <a:srgbClr val="0c0a9e"/>
              </a:solidFill>
              <a:round/>
            </a:ln>
          </p:spPr>
        </p:cxnSp>
        <p:sp>
          <p:nvSpPr>
            <p:cNvPr id="1351" name="Google Shape;1279;p28"/>
            <p:cNvSpPr/>
            <p:nvPr/>
          </p:nvSpPr>
          <p:spPr>
            <a:xfrm>
              <a:off x="3551760" y="486828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pPr>
              <a:endParaRPr b="0" lang="en-US" sz="1400" spc="-1" strike="noStrike">
                <a:solidFill>
                  <a:srgbClr val="ffffff"/>
                </a:solidFill>
                <a:latin typeface="Arial"/>
              </a:endParaRPr>
            </a:p>
          </p:txBody>
        </p:sp>
      </p:grpSp>
    </p:spTree>
  </p:cSld>
  <p:clrMap bg1="lt1" bg2="lt2" tx1="dk1" tx2="dk2" accent1="accent1" accent2="accent2" accent3="accent3" accent4="accent4" accent5="accent5" accent6="accent6" hlink="hlink" folHlink="folHlink"/>
  <p:sldLayoutIdLst>
    <p:sldLayoutId id="2147483719" r:id="rId2"/>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52" name="Google Shape;1272;p28"/>
          <p:cNvSpPr/>
          <p:nvPr/>
        </p:nvSpPr>
        <p:spPr>
          <a:xfrm>
            <a:off x="6751080" y="2645640"/>
            <a:ext cx="2924280" cy="2944800"/>
          </a:xfrm>
          <a:prstGeom prst="ellipse">
            <a:avLst/>
          </a:pr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ndParaRPr>
          </a:p>
        </p:txBody>
      </p:sp>
      <p:grpSp>
        <p:nvGrpSpPr>
          <p:cNvPr id="1353" name="Google Shape;1273;p28"/>
          <p:cNvGrpSpPr/>
          <p:nvPr/>
        </p:nvGrpSpPr>
        <p:grpSpPr>
          <a:xfrm>
            <a:off x="8360640" y="-226080"/>
            <a:ext cx="438480" cy="438480"/>
            <a:chOff x="8360640" y="-226080"/>
            <a:chExt cx="438480" cy="438480"/>
          </a:xfrm>
        </p:grpSpPr>
        <p:sp>
          <p:nvSpPr>
            <p:cNvPr id="1354" name="Google Shape;1274;p28"/>
            <p:cNvSpPr/>
            <p:nvPr/>
          </p:nvSpPr>
          <p:spPr>
            <a:xfrm rot="5400000">
              <a:off x="8360640" y="-226080"/>
              <a:ext cx="438480" cy="438480"/>
            </a:xfrm>
            <a:custGeom>
              <a:avLst/>
              <a:gdLst>
                <a:gd name="textAreaLeft" fmla="*/ 0 w 438480"/>
                <a:gd name="textAreaRight" fmla="*/ 439200 w 438480"/>
                <a:gd name="textAreaTop" fmla="*/ 0 h 438480"/>
                <a:gd name="textAreaBottom" fmla="*/ 439200 h 4384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40000">
                  <a:srgbClr val="ff9900">
                    <a:alpha val="41000"/>
                  </a:srgbClr>
                </a:gs>
                <a:gs pos="100000">
                  <a:srgbClr val="ffffff">
                    <a:alpha val="0"/>
                  </a:srgbClr>
                </a:gs>
              </a:gsLst>
              <a:lin ang="2694000"/>
            </a:gra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ndParaRPr>
            </a:p>
          </p:txBody>
        </p:sp>
        <p:sp>
          <p:nvSpPr>
            <p:cNvPr id="1355" name="Google Shape;1275;p28"/>
            <p:cNvSpPr/>
            <p:nvPr/>
          </p:nvSpPr>
          <p:spPr>
            <a:xfrm rot="5400000">
              <a:off x="8448480" y="-126360"/>
              <a:ext cx="262080" cy="239040"/>
            </a:xfrm>
            <a:custGeom>
              <a:avLst/>
              <a:gdLst>
                <a:gd name="textAreaLeft" fmla="*/ 0 w 262080"/>
                <a:gd name="textAreaRight" fmla="*/ 262800 w 262080"/>
                <a:gd name="textAreaTop" fmla="*/ 0 h 239040"/>
                <a:gd name="textAreaBottom" fmla="*/ 239760 h 2390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40000">
                  <a:srgbClr val="ff9900">
                    <a:alpha val="41000"/>
                  </a:srgbClr>
                </a:gs>
                <a:gs pos="100000">
                  <a:srgbClr val="ffffff">
                    <a:alpha val="0"/>
                  </a:srgbClr>
                </a:gs>
              </a:gsLst>
              <a:lin ang="2694000"/>
            </a:gra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ndParaRPr>
            </a:p>
          </p:txBody>
        </p:sp>
      </p:grpSp>
      <p:grpSp>
        <p:nvGrpSpPr>
          <p:cNvPr id="1356" name="Google Shape;1276;p28"/>
          <p:cNvGrpSpPr/>
          <p:nvPr/>
        </p:nvGrpSpPr>
        <p:grpSpPr>
          <a:xfrm>
            <a:off x="-903240" y="4838040"/>
            <a:ext cx="4558320" cy="133560"/>
            <a:chOff x="-903240" y="4838040"/>
            <a:chExt cx="4558320" cy="133560"/>
          </a:xfrm>
        </p:grpSpPr>
        <p:sp>
          <p:nvSpPr>
            <p:cNvPr id="1357" name="Google Shape;1277;p28"/>
            <p:cNvSpPr/>
            <p:nvPr/>
          </p:nvSpPr>
          <p:spPr>
            <a:xfrm>
              <a:off x="3521520" y="483804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pPr>
              <a:endParaRPr b="0" lang="en-US" sz="1400" spc="-1" strike="noStrike">
                <a:solidFill>
                  <a:srgbClr val="000000"/>
                </a:solidFill>
                <a:latin typeface="Arial"/>
              </a:endParaRPr>
            </a:p>
          </p:txBody>
        </p:sp>
        <p:cxnSp>
          <p:nvCxnSpPr>
            <p:cNvPr id="1358" name="Google Shape;1278;p28"/>
            <p:cNvCxnSpPr/>
            <p:nvPr/>
          </p:nvCxnSpPr>
          <p:spPr>
            <a:xfrm>
              <a:off x="-903240" y="4905000"/>
              <a:ext cx="4463280" cy="720"/>
            </a:xfrm>
            <a:prstGeom prst="straightConnector1">
              <a:avLst/>
            </a:prstGeom>
            <a:ln w="9525">
              <a:solidFill>
                <a:srgbClr val="0c0a9e"/>
              </a:solidFill>
              <a:round/>
            </a:ln>
          </p:spPr>
        </p:cxnSp>
        <p:sp>
          <p:nvSpPr>
            <p:cNvPr id="1359" name="Google Shape;1279;p28"/>
            <p:cNvSpPr/>
            <p:nvPr/>
          </p:nvSpPr>
          <p:spPr>
            <a:xfrm>
              <a:off x="3551760" y="486828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pPr>
              <a:endParaRPr b="0" lang="en-US" sz="1400" spc="-1" strike="noStrike">
                <a:solidFill>
                  <a:srgbClr val="ffffff"/>
                </a:solidFill>
                <a:latin typeface="Arial"/>
              </a:endParaRPr>
            </a:p>
          </p:txBody>
        </p:sp>
      </p:grpSp>
    </p:spTree>
  </p:cSld>
  <p:clrMap bg1="lt1" bg2="lt2" tx1="dk1" tx2="dk2" accent1="accent1" accent2="accent2" accent3="accent3" accent4="accent4" accent5="accent5" accent6="accent6" hlink="hlink" folHlink="folHlink"/>
  <p:sldLayoutIdLst>
    <p:sldLayoutId id="2147483721"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53" name="Google Shape;508;p13"/>
          <p:cNvGrpSpPr/>
          <p:nvPr/>
        </p:nvGrpSpPr>
        <p:grpSpPr>
          <a:xfrm>
            <a:off x="-692280" y="2712240"/>
            <a:ext cx="1980000" cy="3307320"/>
            <a:chOff x="-692280" y="2712240"/>
            <a:chExt cx="1980000" cy="3307320"/>
          </a:xfrm>
        </p:grpSpPr>
        <p:sp>
          <p:nvSpPr>
            <p:cNvPr id="154" name="Google Shape;509;p13"/>
            <p:cNvSpPr/>
            <p:nvPr/>
          </p:nvSpPr>
          <p:spPr>
            <a:xfrm flipH="1">
              <a:off x="-505440" y="4279320"/>
              <a:ext cx="1138680" cy="986040"/>
            </a:xfrm>
            <a:custGeom>
              <a:avLst/>
              <a:gdLst>
                <a:gd name="textAreaLeft" fmla="*/ 360 w 1138680"/>
                <a:gd name="textAreaRight" fmla="*/ 1139760 w 1138680"/>
                <a:gd name="textAreaTop" fmla="*/ 0 h 986040"/>
                <a:gd name="textAreaBottom" fmla="*/ 986760 h 98604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6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55" name="Google Shape;510;p13"/>
            <p:cNvGrpSpPr/>
            <p:nvPr/>
          </p:nvGrpSpPr>
          <p:grpSpPr>
            <a:xfrm>
              <a:off x="171000" y="4682160"/>
              <a:ext cx="327600" cy="327960"/>
              <a:chOff x="171000" y="4682160"/>
              <a:chExt cx="327600" cy="327960"/>
            </a:xfrm>
          </p:grpSpPr>
          <p:sp>
            <p:nvSpPr>
              <p:cNvPr id="156" name="Google Shape;511;p13"/>
              <p:cNvSpPr/>
              <p:nvPr/>
            </p:nvSpPr>
            <p:spPr>
              <a:xfrm>
                <a:off x="171000" y="468216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157" name="Google Shape;512;p13"/>
              <p:cNvSpPr/>
              <p:nvPr/>
            </p:nvSpPr>
            <p:spPr>
              <a:xfrm>
                <a:off x="206280" y="471780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158" name="Google Shape;513;p13"/>
              <p:cNvSpPr/>
              <p:nvPr/>
            </p:nvSpPr>
            <p:spPr>
              <a:xfrm>
                <a:off x="241920" y="475308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159" name="Google Shape;514;p13"/>
              <p:cNvSpPr/>
              <p:nvPr/>
            </p:nvSpPr>
            <p:spPr>
              <a:xfrm>
                <a:off x="277200" y="4788720"/>
                <a:ext cx="115200" cy="114840"/>
              </a:xfrm>
              <a:custGeom>
                <a:avLst/>
                <a:gdLst>
                  <a:gd name="textAreaLeft" fmla="*/ 0 w 115200"/>
                  <a:gd name="textAreaRight" fmla="*/ 115920 w 115200"/>
                  <a:gd name="textAreaTop" fmla="*/ 0 h 114840"/>
                  <a:gd name="textAreaBottom" fmla="*/ 115560 h 114840"/>
                </a:gdLst>
                <a:ah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7600" bIns="57600" anchor="ctr">
                <a:noAutofit/>
              </a:bodyPr>
              <a:p>
                <a:pPr>
                  <a:lnSpc>
                    <a:spcPct val="100000"/>
                  </a:lnSpc>
                  <a:tabLst>
                    <a:tab algn="l" pos="0"/>
                  </a:tabLst>
                </a:pPr>
                <a:endParaRPr b="0" lang="en-US" sz="1400" spc="-1" strike="noStrike">
                  <a:solidFill>
                    <a:srgbClr val="000000"/>
                  </a:solidFill>
                  <a:latin typeface="Arial"/>
                </a:endParaRPr>
              </a:p>
            </p:txBody>
          </p:sp>
          <p:sp>
            <p:nvSpPr>
              <p:cNvPr id="160" name="Google Shape;515;p13"/>
              <p:cNvSpPr/>
              <p:nvPr/>
            </p:nvSpPr>
            <p:spPr>
              <a:xfrm>
                <a:off x="312840" y="482400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161" name="Google Shape;516;p13"/>
              <p:cNvSpPr/>
              <p:nvPr/>
            </p:nvSpPr>
            <p:spPr>
              <a:xfrm>
                <a:off x="348480" y="4859640"/>
                <a:ext cx="114840" cy="114840"/>
              </a:xfrm>
              <a:custGeom>
                <a:avLst/>
                <a:gdLst>
                  <a:gd name="textAreaLeft" fmla="*/ 0 w 114840"/>
                  <a:gd name="textAreaRight" fmla="*/ 115560 w 114840"/>
                  <a:gd name="textAreaTop" fmla="*/ 0 h 114840"/>
                  <a:gd name="textAreaBottom" fmla="*/ 115560 h 114840"/>
                </a:gdLst>
                <a:ah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7600" bIns="57600" anchor="ctr">
                <a:noAutofit/>
              </a:bodyPr>
              <a:p>
                <a:pPr>
                  <a:lnSpc>
                    <a:spcPct val="100000"/>
                  </a:lnSpc>
                  <a:tabLst>
                    <a:tab algn="l" pos="0"/>
                  </a:tabLst>
                </a:pPr>
                <a:endParaRPr b="0" lang="en-US" sz="1400" spc="-1" strike="noStrike">
                  <a:solidFill>
                    <a:srgbClr val="000000"/>
                  </a:solidFill>
                  <a:latin typeface="Arial"/>
                </a:endParaRPr>
              </a:p>
            </p:txBody>
          </p:sp>
          <p:sp>
            <p:nvSpPr>
              <p:cNvPr id="162" name="Google Shape;517;p13"/>
              <p:cNvSpPr/>
              <p:nvPr/>
            </p:nvSpPr>
            <p:spPr>
              <a:xfrm>
                <a:off x="383400" y="489492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63" name="Google Shape;518;p13"/>
            <p:cNvGrpSpPr/>
            <p:nvPr/>
          </p:nvGrpSpPr>
          <p:grpSpPr>
            <a:xfrm>
              <a:off x="-692280" y="2712240"/>
              <a:ext cx="1115640" cy="1597320"/>
              <a:chOff x="-692280" y="2712240"/>
              <a:chExt cx="1115640" cy="1597320"/>
            </a:xfrm>
          </p:grpSpPr>
          <p:sp>
            <p:nvSpPr>
              <p:cNvPr id="164" name="Google Shape;519;p13"/>
              <p:cNvSpPr/>
              <p:nvPr/>
            </p:nvSpPr>
            <p:spPr>
              <a:xfrm rot="9000000">
                <a:off x="-282960" y="2659320"/>
                <a:ext cx="246240" cy="1702440"/>
              </a:xfrm>
              <a:custGeom>
                <a:avLst/>
                <a:gdLst>
                  <a:gd name="textAreaLeft" fmla="*/ 0 w 246240"/>
                  <a:gd name="textAreaRight" fmla="*/ 246960 w 246240"/>
                  <a:gd name="textAreaTop" fmla="*/ 0 h 1702440"/>
                  <a:gd name="textAreaBottom" fmla="*/ 1703160 h 1702440"/>
                </a:gdLst>
                <a:ah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solidFill>
                <a:schemeClr val="dk2">
                  <a:alpha val="31000"/>
                </a:schemeClr>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ffffff"/>
                  </a:solidFill>
                  <a:latin typeface="Arial"/>
                </a:endParaRPr>
              </a:p>
            </p:txBody>
          </p:sp>
          <p:grpSp>
            <p:nvGrpSpPr>
              <p:cNvPr id="165" name="Google Shape;520;p13"/>
              <p:cNvGrpSpPr/>
              <p:nvPr/>
            </p:nvGrpSpPr>
            <p:grpSpPr>
              <a:xfrm>
                <a:off x="290160" y="4120920"/>
                <a:ext cx="133200" cy="133200"/>
                <a:chOff x="290160" y="4120920"/>
                <a:chExt cx="133200" cy="133200"/>
              </a:xfrm>
            </p:grpSpPr>
            <p:sp>
              <p:nvSpPr>
                <p:cNvPr id="166" name="Google Shape;521;p13"/>
                <p:cNvSpPr/>
                <p:nvPr/>
              </p:nvSpPr>
              <p:spPr>
                <a:xfrm>
                  <a:off x="290160" y="4120920"/>
                  <a:ext cx="133200" cy="133200"/>
                </a:xfrm>
                <a:custGeom>
                  <a:avLst/>
                  <a:gdLst>
                    <a:gd name="textAreaLeft" fmla="*/ 0 w 133200"/>
                    <a:gd name="textAreaRight" fmla="*/ 133920 w 133200"/>
                    <a:gd name="textAreaTop" fmla="*/ 0 h 133200"/>
                    <a:gd name="textAreaBottom" fmla="*/ 133920 h 13320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0c0a9e">
                        <a:alpha val="37000"/>
                      </a:srgbClr>
                    </a:gs>
                    <a:gs pos="100000">
                      <a:srgbClr val="ffffff">
                        <a:alpha val="0"/>
                      </a:srgbClr>
                    </a:gs>
                  </a:gsLst>
                  <a:lin ang="13500000"/>
                </a:gradFill>
                <a:ln w="0">
                  <a:noFill/>
                </a:ln>
                <a:effectLst>
                  <a:outerShdw algn="bl" blurRad="42840" dir="2319588" dist="9220" rotWithShape="0">
                    <a:schemeClr val="lt2"/>
                  </a:outerShdw>
                </a:effectLst>
              </p:spPr>
              <p:style>
                <a:lnRef idx="0"/>
                <a:fillRef idx="0"/>
                <a:effectRef idx="0"/>
                <a:fontRef idx="minor"/>
              </p:style>
              <p:txBody>
                <a:bodyPr lIns="90000" rIns="90000" tIns="66960" bIns="66960" anchor="ctr">
                  <a:noAutofit/>
                </a:bodyPr>
                <a:p>
                  <a:pPr>
                    <a:lnSpc>
                      <a:spcPct val="100000"/>
                    </a:lnSpc>
                    <a:tabLst>
                      <a:tab algn="l" pos="0"/>
                    </a:tabLst>
                  </a:pPr>
                  <a:endParaRPr b="0" lang="en-US" sz="1400" spc="-1" strike="noStrike">
                    <a:solidFill>
                      <a:srgbClr val="000000"/>
                    </a:solidFill>
                    <a:latin typeface="Arial"/>
                  </a:endParaRPr>
                </a:p>
              </p:txBody>
            </p:sp>
            <p:sp>
              <p:nvSpPr>
                <p:cNvPr id="167" name="Google Shape;522;p13"/>
                <p:cNvSpPr/>
                <p:nvPr/>
              </p:nvSpPr>
              <p:spPr>
                <a:xfrm>
                  <a:off x="317160" y="4151520"/>
                  <a:ext cx="79560" cy="72360"/>
                </a:xfrm>
                <a:custGeom>
                  <a:avLst/>
                  <a:gdLst>
                    <a:gd name="textAreaLeft" fmla="*/ 0 w 79560"/>
                    <a:gd name="textAreaRight" fmla="*/ 80280 w 79560"/>
                    <a:gd name="textAreaTop" fmla="*/ 0 h 72360"/>
                    <a:gd name="textAreaBottom" fmla="*/ 73080 h 7236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0c0a9e">
                        <a:alpha val="37000"/>
                      </a:srgbClr>
                    </a:gs>
                    <a:gs pos="100000">
                      <a:srgbClr val="ffffff">
                        <a:alpha val="0"/>
                      </a:srgbClr>
                    </a:gs>
                  </a:gsLst>
                  <a:lin ang="13500000"/>
                </a:gradFill>
                <a:ln w="0">
                  <a:noFill/>
                </a:ln>
                <a:effectLst>
                  <a:outerShdw algn="bl" blurRad="42840" dir="2319588" dist="9220" rotWithShape="0">
                    <a:schemeClr val="lt2"/>
                  </a:outerShdw>
                </a:effectLst>
              </p:spPr>
              <p:style>
                <a:lnRef idx="0"/>
                <a:fillRef idx="0"/>
                <a:effectRef idx="0"/>
                <a:fontRef idx="minor"/>
              </p:style>
              <p:txBody>
                <a:bodyPr lIns="90000" rIns="90000" tIns="36360" bIns="3636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168" name="Google Shape;523;p13"/>
            <p:cNvGrpSpPr/>
            <p:nvPr/>
          </p:nvGrpSpPr>
          <p:grpSpPr>
            <a:xfrm>
              <a:off x="-132480" y="3610800"/>
              <a:ext cx="363240" cy="1786320"/>
              <a:chOff x="-132480" y="3610800"/>
              <a:chExt cx="363240" cy="1786320"/>
            </a:xfrm>
          </p:grpSpPr>
          <p:sp>
            <p:nvSpPr>
              <p:cNvPr id="169" name="Google Shape;524;p13"/>
              <p:cNvSpPr/>
              <p:nvPr/>
            </p:nvSpPr>
            <p:spPr>
              <a:xfrm rot="21519000">
                <a:off x="-35280" y="3691800"/>
                <a:ext cx="246240" cy="1702440"/>
              </a:xfrm>
              <a:custGeom>
                <a:avLst/>
                <a:gdLst>
                  <a:gd name="textAreaLeft" fmla="*/ 0 w 246240"/>
                  <a:gd name="textAreaRight" fmla="*/ 246960 w 246240"/>
                  <a:gd name="textAreaTop" fmla="*/ 0 h 1702440"/>
                  <a:gd name="textAreaBottom" fmla="*/ 1703160 h 1702440"/>
                </a:gdLst>
                <a:ah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solidFill>
                <a:schemeClr val="dk2">
                  <a:alpha val="31000"/>
                </a:schemeClr>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ffffff"/>
                  </a:solidFill>
                  <a:latin typeface="Arial"/>
                </a:endParaRPr>
              </a:p>
            </p:txBody>
          </p:sp>
          <p:grpSp>
            <p:nvGrpSpPr>
              <p:cNvPr id="170" name="Google Shape;525;p13"/>
              <p:cNvGrpSpPr/>
              <p:nvPr/>
            </p:nvGrpSpPr>
            <p:grpSpPr>
              <a:xfrm>
                <a:off x="-132480" y="3610800"/>
                <a:ext cx="180720" cy="180720"/>
                <a:chOff x="-132480" y="3610800"/>
                <a:chExt cx="180720" cy="180720"/>
              </a:xfrm>
            </p:grpSpPr>
            <p:sp>
              <p:nvSpPr>
                <p:cNvPr id="171" name="Google Shape;526;p13"/>
                <p:cNvSpPr/>
                <p:nvPr/>
              </p:nvSpPr>
              <p:spPr>
                <a:xfrm rot="12519000">
                  <a:off x="-108360" y="3634200"/>
                  <a:ext cx="133200" cy="133200"/>
                </a:xfrm>
                <a:custGeom>
                  <a:avLst/>
                  <a:gdLst>
                    <a:gd name="textAreaLeft" fmla="*/ 0 w 133200"/>
                    <a:gd name="textAreaRight" fmla="*/ 133920 w 133200"/>
                    <a:gd name="textAreaTop" fmla="*/ 0 h 133200"/>
                    <a:gd name="textAreaBottom" fmla="*/ 133920 h 13320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0c0a9e">
                        <a:alpha val="37000"/>
                      </a:srgbClr>
                    </a:gs>
                    <a:gs pos="100000">
                      <a:srgbClr val="ffffff">
                        <a:alpha val="0"/>
                      </a:srgbClr>
                    </a:gs>
                  </a:gsLst>
                  <a:lin ang="13500000"/>
                </a:gradFill>
                <a:ln w="0">
                  <a:noFill/>
                </a:ln>
                <a:effectLst>
                  <a:outerShdw algn="bl" blurRad="42840" dir="2319588" dist="9220" rotWithShape="0">
                    <a:schemeClr val="lt2"/>
                  </a:outerShdw>
                </a:effectLst>
              </p:spPr>
              <p:style>
                <a:lnRef idx="0"/>
                <a:fillRef idx="0"/>
                <a:effectRef idx="0"/>
                <a:fontRef idx="minor"/>
              </p:style>
              <p:txBody>
                <a:bodyPr lIns="90000" rIns="90000" tIns="66960" bIns="66960" anchor="ctr">
                  <a:noAutofit/>
                </a:bodyPr>
                <a:p>
                  <a:pPr>
                    <a:lnSpc>
                      <a:spcPct val="100000"/>
                    </a:lnSpc>
                    <a:tabLst>
                      <a:tab algn="l" pos="0"/>
                    </a:tabLst>
                  </a:pPr>
                  <a:endParaRPr b="0" lang="en-US" sz="1400" spc="-1" strike="noStrike">
                    <a:solidFill>
                      <a:srgbClr val="000000"/>
                    </a:solidFill>
                    <a:latin typeface="Arial"/>
                  </a:endParaRPr>
                </a:p>
              </p:txBody>
            </p:sp>
            <p:sp>
              <p:nvSpPr>
                <p:cNvPr id="172" name="Google Shape;527;p13"/>
                <p:cNvSpPr/>
                <p:nvPr/>
              </p:nvSpPr>
              <p:spPr>
                <a:xfrm rot="12519000">
                  <a:off x="-81360" y="3664800"/>
                  <a:ext cx="79560" cy="72360"/>
                </a:xfrm>
                <a:custGeom>
                  <a:avLst/>
                  <a:gdLst>
                    <a:gd name="textAreaLeft" fmla="*/ 0 w 79560"/>
                    <a:gd name="textAreaRight" fmla="*/ 80280 w 79560"/>
                    <a:gd name="textAreaTop" fmla="*/ 0 h 72360"/>
                    <a:gd name="textAreaBottom" fmla="*/ 73080 h 7236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0c0a9e">
                        <a:alpha val="37000"/>
                      </a:srgbClr>
                    </a:gs>
                    <a:gs pos="100000">
                      <a:srgbClr val="ffffff">
                        <a:alpha val="0"/>
                      </a:srgbClr>
                    </a:gs>
                  </a:gsLst>
                  <a:lin ang="13500000"/>
                </a:gradFill>
                <a:ln w="0">
                  <a:noFill/>
                </a:ln>
                <a:effectLst>
                  <a:outerShdw algn="bl" blurRad="42840" dir="2319588" dist="9220" rotWithShape="0">
                    <a:schemeClr val="lt2"/>
                  </a:outerShdw>
                </a:effectLst>
              </p:spPr>
              <p:style>
                <a:lnRef idx="0"/>
                <a:fillRef idx="0"/>
                <a:effectRef idx="0"/>
                <a:fontRef idx="minor"/>
              </p:style>
              <p:txBody>
                <a:bodyPr lIns="90000" rIns="90000" tIns="36360" bIns="3636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173" name="Google Shape;528;p13"/>
            <p:cNvGrpSpPr/>
            <p:nvPr/>
          </p:nvGrpSpPr>
          <p:grpSpPr>
            <a:xfrm>
              <a:off x="172080" y="4422240"/>
              <a:ext cx="1115640" cy="1597320"/>
              <a:chOff x="172080" y="4422240"/>
              <a:chExt cx="1115640" cy="1597320"/>
            </a:xfrm>
          </p:grpSpPr>
          <p:sp>
            <p:nvSpPr>
              <p:cNvPr id="174" name="Google Shape;529;p13"/>
              <p:cNvSpPr/>
              <p:nvPr/>
            </p:nvSpPr>
            <p:spPr>
              <a:xfrm rot="19800000">
                <a:off x="632160" y="4369680"/>
                <a:ext cx="246240" cy="1702440"/>
              </a:xfrm>
              <a:custGeom>
                <a:avLst/>
                <a:gdLst>
                  <a:gd name="textAreaLeft" fmla="*/ 0 w 246240"/>
                  <a:gd name="textAreaRight" fmla="*/ 246960 w 246240"/>
                  <a:gd name="textAreaTop" fmla="*/ 0 h 1702440"/>
                  <a:gd name="textAreaBottom" fmla="*/ 1703160 h 1702440"/>
                </a:gdLst>
                <a:ah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solidFill>
                <a:schemeClr val="dk2">
                  <a:alpha val="31000"/>
                </a:schemeClr>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ffffff"/>
                  </a:solidFill>
                  <a:latin typeface="Arial"/>
                </a:endParaRPr>
              </a:p>
            </p:txBody>
          </p:sp>
          <p:grpSp>
            <p:nvGrpSpPr>
              <p:cNvPr id="175" name="Google Shape;530;p13"/>
              <p:cNvGrpSpPr/>
              <p:nvPr/>
            </p:nvGrpSpPr>
            <p:grpSpPr>
              <a:xfrm>
                <a:off x="172080" y="4478400"/>
                <a:ext cx="133200" cy="133200"/>
                <a:chOff x="172080" y="4478400"/>
                <a:chExt cx="133200" cy="133200"/>
              </a:xfrm>
            </p:grpSpPr>
            <p:sp>
              <p:nvSpPr>
                <p:cNvPr id="176" name="Google Shape;531;p13"/>
                <p:cNvSpPr/>
                <p:nvPr/>
              </p:nvSpPr>
              <p:spPr>
                <a:xfrm rot="10800000">
                  <a:off x="172080" y="4478400"/>
                  <a:ext cx="133200" cy="133200"/>
                </a:xfrm>
                <a:custGeom>
                  <a:avLst/>
                  <a:gdLst>
                    <a:gd name="textAreaLeft" fmla="*/ 0 w 133200"/>
                    <a:gd name="textAreaRight" fmla="*/ 133920 w 133200"/>
                    <a:gd name="textAreaTop" fmla="*/ 0 h 133200"/>
                    <a:gd name="textAreaBottom" fmla="*/ 133920 h 13320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0c0a9e">
                        <a:alpha val="37000"/>
                      </a:srgbClr>
                    </a:gs>
                    <a:gs pos="100000">
                      <a:srgbClr val="ffffff">
                        <a:alpha val="0"/>
                      </a:srgbClr>
                    </a:gs>
                  </a:gsLst>
                  <a:lin ang="13500000"/>
                </a:gradFill>
                <a:ln w="0">
                  <a:noFill/>
                </a:ln>
                <a:effectLst>
                  <a:outerShdw algn="bl" blurRad="42840" dir="2319588" dist="9220" rotWithShape="0">
                    <a:schemeClr val="lt2"/>
                  </a:outerShdw>
                </a:effectLst>
              </p:spPr>
              <p:style>
                <a:lnRef idx="0"/>
                <a:fillRef idx="0"/>
                <a:effectRef idx="0"/>
                <a:fontRef idx="minor"/>
              </p:style>
              <p:txBody>
                <a:bodyPr lIns="90000" rIns="90000" tIns="66960" bIns="66960" anchor="ctr">
                  <a:noAutofit/>
                </a:bodyPr>
                <a:p>
                  <a:pPr>
                    <a:lnSpc>
                      <a:spcPct val="100000"/>
                    </a:lnSpc>
                    <a:tabLst>
                      <a:tab algn="l" pos="0"/>
                    </a:tabLst>
                  </a:pPr>
                  <a:endParaRPr b="0" lang="en-US" sz="1400" spc="-1" strike="noStrike">
                    <a:solidFill>
                      <a:srgbClr val="000000"/>
                    </a:solidFill>
                    <a:latin typeface="Arial"/>
                  </a:endParaRPr>
                </a:p>
              </p:txBody>
            </p:sp>
            <p:sp>
              <p:nvSpPr>
                <p:cNvPr id="177" name="Google Shape;532;p13"/>
                <p:cNvSpPr/>
                <p:nvPr/>
              </p:nvSpPr>
              <p:spPr>
                <a:xfrm rot="10800000">
                  <a:off x="198720" y="4508640"/>
                  <a:ext cx="79560" cy="72360"/>
                </a:xfrm>
                <a:custGeom>
                  <a:avLst/>
                  <a:gdLst>
                    <a:gd name="textAreaLeft" fmla="*/ 0 w 79560"/>
                    <a:gd name="textAreaRight" fmla="*/ 80280 w 79560"/>
                    <a:gd name="textAreaTop" fmla="*/ 0 h 72360"/>
                    <a:gd name="textAreaBottom" fmla="*/ 73080 h 7236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0c0a9e">
                        <a:alpha val="37000"/>
                      </a:srgbClr>
                    </a:gs>
                    <a:gs pos="100000">
                      <a:srgbClr val="ffffff">
                        <a:alpha val="0"/>
                      </a:srgbClr>
                    </a:gs>
                  </a:gsLst>
                  <a:lin ang="13500000"/>
                </a:gradFill>
                <a:ln w="0">
                  <a:noFill/>
                </a:ln>
                <a:effectLst>
                  <a:outerShdw algn="bl" blurRad="42840" dir="2319588" dist="9220" rotWithShape="0">
                    <a:schemeClr val="lt2"/>
                  </a:outerShdw>
                </a:effectLst>
              </p:spPr>
              <p:style>
                <a:lnRef idx="0"/>
                <a:fillRef idx="0"/>
                <a:effectRef idx="0"/>
                <a:fontRef idx="minor"/>
              </p:style>
              <p:txBody>
                <a:bodyPr lIns="90000" rIns="90000" tIns="36360" bIns="36360" anchor="ctr">
                  <a:noAutofit/>
                </a:bodyPr>
                <a:p>
                  <a:pPr>
                    <a:lnSpc>
                      <a:spcPct val="100000"/>
                    </a:lnSpc>
                    <a:tabLst>
                      <a:tab algn="l" pos="0"/>
                    </a:tabLst>
                  </a:pPr>
                  <a:endParaRPr b="0" lang="en-US" sz="1400" spc="-1" strike="noStrike">
                    <a:solidFill>
                      <a:srgbClr val="000000"/>
                    </a:solidFill>
                    <a:latin typeface="Arial"/>
                  </a:endParaRPr>
                </a:p>
              </p:txBody>
            </p:sp>
          </p:grpSp>
        </p:grpSp>
      </p:grpSp>
      <p:grpSp>
        <p:nvGrpSpPr>
          <p:cNvPr id="178" name="Google Shape;533;p13"/>
          <p:cNvGrpSpPr/>
          <p:nvPr/>
        </p:nvGrpSpPr>
        <p:grpSpPr>
          <a:xfrm>
            <a:off x="6471000" y="-1724400"/>
            <a:ext cx="4026600" cy="4161240"/>
            <a:chOff x="6471000" y="-1724400"/>
            <a:chExt cx="4026600" cy="4161240"/>
          </a:xfrm>
        </p:grpSpPr>
        <p:grpSp>
          <p:nvGrpSpPr>
            <p:cNvPr id="179" name="Google Shape;534;p13"/>
            <p:cNvGrpSpPr/>
            <p:nvPr/>
          </p:nvGrpSpPr>
          <p:grpSpPr>
            <a:xfrm>
              <a:off x="6576480" y="-1724400"/>
              <a:ext cx="3921120" cy="4161240"/>
              <a:chOff x="6576480" y="-1724400"/>
              <a:chExt cx="3921120" cy="4161240"/>
            </a:xfrm>
          </p:grpSpPr>
          <p:sp>
            <p:nvSpPr>
              <p:cNvPr id="180" name="Google Shape;535;p13"/>
              <p:cNvSpPr/>
              <p:nvPr/>
            </p:nvSpPr>
            <p:spPr>
              <a:xfrm flipV="1" rot="8100000">
                <a:off x="7268400" y="-1267920"/>
                <a:ext cx="2537280" cy="3008160"/>
              </a:xfrm>
              <a:custGeom>
                <a:avLst/>
                <a:gdLst>
                  <a:gd name="textAreaLeft" fmla="*/ 0 w 2537280"/>
                  <a:gd name="textAreaRight" fmla="*/ 2537640 w 2537280"/>
                  <a:gd name="textAreaTop" fmla="*/ -360 h 3008160"/>
                  <a:gd name="textAreaBottom" fmla="*/ 3008520 h 3008160"/>
                </a:gdLst>
                <a:ah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81" name="Google Shape;536;p13"/>
              <p:cNvSpPr/>
              <p:nvPr/>
            </p:nvSpPr>
            <p:spPr>
              <a:xfrm flipV="1" rot="8100000">
                <a:off x="7034760" y="-933480"/>
                <a:ext cx="1852200" cy="1936440"/>
              </a:xfrm>
              <a:custGeom>
                <a:avLst/>
                <a:gdLst>
                  <a:gd name="textAreaLeft" fmla="*/ 0 w 1852200"/>
                  <a:gd name="textAreaRight" fmla="*/ 1852920 w 1852200"/>
                  <a:gd name="textAreaTop" fmla="*/ 360 h 1936440"/>
                  <a:gd name="textAreaBottom" fmla="*/ 1937520 h 1936440"/>
                </a:gdLst>
                <a:ah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82" name="Google Shape;537;p13"/>
              <p:cNvSpPr/>
              <p:nvPr/>
            </p:nvSpPr>
            <p:spPr>
              <a:xfrm flipV="1" rot="8100000">
                <a:off x="7483680" y="-1036800"/>
                <a:ext cx="1997280" cy="3242520"/>
              </a:xfrm>
              <a:custGeom>
                <a:avLst/>
                <a:gdLst>
                  <a:gd name="textAreaLeft" fmla="*/ 0 w 1997280"/>
                  <a:gd name="textAreaRight" fmla="*/ 1998000 w 1997280"/>
                  <a:gd name="textAreaTop" fmla="*/ 360 h 3242520"/>
                  <a:gd name="textAreaBottom" fmla="*/ 3243600 h 3242520"/>
                </a:gdLst>
                <a:ah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sp>
          <p:nvSpPr>
            <p:cNvPr id="183" name="Google Shape;538;p13"/>
            <p:cNvSpPr/>
            <p:nvPr/>
          </p:nvSpPr>
          <p:spPr>
            <a:xfrm>
              <a:off x="6471000" y="-76320"/>
              <a:ext cx="283320" cy="245160"/>
            </a:xfrm>
            <a:custGeom>
              <a:avLst/>
              <a:gdLst>
                <a:gd name="textAreaLeft" fmla="*/ 0 w 283320"/>
                <a:gd name="textAreaRight" fmla="*/ 284040 w 283320"/>
                <a:gd name="textAreaTop" fmla="*/ 0 h 245160"/>
                <a:gd name="textAreaBottom" fmla="*/ 245880 h 24516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0c0a9e">
                    <a:alpha val="20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84" name="Google Shape;539;p13"/>
            <p:cNvSpPr/>
            <p:nvPr/>
          </p:nvSpPr>
          <p:spPr>
            <a:xfrm>
              <a:off x="6703920" y="-125280"/>
              <a:ext cx="569880" cy="493200"/>
            </a:xfrm>
            <a:custGeom>
              <a:avLst/>
              <a:gdLst>
                <a:gd name="textAreaLeft" fmla="*/ 0 w 569880"/>
                <a:gd name="textAreaRight" fmla="*/ 570600 w 569880"/>
                <a:gd name="textAreaTop" fmla="*/ 0 h 493200"/>
                <a:gd name="textAreaBottom" fmla="*/ 493920 h 49320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85" name="Google Shape;540;p13"/>
          <p:cNvGrpSpPr/>
          <p:nvPr/>
        </p:nvGrpSpPr>
        <p:grpSpPr>
          <a:xfrm>
            <a:off x="783360" y="-601200"/>
            <a:ext cx="993600" cy="1795320"/>
            <a:chOff x="783360" y="-601200"/>
            <a:chExt cx="993600" cy="1795320"/>
          </a:xfrm>
        </p:grpSpPr>
        <p:sp>
          <p:nvSpPr>
            <p:cNvPr id="186" name="Google Shape;541;p13"/>
            <p:cNvSpPr/>
            <p:nvPr/>
          </p:nvSpPr>
          <p:spPr>
            <a:xfrm>
              <a:off x="1643400" y="22932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cxnSp>
          <p:nvCxnSpPr>
            <p:cNvPr id="187" name="Google Shape;542;p13"/>
            <p:cNvCxnSpPr/>
            <p:nvPr/>
          </p:nvCxnSpPr>
          <p:spPr>
            <a:xfrm flipV="1">
              <a:off x="783360" y="-601200"/>
              <a:ext cx="720" cy="1795680"/>
            </a:xfrm>
            <a:prstGeom prst="straightConnector1">
              <a:avLst/>
            </a:prstGeom>
            <a:ln w="9525">
              <a:solidFill>
                <a:srgbClr val="0c0a9e"/>
              </a:solidFill>
              <a:round/>
            </a:ln>
          </p:spPr>
        </p:cxnSp>
        <p:sp>
          <p:nvSpPr>
            <p:cNvPr id="188" name="Google Shape;543;p13"/>
            <p:cNvSpPr/>
            <p:nvPr/>
          </p:nvSpPr>
          <p:spPr>
            <a:xfrm>
              <a:off x="1673640" y="25920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tabLst>
                  <a:tab algn="l" pos="0"/>
                </a:tabLst>
              </a:pPr>
              <a:endParaRPr b="0" lang="en-US" sz="1400" spc="-1" strike="noStrike">
                <a:solidFill>
                  <a:srgbClr val="ffffff"/>
                </a:solidFill>
                <a:latin typeface="Arial"/>
              </a:endParaRPr>
            </a:p>
          </p:txBody>
        </p:sp>
      </p:grpSp>
      <p:sp>
        <p:nvSpPr>
          <p:cNvPr id="1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9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91" name="Google Shape;549;p15"/>
          <p:cNvGrpSpPr/>
          <p:nvPr/>
        </p:nvGrpSpPr>
        <p:grpSpPr>
          <a:xfrm>
            <a:off x="4967640" y="4931640"/>
            <a:ext cx="438480" cy="438480"/>
            <a:chOff x="4967640" y="4931640"/>
            <a:chExt cx="438480" cy="438480"/>
          </a:xfrm>
        </p:grpSpPr>
        <p:sp>
          <p:nvSpPr>
            <p:cNvPr id="192" name="Google Shape;550;p15"/>
            <p:cNvSpPr/>
            <p:nvPr/>
          </p:nvSpPr>
          <p:spPr>
            <a:xfrm>
              <a:off x="4967640" y="4931640"/>
              <a:ext cx="438480" cy="438480"/>
            </a:xfrm>
            <a:custGeom>
              <a:avLst/>
              <a:gdLst>
                <a:gd name="textAreaLeft" fmla="*/ 0 w 438480"/>
                <a:gd name="textAreaRight" fmla="*/ 439200 w 438480"/>
                <a:gd name="textAreaTop" fmla="*/ 0 h 438480"/>
                <a:gd name="textAreaBottom" fmla="*/ 439200 h 4384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93" name="Google Shape;551;p15"/>
            <p:cNvSpPr/>
            <p:nvPr/>
          </p:nvSpPr>
          <p:spPr>
            <a:xfrm>
              <a:off x="5056200" y="5031720"/>
              <a:ext cx="262080" cy="239040"/>
            </a:xfrm>
            <a:custGeom>
              <a:avLst/>
              <a:gdLst>
                <a:gd name="textAreaLeft" fmla="*/ 0 w 262080"/>
                <a:gd name="textAreaRight" fmla="*/ 262800 w 262080"/>
                <a:gd name="textAreaTop" fmla="*/ 0 h 239040"/>
                <a:gd name="textAreaBottom" fmla="*/ 239760 h 2390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94" name="Google Shape;552;p15"/>
          <p:cNvGrpSpPr/>
          <p:nvPr/>
        </p:nvGrpSpPr>
        <p:grpSpPr>
          <a:xfrm>
            <a:off x="2176200" y="-3695400"/>
            <a:ext cx="7318080" cy="6982920"/>
            <a:chOff x="2176200" y="-3695400"/>
            <a:chExt cx="7318080" cy="6982920"/>
          </a:xfrm>
        </p:grpSpPr>
        <p:sp>
          <p:nvSpPr>
            <p:cNvPr id="195" name="Google Shape;553;p15"/>
            <p:cNvSpPr/>
            <p:nvPr/>
          </p:nvSpPr>
          <p:spPr>
            <a:xfrm flipH="1" rot="8100000">
              <a:off x="3853440" y="-2181600"/>
              <a:ext cx="4005720" cy="4748400"/>
            </a:xfrm>
            <a:custGeom>
              <a:avLst/>
              <a:gdLst>
                <a:gd name="textAreaLeft" fmla="*/ 360 w 4005720"/>
                <a:gd name="textAreaRight" fmla="*/ 4006800 w 4005720"/>
                <a:gd name="textAreaTop" fmla="*/ 0 h 4748400"/>
                <a:gd name="textAreaBottom" fmla="*/ 4748760 h 4748400"/>
              </a:gdLst>
              <a:ah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18906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96" name="Google Shape;554;p15"/>
            <p:cNvGrpSpPr/>
            <p:nvPr/>
          </p:nvGrpSpPr>
          <p:grpSpPr>
            <a:xfrm>
              <a:off x="7743600" y="247680"/>
              <a:ext cx="821880" cy="174600"/>
              <a:chOff x="7743600" y="247680"/>
              <a:chExt cx="821880" cy="174600"/>
            </a:xfrm>
          </p:grpSpPr>
          <p:sp>
            <p:nvSpPr>
              <p:cNvPr id="197" name="Google Shape;555;p15"/>
              <p:cNvSpPr/>
              <p:nvPr/>
            </p:nvSpPr>
            <p:spPr>
              <a:xfrm rot="2700000">
                <a:off x="7768800" y="27324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198" name="Google Shape;556;p15"/>
              <p:cNvSpPr/>
              <p:nvPr/>
            </p:nvSpPr>
            <p:spPr>
              <a:xfrm rot="2700000">
                <a:off x="7876440" y="272880"/>
                <a:ext cx="122760" cy="123120"/>
              </a:xfrm>
              <a:custGeom>
                <a:avLst/>
                <a:gdLst>
                  <a:gd name="textAreaLeft" fmla="*/ 0 w 122760"/>
                  <a:gd name="textAreaRight" fmla="*/ 123480 w 122760"/>
                  <a:gd name="textAreaTop" fmla="*/ 0 h 123120"/>
                  <a:gd name="textAreaBottom" fmla="*/ 123840 h 123120"/>
                </a:gdLst>
                <a:ah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n-US" sz="1400" spc="-1" strike="noStrike">
                  <a:solidFill>
                    <a:srgbClr val="000000"/>
                  </a:solidFill>
                  <a:latin typeface="Arial"/>
                </a:endParaRPr>
              </a:p>
            </p:txBody>
          </p:sp>
          <p:sp>
            <p:nvSpPr>
              <p:cNvPr id="199" name="Google Shape;557;p15"/>
              <p:cNvSpPr/>
              <p:nvPr/>
            </p:nvSpPr>
            <p:spPr>
              <a:xfrm rot="2700000">
                <a:off x="7984440" y="273600"/>
                <a:ext cx="123120" cy="122760"/>
              </a:xfrm>
              <a:custGeom>
                <a:avLst/>
                <a:gdLst>
                  <a:gd name="textAreaLeft" fmla="*/ 0 w 123120"/>
                  <a:gd name="textAreaRight" fmla="*/ 123840 w 123120"/>
                  <a:gd name="textAreaTop" fmla="*/ 0 h 122760"/>
                  <a:gd name="textAreaBottom" fmla="*/ 123480 h 122760"/>
                </a:gdLst>
                <a:ah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200" name="Google Shape;558;p15"/>
              <p:cNvSpPr/>
              <p:nvPr/>
            </p:nvSpPr>
            <p:spPr>
              <a:xfrm rot="2700000">
                <a:off x="8092440" y="273240"/>
                <a:ext cx="123120" cy="122760"/>
              </a:xfrm>
              <a:custGeom>
                <a:avLst/>
                <a:gdLst>
                  <a:gd name="textAreaLeft" fmla="*/ 0 w 123120"/>
                  <a:gd name="textAreaRight" fmla="*/ 123840 w 123120"/>
                  <a:gd name="textAreaTop" fmla="*/ 0 h 122760"/>
                  <a:gd name="textAreaBottom" fmla="*/ 123480 h 122760"/>
                </a:gdLst>
                <a:ah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201" name="Google Shape;559;p15"/>
              <p:cNvSpPr/>
              <p:nvPr/>
            </p:nvSpPr>
            <p:spPr>
              <a:xfrm rot="2700000">
                <a:off x="8200800" y="27360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202" name="Google Shape;560;p15"/>
              <p:cNvSpPr/>
              <p:nvPr/>
            </p:nvSpPr>
            <p:spPr>
              <a:xfrm rot="2700000">
                <a:off x="8308800" y="27324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203" name="Google Shape;561;p15"/>
              <p:cNvSpPr/>
              <p:nvPr/>
            </p:nvSpPr>
            <p:spPr>
              <a:xfrm rot="2700000">
                <a:off x="8417160" y="272880"/>
                <a:ext cx="122760" cy="123120"/>
              </a:xfrm>
              <a:custGeom>
                <a:avLst/>
                <a:gdLst>
                  <a:gd name="textAreaLeft" fmla="*/ 0 w 122760"/>
                  <a:gd name="textAreaRight" fmla="*/ 123480 w 122760"/>
                  <a:gd name="textAreaTop" fmla="*/ 0 h 123120"/>
                  <a:gd name="textAreaBottom" fmla="*/ 123840 h 123120"/>
                </a:gdLst>
                <a:ah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204" name="Google Shape;562;p15"/>
            <p:cNvGrpSpPr/>
            <p:nvPr/>
          </p:nvGrpSpPr>
          <p:grpSpPr>
            <a:xfrm>
              <a:off x="8266680" y="51840"/>
              <a:ext cx="822240" cy="174600"/>
              <a:chOff x="8266680" y="51840"/>
              <a:chExt cx="822240" cy="174600"/>
            </a:xfrm>
          </p:grpSpPr>
          <p:sp>
            <p:nvSpPr>
              <p:cNvPr id="205" name="Google Shape;563;p15"/>
              <p:cNvSpPr/>
              <p:nvPr/>
            </p:nvSpPr>
            <p:spPr>
              <a:xfrm rot="2700000">
                <a:off x="8291880" y="7740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206" name="Google Shape;564;p15"/>
              <p:cNvSpPr/>
              <p:nvPr/>
            </p:nvSpPr>
            <p:spPr>
              <a:xfrm rot="2700000">
                <a:off x="8399520" y="77040"/>
                <a:ext cx="122760" cy="123120"/>
              </a:xfrm>
              <a:custGeom>
                <a:avLst/>
                <a:gdLst>
                  <a:gd name="textAreaLeft" fmla="*/ 0 w 122760"/>
                  <a:gd name="textAreaRight" fmla="*/ 123480 w 122760"/>
                  <a:gd name="textAreaTop" fmla="*/ 0 h 123120"/>
                  <a:gd name="textAreaBottom" fmla="*/ 123840 h 123120"/>
                </a:gdLst>
                <a:ah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n-US" sz="1400" spc="-1" strike="noStrike">
                  <a:solidFill>
                    <a:srgbClr val="000000"/>
                  </a:solidFill>
                  <a:latin typeface="Arial"/>
                </a:endParaRPr>
              </a:p>
            </p:txBody>
          </p:sp>
          <p:sp>
            <p:nvSpPr>
              <p:cNvPr id="207" name="Google Shape;565;p15"/>
              <p:cNvSpPr/>
              <p:nvPr/>
            </p:nvSpPr>
            <p:spPr>
              <a:xfrm rot="2700000">
                <a:off x="8507520" y="77760"/>
                <a:ext cx="123120" cy="122760"/>
              </a:xfrm>
              <a:custGeom>
                <a:avLst/>
                <a:gdLst>
                  <a:gd name="textAreaLeft" fmla="*/ 0 w 123120"/>
                  <a:gd name="textAreaRight" fmla="*/ 123840 w 123120"/>
                  <a:gd name="textAreaTop" fmla="*/ 0 h 122760"/>
                  <a:gd name="textAreaBottom" fmla="*/ 123480 h 122760"/>
                </a:gdLst>
                <a:ah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208" name="Google Shape;566;p15"/>
              <p:cNvSpPr/>
              <p:nvPr/>
            </p:nvSpPr>
            <p:spPr>
              <a:xfrm rot="2700000">
                <a:off x="8615520" y="77400"/>
                <a:ext cx="123120" cy="122760"/>
              </a:xfrm>
              <a:custGeom>
                <a:avLst/>
                <a:gdLst>
                  <a:gd name="textAreaLeft" fmla="*/ 0 w 123120"/>
                  <a:gd name="textAreaRight" fmla="*/ 123840 w 123120"/>
                  <a:gd name="textAreaTop" fmla="*/ 0 h 122760"/>
                  <a:gd name="textAreaBottom" fmla="*/ 123480 h 122760"/>
                </a:gdLst>
                <a:ah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209" name="Google Shape;567;p15"/>
              <p:cNvSpPr/>
              <p:nvPr/>
            </p:nvSpPr>
            <p:spPr>
              <a:xfrm rot="2700000">
                <a:off x="8724240" y="7776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210" name="Google Shape;568;p15"/>
              <p:cNvSpPr/>
              <p:nvPr/>
            </p:nvSpPr>
            <p:spPr>
              <a:xfrm rot="2700000">
                <a:off x="8832240" y="7740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211" name="Google Shape;569;p15"/>
              <p:cNvSpPr/>
              <p:nvPr/>
            </p:nvSpPr>
            <p:spPr>
              <a:xfrm rot="2700000">
                <a:off x="8940600" y="77040"/>
                <a:ext cx="122760" cy="123120"/>
              </a:xfrm>
              <a:custGeom>
                <a:avLst/>
                <a:gdLst>
                  <a:gd name="textAreaLeft" fmla="*/ 0 w 122760"/>
                  <a:gd name="textAreaRight" fmla="*/ 123480 w 122760"/>
                  <a:gd name="textAreaTop" fmla="*/ 0 h 123120"/>
                  <a:gd name="textAreaBottom" fmla="*/ 123840 h 123120"/>
                </a:gdLst>
                <a:ah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n-US" sz="1400" spc="-1" strike="noStrike">
                  <a:solidFill>
                    <a:srgbClr val="000000"/>
                  </a:solidFill>
                  <a:latin typeface="Arial"/>
                </a:endParaRPr>
              </a:p>
            </p:txBody>
          </p:sp>
        </p:grpSp>
        <p:sp>
          <p:nvSpPr>
            <p:cNvPr id="212" name="Google Shape;570;p15"/>
            <p:cNvSpPr/>
            <p:nvPr/>
          </p:nvSpPr>
          <p:spPr>
            <a:xfrm rot="5400000">
              <a:off x="8218800" y="-651240"/>
              <a:ext cx="576720" cy="1973880"/>
            </a:xfrm>
            <a:custGeom>
              <a:avLst/>
              <a:gdLst>
                <a:gd name="textAreaLeft" fmla="*/ 0 w 576720"/>
                <a:gd name="textAreaRight" fmla="*/ 577440 w 576720"/>
                <a:gd name="textAreaTop" fmla="*/ 0 h 1973880"/>
                <a:gd name="textAreaBottom" fmla="*/ 1974600 h 1973880"/>
              </a:gdLst>
              <a:ah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9900ff">
                    <a:alpha val="47000"/>
                  </a:srgbClr>
                </a:gs>
                <a:gs pos="100000">
                  <a:srgbClr val="ffffff">
                    <a:alpha val="0"/>
                  </a:srgbClr>
                </a:gs>
              </a:gsLst>
              <a:lin ang="108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13" name="Google Shape;571;p15"/>
            <p:cNvSpPr/>
            <p:nvPr/>
          </p:nvSpPr>
          <p:spPr>
            <a:xfrm rot="10800000">
              <a:off x="8442360" y="-365400"/>
              <a:ext cx="576720" cy="1973880"/>
            </a:xfrm>
            <a:custGeom>
              <a:avLst/>
              <a:gdLst>
                <a:gd name="textAreaLeft" fmla="*/ 0 w 576720"/>
                <a:gd name="textAreaRight" fmla="*/ 577440 w 576720"/>
                <a:gd name="textAreaTop" fmla="*/ 0 h 1973880"/>
                <a:gd name="textAreaBottom" fmla="*/ 1974600 h 1973880"/>
              </a:gdLst>
              <a:ah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eb9109"/>
                </a:gs>
                <a:gs pos="78000">
                  <a:srgbClr val="f5f8ff"/>
                </a:gs>
                <a:gs pos="100000">
                  <a:srgbClr val="f5f8ff"/>
                </a:gs>
              </a:gsLst>
              <a:lin ang="108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14" name="Google Shape;572;p15"/>
            <p:cNvSpPr/>
            <p:nvPr/>
          </p:nvSpPr>
          <p:spPr>
            <a:xfrm rot="10800000">
              <a:off x="8566920" y="-75240"/>
              <a:ext cx="576720" cy="1973880"/>
            </a:xfrm>
            <a:custGeom>
              <a:avLst/>
              <a:gdLst>
                <a:gd name="textAreaLeft" fmla="*/ 0 w 576720"/>
                <a:gd name="textAreaRight" fmla="*/ 577440 w 576720"/>
                <a:gd name="textAreaTop" fmla="*/ 0 h 1973880"/>
                <a:gd name="textAreaBottom" fmla="*/ 1974600 h 1973880"/>
              </a:gdLst>
              <a:ah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eb9109"/>
                </a:gs>
                <a:gs pos="78000">
                  <a:srgbClr val="f5f8ff"/>
                </a:gs>
                <a:gs pos="100000">
                  <a:srgbClr val="f5f8ff"/>
                </a:gs>
              </a:gsLst>
              <a:lin ang="108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15" name="Google Shape;573;p15"/>
            <p:cNvSpPr/>
            <p:nvPr/>
          </p:nvSpPr>
          <p:spPr>
            <a:xfrm flipH="1" rot="18900000">
              <a:off x="3268080" y="-2974320"/>
              <a:ext cx="4005720" cy="4748400"/>
            </a:xfrm>
            <a:custGeom>
              <a:avLst/>
              <a:gdLst>
                <a:gd name="textAreaLeft" fmla="*/ 360 w 4005720"/>
                <a:gd name="textAreaRight" fmla="*/ 4006800 w 4005720"/>
                <a:gd name="textAreaTop" fmla="*/ 0 h 4748400"/>
                <a:gd name="textAreaBottom" fmla="*/ 4748760 h 4748400"/>
              </a:gdLst>
              <a:ah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8106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216" name="Google Shape;574;p15"/>
          <p:cNvGrpSpPr/>
          <p:nvPr/>
        </p:nvGrpSpPr>
        <p:grpSpPr>
          <a:xfrm>
            <a:off x="-2423880" y="2074320"/>
            <a:ext cx="6274440" cy="6143400"/>
            <a:chOff x="-2423880" y="2074320"/>
            <a:chExt cx="6274440" cy="6143400"/>
          </a:xfrm>
        </p:grpSpPr>
        <p:grpSp>
          <p:nvGrpSpPr>
            <p:cNvPr id="217" name="Google Shape;575;p15"/>
            <p:cNvGrpSpPr/>
            <p:nvPr/>
          </p:nvGrpSpPr>
          <p:grpSpPr>
            <a:xfrm>
              <a:off x="-1440" y="4457880"/>
              <a:ext cx="1537200" cy="970560"/>
              <a:chOff x="-1440" y="4457880"/>
              <a:chExt cx="1537200" cy="970560"/>
            </a:xfrm>
          </p:grpSpPr>
          <p:grpSp>
            <p:nvGrpSpPr>
              <p:cNvPr id="218" name="Google Shape;576;p15"/>
              <p:cNvGrpSpPr/>
              <p:nvPr/>
            </p:nvGrpSpPr>
            <p:grpSpPr>
              <a:xfrm>
                <a:off x="-1440" y="4457880"/>
                <a:ext cx="903600" cy="865080"/>
                <a:chOff x="-1440" y="4457880"/>
                <a:chExt cx="903600" cy="865080"/>
              </a:xfrm>
            </p:grpSpPr>
            <p:grpSp>
              <p:nvGrpSpPr>
                <p:cNvPr id="219" name="Google Shape;577;p15"/>
                <p:cNvGrpSpPr/>
                <p:nvPr/>
              </p:nvGrpSpPr>
              <p:grpSpPr>
                <a:xfrm>
                  <a:off x="56160" y="4532040"/>
                  <a:ext cx="716760" cy="716400"/>
                  <a:chOff x="56160" y="4532040"/>
                  <a:chExt cx="716760" cy="716400"/>
                </a:xfrm>
              </p:grpSpPr>
              <p:sp>
                <p:nvSpPr>
                  <p:cNvPr id="220" name="Google Shape;578;p15"/>
                  <p:cNvSpPr/>
                  <p:nvPr/>
                </p:nvSpPr>
                <p:spPr>
                  <a:xfrm flipV="1">
                    <a:off x="56160" y="4531680"/>
                    <a:ext cx="412920" cy="412920"/>
                  </a:xfrm>
                  <a:custGeom>
                    <a:avLst/>
                    <a:gdLst>
                      <a:gd name="textAreaLeft" fmla="*/ 0 w 412920"/>
                      <a:gd name="textAreaRight" fmla="*/ 413640 w 412920"/>
                      <a:gd name="textAreaTop" fmla="*/ 360 h 412920"/>
                      <a:gd name="textAreaBottom" fmla="*/ 414000 h 41292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21" name="Google Shape;579;p15"/>
                  <p:cNvSpPr/>
                  <p:nvPr/>
                </p:nvSpPr>
                <p:spPr>
                  <a:xfrm flipV="1">
                    <a:off x="132120" y="4607640"/>
                    <a:ext cx="412920" cy="412920"/>
                  </a:xfrm>
                  <a:custGeom>
                    <a:avLst/>
                    <a:gdLst>
                      <a:gd name="textAreaLeft" fmla="*/ 0 w 412920"/>
                      <a:gd name="textAreaRight" fmla="*/ 413640 w 412920"/>
                      <a:gd name="textAreaTop" fmla="*/ 360 h 412920"/>
                      <a:gd name="textAreaBottom" fmla="*/ 414000 h 41292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22" name="Google Shape;580;p15"/>
                  <p:cNvSpPr/>
                  <p:nvPr/>
                </p:nvSpPr>
                <p:spPr>
                  <a:xfrm flipV="1">
                    <a:off x="208080" y="4683600"/>
                    <a:ext cx="412920" cy="412920"/>
                  </a:xfrm>
                  <a:custGeom>
                    <a:avLst/>
                    <a:gdLst>
                      <a:gd name="textAreaLeft" fmla="*/ 0 w 412920"/>
                      <a:gd name="textAreaRight" fmla="*/ 413640 w 412920"/>
                      <a:gd name="textAreaTop" fmla="*/ 360 h 412920"/>
                      <a:gd name="textAreaBottom" fmla="*/ 414000 h 41292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23" name="Google Shape;581;p15"/>
                  <p:cNvSpPr/>
                  <p:nvPr/>
                </p:nvSpPr>
                <p:spPr>
                  <a:xfrm flipV="1">
                    <a:off x="284040" y="4759560"/>
                    <a:ext cx="412920" cy="412920"/>
                  </a:xfrm>
                  <a:custGeom>
                    <a:avLst/>
                    <a:gdLst>
                      <a:gd name="textAreaLeft" fmla="*/ 0 w 412920"/>
                      <a:gd name="textAreaRight" fmla="*/ 413640 w 412920"/>
                      <a:gd name="textAreaTop" fmla="*/ 360 h 412920"/>
                      <a:gd name="textAreaBottom" fmla="*/ 414000 h 41292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24" name="Google Shape;582;p15"/>
                  <p:cNvSpPr/>
                  <p:nvPr/>
                </p:nvSpPr>
                <p:spPr>
                  <a:xfrm flipV="1">
                    <a:off x="360000" y="4835160"/>
                    <a:ext cx="412920" cy="412920"/>
                  </a:xfrm>
                  <a:custGeom>
                    <a:avLst/>
                    <a:gdLst>
                      <a:gd name="textAreaLeft" fmla="*/ 0 w 412920"/>
                      <a:gd name="textAreaRight" fmla="*/ 413640 w 412920"/>
                      <a:gd name="textAreaTop" fmla="*/ 360 h 412920"/>
                      <a:gd name="textAreaBottom" fmla="*/ 414000 h 41292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sp>
              <p:nvSpPr>
                <p:cNvPr id="225" name="Google Shape;583;p15"/>
                <p:cNvSpPr/>
                <p:nvPr/>
              </p:nvSpPr>
              <p:spPr>
                <a:xfrm flipV="1">
                  <a:off x="-1080" y="4457520"/>
                  <a:ext cx="903600" cy="865080"/>
                </a:xfrm>
                <a:custGeom>
                  <a:avLst/>
                  <a:gdLst>
                    <a:gd name="textAreaLeft" fmla="*/ 0 w 903600"/>
                    <a:gd name="textAreaRight" fmla="*/ 904320 w 903600"/>
                    <a:gd name="textAreaTop" fmla="*/ 360 h 865080"/>
                    <a:gd name="textAreaBottom" fmla="*/ 866160 h 86508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81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226" name="Google Shape;584;p15"/>
              <p:cNvGrpSpPr/>
              <p:nvPr/>
            </p:nvGrpSpPr>
            <p:grpSpPr>
              <a:xfrm>
                <a:off x="773640" y="4975920"/>
                <a:ext cx="472680" cy="452520"/>
                <a:chOff x="773640" y="4975920"/>
                <a:chExt cx="472680" cy="452520"/>
              </a:xfrm>
            </p:grpSpPr>
            <p:grpSp>
              <p:nvGrpSpPr>
                <p:cNvPr id="227" name="Google Shape;585;p15"/>
                <p:cNvGrpSpPr/>
                <p:nvPr/>
              </p:nvGrpSpPr>
              <p:grpSpPr>
                <a:xfrm>
                  <a:off x="804240" y="5014440"/>
                  <a:ext cx="375120" cy="375120"/>
                  <a:chOff x="804240" y="5014440"/>
                  <a:chExt cx="375120" cy="375120"/>
                </a:xfrm>
              </p:grpSpPr>
              <p:sp>
                <p:nvSpPr>
                  <p:cNvPr id="228" name="Google Shape;586;p15"/>
                  <p:cNvSpPr/>
                  <p:nvPr/>
                </p:nvSpPr>
                <p:spPr>
                  <a:xfrm flipV="1">
                    <a:off x="804240" y="5014440"/>
                    <a:ext cx="216000" cy="216000"/>
                  </a:xfrm>
                  <a:custGeom>
                    <a:avLst/>
                    <a:gdLst>
                      <a:gd name="textAreaLeft" fmla="*/ 0 w 216000"/>
                      <a:gd name="textAreaRight" fmla="*/ 216720 w 216000"/>
                      <a:gd name="textAreaTop" fmla="*/ -360 h 216000"/>
                      <a:gd name="textAreaBottom" fmla="*/ 216360 h 21600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29" name="Google Shape;587;p15"/>
                  <p:cNvSpPr/>
                  <p:nvPr/>
                </p:nvSpPr>
                <p:spPr>
                  <a:xfrm flipV="1">
                    <a:off x="843840" y="5054040"/>
                    <a:ext cx="216000" cy="216000"/>
                  </a:xfrm>
                  <a:custGeom>
                    <a:avLst/>
                    <a:gdLst>
                      <a:gd name="textAreaLeft" fmla="*/ 0 w 216000"/>
                      <a:gd name="textAreaRight" fmla="*/ 216720 w 216000"/>
                      <a:gd name="textAreaTop" fmla="*/ -360 h 216000"/>
                      <a:gd name="textAreaBottom" fmla="*/ 216360 h 21600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30" name="Google Shape;588;p15"/>
                  <p:cNvSpPr/>
                  <p:nvPr/>
                </p:nvSpPr>
                <p:spPr>
                  <a:xfrm flipV="1">
                    <a:off x="883800" y="5094000"/>
                    <a:ext cx="216000" cy="216000"/>
                  </a:xfrm>
                  <a:custGeom>
                    <a:avLst/>
                    <a:gdLst>
                      <a:gd name="textAreaLeft" fmla="*/ 0 w 216000"/>
                      <a:gd name="textAreaRight" fmla="*/ 216720 w 216000"/>
                      <a:gd name="textAreaTop" fmla="*/ -360 h 216000"/>
                      <a:gd name="textAreaBottom" fmla="*/ 216360 h 21600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31" name="Google Shape;589;p15"/>
                  <p:cNvSpPr/>
                  <p:nvPr/>
                </p:nvSpPr>
                <p:spPr>
                  <a:xfrm flipV="1">
                    <a:off x="923400" y="5133600"/>
                    <a:ext cx="216000" cy="216000"/>
                  </a:xfrm>
                  <a:custGeom>
                    <a:avLst/>
                    <a:gdLst>
                      <a:gd name="textAreaLeft" fmla="*/ 0 w 216000"/>
                      <a:gd name="textAreaRight" fmla="*/ 216720 w 216000"/>
                      <a:gd name="textAreaTop" fmla="*/ -360 h 216000"/>
                      <a:gd name="textAreaBottom" fmla="*/ 216360 h 21600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32" name="Google Shape;590;p15"/>
                  <p:cNvSpPr/>
                  <p:nvPr/>
                </p:nvSpPr>
                <p:spPr>
                  <a:xfrm flipV="1">
                    <a:off x="963360" y="5173560"/>
                    <a:ext cx="216000" cy="216000"/>
                  </a:xfrm>
                  <a:custGeom>
                    <a:avLst/>
                    <a:gdLst>
                      <a:gd name="textAreaLeft" fmla="*/ 0 w 216000"/>
                      <a:gd name="textAreaRight" fmla="*/ 216720 w 216000"/>
                      <a:gd name="textAreaTop" fmla="*/ -360 h 216000"/>
                      <a:gd name="textAreaBottom" fmla="*/ 216360 h 21600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sp>
              <p:nvSpPr>
                <p:cNvPr id="233" name="Google Shape;591;p15"/>
                <p:cNvSpPr/>
                <p:nvPr/>
              </p:nvSpPr>
              <p:spPr>
                <a:xfrm flipV="1">
                  <a:off x="773640" y="4975560"/>
                  <a:ext cx="472680" cy="452520"/>
                </a:xfrm>
                <a:custGeom>
                  <a:avLst/>
                  <a:gdLst>
                    <a:gd name="textAreaLeft" fmla="*/ 0 w 472680"/>
                    <a:gd name="textAreaRight" fmla="*/ 473400 w 472680"/>
                    <a:gd name="textAreaTop" fmla="*/ 360 h 452520"/>
                    <a:gd name="textAreaBottom" fmla="*/ 453600 h 45252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81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234" name="Google Shape;592;p15"/>
              <p:cNvGrpSpPr/>
              <p:nvPr/>
            </p:nvGrpSpPr>
            <p:grpSpPr>
              <a:xfrm>
                <a:off x="719640" y="4590000"/>
                <a:ext cx="472680" cy="452520"/>
                <a:chOff x="719640" y="4590000"/>
                <a:chExt cx="472680" cy="452520"/>
              </a:xfrm>
            </p:grpSpPr>
            <p:grpSp>
              <p:nvGrpSpPr>
                <p:cNvPr id="235" name="Google Shape;593;p15"/>
                <p:cNvGrpSpPr/>
                <p:nvPr/>
              </p:nvGrpSpPr>
              <p:grpSpPr>
                <a:xfrm>
                  <a:off x="749880" y="4628520"/>
                  <a:ext cx="375120" cy="375120"/>
                  <a:chOff x="749880" y="4628520"/>
                  <a:chExt cx="375120" cy="375120"/>
                </a:xfrm>
              </p:grpSpPr>
              <p:sp>
                <p:nvSpPr>
                  <p:cNvPr id="236" name="Google Shape;594;p15"/>
                  <p:cNvSpPr/>
                  <p:nvPr/>
                </p:nvSpPr>
                <p:spPr>
                  <a:xfrm flipV="1">
                    <a:off x="749880" y="4628520"/>
                    <a:ext cx="216000" cy="216000"/>
                  </a:xfrm>
                  <a:custGeom>
                    <a:avLst/>
                    <a:gdLst>
                      <a:gd name="textAreaLeft" fmla="*/ 0 w 216000"/>
                      <a:gd name="textAreaRight" fmla="*/ 216720 w 216000"/>
                      <a:gd name="textAreaTop" fmla="*/ -360 h 216000"/>
                      <a:gd name="textAreaBottom" fmla="*/ 216360 h 21600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37" name="Google Shape;595;p15"/>
                  <p:cNvSpPr/>
                  <p:nvPr/>
                </p:nvSpPr>
                <p:spPr>
                  <a:xfrm flipV="1">
                    <a:off x="789840" y="4668120"/>
                    <a:ext cx="216000" cy="216000"/>
                  </a:xfrm>
                  <a:custGeom>
                    <a:avLst/>
                    <a:gdLst>
                      <a:gd name="textAreaLeft" fmla="*/ 0 w 216000"/>
                      <a:gd name="textAreaRight" fmla="*/ 216720 w 216000"/>
                      <a:gd name="textAreaTop" fmla="*/ -360 h 216000"/>
                      <a:gd name="textAreaBottom" fmla="*/ 216360 h 21600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38" name="Google Shape;596;p15"/>
                  <p:cNvSpPr/>
                  <p:nvPr/>
                </p:nvSpPr>
                <p:spPr>
                  <a:xfrm flipV="1">
                    <a:off x="829800" y="4708080"/>
                    <a:ext cx="216000" cy="216000"/>
                  </a:xfrm>
                  <a:custGeom>
                    <a:avLst/>
                    <a:gdLst>
                      <a:gd name="textAreaLeft" fmla="*/ 0 w 216000"/>
                      <a:gd name="textAreaRight" fmla="*/ 216720 w 216000"/>
                      <a:gd name="textAreaTop" fmla="*/ -360 h 216000"/>
                      <a:gd name="textAreaBottom" fmla="*/ 216360 h 21600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39" name="Google Shape;597;p15"/>
                  <p:cNvSpPr/>
                  <p:nvPr/>
                </p:nvSpPr>
                <p:spPr>
                  <a:xfrm flipV="1">
                    <a:off x="869400" y="4747680"/>
                    <a:ext cx="216000" cy="216000"/>
                  </a:xfrm>
                  <a:custGeom>
                    <a:avLst/>
                    <a:gdLst>
                      <a:gd name="textAreaLeft" fmla="*/ 0 w 216000"/>
                      <a:gd name="textAreaRight" fmla="*/ 216720 w 216000"/>
                      <a:gd name="textAreaTop" fmla="*/ -360 h 216000"/>
                      <a:gd name="textAreaBottom" fmla="*/ 216360 h 21600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40" name="Google Shape;598;p15"/>
                  <p:cNvSpPr/>
                  <p:nvPr/>
                </p:nvSpPr>
                <p:spPr>
                  <a:xfrm flipV="1">
                    <a:off x="909000" y="4787640"/>
                    <a:ext cx="216000" cy="216000"/>
                  </a:xfrm>
                  <a:custGeom>
                    <a:avLst/>
                    <a:gdLst>
                      <a:gd name="textAreaLeft" fmla="*/ 0 w 216000"/>
                      <a:gd name="textAreaRight" fmla="*/ 216720 w 216000"/>
                      <a:gd name="textAreaTop" fmla="*/ -360 h 216000"/>
                      <a:gd name="textAreaBottom" fmla="*/ 216360 h 21600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sp>
              <p:nvSpPr>
                <p:cNvPr id="241" name="Google Shape;599;p15"/>
                <p:cNvSpPr/>
                <p:nvPr/>
              </p:nvSpPr>
              <p:spPr>
                <a:xfrm flipV="1">
                  <a:off x="719640" y="4589640"/>
                  <a:ext cx="472680" cy="452520"/>
                </a:xfrm>
                <a:custGeom>
                  <a:avLst/>
                  <a:gdLst>
                    <a:gd name="textAreaLeft" fmla="*/ 0 w 472680"/>
                    <a:gd name="textAreaRight" fmla="*/ 473400 w 472680"/>
                    <a:gd name="textAreaTop" fmla="*/ 360 h 452520"/>
                    <a:gd name="textAreaBottom" fmla="*/ 453600 h 45252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81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242" name="Google Shape;600;p15"/>
              <p:cNvGrpSpPr/>
              <p:nvPr/>
            </p:nvGrpSpPr>
            <p:grpSpPr>
              <a:xfrm>
                <a:off x="1063080" y="4759200"/>
                <a:ext cx="472680" cy="452520"/>
                <a:chOff x="1063080" y="4759200"/>
                <a:chExt cx="472680" cy="452520"/>
              </a:xfrm>
            </p:grpSpPr>
            <p:grpSp>
              <p:nvGrpSpPr>
                <p:cNvPr id="243" name="Google Shape;601;p15"/>
                <p:cNvGrpSpPr/>
                <p:nvPr/>
              </p:nvGrpSpPr>
              <p:grpSpPr>
                <a:xfrm>
                  <a:off x="1093680" y="4797720"/>
                  <a:ext cx="375120" cy="374760"/>
                  <a:chOff x="1093680" y="4797720"/>
                  <a:chExt cx="375120" cy="374760"/>
                </a:xfrm>
              </p:grpSpPr>
              <p:sp>
                <p:nvSpPr>
                  <p:cNvPr id="244" name="Google Shape;602;p15"/>
                  <p:cNvSpPr/>
                  <p:nvPr/>
                </p:nvSpPr>
                <p:spPr>
                  <a:xfrm flipV="1">
                    <a:off x="1093680" y="4797720"/>
                    <a:ext cx="216000" cy="216000"/>
                  </a:xfrm>
                  <a:custGeom>
                    <a:avLst/>
                    <a:gdLst>
                      <a:gd name="textAreaLeft" fmla="*/ 0 w 216000"/>
                      <a:gd name="textAreaRight" fmla="*/ 216720 w 216000"/>
                      <a:gd name="textAreaTop" fmla="*/ -360 h 216000"/>
                      <a:gd name="textAreaBottom" fmla="*/ 216360 h 21600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45" name="Google Shape;603;p15"/>
                  <p:cNvSpPr/>
                  <p:nvPr/>
                </p:nvSpPr>
                <p:spPr>
                  <a:xfrm flipV="1">
                    <a:off x="1133280" y="4837320"/>
                    <a:ext cx="216000" cy="216000"/>
                  </a:xfrm>
                  <a:custGeom>
                    <a:avLst/>
                    <a:gdLst>
                      <a:gd name="textAreaLeft" fmla="*/ 0 w 216000"/>
                      <a:gd name="textAreaRight" fmla="*/ 216720 w 216000"/>
                      <a:gd name="textAreaTop" fmla="*/ -360 h 216000"/>
                      <a:gd name="textAreaBottom" fmla="*/ 216360 h 21600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46" name="Google Shape;604;p15"/>
                  <p:cNvSpPr/>
                  <p:nvPr/>
                </p:nvSpPr>
                <p:spPr>
                  <a:xfrm flipV="1">
                    <a:off x="1173240" y="4877280"/>
                    <a:ext cx="216000" cy="216000"/>
                  </a:xfrm>
                  <a:custGeom>
                    <a:avLst/>
                    <a:gdLst>
                      <a:gd name="textAreaLeft" fmla="*/ 0 w 216000"/>
                      <a:gd name="textAreaRight" fmla="*/ 216720 w 216000"/>
                      <a:gd name="textAreaTop" fmla="*/ -360 h 216000"/>
                      <a:gd name="textAreaBottom" fmla="*/ 216360 h 21600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47" name="Google Shape;605;p15"/>
                  <p:cNvSpPr/>
                  <p:nvPr/>
                </p:nvSpPr>
                <p:spPr>
                  <a:xfrm flipV="1">
                    <a:off x="1212840" y="4916880"/>
                    <a:ext cx="216000" cy="216000"/>
                  </a:xfrm>
                  <a:custGeom>
                    <a:avLst/>
                    <a:gdLst>
                      <a:gd name="textAreaLeft" fmla="*/ 0 w 216000"/>
                      <a:gd name="textAreaRight" fmla="*/ 216720 w 216000"/>
                      <a:gd name="textAreaTop" fmla="*/ -360 h 216000"/>
                      <a:gd name="textAreaBottom" fmla="*/ 216360 h 21600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48" name="Google Shape;606;p15"/>
                  <p:cNvSpPr/>
                  <p:nvPr/>
                </p:nvSpPr>
                <p:spPr>
                  <a:xfrm flipV="1">
                    <a:off x="1252800" y="4956480"/>
                    <a:ext cx="216000" cy="216000"/>
                  </a:xfrm>
                  <a:custGeom>
                    <a:avLst/>
                    <a:gdLst>
                      <a:gd name="textAreaLeft" fmla="*/ 0 w 216000"/>
                      <a:gd name="textAreaRight" fmla="*/ 216720 w 216000"/>
                      <a:gd name="textAreaTop" fmla="*/ -360 h 216000"/>
                      <a:gd name="textAreaBottom" fmla="*/ 216360 h 21600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sp>
              <p:nvSpPr>
                <p:cNvPr id="249" name="Google Shape;607;p15"/>
                <p:cNvSpPr/>
                <p:nvPr/>
              </p:nvSpPr>
              <p:spPr>
                <a:xfrm flipV="1">
                  <a:off x="1063080" y="4758840"/>
                  <a:ext cx="472680" cy="452520"/>
                </a:xfrm>
                <a:custGeom>
                  <a:avLst/>
                  <a:gdLst>
                    <a:gd name="textAreaLeft" fmla="*/ 0 w 472680"/>
                    <a:gd name="textAreaRight" fmla="*/ 473400 w 472680"/>
                    <a:gd name="textAreaTop" fmla="*/ 360 h 452520"/>
                    <a:gd name="textAreaBottom" fmla="*/ 453600 h 45252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81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250" name="Google Shape;608;p15"/>
            <p:cNvGrpSpPr/>
            <p:nvPr/>
          </p:nvGrpSpPr>
          <p:grpSpPr>
            <a:xfrm>
              <a:off x="-2423880" y="2074320"/>
              <a:ext cx="5849280" cy="6143400"/>
              <a:chOff x="-2423880" y="2074320"/>
              <a:chExt cx="5849280" cy="6143400"/>
            </a:xfrm>
          </p:grpSpPr>
          <p:sp>
            <p:nvSpPr>
              <p:cNvPr id="251" name="Google Shape;609;p15"/>
              <p:cNvSpPr/>
              <p:nvPr/>
            </p:nvSpPr>
            <p:spPr>
              <a:xfrm flipV="1" rot="11079000">
                <a:off x="-558360" y="3920400"/>
                <a:ext cx="2779920" cy="2407320"/>
              </a:xfrm>
              <a:custGeom>
                <a:avLst/>
                <a:gdLst>
                  <a:gd name="textAreaLeft" fmla="*/ 0 w 2779920"/>
                  <a:gd name="textAreaRight" fmla="*/ 2780640 w 2779920"/>
                  <a:gd name="textAreaTop" fmla="*/ 360 h 2407320"/>
                  <a:gd name="textAreaBottom" fmla="*/ 2408400 h 240732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63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pic>
            <p:nvPicPr>
              <p:cNvPr id="252" name="Google Shape;610;p15" descr=""/>
              <p:cNvPicPr/>
              <p:nvPr/>
            </p:nvPicPr>
            <p:blipFill>
              <a:blip r:embed="rId2"/>
              <a:srcRect l="0" t="17653" r="0" b="17662"/>
              <a:stretch/>
            </p:blipFill>
            <p:spPr>
              <a:xfrm flipH="1" rot="18279000">
                <a:off x="-1943640" y="3279960"/>
                <a:ext cx="4889160" cy="3731400"/>
              </a:xfrm>
              <a:prstGeom prst="rect">
                <a:avLst/>
              </a:prstGeom>
              <a:ln w="0">
                <a:noFill/>
              </a:ln>
            </p:spPr>
          </p:pic>
        </p:grpSp>
        <p:sp>
          <p:nvSpPr>
            <p:cNvPr id="253" name="Google Shape;611;p15"/>
            <p:cNvSpPr/>
            <p:nvPr/>
          </p:nvSpPr>
          <p:spPr>
            <a:xfrm flipH="1" rot="18900000">
              <a:off x="272880" y="3321720"/>
              <a:ext cx="2925000" cy="3057120"/>
            </a:xfrm>
            <a:custGeom>
              <a:avLst/>
              <a:gdLst>
                <a:gd name="textAreaLeft" fmla="*/ -360 w 2925000"/>
                <a:gd name="textAreaRight" fmla="*/ 2925360 w 2925000"/>
                <a:gd name="textAreaTop" fmla="*/ 0 h 3057120"/>
                <a:gd name="textAreaBottom" fmla="*/ 3057840 h 3057120"/>
              </a:gdLst>
              <a:ah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8106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254" name="Google Shape;612;p15"/>
            <p:cNvGrpSpPr/>
            <p:nvPr/>
          </p:nvGrpSpPr>
          <p:grpSpPr>
            <a:xfrm>
              <a:off x="1486800" y="4807440"/>
              <a:ext cx="1136520" cy="87480"/>
              <a:chOff x="1486800" y="4807440"/>
              <a:chExt cx="1136520" cy="87480"/>
            </a:xfrm>
          </p:grpSpPr>
          <p:sp>
            <p:nvSpPr>
              <p:cNvPr id="255" name="Google Shape;613;p15"/>
              <p:cNvSpPr/>
              <p:nvPr/>
            </p:nvSpPr>
            <p:spPr>
              <a:xfrm rot="5400000">
                <a:off x="2049120" y="4245120"/>
                <a:ext cx="11880" cy="1136520"/>
              </a:xfrm>
              <a:custGeom>
                <a:avLst/>
                <a:gdLst>
                  <a:gd name="textAreaLeft" fmla="*/ 0 w 11880"/>
                  <a:gd name="textAreaRight" fmla="*/ 12600 w 11880"/>
                  <a:gd name="textAreaTop" fmla="*/ 0 h 1136520"/>
                  <a:gd name="textAreaBottom" fmla="*/ 1137240 h 1136520"/>
                </a:gdLst>
                <a:ah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56" name="Google Shape;614;p15"/>
              <p:cNvSpPr/>
              <p:nvPr/>
            </p:nvSpPr>
            <p:spPr>
              <a:xfrm rot="5400000">
                <a:off x="2049120" y="4320720"/>
                <a:ext cx="11880" cy="1136520"/>
              </a:xfrm>
              <a:custGeom>
                <a:avLst/>
                <a:gdLst>
                  <a:gd name="textAreaLeft" fmla="*/ 0 w 11880"/>
                  <a:gd name="textAreaRight" fmla="*/ 12600 w 11880"/>
                  <a:gd name="textAreaTop" fmla="*/ 0 h 1136520"/>
                  <a:gd name="textAreaBottom" fmla="*/ 1137240 h 1136520"/>
                </a:gdLst>
                <a:ah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57" name="Google Shape;617;p16"/>
          <p:cNvGrpSpPr/>
          <p:nvPr/>
        </p:nvGrpSpPr>
        <p:grpSpPr>
          <a:xfrm>
            <a:off x="7810200" y="-621360"/>
            <a:ext cx="2586960" cy="2724480"/>
            <a:chOff x="7810200" y="-621360"/>
            <a:chExt cx="2586960" cy="2724480"/>
          </a:xfrm>
        </p:grpSpPr>
        <p:grpSp>
          <p:nvGrpSpPr>
            <p:cNvPr id="258" name="Google Shape;618;p16"/>
            <p:cNvGrpSpPr/>
            <p:nvPr/>
          </p:nvGrpSpPr>
          <p:grpSpPr>
            <a:xfrm>
              <a:off x="8520840" y="-90720"/>
              <a:ext cx="904320" cy="725040"/>
              <a:chOff x="8520840" y="-90720"/>
              <a:chExt cx="904320" cy="725040"/>
            </a:xfrm>
          </p:grpSpPr>
          <p:sp>
            <p:nvSpPr>
              <p:cNvPr id="259" name="Google Shape;619;p16"/>
              <p:cNvSpPr/>
              <p:nvPr/>
            </p:nvSpPr>
            <p:spPr>
              <a:xfrm>
                <a:off x="8752680" y="52200"/>
                <a:ext cx="672480" cy="582120"/>
              </a:xfrm>
              <a:custGeom>
                <a:avLst/>
                <a:gdLst>
                  <a:gd name="textAreaLeft" fmla="*/ 0 w 672480"/>
                  <a:gd name="textAreaRight" fmla="*/ 673200 w 672480"/>
                  <a:gd name="textAreaTop" fmla="*/ 0 h 582120"/>
                  <a:gd name="textAreaBottom" fmla="*/ 582840 h 58212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60" name="Google Shape;620;p16"/>
              <p:cNvSpPr/>
              <p:nvPr/>
            </p:nvSpPr>
            <p:spPr>
              <a:xfrm>
                <a:off x="8740080" y="-90720"/>
                <a:ext cx="480240" cy="415800"/>
              </a:xfrm>
              <a:custGeom>
                <a:avLst/>
                <a:gdLst>
                  <a:gd name="textAreaLeft" fmla="*/ 0 w 480240"/>
                  <a:gd name="textAreaRight" fmla="*/ 480960 w 480240"/>
                  <a:gd name="textAreaTop" fmla="*/ 0 h 415800"/>
                  <a:gd name="textAreaBottom" fmla="*/ 416520 h 41580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61" name="Google Shape;621;p16"/>
              <p:cNvSpPr/>
              <p:nvPr/>
            </p:nvSpPr>
            <p:spPr>
              <a:xfrm>
                <a:off x="8520840" y="52200"/>
                <a:ext cx="480240" cy="415800"/>
              </a:xfrm>
              <a:custGeom>
                <a:avLst/>
                <a:gdLst>
                  <a:gd name="textAreaLeft" fmla="*/ 0 w 480240"/>
                  <a:gd name="textAreaRight" fmla="*/ 480960 w 480240"/>
                  <a:gd name="textAreaTop" fmla="*/ 0 h 415800"/>
                  <a:gd name="textAreaBottom" fmla="*/ 416520 h 41580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262" name="Google Shape;622;p16"/>
            <p:cNvGrpSpPr/>
            <p:nvPr/>
          </p:nvGrpSpPr>
          <p:grpSpPr>
            <a:xfrm>
              <a:off x="8869680" y="-621360"/>
              <a:ext cx="323640" cy="1786320"/>
              <a:chOff x="8869680" y="-621360"/>
              <a:chExt cx="323640" cy="1786320"/>
            </a:xfrm>
          </p:grpSpPr>
          <p:sp>
            <p:nvSpPr>
              <p:cNvPr id="263" name="Google Shape;623;p16"/>
              <p:cNvSpPr/>
              <p:nvPr/>
            </p:nvSpPr>
            <p:spPr>
              <a:xfrm rot="10800000">
                <a:off x="8869680" y="-621360"/>
                <a:ext cx="246240" cy="1702440"/>
              </a:xfrm>
              <a:custGeom>
                <a:avLst/>
                <a:gdLst>
                  <a:gd name="textAreaLeft" fmla="*/ 0 w 246240"/>
                  <a:gd name="textAreaRight" fmla="*/ 246960 w 246240"/>
                  <a:gd name="textAreaTop" fmla="*/ 0 h 1702440"/>
                  <a:gd name="textAreaBottom" fmla="*/ 1703160 h 1702440"/>
                </a:gdLst>
                <a:ah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gradFill rotWithShape="0">
                <a:gsLst>
                  <a:gs pos="0">
                    <a:srgbClr val="0c0a9e">
                      <a:alpha val="31000"/>
                    </a:srgbClr>
                  </a:gs>
                  <a:gs pos="100000">
                    <a:srgbClr val="ffffff">
                      <a:alpha val="31000"/>
                    </a:srgbClr>
                  </a:gs>
                </a:gsLst>
                <a:lin ang="162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264" name="Google Shape;624;p16"/>
              <p:cNvGrpSpPr/>
              <p:nvPr/>
            </p:nvGrpSpPr>
            <p:grpSpPr>
              <a:xfrm>
                <a:off x="9011520" y="983160"/>
                <a:ext cx="181800" cy="181800"/>
                <a:chOff x="9011520" y="983160"/>
                <a:chExt cx="181800" cy="181800"/>
              </a:xfrm>
            </p:grpSpPr>
            <p:sp>
              <p:nvSpPr>
                <p:cNvPr id="265" name="Google Shape;625;p16"/>
                <p:cNvSpPr/>
                <p:nvPr/>
              </p:nvSpPr>
              <p:spPr>
                <a:xfrm rot="1800000">
                  <a:off x="9035640" y="1007280"/>
                  <a:ext cx="133200" cy="133200"/>
                </a:xfrm>
                <a:custGeom>
                  <a:avLst/>
                  <a:gdLst>
                    <a:gd name="textAreaLeft" fmla="*/ 0 w 133200"/>
                    <a:gd name="textAreaRight" fmla="*/ 133920 w 133200"/>
                    <a:gd name="textAreaTop" fmla="*/ 0 h 133200"/>
                    <a:gd name="textAreaBottom" fmla="*/ 133920 h 13320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66960" bIns="66960" anchor="ctr">
                  <a:noAutofit/>
                </a:bodyPr>
                <a:p>
                  <a:pPr>
                    <a:lnSpc>
                      <a:spcPct val="100000"/>
                    </a:lnSpc>
                    <a:tabLst>
                      <a:tab algn="l" pos="0"/>
                    </a:tabLst>
                  </a:pPr>
                  <a:endParaRPr b="0" lang="en-US" sz="1400" spc="-1" strike="noStrike">
                    <a:solidFill>
                      <a:srgbClr val="000000"/>
                    </a:solidFill>
                    <a:latin typeface="Arial"/>
                  </a:endParaRPr>
                </a:p>
              </p:txBody>
            </p:sp>
            <p:sp>
              <p:nvSpPr>
                <p:cNvPr id="266" name="Google Shape;626;p16"/>
                <p:cNvSpPr/>
                <p:nvPr/>
              </p:nvSpPr>
              <p:spPr>
                <a:xfrm rot="1800000">
                  <a:off x="9061920" y="1037880"/>
                  <a:ext cx="79560" cy="72360"/>
                </a:xfrm>
                <a:custGeom>
                  <a:avLst/>
                  <a:gdLst>
                    <a:gd name="textAreaLeft" fmla="*/ 0 w 79560"/>
                    <a:gd name="textAreaRight" fmla="*/ 80280 w 79560"/>
                    <a:gd name="textAreaTop" fmla="*/ 0 h 72360"/>
                    <a:gd name="textAreaBottom" fmla="*/ 73080 h 7236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36360" bIns="3636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267" name="Google Shape;627;p16"/>
            <p:cNvSpPr/>
            <p:nvPr/>
          </p:nvSpPr>
          <p:spPr>
            <a:xfrm rot="2700000">
              <a:off x="8482320" y="-422280"/>
              <a:ext cx="981000" cy="2307240"/>
            </a:xfrm>
            <a:custGeom>
              <a:avLst/>
              <a:gdLst>
                <a:gd name="textAreaLeft" fmla="*/ 0 w 981000"/>
                <a:gd name="textAreaRight" fmla="*/ 981720 w 981000"/>
                <a:gd name="textAreaTop" fmla="*/ 0 h 2307240"/>
                <a:gd name="textAreaBottom" fmla="*/ 2307960 h 2307240"/>
              </a:gdLst>
              <a:ah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68" name="Google Shape;628;p16"/>
            <p:cNvSpPr/>
            <p:nvPr/>
          </p:nvSpPr>
          <p:spPr>
            <a:xfrm rot="2700000">
              <a:off x="8744040" y="-213120"/>
              <a:ext cx="981000" cy="2307240"/>
            </a:xfrm>
            <a:custGeom>
              <a:avLst/>
              <a:gdLst>
                <a:gd name="textAreaLeft" fmla="*/ 0 w 981000"/>
                <a:gd name="textAreaRight" fmla="*/ 981720 w 981000"/>
                <a:gd name="textAreaTop" fmla="*/ 0 h 2307240"/>
                <a:gd name="textAreaBottom" fmla="*/ 2307960 h 2307240"/>
              </a:gdLst>
              <a:ah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269" name="Google Shape;629;p16"/>
          <p:cNvGrpSpPr/>
          <p:nvPr/>
        </p:nvGrpSpPr>
        <p:grpSpPr>
          <a:xfrm>
            <a:off x="8333280" y="1440"/>
            <a:ext cx="2385360" cy="3291120"/>
            <a:chOff x="8333280" y="1440"/>
            <a:chExt cx="2385360" cy="3291120"/>
          </a:xfrm>
        </p:grpSpPr>
        <p:pic>
          <p:nvPicPr>
            <p:cNvPr id="270" name="Google Shape;630;p16" descr=""/>
            <p:cNvPicPr/>
            <p:nvPr/>
          </p:nvPicPr>
          <p:blipFill>
            <a:blip r:embed="rId2"/>
            <a:srcRect l="16959" t="24708" r="7122" b="26168"/>
            <a:stretch/>
          </p:blipFill>
          <p:spPr>
            <a:xfrm rot="5400000">
              <a:off x="7963200" y="536760"/>
              <a:ext cx="3125520" cy="2385360"/>
            </a:xfrm>
            <a:prstGeom prst="rect">
              <a:avLst/>
            </a:prstGeom>
            <a:ln w="0">
              <a:noFill/>
            </a:ln>
          </p:spPr>
        </p:pic>
        <p:grpSp>
          <p:nvGrpSpPr>
            <p:cNvPr id="271" name="Google Shape;631;p16"/>
            <p:cNvGrpSpPr/>
            <p:nvPr/>
          </p:nvGrpSpPr>
          <p:grpSpPr>
            <a:xfrm>
              <a:off x="8529120" y="1440"/>
              <a:ext cx="324000" cy="1786320"/>
              <a:chOff x="8529120" y="1440"/>
              <a:chExt cx="324000" cy="1786320"/>
            </a:xfrm>
          </p:grpSpPr>
          <p:sp>
            <p:nvSpPr>
              <p:cNvPr id="272" name="Google Shape;632;p16"/>
              <p:cNvSpPr/>
              <p:nvPr/>
            </p:nvSpPr>
            <p:spPr>
              <a:xfrm>
                <a:off x="8606880" y="85320"/>
                <a:ext cx="246240" cy="1702440"/>
              </a:xfrm>
              <a:custGeom>
                <a:avLst/>
                <a:gdLst>
                  <a:gd name="textAreaLeft" fmla="*/ 0 w 246240"/>
                  <a:gd name="textAreaRight" fmla="*/ 246960 w 246240"/>
                  <a:gd name="textAreaTop" fmla="*/ 0 h 1702440"/>
                  <a:gd name="textAreaBottom" fmla="*/ 1703160 h 1702440"/>
                </a:gdLst>
                <a:ah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gradFill rotWithShape="0">
                <a:gsLst>
                  <a:gs pos="0">
                    <a:srgbClr val="eb9109">
                      <a:alpha val="31000"/>
                    </a:srgbClr>
                  </a:gs>
                  <a:gs pos="40000">
                    <a:srgbClr val="ff9900">
                      <a:alpha val="31000"/>
                    </a:srgbClr>
                  </a:gs>
                  <a:gs pos="100000">
                    <a:srgbClr val="ffffff">
                      <a:alpha val="31000"/>
                    </a:srgbClr>
                  </a:gs>
                </a:gsLst>
                <a:lin ang="13494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273" name="Google Shape;633;p16"/>
              <p:cNvGrpSpPr/>
              <p:nvPr/>
            </p:nvGrpSpPr>
            <p:grpSpPr>
              <a:xfrm>
                <a:off x="8529120" y="1440"/>
                <a:ext cx="181800" cy="181800"/>
                <a:chOff x="8529120" y="1440"/>
                <a:chExt cx="181800" cy="181800"/>
              </a:xfrm>
            </p:grpSpPr>
            <p:sp>
              <p:nvSpPr>
                <p:cNvPr id="274" name="Google Shape;634;p16"/>
                <p:cNvSpPr/>
                <p:nvPr/>
              </p:nvSpPr>
              <p:spPr>
                <a:xfrm rot="12600000">
                  <a:off x="8553240" y="25560"/>
                  <a:ext cx="133200" cy="133200"/>
                </a:xfrm>
                <a:custGeom>
                  <a:avLst/>
                  <a:gdLst>
                    <a:gd name="textAreaLeft" fmla="*/ 0 w 133200"/>
                    <a:gd name="textAreaRight" fmla="*/ 133920 w 133200"/>
                    <a:gd name="textAreaTop" fmla="*/ 0 h 133200"/>
                    <a:gd name="textAreaBottom" fmla="*/ 133920 h 13320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40000">
                      <a:srgbClr val="ff9900">
                        <a:alpha val="41000"/>
                      </a:srgbClr>
                    </a:gs>
                    <a:gs pos="100000">
                      <a:srgbClr val="ffffff">
                        <a:alpha val="0"/>
                      </a:srgbClr>
                    </a:gs>
                  </a:gsLst>
                  <a:lin ang="2694000"/>
                </a:gradFill>
                <a:ln w="0">
                  <a:noFill/>
                </a:ln>
              </p:spPr>
              <p:style>
                <a:lnRef idx="0"/>
                <a:fillRef idx="0"/>
                <a:effectRef idx="0"/>
                <a:fontRef idx="minor"/>
              </p:style>
              <p:txBody>
                <a:bodyPr lIns="90000" rIns="90000" tIns="66960" bIns="66960" anchor="ctr">
                  <a:noAutofit/>
                </a:bodyPr>
                <a:p>
                  <a:pPr>
                    <a:lnSpc>
                      <a:spcPct val="100000"/>
                    </a:lnSpc>
                    <a:tabLst>
                      <a:tab algn="l" pos="0"/>
                    </a:tabLst>
                  </a:pPr>
                  <a:endParaRPr b="0" lang="en-US" sz="1400" spc="-1" strike="noStrike">
                    <a:solidFill>
                      <a:srgbClr val="000000"/>
                    </a:solidFill>
                    <a:latin typeface="Arial"/>
                  </a:endParaRPr>
                </a:p>
              </p:txBody>
            </p:sp>
            <p:sp>
              <p:nvSpPr>
                <p:cNvPr id="275" name="Google Shape;635;p16"/>
                <p:cNvSpPr/>
                <p:nvPr/>
              </p:nvSpPr>
              <p:spPr>
                <a:xfrm rot="12600000">
                  <a:off x="8580600" y="55800"/>
                  <a:ext cx="79560" cy="72360"/>
                </a:xfrm>
                <a:custGeom>
                  <a:avLst/>
                  <a:gdLst>
                    <a:gd name="textAreaLeft" fmla="*/ 0 w 79560"/>
                    <a:gd name="textAreaRight" fmla="*/ 80280 w 79560"/>
                    <a:gd name="textAreaTop" fmla="*/ 0 h 72360"/>
                    <a:gd name="textAreaBottom" fmla="*/ 73080 h 7236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40000">
                      <a:srgbClr val="ff9900">
                        <a:alpha val="41000"/>
                      </a:srgbClr>
                    </a:gs>
                    <a:gs pos="100000">
                      <a:srgbClr val="ffffff">
                        <a:alpha val="0"/>
                      </a:srgbClr>
                    </a:gs>
                  </a:gsLst>
                  <a:lin ang="2694000"/>
                </a:gradFill>
                <a:ln w="0">
                  <a:noFill/>
                </a:ln>
              </p:spPr>
              <p:style>
                <a:lnRef idx="0"/>
                <a:fillRef idx="0"/>
                <a:effectRef idx="0"/>
                <a:fontRef idx="minor"/>
              </p:style>
              <p:txBody>
                <a:bodyPr lIns="90000" rIns="90000" tIns="36360" bIns="36360" anchor="ctr">
                  <a:noAutofit/>
                </a:bodyPr>
                <a:p>
                  <a:pPr>
                    <a:lnSpc>
                      <a:spcPct val="100000"/>
                    </a:lnSpc>
                    <a:tabLst>
                      <a:tab algn="l" pos="0"/>
                    </a:tabLst>
                  </a:pPr>
                  <a:endParaRPr b="0" lang="en-US" sz="1400" spc="-1" strike="noStrike">
                    <a:solidFill>
                      <a:srgbClr val="000000"/>
                    </a:solidFill>
                    <a:latin typeface="Arial"/>
                  </a:endParaRPr>
                </a:p>
              </p:txBody>
            </p:sp>
          </p:grpSp>
        </p:grpSp>
      </p:grpSp>
      <p:grpSp>
        <p:nvGrpSpPr>
          <p:cNvPr id="276" name="Google Shape;636;p16"/>
          <p:cNvGrpSpPr/>
          <p:nvPr/>
        </p:nvGrpSpPr>
        <p:grpSpPr>
          <a:xfrm>
            <a:off x="-213480" y="171360"/>
            <a:ext cx="438480" cy="438480"/>
            <a:chOff x="-213480" y="171360"/>
            <a:chExt cx="438480" cy="438480"/>
          </a:xfrm>
        </p:grpSpPr>
        <p:sp>
          <p:nvSpPr>
            <p:cNvPr id="277" name="Google Shape;637;p16"/>
            <p:cNvSpPr/>
            <p:nvPr/>
          </p:nvSpPr>
          <p:spPr>
            <a:xfrm>
              <a:off x="-213480" y="171360"/>
              <a:ext cx="438480" cy="438480"/>
            </a:xfrm>
            <a:custGeom>
              <a:avLst/>
              <a:gdLst>
                <a:gd name="textAreaLeft" fmla="*/ 0 w 438480"/>
                <a:gd name="textAreaRight" fmla="*/ 439200 w 438480"/>
                <a:gd name="textAreaTop" fmla="*/ 0 h 438480"/>
                <a:gd name="textAreaBottom" fmla="*/ 439200 h 4384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78" name="Google Shape;638;p16"/>
            <p:cNvSpPr/>
            <p:nvPr/>
          </p:nvSpPr>
          <p:spPr>
            <a:xfrm>
              <a:off x="-125280" y="271080"/>
              <a:ext cx="262080" cy="239040"/>
            </a:xfrm>
            <a:custGeom>
              <a:avLst/>
              <a:gdLst>
                <a:gd name="textAreaLeft" fmla="*/ 0 w 262080"/>
                <a:gd name="textAreaRight" fmla="*/ 262800 w 262080"/>
                <a:gd name="textAreaTop" fmla="*/ 0 h 239040"/>
                <a:gd name="textAreaBottom" fmla="*/ 239760 h 2390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279" name="Google Shape;639;p16"/>
          <p:cNvGrpSpPr/>
          <p:nvPr/>
        </p:nvGrpSpPr>
        <p:grpSpPr>
          <a:xfrm>
            <a:off x="-1262160" y="3161160"/>
            <a:ext cx="4821120" cy="2933640"/>
            <a:chOff x="-1262160" y="3161160"/>
            <a:chExt cx="4821120" cy="2933640"/>
          </a:xfrm>
        </p:grpSpPr>
        <p:pic>
          <p:nvPicPr>
            <p:cNvPr id="280" name="Google Shape;640;p16" descr=""/>
            <p:cNvPicPr/>
            <p:nvPr/>
          </p:nvPicPr>
          <p:blipFill>
            <a:blip r:embed="rId3"/>
            <a:srcRect l="16959" t="24708" r="7122" b="26168"/>
            <a:stretch/>
          </p:blipFill>
          <p:spPr>
            <a:xfrm rot="5400000">
              <a:off x="-1609560" y="3508560"/>
              <a:ext cx="2933640" cy="2238840"/>
            </a:xfrm>
            <a:prstGeom prst="rect">
              <a:avLst/>
            </a:prstGeom>
            <a:ln w="0">
              <a:noFill/>
            </a:ln>
          </p:spPr>
        </p:pic>
        <p:sp>
          <p:nvSpPr>
            <p:cNvPr id="281" name="Google Shape;641;p16"/>
            <p:cNvSpPr/>
            <p:nvPr/>
          </p:nvSpPr>
          <p:spPr>
            <a:xfrm rot="16200000">
              <a:off x="-260280" y="3597120"/>
              <a:ext cx="502200" cy="2327040"/>
            </a:xfrm>
            <a:custGeom>
              <a:avLst/>
              <a:gdLst>
                <a:gd name="textAreaLeft" fmla="*/ 0 w 502200"/>
                <a:gd name="textAreaRight" fmla="*/ 502920 w 502200"/>
                <a:gd name="textAreaTop" fmla="*/ 0 h 2327040"/>
                <a:gd name="textAreaBottom" fmla="*/ 2327760 h 2327040"/>
              </a:gdLst>
              <a:ahLst/>
              <a:rect l="textAreaLeft" t="textAreaTop" r="textAreaRight" b="textAreaBottom"/>
              <a:pathLst>
                <a:path w="12266" h="56755">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rotWithShape="0">
              <a:gsLst>
                <a:gs pos="0">
                  <a:srgbClr val="0c0a9e"/>
                </a:gs>
                <a:gs pos="100000">
                  <a:srgbClr val="ffffff">
                    <a:alpha val="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282" name="Google Shape;642;p16"/>
            <p:cNvGrpSpPr/>
            <p:nvPr/>
          </p:nvGrpSpPr>
          <p:grpSpPr>
            <a:xfrm>
              <a:off x="-16560" y="4609440"/>
              <a:ext cx="603720" cy="656280"/>
              <a:chOff x="-16560" y="4609440"/>
              <a:chExt cx="603720" cy="656280"/>
            </a:xfrm>
          </p:grpSpPr>
          <p:grpSp>
            <p:nvGrpSpPr>
              <p:cNvPr id="283" name="Google Shape;643;p16"/>
              <p:cNvGrpSpPr/>
              <p:nvPr/>
            </p:nvGrpSpPr>
            <p:grpSpPr>
              <a:xfrm>
                <a:off x="-16560" y="4609440"/>
                <a:ext cx="327600" cy="327600"/>
                <a:chOff x="-16560" y="4609440"/>
                <a:chExt cx="327600" cy="327600"/>
              </a:xfrm>
            </p:grpSpPr>
            <p:sp>
              <p:nvSpPr>
                <p:cNvPr id="284" name="Google Shape;644;p16"/>
                <p:cNvSpPr/>
                <p:nvPr/>
              </p:nvSpPr>
              <p:spPr>
                <a:xfrm rot="10800000">
                  <a:off x="195840" y="482184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285" name="Google Shape;645;p16"/>
                <p:cNvSpPr/>
                <p:nvPr/>
              </p:nvSpPr>
              <p:spPr>
                <a:xfrm rot="10800000">
                  <a:off x="160560" y="478656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286" name="Google Shape;646;p16"/>
                <p:cNvSpPr/>
                <p:nvPr/>
              </p:nvSpPr>
              <p:spPr>
                <a:xfrm rot="10800000">
                  <a:off x="124920" y="475092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287" name="Google Shape;647;p16"/>
                <p:cNvSpPr/>
                <p:nvPr/>
              </p:nvSpPr>
              <p:spPr>
                <a:xfrm rot="10800000">
                  <a:off x="89640" y="4716000"/>
                  <a:ext cx="115200" cy="114840"/>
                </a:xfrm>
                <a:custGeom>
                  <a:avLst/>
                  <a:gdLst>
                    <a:gd name="textAreaLeft" fmla="*/ 0 w 115200"/>
                    <a:gd name="textAreaRight" fmla="*/ 115920 w 115200"/>
                    <a:gd name="textAreaTop" fmla="*/ 0 h 114840"/>
                    <a:gd name="textAreaBottom" fmla="*/ 115560 h 114840"/>
                  </a:gdLst>
                  <a:ah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7600" bIns="57600" anchor="ctr">
                  <a:noAutofit/>
                </a:bodyPr>
                <a:p>
                  <a:pPr>
                    <a:lnSpc>
                      <a:spcPct val="100000"/>
                    </a:lnSpc>
                    <a:tabLst>
                      <a:tab algn="l" pos="0"/>
                    </a:tabLst>
                  </a:pPr>
                  <a:endParaRPr b="0" lang="en-US" sz="1400" spc="-1" strike="noStrike">
                    <a:solidFill>
                      <a:srgbClr val="000000"/>
                    </a:solidFill>
                    <a:latin typeface="Arial"/>
                  </a:endParaRPr>
                </a:p>
              </p:txBody>
            </p:sp>
            <p:sp>
              <p:nvSpPr>
                <p:cNvPr id="288" name="Google Shape;648;p16"/>
                <p:cNvSpPr/>
                <p:nvPr/>
              </p:nvSpPr>
              <p:spPr>
                <a:xfrm rot="10800000">
                  <a:off x="54360" y="468000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289" name="Google Shape;649;p16"/>
                <p:cNvSpPr/>
                <p:nvPr/>
              </p:nvSpPr>
              <p:spPr>
                <a:xfrm rot="10800000">
                  <a:off x="18720" y="4645080"/>
                  <a:ext cx="114840" cy="114840"/>
                </a:xfrm>
                <a:custGeom>
                  <a:avLst/>
                  <a:gdLst>
                    <a:gd name="textAreaLeft" fmla="*/ 0 w 114840"/>
                    <a:gd name="textAreaRight" fmla="*/ 115560 w 114840"/>
                    <a:gd name="textAreaTop" fmla="*/ 0 h 114840"/>
                    <a:gd name="textAreaBottom" fmla="*/ 115560 h 114840"/>
                  </a:gdLst>
                  <a:ah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7600" bIns="57600" anchor="ctr">
                  <a:noAutofit/>
                </a:bodyPr>
                <a:p>
                  <a:pPr>
                    <a:lnSpc>
                      <a:spcPct val="100000"/>
                    </a:lnSpc>
                    <a:tabLst>
                      <a:tab algn="l" pos="0"/>
                    </a:tabLst>
                  </a:pPr>
                  <a:endParaRPr b="0" lang="en-US" sz="1400" spc="-1" strike="noStrike">
                    <a:solidFill>
                      <a:srgbClr val="000000"/>
                    </a:solidFill>
                    <a:latin typeface="Arial"/>
                  </a:endParaRPr>
                </a:p>
              </p:txBody>
            </p:sp>
            <p:sp>
              <p:nvSpPr>
                <p:cNvPr id="290" name="Google Shape;650;p16"/>
                <p:cNvSpPr/>
                <p:nvPr/>
              </p:nvSpPr>
              <p:spPr>
                <a:xfrm rot="10800000">
                  <a:off x="-16560" y="460944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291" name="Google Shape;651;p16"/>
              <p:cNvGrpSpPr/>
              <p:nvPr/>
            </p:nvGrpSpPr>
            <p:grpSpPr>
              <a:xfrm>
                <a:off x="259200" y="4609440"/>
                <a:ext cx="327960" cy="327600"/>
                <a:chOff x="259200" y="4609440"/>
                <a:chExt cx="327960" cy="327600"/>
              </a:xfrm>
            </p:grpSpPr>
            <p:sp>
              <p:nvSpPr>
                <p:cNvPr id="292" name="Google Shape;652;p16"/>
                <p:cNvSpPr/>
                <p:nvPr/>
              </p:nvSpPr>
              <p:spPr>
                <a:xfrm rot="10800000">
                  <a:off x="471960" y="482184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293" name="Google Shape;653;p16"/>
                <p:cNvSpPr/>
                <p:nvPr/>
              </p:nvSpPr>
              <p:spPr>
                <a:xfrm rot="10800000">
                  <a:off x="436680" y="478656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294" name="Google Shape;654;p16"/>
                <p:cNvSpPr/>
                <p:nvPr/>
              </p:nvSpPr>
              <p:spPr>
                <a:xfrm rot="10800000">
                  <a:off x="401040" y="475092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295" name="Google Shape;655;p16"/>
                <p:cNvSpPr/>
                <p:nvPr/>
              </p:nvSpPr>
              <p:spPr>
                <a:xfrm rot="10800000">
                  <a:off x="365760" y="4716000"/>
                  <a:ext cx="115200" cy="114840"/>
                </a:xfrm>
                <a:custGeom>
                  <a:avLst/>
                  <a:gdLst>
                    <a:gd name="textAreaLeft" fmla="*/ 0 w 115200"/>
                    <a:gd name="textAreaRight" fmla="*/ 115920 w 115200"/>
                    <a:gd name="textAreaTop" fmla="*/ 0 h 114840"/>
                    <a:gd name="textAreaBottom" fmla="*/ 115560 h 114840"/>
                  </a:gdLst>
                  <a:ah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600" bIns="57600" anchor="ctr">
                  <a:noAutofit/>
                </a:bodyPr>
                <a:p>
                  <a:pPr>
                    <a:lnSpc>
                      <a:spcPct val="100000"/>
                    </a:lnSpc>
                    <a:tabLst>
                      <a:tab algn="l" pos="0"/>
                    </a:tabLst>
                  </a:pPr>
                  <a:endParaRPr b="0" lang="en-US" sz="1400" spc="-1" strike="noStrike">
                    <a:solidFill>
                      <a:srgbClr val="000000"/>
                    </a:solidFill>
                    <a:latin typeface="Arial"/>
                  </a:endParaRPr>
                </a:p>
              </p:txBody>
            </p:sp>
            <p:sp>
              <p:nvSpPr>
                <p:cNvPr id="296" name="Google Shape;656;p16"/>
                <p:cNvSpPr/>
                <p:nvPr/>
              </p:nvSpPr>
              <p:spPr>
                <a:xfrm rot="10800000">
                  <a:off x="330120" y="468000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297" name="Google Shape;657;p16"/>
                <p:cNvSpPr/>
                <p:nvPr/>
              </p:nvSpPr>
              <p:spPr>
                <a:xfrm rot="10800000">
                  <a:off x="294840" y="4645080"/>
                  <a:ext cx="114840" cy="114840"/>
                </a:xfrm>
                <a:custGeom>
                  <a:avLst/>
                  <a:gdLst>
                    <a:gd name="textAreaLeft" fmla="*/ 0 w 114840"/>
                    <a:gd name="textAreaRight" fmla="*/ 115560 w 114840"/>
                    <a:gd name="textAreaTop" fmla="*/ 0 h 114840"/>
                    <a:gd name="textAreaBottom" fmla="*/ 115560 h 114840"/>
                  </a:gdLst>
                  <a:ah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600" bIns="57600" anchor="ctr">
                  <a:noAutofit/>
                </a:bodyPr>
                <a:p>
                  <a:pPr>
                    <a:lnSpc>
                      <a:spcPct val="100000"/>
                    </a:lnSpc>
                    <a:tabLst>
                      <a:tab algn="l" pos="0"/>
                    </a:tabLst>
                  </a:pPr>
                  <a:endParaRPr b="0" lang="en-US" sz="1400" spc="-1" strike="noStrike">
                    <a:solidFill>
                      <a:srgbClr val="000000"/>
                    </a:solidFill>
                    <a:latin typeface="Arial"/>
                  </a:endParaRPr>
                </a:p>
              </p:txBody>
            </p:sp>
            <p:sp>
              <p:nvSpPr>
                <p:cNvPr id="298" name="Google Shape;658;p16"/>
                <p:cNvSpPr/>
                <p:nvPr/>
              </p:nvSpPr>
              <p:spPr>
                <a:xfrm rot="10800000">
                  <a:off x="259200" y="460944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299" name="Google Shape;659;p16"/>
              <p:cNvGrpSpPr/>
              <p:nvPr/>
            </p:nvGrpSpPr>
            <p:grpSpPr>
              <a:xfrm>
                <a:off x="207000" y="4937760"/>
                <a:ext cx="327600" cy="327960"/>
                <a:chOff x="207000" y="4937760"/>
                <a:chExt cx="327600" cy="327960"/>
              </a:xfrm>
            </p:grpSpPr>
            <p:sp>
              <p:nvSpPr>
                <p:cNvPr id="300" name="Google Shape;660;p16"/>
                <p:cNvSpPr/>
                <p:nvPr/>
              </p:nvSpPr>
              <p:spPr>
                <a:xfrm rot="10800000">
                  <a:off x="419400" y="515052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301" name="Google Shape;661;p16"/>
                <p:cNvSpPr/>
                <p:nvPr/>
              </p:nvSpPr>
              <p:spPr>
                <a:xfrm rot="10800000">
                  <a:off x="384120" y="511524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302" name="Google Shape;662;p16"/>
                <p:cNvSpPr/>
                <p:nvPr/>
              </p:nvSpPr>
              <p:spPr>
                <a:xfrm rot="10800000">
                  <a:off x="348840" y="507960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303" name="Google Shape;663;p16"/>
                <p:cNvSpPr/>
                <p:nvPr/>
              </p:nvSpPr>
              <p:spPr>
                <a:xfrm rot="10800000">
                  <a:off x="313200" y="5044320"/>
                  <a:ext cx="115200" cy="114840"/>
                </a:xfrm>
                <a:custGeom>
                  <a:avLst/>
                  <a:gdLst>
                    <a:gd name="textAreaLeft" fmla="*/ 0 w 115200"/>
                    <a:gd name="textAreaRight" fmla="*/ 115920 w 115200"/>
                    <a:gd name="textAreaTop" fmla="*/ 0 h 114840"/>
                    <a:gd name="textAreaBottom" fmla="*/ 115560 h 114840"/>
                  </a:gdLst>
                  <a:ah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600" bIns="57600" anchor="ctr">
                  <a:noAutofit/>
                </a:bodyPr>
                <a:p>
                  <a:pPr>
                    <a:lnSpc>
                      <a:spcPct val="100000"/>
                    </a:lnSpc>
                    <a:tabLst>
                      <a:tab algn="l" pos="0"/>
                    </a:tabLst>
                  </a:pPr>
                  <a:endParaRPr b="0" lang="en-US" sz="1400" spc="-1" strike="noStrike">
                    <a:solidFill>
                      <a:srgbClr val="000000"/>
                    </a:solidFill>
                    <a:latin typeface="Arial"/>
                  </a:endParaRPr>
                </a:p>
              </p:txBody>
            </p:sp>
            <p:sp>
              <p:nvSpPr>
                <p:cNvPr id="304" name="Google Shape;664;p16"/>
                <p:cNvSpPr/>
                <p:nvPr/>
              </p:nvSpPr>
              <p:spPr>
                <a:xfrm rot="10800000">
                  <a:off x="277920" y="500868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sp>
              <p:nvSpPr>
                <p:cNvPr id="305" name="Google Shape;665;p16"/>
                <p:cNvSpPr/>
                <p:nvPr/>
              </p:nvSpPr>
              <p:spPr>
                <a:xfrm rot="10800000">
                  <a:off x="242640" y="4973400"/>
                  <a:ext cx="114840" cy="114840"/>
                </a:xfrm>
                <a:custGeom>
                  <a:avLst/>
                  <a:gdLst>
                    <a:gd name="textAreaLeft" fmla="*/ 0 w 114840"/>
                    <a:gd name="textAreaRight" fmla="*/ 115560 w 114840"/>
                    <a:gd name="textAreaTop" fmla="*/ 0 h 114840"/>
                    <a:gd name="textAreaBottom" fmla="*/ 115560 h 114840"/>
                  </a:gdLst>
                  <a:ah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600" bIns="57600" anchor="ctr">
                  <a:noAutofit/>
                </a:bodyPr>
                <a:p>
                  <a:pPr>
                    <a:lnSpc>
                      <a:spcPct val="100000"/>
                    </a:lnSpc>
                    <a:tabLst>
                      <a:tab algn="l" pos="0"/>
                    </a:tabLst>
                  </a:pPr>
                  <a:endParaRPr b="0" lang="en-US" sz="1400" spc="-1" strike="noStrike">
                    <a:solidFill>
                      <a:srgbClr val="000000"/>
                    </a:solidFill>
                    <a:latin typeface="Arial"/>
                  </a:endParaRPr>
                </a:p>
              </p:txBody>
            </p:sp>
            <p:sp>
              <p:nvSpPr>
                <p:cNvPr id="306" name="Google Shape;666;p16"/>
                <p:cNvSpPr/>
                <p:nvPr/>
              </p:nvSpPr>
              <p:spPr>
                <a:xfrm rot="10800000">
                  <a:off x="207000" y="4937760"/>
                  <a:ext cx="115200" cy="115200"/>
                </a:xfrm>
                <a:custGeom>
                  <a:avLst/>
                  <a:gdLst>
                    <a:gd name="textAreaLeft" fmla="*/ 0 w 115200"/>
                    <a:gd name="textAreaRight" fmla="*/ 115920 w 115200"/>
                    <a:gd name="textAreaTop" fmla="*/ 0 h 115200"/>
                    <a:gd name="textAreaBottom" fmla="*/ 115920 h 11520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307" name="Google Shape;667;p16"/>
            <p:cNvGrpSpPr/>
            <p:nvPr/>
          </p:nvGrpSpPr>
          <p:grpSpPr>
            <a:xfrm>
              <a:off x="-999000" y="4796640"/>
              <a:ext cx="4557960" cy="133560"/>
              <a:chOff x="-999000" y="4796640"/>
              <a:chExt cx="4557960" cy="133560"/>
            </a:xfrm>
          </p:grpSpPr>
          <p:sp>
            <p:nvSpPr>
              <p:cNvPr id="308" name="Google Shape;668;p16"/>
              <p:cNvSpPr/>
              <p:nvPr/>
            </p:nvSpPr>
            <p:spPr>
              <a:xfrm>
                <a:off x="3425400" y="479664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cxnSp>
            <p:nvCxnSpPr>
              <p:cNvPr id="309" name="Google Shape;669;p16"/>
              <p:cNvCxnSpPr/>
              <p:nvPr/>
            </p:nvCxnSpPr>
            <p:spPr>
              <a:xfrm>
                <a:off x="-999000" y="4863600"/>
                <a:ext cx="4462920" cy="720"/>
              </a:xfrm>
              <a:prstGeom prst="straightConnector1">
                <a:avLst/>
              </a:prstGeom>
              <a:ln w="9525">
                <a:solidFill>
                  <a:srgbClr val="0c0a9e"/>
                </a:solidFill>
                <a:round/>
              </a:ln>
            </p:spPr>
          </p:cxnSp>
          <p:sp>
            <p:nvSpPr>
              <p:cNvPr id="310" name="Google Shape;670;p16"/>
              <p:cNvSpPr/>
              <p:nvPr/>
            </p:nvSpPr>
            <p:spPr>
              <a:xfrm>
                <a:off x="3455640" y="482652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tabLst>
                    <a:tab algn="l" pos="0"/>
                  </a:tabLst>
                </a:pPr>
                <a:endParaRPr b="0" lang="en-US" sz="1400" spc="-1" strike="noStrike">
                  <a:solidFill>
                    <a:srgbClr val="ffffff"/>
                  </a:solidFill>
                  <a:latin typeface="Arial"/>
                </a:endParaRPr>
              </a:p>
            </p:txBody>
          </p:sp>
        </p:grpSp>
      </p:grpSp>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311" name="Google Shape;673;p17"/>
          <p:cNvGrpSpPr/>
          <p:nvPr/>
        </p:nvGrpSpPr>
        <p:grpSpPr>
          <a:xfrm>
            <a:off x="-2176560" y="-112680"/>
            <a:ext cx="4679280" cy="5934600"/>
            <a:chOff x="-2176560" y="-112680"/>
            <a:chExt cx="4679280" cy="5934600"/>
          </a:xfrm>
        </p:grpSpPr>
        <p:grpSp>
          <p:nvGrpSpPr>
            <p:cNvPr id="312" name="Google Shape;674;p17"/>
            <p:cNvGrpSpPr/>
            <p:nvPr/>
          </p:nvGrpSpPr>
          <p:grpSpPr>
            <a:xfrm>
              <a:off x="-2176560" y="-112680"/>
              <a:ext cx="4679280" cy="5934600"/>
              <a:chOff x="-2176560" y="-112680"/>
              <a:chExt cx="4679280" cy="5934600"/>
            </a:xfrm>
          </p:grpSpPr>
          <p:sp>
            <p:nvSpPr>
              <p:cNvPr id="313" name="Google Shape;675;p17"/>
              <p:cNvSpPr/>
              <p:nvPr/>
            </p:nvSpPr>
            <p:spPr>
              <a:xfrm rot="18900000">
                <a:off x="-1523880" y="2178360"/>
                <a:ext cx="2924640" cy="3057120"/>
              </a:xfrm>
              <a:custGeom>
                <a:avLst/>
                <a:gdLst>
                  <a:gd name="textAreaLeft" fmla="*/ 0 w 2924640"/>
                  <a:gd name="textAreaRight" fmla="*/ 2925360 w 2924640"/>
                  <a:gd name="textAreaTop" fmla="*/ 0 h 3057120"/>
                  <a:gd name="textAreaBottom" fmla="*/ 3057840 h 3057120"/>
                </a:gdLst>
                <a:ah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314" name="Google Shape;676;p17"/>
              <p:cNvGrpSpPr/>
              <p:nvPr/>
            </p:nvGrpSpPr>
            <p:grpSpPr>
              <a:xfrm>
                <a:off x="213840" y="4320360"/>
                <a:ext cx="174240" cy="822600"/>
                <a:chOff x="213840" y="4320360"/>
                <a:chExt cx="174240" cy="822600"/>
              </a:xfrm>
            </p:grpSpPr>
            <p:sp>
              <p:nvSpPr>
                <p:cNvPr id="315" name="Google Shape;677;p17"/>
                <p:cNvSpPr/>
                <p:nvPr/>
              </p:nvSpPr>
              <p:spPr>
                <a:xfrm rot="18900000">
                  <a:off x="239040" y="499464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316" name="Google Shape;678;p17"/>
                <p:cNvSpPr/>
                <p:nvPr/>
              </p:nvSpPr>
              <p:spPr>
                <a:xfrm rot="18900000">
                  <a:off x="239400" y="4886280"/>
                  <a:ext cx="122760" cy="123120"/>
                </a:xfrm>
                <a:custGeom>
                  <a:avLst/>
                  <a:gdLst>
                    <a:gd name="textAreaLeft" fmla="*/ 0 w 122760"/>
                    <a:gd name="textAreaRight" fmla="*/ 123480 w 122760"/>
                    <a:gd name="textAreaTop" fmla="*/ 0 h 123120"/>
                    <a:gd name="textAreaBottom" fmla="*/ 123840 h 123120"/>
                  </a:gdLst>
                  <a:ah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n-US" sz="1400" spc="-1" strike="noStrike">
                    <a:solidFill>
                      <a:srgbClr val="000000"/>
                    </a:solidFill>
                    <a:latin typeface="Arial"/>
                  </a:endParaRPr>
                </a:p>
              </p:txBody>
            </p:sp>
            <p:sp>
              <p:nvSpPr>
                <p:cNvPr id="317" name="Google Shape;679;p17"/>
                <p:cNvSpPr/>
                <p:nvPr/>
              </p:nvSpPr>
              <p:spPr>
                <a:xfrm rot="18900000">
                  <a:off x="239040" y="4778280"/>
                  <a:ext cx="123120" cy="122760"/>
                </a:xfrm>
                <a:custGeom>
                  <a:avLst/>
                  <a:gdLst>
                    <a:gd name="textAreaLeft" fmla="*/ 0 w 123120"/>
                    <a:gd name="textAreaRight" fmla="*/ 123840 w 123120"/>
                    <a:gd name="textAreaTop" fmla="*/ 0 h 122760"/>
                    <a:gd name="textAreaBottom" fmla="*/ 123480 h 122760"/>
                  </a:gdLst>
                  <a:ah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318" name="Google Shape;680;p17"/>
                <p:cNvSpPr/>
                <p:nvPr/>
              </p:nvSpPr>
              <p:spPr>
                <a:xfrm rot="18900000">
                  <a:off x="239040" y="4670280"/>
                  <a:ext cx="123120" cy="122760"/>
                </a:xfrm>
                <a:custGeom>
                  <a:avLst/>
                  <a:gdLst>
                    <a:gd name="textAreaLeft" fmla="*/ 0 w 123120"/>
                    <a:gd name="textAreaRight" fmla="*/ 123840 w 123120"/>
                    <a:gd name="textAreaTop" fmla="*/ 0 h 122760"/>
                    <a:gd name="textAreaBottom" fmla="*/ 123480 h 122760"/>
                  </a:gdLst>
                  <a:ah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319" name="Google Shape;681;p17"/>
                <p:cNvSpPr/>
                <p:nvPr/>
              </p:nvSpPr>
              <p:spPr>
                <a:xfrm rot="18900000">
                  <a:off x="239400" y="456228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320" name="Google Shape;682;p17"/>
                <p:cNvSpPr/>
                <p:nvPr/>
              </p:nvSpPr>
              <p:spPr>
                <a:xfrm rot="18900000">
                  <a:off x="239040" y="445428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321" name="Google Shape;683;p17"/>
                <p:cNvSpPr/>
                <p:nvPr/>
              </p:nvSpPr>
              <p:spPr>
                <a:xfrm rot="18900000">
                  <a:off x="239400" y="4345560"/>
                  <a:ext cx="122760" cy="123120"/>
                </a:xfrm>
                <a:custGeom>
                  <a:avLst/>
                  <a:gdLst>
                    <a:gd name="textAreaLeft" fmla="*/ 0 w 122760"/>
                    <a:gd name="textAreaRight" fmla="*/ 123480 w 122760"/>
                    <a:gd name="textAreaTop" fmla="*/ 0 h 123120"/>
                    <a:gd name="textAreaBottom" fmla="*/ 123840 h 123120"/>
                  </a:gdLst>
                  <a:ah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322" name="Google Shape;684;p17"/>
              <p:cNvGrpSpPr/>
              <p:nvPr/>
            </p:nvGrpSpPr>
            <p:grpSpPr>
              <a:xfrm>
                <a:off x="20160" y="2584080"/>
                <a:ext cx="174240" cy="822960"/>
                <a:chOff x="20160" y="2584080"/>
                <a:chExt cx="174240" cy="822960"/>
              </a:xfrm>
            </p:grpSpPr>
            <p:sp>
              <p:nvSpPr>
                <p:cNvPr id="323" name="Google Shape;685;p17"/>
                <p:cNvSpPr/>
                <p:nvPr/>
              </p:nvSpPr>
              <p:spPr>
                <a:xfrm rot="18900000">
                  <a:off x="45360" y="325872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eb9109">
                        <a:alpha val="37000"/>
                      </a:srgbClr>
                    </a:gs>
                    <a:gs pos="78000">
                      <a:srgbClr val="f5f8ff">
                        <a:alpha val="37000"/>
                      </a:srgbClr>
                    </a:gs>
                    <a:gs pos="100000">
                      <a:srgbClr val="f5f8ff">
                        <a:alpha val="37000"/>
                      </a:srgbClr>
                    </a:gs>
                  </a:gsLst>
                  <a:lin ang="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324" name="Google Shape;686;p17"/>
                <p:cNvSpPr/>
                <p:nvPr/>
              </p:nvSpPr>
              <p:spPr>
                <a:xfrm rot="18900000">
                  <a:off x="45720" y="3150360"/>
                  <a:ext cx="122760" cy="123120"/>
                </a:xfrm>
                <a:custGeom>
                  <a:avLst/>
                  <a:gdLst>
                    <a:gd name="textAreaLeft" fmla="*/ 0 w 122760"/>
                    <a:gd name="textAreaRight" fmla="*/ 123480 w 122760"/>
                    <a:gd name="textAreaTop" fmla="*/ 0 h 123120"/>
                    <a:gd name="textAreaBottom" fmla="*/ 123840 h 123120"/>
                  </a:gdLst>
                  <a:ah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eb9109">
                        <a:alpha val="37000"/>
                      </a:srgbClr>
                    </a:gs>
                    <a:gs pos="78000">
                      <a:srgbClr val="f5f8ff">
                        <a:alpha val="37000"/>
                      </a:srgbClr>
                    </a:gs>
                    <a:gs pos="100000">
                      <a:srgbClr val="f5f8ff">
                        <a:alpha val="37000"/>
                      </a:srgbClr>
                    </a:gs>
                  </a:gsLst>
                  <a:lin ang="0"/>
                </a:gra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n-US" sz="1400" spc="-1" strike="noStrike">
                    <a:solidFill>
                      <a:srgbClr val="000000"/>
                    </a:solidFill>
                    <a:latin typeface="Arial"/>
                  </a:endParaRPr>
                </a:p>
              </p:txBody>
            </p:sp>
            <p:sp>
              <p:nvSpPr>
                <p:cNvPr id="325" name="Google Shape;687;p17"/>
                <p:cNvSpPr/>
                <p:nvPr/>
              </p:nvSpPr>
              <p:spPr>
                <a:xfrm rot="18900000">
                  <a:off x="45360" y="3042360"/>
                  <a:ext cx="123120" cy="122760"/>
                </a:xfrm>
                <a:custGeom>
                  <a:avLst/>
                  <a:gdLst>
                    <a:gd name="textAreaLeft" fmla="*/ 0 w 123120"/>
                    <a:gd name="textAreaRight" fmla="*/ 123840 w 123120"/>
                    <a:gd name="textAreaTop" fmla="*/ 0 h 122760"/>
                    <a:gd name="textAreaBottom" fmla="*/ 123480 h 122760"/>
                  </a:gdLst>
                  <a:ah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eb9109">
                        <a:alpha val="37000"/>
                      </a:srgbClr>
                    </a:gs>
                    <a:gs pos="78000">
                      <a:srgbClr val="f5f8ff">
                        <a:alpha val="37000"/>
                      </a:srgbClr>
                    </a:gs>
                    <a:gs pos="100000">
                      <a:srgbClr val="f5f8ff">
                        <a:alpha val="37000"/>
                      </a:srgbClr>
                    </a:gs>
                  </a:gsLst>
                  <a:lin ang="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326" name="Google Shape;688;p17"/>
                <p:cNvSpPr/>
                <p:nvPr/>
              </p:nvSpPr>
              <p:spPr>
                <a:xfrm rot="18900000">
                  <a:off x="45360" y="2934360"/>
                  <a:ext cx="123120" cy="122760"/>
                </a:xfrm>
                <a:custGeom>
                  <a:avLst/>
                  <a:gdLst>
                    <a:gd name="textAreaLeft" fmla="*/ 0 w 123120"/>
                    <a:gd name="textAreaRight" fmla="*/ 123840 w 123120"/>
                    <a:gd name="textAreaTop" fmla="*/ 0 h 122760"/>
                    <a:gd name="textAreaBottom" fmla="*/ 123480 h 122760"/>
                  </a:gdLst>
                  <a:ah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eb9109">
                        <a:alpha val="37000"/>
                      </a:srgbClr>
                    </a:gs>
                    <a:gs pos="78000">
                      <a:srgbClr val="f5f8ff">
                        <a:alpha val="37000"/>
                      </a:srgbClr>
                    </a:gs>
                    <a:gs pos="100000">
                      <a:srgbClr val="f5f8ff">
                        <a:alpha val="37000"/>
                      </a:srgbClr>
                    </a:gs>
                  </a:gsLst>
                  <a:lin ang="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327" name="Google Shape;689;p17"/>
                <p:cNvSpPr/>
                <p:nvPr/>
              </p:nvSpPr>
              <p:spPr>
                <a:xfrm rot="18900000">
                  <a:off x="45720" y="282636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eb9109">
                        <a:alpha val="37000"/>
                      </a:srgbClr>
                    </a:gs>
                    <a:gs pos="78000">
                      <a:srgbClr val="f5f8ff">
                        <a:alpha val="37000"/>
                      </a:srgbClr>
                    </a:gs>
                    <a:gs pos="100000">
                      <a:srgbClr val="f5f8ff">
                        <a:alpha val="37000"/>
                      </a:srgbClr>
                    </a:gs>
                  </a:gsLst>
                  <a:lin ang="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328" name="Google Shape;690;p17"/>
                <p:cNvSpPr/>
                <p:nvPr/>
              </p:nvSpPr>
              <p:spPr>
                <a:xfrm rot="18900000">
                  <a:off x="45360" y="271836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eb9109">
                        <a:alpha val="37000"/>
                      </a:srgbClr>
                    </a:gs>
                    <a:gs pos="78000">
                      <a:srgbClr val="f5f8ff">
                        <a:alpha val="37000"/>
                      </a:srgbClr>
                    </a:gs>
                    <a:gs pos="100000">
                      <a:srgbClr val="f5f8ff">
                        <a:alpha val="37000"/>
                      </a:srgbClr>
                    </a:gs>
                  </a:gsLst>
                  <a:lin ang="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329" name="Google Shape;691;p17"/>
                <p:cNvSpPr/>
                <p:nvPr/>
              </p:nvSpPr>
              <p:spPr>
                <a:xfrm rot="18900000">
                  <a:off x="45720" y="2609280"/>
                  <a:ext cx="122760" cy="123120"/>
                </a:xfrm>
                <a:custGeom>
                  <a:avLst/>
                  <a:gdLst>
                    <a:gd name="textAreaLeft" fmla="*/ 0 w 122760"/>
                    <a:gd name="textAreaRight" fmla="*/ 123480 w 122760"/>
                    <a:gd name="textAreaTop" fmla="*/ 0 h 123120"/>
                    <a:gd name="textAreaBottom" fmla="*/ 123840 h 123120"/>
                  </a:gdLst>
                  <a:ah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eb9109">
                        <a:alpha val="37000"/>
                      </a:srgbClr>
                    </a:gs>
                    <a:gs pos="78000">
                      <a:srgbClr val="f5f8ff">
                        <a:alpha val="37000"/>
                      </a:srgbClr>
                    </a:gs>
                    <a:gs pos="100000">
                      <a:srgbClr val="f5f8ff">
                        <a:alpha val="37000"/>
                      </a:srgbClr>
                    </a:gs>
                  </a:gsLst>
                  <a:lin ang="0"/>
                </a:gra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n-US" sz="1400" spc="-1" strike="noStrike">
                    <a:solidFill>
                      <a:srgbClr val="000000"/>
                    </a:solidFill>
                    <a:latin typeface="Arial"/>
                  </a:endParaRPr>
                </a:p>
              </p:txBody>
            </p:sp>
          </p:grpSp>
          <p:sp>
            <p:nvSpPr>
              <p:cNvPr id="330" name="Google Shape;692;p17"/>
              <p:cNvSpPr/>
              <p:nvPr/>
            </p:nvSpPr>
            <p:spPr>
              <a:xfrm flipH="1" rot="2700000">
                <a:off x="-1074600" y="473400"/>
                <a:ext cx="2925000" cy="3057120"/>
              </a:xfrm>
              <a:custGeom>
                <a:avLst/>
                <a:gdLst>
                  <a:gd name="textAreaLeft" fmla="*/ -360 w 2925000"/>
                  <a:gd name="textAreaRight" fmla="*/ 2925360 w 2925000"/>
                  <a:gd name="textAreaTop" fmla="*/ 0 h 3057120"/>
                  <a:gd name="textAreaBottom" fmla="*/ 3057840 h 3057120"/>
                </a:gdLst>
                <a:ah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eb9109"/>
                  </a:gs>
                  <a:gs pos="78000">
                    <a:srgbClr val="f5f8ff"/>
                  </a:gs>
                  <a:gs pos="100000">
                    <a:srgbClr val="f5f8ff"/>
                  </a:gs>
                </a:gsLst>
                <a:lin ang="189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331" name="Google Shape;693;p17"/>
            <p:cNvGrpSpPr/>
            <p:nvPr/>
          </p:nvGrpSpPr>
          <p:grpSpPr>
            <a:xfrm>
              <a:off x="-234360" y="3727440"/>
              <a:ext cx="438480" cy="438480"/>
              <a:chOff x="-234360" y="3727440"/>
              <a:chExt cx="438480" cy="438480"/>
            </a:xfrm>
          </p:grpSpPr>
          <p:sp>
            <p:nvSpPr>
              <p:cNvPr id="332" name="Google Shape;694;p17"/>
              <p:cNvSpPr/>
              <p:nvPr/>
            </p:nvSpPr>
            <p:spPr>
              <a:xfrm>
                <a:off x="-234360" y="3727440"/>
                <a:ext cx="438480" cy="438480"/>
              </a:xfrm>
              <a:custGeom>
                <a:avLst/>
                <a:gdLst>
                  <a:gd name="textAreaLeft" fmla="*/ 0 w 438480"/>
                  <a:gd name="textAreaRight" fmla="*/ 439200 w 438480"/>
                  <a:gd name="textAreaTop" fmla="*/ 0 h 438480"/>
                  <a:gd name="textAreaBottom" fmla="*/ 439200 h 4384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33" name="Google Shape;695;p17"/>
              <p:cNvSpPr/>
              <p:nvPr/>
            </p:nvSpPr>
            <p:spPr>
              <a:xfrm>
                <a:off x="-146160" y="3827520"/>
                <a:ext cx="262080" cy="239040"/>
              </a:xfrm>
              <a:custGeom>
                <a:avLst/>
                <a:gdLst>
                  <a:gd name="textAreaLeft" fmla="*/ 0 w 262080"/>
                  <a:gd name="textAreaRight" fmla="*/ 262800 w 262080"/>
                  <a:gd name="textAreaTop" fmla="*/ 0 h 239040"/>
                  <a:gd name="textAreaBottom" fmla="*/ 239760 h 2390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334" name="Google Shape;696;p17"/>
            <p:cNvGrpSpPr/>
            <p:nvPr/>
          </p:nvGrpSpPr>
          <p:grpSpPr>
            <a:xfrm>
              <a:off x="713880" y="4932000"/>
              <a:ext cx="438480" cy="438480"/>
              <a:chOff x="713880" y="4932000"/>
              <a:chExt cx="438480" cy="438480"/>
            </a:xfrm>
          </p:grpSpPr>
          <p:sp>
            <p:nvSpPr>
              <p:cNvPr id="335" name="Google Shape;697;p17"/>
              <p:cNvSpPr/>
              <p:nvPr/>
            </p:nvSpPr>
            <p:spPr>
              <a:xfrm rot="10800000">
                <a:off x="713880" y="4932000"/>
                <a:ext cx="438480" cy="438480"/>
              </a:xfrm>
              <a:custGeom>
                <a:avLst/>
                <a:gdLst>
                  <a:gd name="textAreaLeft" fmla="*/ 0 w 438480"/>
                  <a:gd name="textAreaRight" fmla="*/ 439200 w 438480"/>
                  <a:gd name="textAreaTop" fmla="*/ 0 h 438480"/>
                  <a:gd name="textAreaBottom" fmla="*/ 439200 h 4384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36" name="Google Shape;698;p17"/>
              <p:cNvSpPr/>
              <p:nvPr/>
            </p:nvSpPr>
            <p:spPr>
              <a:xfrm rot="10800000">
                <a:off x="802080" y="5031360"/>
                <a:ext cx="262080" cy="239040"/>
              </a:xfrm>
              <a:custGeom>
                <a:avLst/>
                <a:gdLst>
                  <a:gd name="textAreaLeft" fmla="*/ 0 w 262080"/>
                  <a:gd name="textAreaRight" fmla="*/ 262800 w 262080"/>
                  <a:gd name="textAreaTop" fmla="*/ 0 h 239040"/>
                  <a:gd name="textAreaBottom" fmla="*/ 239760 h 2390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337" name="Google Shape;699;p17"/>
          <p:cNvGrpSpPr/>
          <p:nvPr/>
        </p:nvGrpSpPr>
        <p:grpSpPr>
          <a:xfrm>
            <a:off x="6642720" y="-392400"/>
            <a:ext cx="4558680" cy="1863000"/>
            <a:chOff x="6642720" y="-392400"/>
            <a:chExt cx="4558680" cy="1863000"/>
          </a:xfrm>
        </p:grpSpPr>
        <p:pic>
          <p:nvPicPr>
            <p:cNvPr id="338" name="Google Shape;700;p17" descr=""/>
            <p:cNvPicPr/>
            <p:nvPr/>
          </p:nvPicPr>
          <p:blipFill>
            <a:blip r:embed="rId2"/>
            <a:srcRect l="16959" t="24708" r="7122" b="26168"/>
            <a:stretch/>
          </p:blipFill>
          <p:spPr>
            <a:xfrm>
              <a:off x="8354880" y="-392400"/>
              <a:ext cx="2441160" cy="1863000"/>
            </a:xfrm>
            <a:prstGeom prst="rect">
              <a:avLst/>
            </a:prstGeom>
            <a:ln w="0">
              <a:noFill/>
            </a:ln>
          </p:spPr>
        </p:pic>
        <p:grpSp>
          <p:nvGrpSpPr>
            <p:cNvPr id="339" name="Google Shape;701;p17"/>
            <p:cNvGrpSpPr/>
            <p:nvPr/>
          </p:nvGrpSpPr>
          <p:grpSpPr>
            <a:xfrm>
              <a:off x="7215840" y="-117000"/>
              <a:ext cx="2583360" cy="1135080"/>
              <a:chOff x="7215840" y="-117000"/>
              <a:chExt cx="2583360" cy="1135080"/>
            </a:xfrm>
          </p:grpSpPr>
          <p:grpSp>
            <p:nvGrpSpPr>
              <p:cNvPr id="340" name="Google Shape;702;p17"/>
              <p:cNvGrpSpPr/>
              <p:nvPr/>
            </p:nvGrpSpPr>
            <p:grpSpPr>
              <a:xfrm>
                <a:off x="7429320" y="-117000"/>
                <a:ext cx="2369880" cy="1135080"/>
                <a:chOff x="7429320" y="-117000"/>
                <a:chExt cx="2369880" cy="1135080"/>
              </a:xfrm>
            </p:grpSpPr>
            <p:sp>
              <p:nvSpPr>
                <p:cNvPr id="341" name="Google Shape;703;p17"/>
                <p:cNvSpPr/>
                <p:nvPr/>
              </p:nvSpPr>
              <p:spPr>
                <a:xfrm rot="16200000">
                  <a:off x="7993080" y="-679680"/>
                  <a:ext cx="1134000" cy="2261880"/>
                </a:xfrm>
                <a:custGeom>
                  <a:avLst/>
                  <a:gdLst>
                    <a:gd name="textAreaLeft" fmla="*/ 0 w 1134000"/>
                    <a:gd name="textAreaRight" fmla="*/ 1134720 w 1134000"/>
                    <a:gd name="textAreaTop" fmla="*/ 0 h 2261880"/>
                    <a:gd name="textAreaBottom" fmla="*/ 2262600 h 2261880"/>
                  </a:gdLst>
                  <a:ah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42" name="Google Shape;704;p17"/>
                <p:cNvSpPr/>
                <p:nvPr/>
              </p:nvSpPr>
              <p:spPr>
                <a:xfrm rot="5400000">
                  <a:off x="8101080" y="-680760"/>
                  <a:ext cx="1134000" cy="2261880"/>
                </a:xfrm>
                <a:custGeom>
                  <a:avLst/>
                  <a:gdLst>
                    <a:gd name="textAreaLeft" fmla="*/ 0 w 1134000"/>
                    <a:gd name="textAreaRight" fmla="*/ 1134720 w 1134000"/>
                    <a:gd name="textAreaTop" fmla="*/ 0 h 2261880"/>
                    <a:gd name="textAreaBottom" fmla="*/ 2262600 h 2261880"/>
                  </a:gdLst>
                  <a:ah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162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sp>
            <p:nvSpPr>
              <p:cNvPr id="343" name="Google Shape;705;p17"/>
              <p:cNvSpPr/>
              <p:nvPr/>
            </p:nvSpPr>
            <p:spPr>
              <a:xfrm rot="5400000">
                <a:off x="8213760" y="-49320"/>
                <a:ext cx="581400" cy="575280"/>
              </a:xfrm>
              <a:custGeom>
                <a:avLst/>
                <a:gdLst>
                  <a:gd name="textAreaLeft" fmla="*/ 0 w 581400"/>
                  <a:gd name="textAreaRight" fmla="*/ 582120 w 581400"/>
                  <a:gd name="textAreaTop" fmla="*/ 0 h 575280"/>
                  <a:gd name="textAreaBottom" fmla="*/ 576000 h 57528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44" name="Google Shape;706;p17"/>
              <p:cNvSpPr/>
              <p:nvPr/>
            </p:nvSpPr>
            <p:spPr>
              <a:xfrm rot="5400000">
                <a:off x="8575200" y="81720"/>
                <a:ext cx="581400" cy="575280"/>
              </a:xfrm>
              <a:custGeom>
                <a:avLst/>
                <a:gdLst>
                  <a:gd name="textAreaLeft" fmla="*/ 0 w 581400"/>
                  <a:gd name="textAreaRight" fmla="*/ 582120 w 581400"/>
                  <a:gd name="textAreaTop" fmla="*/ 0 h 575280"/>
                  <a:gd name="textAreaBottom" fmla="*/ 576000 h 57528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345" name="Google Shape;707;p17"/>
              <p:cNvGrpSpPr/>
              <p:nvPr/>
            </p:nvGrpSpPr>
            <p:grpSpPr>
              <a:xfrm>
                <a:off x="7215840" y="-91440"/>
                <a:ext cx="1000440" cy="353520"/>
                <a:chOff x="7215840" y="-91440"/>
                <a:chExt cx="1000440" cy="353520"/>
              </a:xfrm>
            </p:grpSpPr>
            <p:sp>
              <p:nvSpPr>
                <p:cNvPr id="346" name="Google Shape;708;p17"/>
                <p:cNvSpPr/>
                <p:nvPr/>
              </p:nvSpPr>
              <p:spPr>
                <a:xfrm flipV="1" rot="13500000">
                  <a:off x="7915320" y="-38880"/>
                  <a:ext cx="249120" cy="249120"/>
                </a:xfrm>
                <a:custGeom>
                  <a:avLst/>
                  <a:gdLst>
                    <a:gd name="textAreaLeft" fmla="*/ 0 w 249120"/>
                    <a:gd name="textAreaRight" fmla="*/ 249840 w 249120"/>
                    <a:gd name="textAreaTop" fmla="*/ -360 h 249120"/>
                    <a:gd name="textAreaBottom" fmla="*/ 249480 h 24912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47" name="Google Shape;709;p17"/>
                <p:cNvSpPr/>
                <p:nvPr/>
              </p:nvSpPr>
              <p:spPr>
                <a:xfrm flipV="1" rot="13500000">
                  <a:off x="7807680" y="-38880"/>
                  <a:ext cx="249120" cy="249120"/>
                </a:xfrm>
                <a:custGeom>
                  <a:avLst/>
                  <a:gdLst>
                    <a:gd name="textAreaLeft" fmla="*/ 0 w 249120"/>
                    <a:gd name="textAreaRight" fmla="*/ 249840 w 249120"/>
                    <a:gd name="textAreaTop" fmla="*/ -360 h 249120"/>
                    <a:gd name="textAreaBottom" fmla="*/ 249480 h 249120"/>
                  </a:gdLst>
                  <a:ah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48" name="Google Shape;710;p17"/>
                <p:cNvSpPr/>
                <p:nvPr/>
              </p:nvSpPr>
              <p:spPr>
                <a:xfrm flipV="1" rot="13500000">
                  <a:off x="7699320" y="-38880"/>
                  <a:ext cx="249120" cy="249120"/>
                </a:xfrm>
                <a:custGeom>
                  <a:avLst/>
                  <a:gdLst>
                    <a:gd name="textAreaLeft" fmla="*/ 0 w 249120"/>
                    <a:gd name="textAreaRight" fmla="*/ 249840 w 249120"/>
                    <a:gd name="textAreaTop" fmla="*/ -360 h 249120"/>
                    <a:gd name="textAreaBottom" fmla="*/ 249480 h 249120"/>
                  </a:gdLst>
                  <a:ah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49" name="Google Shape;711;p17"/>
                <p:cNvSpPr/>
                <p:nvPr/>
              </p:nvSpPr>
              <p:spPr>
                <a:xfrm flipV="1" rot="13500000">
                  <a:off x="7591320" y="-39600"/>
                  <a:ext cx="249120" cy="248760"/>
                </a:xfrm>
                <a:custGeom>
                  <a:avLst/>
                  <a:gdLst>
                    <a:gd name="textAreaLeft" fmla="*/ 0 w 249120"/>
                    <a:gd name="textAreaRight" fmla="*/ 249840 w 249120"/>
                    <a:gd name="textAreaTop" fmla="*/ 360 h 248760"/>
                    <a:gd name="textAreaBottom" fmla="*/ 249840 h 248760"/>
                  </a:gdLst>
                  <a:ah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50" name="Google Shape;712;p17"/>
                <p:cNvSpPr/>
                <p:nvPr/>
              </p:nvSpPr>
              <p:spPr>
                <a:xfrm flipV="1" rot="13500000">
                  <a:off x="7482960" y="-38520"/>
                  <a:ext cx="249120" cy="249120"/>
                </a:xfrm>
                <a:custGeom>
                  <a:avLst/>
                  <a:gdLst>
                    <a:gd name="textAreaLeft" fmla="*/ 0 w 249120"/>
                    <a:gd name="textAreaRight" fmla="*/ 249840 w 249120"/>
                    <a:gd name="textAreaTop" fmla="*/ -360 h 249120"/>
                    <a:gd name="textAreaBottom" fmla="*/ 249480 h 249120"/>
                  </a:gdLst>
                  <a:ah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51" name="Google Shape;713;p17"/>
                <p:cNvSpPr/>
                <p:nvPr/>
              </p:nvSpPr>
              <p:spPr>
                <a:xfrm flipV="1" rot="13500000">
                  <a:off x="7374600" y="-38880"/>
                  <a:ext cx="249120" cy="248760"/>
                </a:xfrm>
                <a:custGeom>
                  <a:avLst/>
                  <a:gdLst>
                    <a:gd name="textAreaLeft" fmla="*/ 0 w 249120"/>
                    <a:gd name="textAreaRight" fmla="*/ 249840 w 249120"/>
                    <a:gd name="textAreaTop" fmla="*/ 360 h 248760"/>
                    <a:gd name="textAreaBottom" fmla="*/ 249840 h 248760"/>
                  </a:gdLst>
                  <a:ah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52" name="Google Shape;714;p17"/>
                <p:cNvSpPr/>
                <p:nvPr/>
              </p:nvSpPr>
              <p:spPr>
                <a:xfrm flipV="1" rot="13500000">
                  <a:off x="7266960" y="-38520"/>
                  <a:ext cx="249120" cy="249120"/>
                </a:xfrm>
                <a:custGeom>
                  <a:avLst/>
                  <a:gdLst>
                    <a:gd name="textAreaLeft" fmla="*/ 0 w 249120"/>
                    <a:gd name="textAreaRight" fmla="*/ 249840 w 249120"/>
                    <a:gd name="textAreaTop" fmla="*/ -360 h 249120"/>
                    <a:gd name="textAreaBottom" fmla="*/ 249480 h 24912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353" name="Google Shape;715;p17"/>
            <p:cNvGrpSpPr/>
            <p:nvPr/>
          </p:nvGrpSpPr>
          <p:grpSpPr>
            <a:xfrm>
              <a:off x="6642720" y="234360"/>
              <a:ext cx="4558680" cy="133560"/>
              <a:chOff x="6642720" y="234360"/>
              <a:chExt cx="4558680" cy="133560"/>
            </a:xfrm>
          </p:grpSpPr>
          <p:sp>
            <p:nvSpPr>
              <p:cNvPr id="354" name="Google Shape;716;p17"/>
              <p:cNvSpPr/>
              <p:nvPr/>
            </p:nvSpPr>
            <p:spPr>
              <a:xfrm rot="10800000">
                <a:off x="6642720" y="23436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cxnSp>
            <p:nvCxnSpPr>
              <p:cNvPr id="355" name="Google Shape;717;p17"/>
              <p:cNvCxnSpPr/>
              <p:nvPr/>
            </p:nvCxnSpPr>
            <p:spPr>
              <a:xfrm flipH="1">
                <a:off x="6738120" y="300960"/>
                <a:ext cx="4463640" cy="720"/>
              </a:xfrm>
              <a:prstGeom prst="straightConnector1">
                <a:avLst/>
              </a:prstGeom>
              <a:ln w="9525">
                <a:solidFill>
                  <a:srgbClr val="0c0a9e"/>
                </a:solidFill>
                <a:round/>
              </a:ln>
            </p:spPr>
          </p:cxnSp>
          <p:sp>
            <p:nvSpPr>
              <p:cNvPr id="356" name="Google Shape;718;p17"/>
              <p:cNvSpPr/>
              <p:nvPr/>
            </p:nvSpPr>
            <p:spPr>
              <a:xfrm rot="10800000">
                <a:off x="6673320" y="26496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tabLst>
                    <a:tab algn="l" pos="0"/>
                  </a:tabLst>
                </a:pPr>
                <a:endParaRPr b="0" lang="en-US" sz="1400" spc="-1" strike="noStrike">
                  <a:solidFill>
                    <a:srgbClr val="ffffff"/>
                  </a:solidFill>
                  <a:latin typeface="Arial"/>
                </a:endParaRPr>
              </a:p>
            </p:txBody>
          </p:sp>
        </p:grpSp>
      </p:gr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357" name="Google Shape;720;p18"/>
          <p:cNvGrpSpPr/>
          <p:nvPr/>
        </p:nvGrpSpPr>
        <p:grpSpPr>
          <a:xfrm>
            <a:off x="5405040" y="2221200"/>
            <a:ext cx="4262400" cy="3616560"/>
            <a:chOff x="5405040" y="2221200"/>
            <a:chExt cx="4262400" cy="3616560"/>
          </a:xfrm>
        </p:grpSpPr>
        <p:sp>
          <p:nvSpPr>
            <p:cNvPr id="358" name="Google Shape;721;p18"/>
            <p:cNvSpPr/>
            <p:nvPr/>
          </p:nvSpPr>
          <p:spPr>
            <a:xfrm>
              <a:off x="5405040" y="2221200"/>
              <a:ext cx="4262400" cy="3616560"/>
            </a:xfrm>
            <a:prstGeom prst="ellipse">
              <a:avLst/>
            </a:pr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359" name="Google Shape;722;p18"/>
            <p:cNvGrpSpPr/>
            <p:nvPr/>
          </p:nvGrpSpPr>
          <p:grpSpPr>
            <a:xfrm>
              <a:off x="7294320" y="4854960"/>
              <a:ext cx="930240" cy="525240"/>
              <a:chOff x="7294320" y="4854960"/>
              <a:chExt cx="930240" cy="525240"/>
            </a:xfrm>
          </p:grpSpPr>
          <p:grpSp>
            <p:nvGrpSpPr>
              <p:cNvPr id="360" name="Google Shape;723;p18"/>
              <p:cNvGrpSpPr/>
              <p:nvPr/>
            </p:nvGrpSpPr>
            <p:grpSpPr>
              <a:xfrm>
                <a:off x="7786080" y="4941720"/>
                <a:ext cx="438480" cy="438480"/>
                <a:chOff x="7786080" y="4941720"/>
                <a:chExt cx="438480" cy="438480"/>
              </a:xfrm>
            </p:grpSpPr>
            <p:sp>
              <p:nvSpPr>
                <p:cNvPr id="361" name="Google Shape;724;p18"/>
                <p:cNvSpPr/>
                <p:nvPr/>
              </p:nvSpPr>
              <p:spPr>
                <a:xfrm>
                  <a:off x="7786080" y="4941720"/>
                  <a:ext cx="438480" cy="438480"/>
                </a:xfrm>
                <a:custGeom>
                  <a:avLst/>
                  <a:gdLst>
                    <a:gd name="textAreaLeft" fmla="*/ 0 w 438480"/>
                    <a:gd name="textAreaRight" fmla="*/ 439200 w 438480"/>
                    <a:gd name="textAreaTop" fmla="*/ 0 h 438480"/>
                    <a:gd name="textAreaBottom" fmla="*/ 439200 h 4384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62" name="Google Shape;725;p18"/>
                <p:cNvSpPr/>
                <p:nvPr/>
              </p:nvSpPr>
              <p:spPr>
                <a:xfrm>
                  <a:off x="7874640" y="5041800"/>
                  <a:ext cx="262080" cy="239040"/>
                </a:xfrm>
                <a:custGeom>
                  <a:avLst/>
                  <a:gdLst>
                    <a:gd name="textAreaLeft" fmla="*/ 0 w 262080"/>
                    <a:gd name="textAreaRight" fmla="*/ 262800 w 262080"/>
                    <a:gd name="textAreaTop" fmla="*/ 0 h 239040"/>
                    <a:gd name="textAreaBottom" fmla="*/ 239760 h 2390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363" name="Google Shape;726;p18"/>
              <p:cNvGrpSpPr/>
              <p:nvPr/>
            </p:nvGrpSpPr>
            <p:grpSpPr>
              <a:xfrm>
                <a:off x="7294320" y="4854960"/>
                <a:ext cx="438480" cy="438480"/>
                <a:chOff x="7294320" y="4854960"/>
                <a:chExt cx="438480" cy="438480"/>
              </a:xfrm>
            </p:grpSpPr>
            <p:sp>
              <p:nvSpPr>
                <p:cNvPr id="364" name="Google Shape;727;p18"/>
                <p:cNvSpPr/>
                <p:nvPr/>
              </p:nvSpPr>
              <p:spPr>
                <a:xfrm>
                  <a:off x="7294320" y="4854960"/>
                  <a:ext cx="438480" cy="438480"/>
                </a:xfrm>
                <a:custGeom>
                  <a:avLst/>
                  <a:gdLst>
                    <a:gd name="textAreaLeft" fmla="*/ 0 w 438480"/>
                    <a:gd name="textAreaRight" fmla="*/ 439200 w 438480"/>
                    <a:gd name="textAreaTop" fmla="*/ 0 h 438480"/>
                    <a:gd name="textAreaBottom" fmla="*/ 439200 h 4384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65" name="Google Shape;728;p18"/>
                <p:cNvSpPr/>
                <p:nvPr/>
              </p:nvSpPr>
              <p:spPr>
                <a:xfrm>
                  <a:off x="7382520" y="4955040"/>
                  <a:ext cx="262080" cy="239040"/>
                </a:xfrm>
                <a:custGeom>
                  <a:avLst/>
                  <a:gdLst>
                    <a:gd name="textAreaLeft" fmla="*/ 0 w 262080"/>
                    <a:gd name="textAreaRight" fmla="*/ 262800 w 262080"/>
                    <a:gd name="textAreaTop" fmla="*/ 0 h 239040"/>
                    <a:gd name="textAreaBottom" fmla="*/ 239760 h 2390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grpSp>
      <p:grpSp>
        <p:nvGrpSpPr>
          <p:cNvPr id="366" name="Google Shape;730;p18"/>
          <p:cNvGrpSpPr/>
          <p:nvPr/>
        </p:nvGrpSpPr>
        <p:grpSpPr>
          <a:xfrm>
            <a:off x="-2174400" y="3012840"/>
            <a:ext cx="3700440" cy="3344400"/>
            <a:chOff x="-2174400" y="3012840"/>
            <a:chExt cx="3700440" cy="3344400"/>
          </a:xfrm>
        </p:grpSpPr>
        <p:pic>
          <p:nvPicPr>
            <p:cNvPr id="367" name="Google Shape;731;p18" descr=""/>
            <p:cNvPicPr/>
            <p:nvPr/>
          </p:nvPicPr>
          <p:blipFill>
            <a:blip r:embed="rId2"/>
            <a:srcRect l="16959" t="24708" r="7122" b="26168"/>
            <a:stretch/>
          </p:blipFill>
          <p:spPr>
            <a:xfrm rot="10800000">
              <a:off x="-2174400" y="3533040"/>
              <a:ext cx="3700440" cy="2824200"/>
            </a:xfrm>
            <a:prstGeom prst="rect">
              <a:avLst/>
            </a:prstGeom>
            <a:ln w="0">
              <a:noFill/>
            </a:ln>
          </p:spPr>
        </p:pic>
        <p:sp>
          <p:nvSpPr>
            <p:cNvPr id="368" name="Google Shape;732;p18"/>
            <p:cNvSpPr/>
            <p:nvPr/>
          </p:nvSpPr>
          <p:spPr>
            <a:xfrm rot="10800000">
              <a:off x="-689400" y="3012840"/>
              <a:ext cx="1200960" cy="2824200"/>
            </a:xfrm>
            <a:custGeom>
              <a:avLst/>
              <a:gdLst>
                <a:gd name="textAreaLeft" fmla="*/ 0 w 1200960"/>
                <a:gd name="textAreaRight" fmla="*/ 1201680 w 1200960"/>
                <a:gd name="textAreaTop" fmla="*/ 0 h 2824200"/>
                <a:gd name="textAreaBottom" fmla="*/ 2824920 h 2824200"/>
              </a:gdLst>
              <a:ah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69" name="Google Shape;733;p18"/>
            <p:cNvSpPr/>
            <p:nvPr/>
          </p:nvSpPr>
          <p:spPr>
            <a:xfrm rot="10800000">
              <a:off x="-494280" y="3013560"/>
              <a:ext cx="1200960" cy="2824200"/>
            </a:xfrm>
            <a:custGeom>
              <a:avLst/>
              <a:gdLst>
                <a:gd name="textAreaLeft" fmla="*/ 0 w 1200960"/>
                <a:gd name="textAreaRight" fmla="*/ 1201680 w 1200960"/>
                <a:gd name="textAreaTop" fmla="*/ 0 h 2824200"/>
                <a:gd name="textAreaBottom" fmla="*/ 2824920 h 2824200"/>
              </a:gdLst>
              <a:ah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9900ff">
                    <a:alpha val="47000"/>
                  </a:srgbClr>
                </a:gs>
                <a:gs pos="100000">
                  <a:srgbClr val="ffffff">
                    <a:alpha val="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370" name="Google Shape;734;p18"/>
            <p:cNvGrpSpPr/>
            <p:nvPr/>
          </p:nvGrpSpPr>
          <p:grpSpPr>
            <a:xfrm>
              <a:off x="-325800" y="5427360"/>
              <a:ext cx="133200" cy="133200"/>
              <a:chOff x="-325800" y="5427360"/>
              <a:chExt cx="133200" cy="133200"/>
            </a:xfrm>
          </p:grpSpPr>
          <p:sp>
            <p:nvSpPr>
              <p:cNvPr id="371" name="Google Shape;735;p18"/>
              <p:cNvSpPr/>
              <p:nvPr/>
            </p:nvSpPr>
            <p:spPr>
              <a:xfrm rot="10800000">
                <a:off x="-325800" y="5427360"/>
                <a:ext cx="133200" cy="133200"/>
              </a:xfrm>
              <a:prstGeom prst="ellipse">
                <a:avLst/>
              </a:prstGeom>
              <a:noFill/>
              <a:ln w="9525">
                <a:solidFill>
                  <a:srgbClr val="8208d5"/>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372" name="Google Shape;736;p18"/>
              <p:cNvSpPr/>
              <p:nvPr/>
            </p:nvSpPr>
            <p:spPr>
              <a:xfrm rot="10800000">
                <a:off x="-306720" y="5446080"/>
                <a:ext cx="95400" cy="9540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373" name="Google Shape;737;p18"/>
            <p:cNvGrpSpPr/>
            <p:nvPr/>
          </p:nvGrpSpPr>
          <p:grpSpPr>
            <a:xfrm>
              <a:off x="159840" y="4587480"/>
              <a:ext cx="133200" cy="133200"/>
              <a:chOff x="159840" y="4587480"/>
              <a:chExt cx="133200" cy="133200"/>
            </a:xfrm>
          </p:grpSpPr>
          <p:sp>
            <p:nvSpPr>
              <p:cNvPr id="374" name="Google Shape;738;p18"/>
              <p:cNvSpPr/>
              <p:nvPr/>
            </p:nvSpPr>
            <p:spPr>
              <a:xfrm rot="10800000">
                <a:off x="159840" y="4587480"/>
                <a:ext cx="133200" cy="133200"/>
              </a:xfrm>
              <a:prstGeom prst="ellipse">
                <a:avLst/>
              </a:prstGeom>
              <a:noFill/>
              <a:ln w="9525">
                <a:solidFill>
                  <a:srgbClr val="8208d5"/>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375" name="Google Shape;739;p18"/>
              <p:cNvSpPr/>
              <p:nvPr/>
            </p:nvSpPr>
            <p:spPr>
              <a:xfrm rot="10800000">
                <a:off x="178560" y="4606200"/>
                <a:ext cx="95400" cy="9540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376" name="Google Shape;740;p18"/>
            <p:cNvGrpSpPr/>
            <p:nvPr/>
          </p:nvGrpSpPr>
          <p:grpSpPr>
            <a:xfrm>
              <a:off x="252000" y="3399480"/>
              <a:ext cx="133200" cy="133200"/>
              <a:chOff x="252000" y="3399480"/>
              <a:chExt cx="133200" cy="133200"/>
            </a:xfrm>
          </p:grpSpPr>
          <p:sp>
            <p:nvSpPr>
              <p:cNvPr id="377" name="Google Shape;741;p18"/>
              <p:cNvSpPr/>
              <p:nvPr/>
            </p:nvSpPr>
            <p:spPr>
              <a:xfrm rot="10800000">
                <a:off x="252000" y="3399480"/>
                <a:ext cx="133200" cy="133200"/>
              </a:xfrm>
              <a:prstGeom prst="ellipse">
                <a:avLst/>
              </a:prstGeom>
              <a:noFill/>
              <a:ln w="9525">
                <a:solidFill>
                  <a:srgbClr val="8208d5"/>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378" name="Google Shape;742;p18"/>
              <p:cNvSpPr/>
              <p:nvPr/>
            </p:nvSpPr>
            <p:spPr>
              <a:xfrm rot="10800000">
                <a:off x="270720" y="3418200"/>
                <a:ext cx="95400" cy="9540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379" name="Google Shape;743;p18"/>
          <p:cNvGrpSpPr/>
          <p:nvPr/>
        </p:nvGrpSpPr>
        <p:grpSpPr>
          <a:xfrm>
            <a:off x="5928480" y="-303840"/>
            <a:ext cx="5688720" cy="3547440"/>
            <a:chOff x="5928480" y="-303840"/>
            <a:chExt cx="5688720" cy="3547440"/>
          </a:xfrm>
        </p:grpSpPr>
        <p:grpSp>
          <p:nvGrpSpPr>
            <p:cNvPr id="380" name="Google Shape;744;p18"/>
            <p:cNvGrpSpPr/>
            <p:nvPr/>
          </p:nvGrpSpPr>
          <p:grpSpPr>
            <a:xfrm>
              <a:off x="8859240" y="1899360"/>
              <a:ext cx="401400" cy="1344240"/>
              <a:chOff x="8859240" y="1899360"/>
              <a:chExt cx="401400" cy="1344240"/>
            </a:xfrm>
          </p:grpSpPr>
          <p:sp>
            <p:nvSpPr>
              <p:cNvPr id="381" name="Google Shape;745;p18"/>
              <p:cNvSpPr/>
              <p:nvPr/>
            </p:nvSpPr>
            <p:spPr>
              <a:xfrm flipH="1">
                <a:off x="9014400" y="2017440"/>
                <a:ext cx="246240" cy="1226160"/>
              </a:xfrm>
              <a:custGeom>
                <a:avLst/>
                <a:gdLst>
                  <a:gd name="textAreaLeft" fmla="*/ -360 w 246240"/>
                  <a:gd name="textAreaRight" fmla="*/ 246600 w 246240"/>
                  <a:gd name="textAreaTop" fmla="*/ 0 h 1226160"/>
                  <a:gd name="textAreaBottom" fmla="*/ 1226880 h 1226160"/>
                </a:gdLst>
                <a:ah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gradFill rotWithShape="0">
                <a:gsLst>
                  <a:gs pos="0">
                    <a:srgbClr val="9900ff">
                      <a:alpha val="47000"/>
                    </a:srgbClr>
                  </a:gs>
                  <a:gs pos="100000">
                    <a:srgbClr val="ffffff">
                      <a:alpha val="0"/>
                    </a:srgbClr>
                  </a:gs>
                </a:gsLst>
                <a:lin ang="5406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82" name="Google Shape;746;p18"/>
              <p:cNvSpPr/>
              <p:nvPr/>
            </p:nvSpPr>
            <p:spPr>
              <a:xfrm flipH="1">
                <a:off x="8859240" y="1899360"/>
                <a:ext cx="246240" cy="1226160"/>
              </a:xfrm>
              <a:custGeom>
                <a:avLst/>
                <a:gdLst>
                  <a:gd name="textAreaLeft" fmla="*/ -360 w 246240"/>
                  <a:gd name="textAreaRight" fmla="*/ 246600 w 246240"/>
                  <a:gd name="textAreaTop" fmla="*/ 0 h 1226160"/>
                  <a:gd name="textAreaBottom" fmla="*/ 1226880 h 1226160"/>
                </a:gdLst>
                <a:ahLst/>
                <a:rect l="textAreaLeft" t="textAreaTop" r="textAreaRight" b="textAreaBottom"/>
                <a:pathLst>
                  <a:path w="6019" h="29909">
                    <a:moveTo>
                      <a:pt x="1" y="1"/>
                    </a:moveTo>
                    <a:lnTo>
                      <a:pt x="1" y="305"/>
                    </a:lnTo>
                    <a:lnTo>
                      <a:pt x="5714" y="305"/>
                    </a:lnTo>
                    <a:lnTo>
                      <a:pt x="5714" y="29909"/>
                    </a:lnTo>
                    <a:lnTo>
                      <a:pt x="6019" y="29909"/>
                    </a:lnTo>
                    <a:lnTo>
                      <a:pt x="6019" y="1"/>
                    </a:lnTo>
                    <a:close/>
                  </a:path>
                </a:pathLst>
              </a:custGeom>
              <a:gradFill rotWithShape="0">
                <a:gsLst>
                  <a:gs pos="0">
                    <a:srgbClr val="eb9109"/>
                  </a:gs>
                  <a:gs pos="40000">
                    <a:srgbClr val="ff9900">
                      <a:alpha val="41000"/>
                    </a:srgbClr>
                  </a:gs>
                  <a:gs pos="100000">
                    <a:srgbClr val="ffffff">
                      <a:alpha val="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383" name="Google Shape;747;p18"/>
            <p:cNvGrpSpPr/>
            <p:nvPr/>
          </p:nvGrpSpPr>
          <p:grpSpPr>
            <a:xfrm>
              <a:off x="8674920" y="1421280"/>
              <a:ext cx="903960" cy="725400"/>
              <a:chOff x="8674920" y="1421280"/>
              <a:chExt cx="903960" cy="725400"/>
            </a:xfrm>
          </p:grpSpPr>
          <p:sp>
            <p:nvSpPr>
              <p:cNvPr id="384" name="Google Shape;748;p18"/>
              <p:cNvSpPr/>
              <p:nvPr/>
            </p:nvSpPr>
            <p:spPr>
              <a:xfrm>
                <a:off x="8906400" y="1564560"/>
                <a:ext cx="672480" cy="582120"/>
              </a:xfrm>
              <a:custGeom>
                <a:avLst/>
                <a:gdLst>
                  <a:gd name="textAreaLeft" fmla="*/ 0 w 672480"/>
                  <a:gd name="textAreaRight" fmla="*/ 673200 w 672480"/>
                  <a:gd name="textAreaTop" fmla="*/ 0 h 582120"/>
                  <a:gd name="textAreaBottom" fmla="*/ 582840 h 58212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85" name="Google Shape;749;p18"/>
              <p:cNvSpPr/>
              <p:nvPr/>
            </p:nvSpPr>
            <p:spPr>
              <a:xfrm>
                <a:off x="8894160" y="1421280"/>
                <a:ext cx="480240" cy="415800"/>
              </a:xfrm>
              <a:custGeom>
                <a:avLst/>
                <a:gdLst>
                  <a:gd name="textAreaLeft" fmla="*/ 0 w 480240"/>
                  <a:gd name="textAreaRight" fmla="*/ 480960 w 480240"/>
                  <a:gd name="textAreaTop" fmla="*/ 0 h 415800"/>
                  <a:gd name="textAreaBottom" fmla="*/ 416520 h 41580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86" name="Google Shape;750;p18"/>
              <p:cNvSpPr/>
              <p:nvPr/>
            </p:nvSpPr>
            <p:spPr>
              <a:xfrm>
                <a:off x="8674920" y="1564560"/>
                <a:ext cx="480240" cy="415800"/>
              </a:xfrm>
              <a:custGeom>
                <a:avLst/>
                <a:gdLst>
                  <a:gd name="textAreaLeft" fmla="*/ 0 w 480240"/>
                  <a:gd name="textAreaRight" fmla="*/ 480960 w 480240"/>
                  <a:gd name="textAreaTop" fmla="*/ 0 h 415800"/>
                  <a:gd name="textAreaBottom" fmla="*/ 416520 h 41580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387" name="Google Shape;751;p18"/>
            <p:cNvGrpSpPr/>
            <p:nvPr/>
          </p:nvGrpSpPr>
          <p:grpSpPr>
            <a:xfrm>
              <a:off x="7677360" y="-303840"/>
              <a:ext cx="2554920" cy="2546280"/>
              <a:chOff x="7677360" y="-303840"/>
              <a:chExt cx="2554920" cy="2546280"/>
            </a:xfrm>
          </p:grpSpPr>
          <p:sp>
            <p:nvSpPr>
              <p:cNvPr id="388" name="Google Shape;752;p18"/>
              <p:cNvSpPr/>
              <p:nvPr/>
            </p:nvSpPr>
            <p:spPr>
              <a:xfrm flipH="1" flipV="1" rot="18900000">
                <a:off x="8403480" y="-205200"/>
                <a:ext cx="981720" cy="2460960"/>
              </a:xfrm>
              <a:custGeom>
                <a:avLst/>
                <a:gdLst>
                  <a:gd name="textAreaLeft" fmla="*/ -360 w 981720"/>
                  <a:gd name="textAreaRight" fmla="*/ 982080 w 981720"/>
                  <a:gd name="textAreaTop" fmla="*/ -360 h 2460960"/>
                  <a:gd name="textAreaBottom" fmla="*/ 2461320 h 2460960"/>
                </a:gdLst>
                <a:ah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0c0a9e"/>
                  </a:gs>
                  <a:gs pos="100000">
                    <a:srgbClr val="ffffff">
                      <a:alpha val="0"/>
                    </a:srgbClr>
                  </a:gs>
                </a:gsLst>
                <a:lin ang="8106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89" name="Google Shape;753;p18"/>
              <p:cNvSpPr/>
              <p:nvPr/>
            </p:nvSpPr>
            <p:spPr>
              <a:xfrm flipH="1" flipV="1" rot="18900000">
                <a:off x="8524080" y="-317160"/>
                <a:ext cx="981720" cy="2460960"/>
              </a:xfrm>
              <a:custGeom>
                <a:avLst/>
                <a:gdLst>
                  <a:gd name="textAreaLeft" fmla="*/ -360 w 981720"/>
                  <a:gd name="textAreaRight" fmla="*/ 982080 w 981720"/>
                  <a:gd name="textAreaTop" fmla="*/ -360 h 2460960"/>
                  <a:gd name="textAreaBottom" fmla="*/ 2461320 h 2460960"/>
                </a:gdLst>
                <a:ah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sp>
          <p:nvSpPr>
            <p:cNvPr id="390" name="Google Shape;754;p18"/>
            <p:cNvSpPr/>
            <p:nvPr/>
          </p:nvSpPr>
          <p:spPr>
            <a:xfrm flipH="1" rot="5400000">
              <a:off x="6626520" y="-894600"/>
              <a:ext cx="576720" cy="1973880"/>
            </a:xfrm>
            <a:custGeom>
              <a:avLst/>
              <a:gdLst>
                <a:gd name="textAreaLeft" fmla="*/ -360 w 576720"/>
                <a:gd name="textAreaRight" fmla="*/ 577080 w 576720"/>
                <a:gd name="textAreaTop" fmla="*/ 0 h 1973880"/>
                <a:gd name="textAreaBottom" fmla="*/ 1974600 h 1973880"/>
              </a:gdLst>
              <a:ah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9900ff">
                    <a:alpha val="47000"/>
                  </a:srgbClr>
                </a:gs>
                <a:gs pos="100000">
                  <a:srgbClr val="ffffff">
                    <a:alpha val="0"/>
                  </a:srgbClr>
                </a:gs>
              </a:gsLst>
              <a:lin ang="6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391" name="Google Shape;755;p18"/>
            <p:cNvGrpSpPr/>
            <p:nvPr/>
          </p:nvGrpSpPr>
          <p:grpSpPr>
            <a:xfrm>
              <a:off x="6993360" y="245880"/>
              <a:ext cx="4623840" cy="133200"/>
              <a:chOff x="6993360" y="245880"/>
              <a:chExt cx="4623840" cy="133200"/>
            </a:xfrm>
          </p:grpSpPr>
          <p:sp>
            <p:nvSpPr>
              <p:cNvPr id="392" name="Google Shape;756;p18"/>
              <p:cNvSpPr/>
              <p:nvPr/>
            </p:nvSpPr>
            <p:spPr>
              <a:xfrm flipH="1">
                <a:off x="6993360" y="245880"/>
                <a:ext cx="133200" cy="13320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393" name="Google Shape;757;p18"/>
              <p:cNvSpPr/>
              <p:nvPr/>
            </p:nvSpPr>
            <p:spPr>
              <a:xfrm flipH="1">
                <a:off x="7023240" y="27612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tabLst>
                    <a:tab algn="l" pos="0"/>
                  </a:tabLst>
                </a:pPr>
                <a:endParaRPr b="0" lang="en-US" sz="1400" spc="-1" strike="noStrike">
                  <a:solidFill>
                    <a:srgbClr val="ffffff"/>
                  </a:solidFill>
                  <a:latin typeface="Arial"/>
                </a:endParaRPr>
              </a:p>
            </p:txBody>
          </p:sp>
          <p:cxnSp>
            <p:nvCxnSpPr>
              <p:cNvPr id="394" name="Google Shape;758;p18"/>
              <p:cNvCxnSpPr/>
              <p:nvPr/>
            </p:nvCxnSpPr>
            <p:spPr>
              <a:xfrm flipH="1">
                <a:off x="7089840" y="312840"/>
                <a:ext cx="4527720" cy="720"/>
              </a:xfrm>
              <a:prstGeom prst="straightConnector1">
                <a:avLst/>
              </a:prstGeom>
              <a:ln w="9525">
                <a:solidFill>
                  <a:srgbClr val="0c0a9e"/>
                </a:solidFill>
                <a:round/>
              </a:ln>
            </p:spPr>
          </p:cxnSp>
        </p:grpSp>
      </p:gr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9.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9.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10.png"/><Relationship Id="rId4"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1.png"/><Relationship Id="rId3" Type="http://schemas.openxmlformats.org/officeDocument/2006/relationships/slideLayout" Target="../slideLayouts/slideLayout30.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png"/><Relationship Id="rId3" Type="http://schemas.openxmlformats.org/officeDocument/2006/relationships/slideLayout" Target="../slideLayouts/slideLayout12.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hyperlink" Target="https://en.wikipedia.org/wiki/Integrated_circuit" TargetMode="External"/><Relationship Id="rId2" Type="http://schemas.openxmlformats.org/officeDocument/2006/relationships/hyperlink" Target="https://en.wikipedia.org/wiki/Timer" TargetMode="External"/><Relationship Id="rId3" Type="http://schemas.openxmlformats.org/officeDocument/2006/relationships/hyperlink" Target="https://en.wikipedia.org/wiki/Electronic_oscillator" TargetMode="External"/><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18.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60" name="PlaceHolder 1"/>
          <p:cNvSpPr>
            <a:spLocks noGrp="1"/>
          </p:cNvSpPr>
          <p:nvPr>
            <p:ph type="subTitle"/>
          </p:nvPr>
        </p:nvSpPr>
        <p:spPr>
          <a:xfrm>
            <a:off x="1096920" y="3456360"/>
            <a:ext cx="4881960" cy="475200"/>
          </a:xfrm>
          <a:prstGeom prst="rect">
            <a:avLst/>
          </a:prstGeom>
          <a:noFill/>
          <a:ln w="0">
            <a:noFill/>
          </a:ln>
        </p:spPr>
        <p:txBody>
          <a:bodyPr lIns="91440" rIns="91440" tIns="91440" bIns="91440" anchor="t">
            <a:noAutofit/>
          </a:bodyPr>
          <a:p>
            <a:pPr>
              <a:lnSpc>
                <a:spcPct val="115000"/>
              </a:lnSpc>
              <a:tabLst>
                <a:tab algn="l" pos="0"/>
              </a:tabLst>
            </a:pPr>
            <a:r>
              <a:rPr b="0" lang="en" sz="1600" spc="-1" strike="noStrike">
                <a:solidFill>
                  <a:schemeClr val="dk1"/>
                </a:solidFill>
                <a:latin typeface="Poppins"/>
                <a:ea typeface="Poppins"/>
              </a:rPr>
              <a:t>Digital clock simulation </a:t>
            </a:r>
            <a:endParaRPr b="0" lang="en-US" sz="1600" spc="-1" strike="noStrike">
              <a:solidFill>
                <a:srgbClr val="000000"/>
              </a:solidFill>
              <a:latin typeface="Arial"/>
            </a:endParaRPr>
          </a:p>
        </p:txBody>
      </p:sp>
      <p:sp>
        <p:nvSpPr>
          <p:cNvPr id="1361" name="PlaceHolder 2"/>
          <p:cNvSpPr>
            <a:spLocks noGrp="1"/>
          </p:cNvSpPr>
          <p:nvPr>
            <p:ph type="title"/>
          </p:nvPr>
        </p:nvSpPr>
        <p:spPr>
          <a:xfrm>
            <a:off x="1096920" y="816480"/>
            <a:ext cx="6973920" cy="2325960"/>
          </a:xfrm>
          <a:prstGeom prst="rect">
            <a:avLst/>
          </a:prstGeom>
          <a:noFill/>
          <a:ln w="0">
            <a:noFill/>
          </a:ln>
        </p:spPr>
        <p:txBody>
          <a:bodyPr lIns="91440" rIns="91440" tIns="91440" bIns="91440" anchor="b">
            <a:noAutofit/>
          </a:bodyPr>
          <a:p>
            <a:pPr indent="0">
              <a:lnSpc>
                <a:spcPct val="100000"/>
              </a:lnSpc>
              <a:buNone/>
              <a:tabLst>
                <a:tab algn="l" pos="0"/>
              </a:tabLst>
            </a:pPr>
            <a:r>
              <a:rPr b="0" lang="en-US" sz="4500" spc="-1" strike="noStrike">
                <a:solidFill>
                  <a:srgbClr val="5983b0"/>
                </a:solidFill>
                <a:latin typeface="Arial"/>
              </a:rPr>
              <a:t>FARWESTERN</a:t>
            </a:r>
            <a:br>
              <a:rPr sz="4500"/>
            </a:br>
            <a:r>
              <a:rPr b="0" lang="en-US" sz="4500" spc="-1" strike="noStrike">
                <a:solidFill>
                  <a:srgbClr val="5983b0"/>
                </a:solidFill>
                <a:latin typeface="Arial"/>
              </a:rPr>
              <a:t>UNIVERSITY</a:t>
            </a:r>
            <a:br>
              <a:rPr sz="4500"/>
            </a:br>
            <a:r>
              <a:rPr b="0" lang="en-US" sz="4500" spc="-1" strike="noStrike">
                <a:solidFill>
                  <a:srgbClr val="000000"/>
                </a:solidFill>
                <a:latin typeface="Arial"/>
              </a:rPr>
              <a:t>Digital Logic</a:t>
            </a:r>
            <a:endParaRPr b="0" lang="en-US" sz="4500" spc="-1" strike="noStrike">
              <a:solidFill>
                <a:srgbClr val="000000"/>
              </a:solidFill>
              <a:latin typeface="Arial"/>
            </a:endParaRPr>
          </a:p>
        </p:txBody>
      </p:sp>
      <p:grpSp>
        <p:nvGrpSpPr>
          <p:cNvPr id="1362" name="Google Shape;1433;p35"/>
          <p:cNvGrpSpPr/>
          <p:nvPr/>
        </p:nvGrpSpPr>
        <p:grpSpPr>
          <a:xfrm>
            <a:off x="1096560" y="3242880"/>
            <a:ext cx="3936240" cy="133200"/>
            <a:chOff x="1096560" y="3242880"/>
            <a:chExt cx="3936240" cy="133200"/>
          </a:xfrm>
        </p:grpSpPr>
        <p:cxnSp>
          <p:nvCxnSpPr>
            <p:cNvPr id="1363" name="Google Shape;1434;p35"/>
            <p:cNvCxnSpPr/>
            <p:nvPr/>
          </p:nvCxnSpPr>
          <p:spPr>
            <a:xfrm>
              <a:off x="1096560" y="3309840"/>
              <a:ext cx="3841560" cy="720"/>
            </a:xfrm>
            <a:prstGeom prst="straightConnector1">
              <a:avLst/>
            </a:prstGeom>
            <a:ln w="9525">
              <a:solidFill>
                <a:srgbClr val="0c0a9e"/>
              </a:solidFill>
              <a:round/>
            </a:ln>
          </p:spPr>
        </p:cxnSp>
        <p:grpSp>
          <p:nvGrpSpPr>
            <p:cNvPr id="1364" name="Google Shape;1435;p35"/>
            <p:cNvGrpSpPr/>
            <p:nvPr/>
          </p:nvGrpSpPr>
          <p:grpSpPr>
            <a:xfrm>
              <a:off x="4899600" y="3242880"/>
              <a:ext cx="133200" cy="133200"/>
              <a:chOff x="4899600" y="3242880"/>
              <a:chExt cx="133200" cy="133200"/>
            </a:xfrm>
          </p:grpSpPr>
          <p:sp>
            <p:nvSpPr>
              <p:cNvPr id="1365" name="Google Shape;1436;p35"/>
              <p:cNvSpPr/>
              <p:nvPr/>
            </p:nvSpPr>
            <p:spPr>
              <a:xfrm>
                <a:off x="4929480" y="327312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tabLst>
                    <a:tab algn="l" pos="0"/>
                  </a:tabLst>
                </a:pPr>
                <a:endParaRPr b="0" lang="en-US" sz="1400" spc="-1" strike="noStrike">
                  <a:solidFill>
                    <a:srgbClr val="ffffff"/>
                  </a:solidFill>
                  <a:latin typeface="Arial"/>
                </a:endParaRPr>
              </a:p>
            </p:txBody>
          </p:sp>
          <p:sp>
            <p:nvSpPr>
              <p:cNvPr id="1366" name="Google Shape;1437;p35"/>
              <p:cNvSpPr/>
              <p:nvPr/>
            </p:nvSpPr>
            <p:spPr>
              <a:xfrm>
                <a:off x="4899600" y="3242880"/>
                <a:ext cx="133200" cy="13320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grpSp>
      </p:grpSp>
      <p:grpSp>
        <p:nvGrpSpPr>
          <p:cNvPr id="1367" name="Google Shape;1438;p35"/>
          <p:cNvGrpSpPr/>
          <p:nvPr/>
        </p:nvGrpSpPr>
        <p:grpSpPr>
          <a:xfrm>
            <a:off x="8018280" y="-313560"/>
            <a:ext cx="133200" cy="1890000"/>
            <a:chOff x="8018280" y="-313560"/>
            <a:chExt cx="133200" cy="1890000"/>
          </a:xfrm>
        </p:grpSpPr>
        <p:sp>
          <p:nvSpPr>
            <p:cNvPr id="1368" name="Google Shape;1439;p35"/>
            <p:cNvSpPr/>
            <p:nvPr/>
          </p:nvSpPr>
          <p:spPr>
            <a:xfrm rot="5400000">
              <a:off x="8018280" y="1443240"/>
              <a:ext cx="133200" cy="13320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cxnSp>
          <p:nvCxnSpPr>
            <p:cNvPr id="1369" name="Google Shape;1440;p35"/>
            <p:cNvCxnSpPr/>
            <p:nvPr/>
          </p:nvCxnSpPr>
          <p:spPr>
            <a:xfrm>
              <a:off x="8084160" y="-313560"/>
              <a:ext cx="720" cy="1795320"/>
            </a:xfrm>
            <a:prstGeom prst="straightConnector1">
              <a:avLst/>
            </a:prstGeom>
            <a:ln w="9525">
              <a:solidFill>
                <a:srgbClr val="0c0a9e"/>
              </a:solidFill>
              <a:round/>
            </a:ln>
          </p:spPr>
        </p:cxnSp>
        <p:sp>
          <p:nvSpPr>
            <p:cNvPr id="1370" name="Google Shape;1441;p35"/>
            <p:cNvSpPr/>
            <p:nvPr/>
          </p:nvSpPr>
          <p:spPr>
            <a:xfrm rot="5400000">
              <a:off x="8048160" y="147348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tabLst>
                  <a:tab algn="l" pos="0"/>
                </a:tabLst>
              </a:pPr>
              <a:endParaRPr b="0" lang="en-US" sz="1400" spc="-1" strike="noStrike">
                <a:solidFill>
                  <a:srgbClr val="ffffff"/>
                </a:solidFill>
                <a:latin typeface="Arial"/>
              </a:endParaRPr>
            </a:p>
          </p:txBody>
        </p:sp>
      </p:grpSp>
      <p:grpSp>
        <p:nvGrpSpPr>
          <p:cNvPr id="1371" name="Google Shape;1442;p35"/>
          <p:cNvGrpSpPr/>
          <p:nvPr/>
        </p:nvGrpSpPr>
        <p:grpSpPr>
          <a:xfrm>
            <a:off x="6309360" y="957600"/>
            <a:ext cx="3504960" cy="5118480"/>
            <a:chOff x="6309360" y="957600"/>
            <a:chExt cx="3504960" cy="5118480"/>
          </a:xfrm>
        </p:grpSpPr>
        <p:sp>
          <p:nvSpPr>
            <p:cNvPr id="1372" name="Google Shape;1443;p35"/>
            <p:cNvSpPr/>
            <p:nvPr/>
          </p:nvSpPr>
          <p:spPr>
            <a:xfrm>
              <a:off x="6309360" y="957600"/>
              <a:ext cx="3152520" cy="5118480"/>
            </a:xfrm>
            <a:custGeom>
              <a:avLst/>
              <a:gdLst>
                <a:gd name="textAreaLeft" fmla="*/ 0 w 3152520"/>
                <a:gd name="textAreaRight" fmla="*/ 3153240 w 3152520"/>
                <a:gd name="textAreaTop" fmla="*/ 0 h 5118480"/>
                <a:gd name="textAreaBottom" fmla="*/ 5119200 h 5118480"/>
              </a:gdLst>
              <a:ah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373" name="Google Shape;1444;p35"/>
            <p:cNvGrpSpPr/>
            <p:nvPr/>
          </p:nvGrpSpPr>
          <p:grpSpPr>
            <a:xfrm>
              <a:off x="7728480" y="3644640"/>
              <a:ext cx="133200" cy="133200"/>
              <a:chOff x="7728480" y="3644640"/>
              <a:chExt cx="133200" cy="133200"/>
            </a:xfrm>
          </p:grpSpPr>
          <p:sp>
            <p:nvSpPr>
              <p:cNvPr id="1374" name="Google Shape;1445;p35"/>
              <p:cNvSpPr/>
              <p:nvPr/>
            </p:nvSpPr>
            <p:spPr>
              <a:xfrm>
                <a:off x="7728480" y="3644640"/>
                <a:ext cx="133200" cy="133200"/>
              </a:xfrm>
              <a:prstGeom prst="ellipse">
                <a:avLst/>
              </a:prstGeom>
              <a:noFill/>
              <a:ln w="9525">
                <a:solidFill>
                  <a:srgbClr val="8208d5"/>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1375" name="Google Shape;1446;p35"/>
              <p:cNvSpPr/>
              <p:nvPr/>
            </p:nvSpPr>
            <p:spPr>
              <a:xfrm>
                <a:off x="7747200" y="3663360"/>
                <a:ext cx="95400" cy="9540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376" name="Google Shape;1447;p35"/>
            <p:cNvGrpSpPr/>
            <p:nvPr/>
          </p:nvGrpSpPr>
          <p:grpSpPr>
            <a:xfrm>
              <a:off x="7344360" y="3270960"/>
              <a:ext cx="133200" cy="133200"/>
              <a:chOff x="7344360" y="3270960"/>
              <a:chExt cx="133200" cy="133200"/>
            </a:xfrm>
          </p:grpSpPr>
          <p:sp>
            <p:nvSpPr>
              <p:cNvPr id="1377" name="Google Shape;1448;p35"/>
              <p:cNvSpPr/>
              <p:nvPr/>
            </p:nvSpPr>
            <p:spPr>
              <a:xfrm>
                <a:off x="7344360" y="3270960"/>
                <a:ext cx="133200" cy="133200"/>
              </a:xfrm>
              <a:prstGeom prst="ellipse">
                <a:avLst/>
              </a:prstGeom>
              <a:noFill/>
              <a:ln w="9525">
                <a:solidFill>
                  <a:srgbClr val="8208d5"/>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1378" name="Google Shape;1449;p35"/>
              <p:cNvSpPr/>
              <p:nvPr/>
            </p:nvSpPr>
            <p:spPr>
              <a:xfrm>
                <a:off x="7363440" y="3289680"/>
                <a:ext cx="95400" cy="9540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379" name="Google Shape;1450;p35"/>
            <p:cNvGrpSpPr/>
            <p:nvPr/>
          </p:nvGrpSpPr>
          <p:grpSpPr>
            <a:xfrm>
              <a:off x="8337960" y="2584440"/>
              <a:ext cx="133200" cy="133200"/>
              <a:chOff x="8337960" y="2584440"/>
              <a:chExt cx="133200" cy="133200"/>
            </a:xfrm>
          </p:grpSpPr>
          <p:sp>
            <p:nvSpPr>
              <p:cNvPr id="1380" name="Google Shape;1451;p35"/>
              <p:cNvSpPr/>
              <p:nvPr/>
            </p:nvSpPr>
            <p:spPr>
              <a:xfrm>
                <a:off x="8337960" y="2584440"/>
                <a:ext cx="133200" cy="133200"/>
              </a:xfrm>
              <a:prstGeom prst="ellipse">
                <a:avLst/>
              </a:prstGeom>
              <a:noFill/>
              <a:ln w="9525">
                <a:solidFill>
                  <a:srgbClr val="8208d5"/>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1381" name="Google Shape;1452;p35"/>
              <p:cNvSpPr/>
              <p:nvPr/>
            </p:nvSpPr>
            <p:spPr>
              <a:xfrm>
                <a:off x="8356680" y="2603520"/>
                <a:ext cx="95400" cy="9540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sp>
          <p:nvSpPr>
            <p:cNvPr id="1382" name="Google Shape;1453;p35"/>
            <p:cNvSpPr/>
            <p:nvPr/>
          </p:nvSpPr>
          <p:spPr>
            <a:xfrm rot="5400000">
              <a:off x="7687800" y="1143360"/>
              <a:ext cx="1420200" cy="2832480"/>
            </a:xfrm>
            <a:custGeom>
              <a:avLst/>
              <a:gdLst>
                <a:gd name="textAreaLeft" fmla="*/ 0 w 1420200"/>
                <a:gd name="textAreaRight" fmla="*/ 1420920 w 1420200"/>
                <a:gd name="textAreaTop" fmla="*/ 0 h 2832480"/>
                <a:gd name="textAreaBottom" fmla="*/ 2833200 h 2832480"/>
              </a:gdLst>
              <a:ah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108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3" name="PlaceHolder 1"/>
          <p:cNvSpPr>
            <a:spLocks noGrp="1"/>
          </p:cNvSpPr>
          <p:nvPr>
            <p:ph type="subTitle"/>
          </p:nvPr>
        </p:nvSpPr>
        <p:spPr>
          <a:xfrm>
            <a:off x="996480" y="1541520"/>
            <a:ext cx="4032360" cy="1429920"/>
          </a:xfrm>
          <a:prstGeom prst="rect">
            <a:avLst/>
          </a:prstGeom>
          <a:noFill/>
          <a:ln w="0">
            <a:noFill/>
          </a:ln>
        </p:spPr>
        <p:txBody>
          <a:bodyPr lIns="91440" rIns="91440" tIns="91440" bIns="91440" anchor="t">
            <a:noAutofit/>
          </a:bodyPr>
          <a:p>
            <a:pPr>
              <a:lnSpc>
                <a:spcPct val="115000"/>
              </a:lnSpc>
              <a:spcBef>
                <a:spcPts val="1191"/>
              </a:spcBef>
              <a:spcAft>
                <a:spcPts val="992"/>
              </a:spcAft>
              <a:tabLst>
                <a:tab algn="l" pos="0"/>
              </a:tabLst>
            </a:pPr>
            <a:r>
              <a:rPr b="1" lang="en" sz="1400" spc="-1" strike="noStrike">
                <a:solidFill>
                  <a:schemeClr val="dk1"/>
                </a:solidFill>
                <a:latin typeface="Poppins"/>
                <a:ea typeface="Poppins"/>
              </a:rPr>
              <a:t>Resistor</a:t>
            </a:r>
            <a:r>
              <a:rPr b="0" lang="en" sz="1400" spc="-1" strike="noStrike">
                <a:solidFill>
                  <a:schemeClr val="dk1"/>
                </a:solidFill>
                <a:latin typeface="Poppins"/>
                <a:ea typeface="Poppins"/>
              </a:rPr>
              <a:t> is a passive electrical component with two terminals that are used for either limiting or regulating the flow of electric current in electrical circuits. </a:t>
            </a:r>
            <a:endParaRPr b="0" lang="en-US" sz="1400" spc="-1" strike="noStrike">
              <a:solidFill>
                <a:srgbClr val="000000"/>
              </a:solidFill>
              <a:latin typeface="Arial"/>
            </a:endParaRPr>
          </a:p>
          <a:p>
            <a:pPr>
              <a:lnSpc>
                <a:spcPct val="115000"/>
              </a:lnSpc>
              <a:spcBef>
                <a:spcPts val="1191"/>
              </a:spcBef>
              <a:spcAft>
                <a:spcPts val="992"/>
              </a:spcAft>
              <a:tabLst>
                <a:tab algn="l" pos="0"/>
              </a:tabLst>
            </a:pPr>
            <a:r>
              <a:rPr b="1" lang="en" sz="1300" spc="-1" strike="noStrike">
                <a:solidFill>
                  <a:schemeClr val="dk1"/>
                </a:solidFill>
                <a:latin typeface="Poppins"/>
                <a:ea typeface="Poppins"/>
              </a:rPr>
              <a:t>Capacitor</a:t>
            </a:r>
            <a:r>
              <a:rPr b="0" lang="en" sz="1300" spc="-1" strike="noStrike">
                <a:solidFill>
                  <a:schemeClr val="dk1"/>
                </a:solidFill>
                <a:latin typeface="Poppins"/>
                <a:ea typeface="Poppins"/>
              </a:rPr>
              <a:t> is a two-terminal electrical device that can store energy in the form of an electric charge.</a:t>
            </a:r>
            <a:endParaRPr b="0" lang="en-US" sz="13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p:txBody>
      </p:sp>
      <p:sp>
        <p:nvSpPr>
          <p:cNvPr id="1454" name="PlaceHolder 2"/>
          <p:cNvSpPr>
            <a:spLocks noGrp="1"/>
          </p:cNvSpPr>
          <p:nvPr>
            <p:ph type="title"/>
          </p:nvPr>
        </p:nvSpPr>
        <p:spPr>
          <a:xfrm>
            <a:off x="720000" y="444960"/>
            <a:ext cx="7703280" cy="572040"/>
          </a:xfrm>
          <a:prstGeom prst="rect">
            <a:avLst/>
          </a:prstGeom>
          <a:noFill/>
          <a:ln w="0">
            <a:noFill/>
          </a:ln>
        </p:spPr>
        <p:txBody>
          <a:bodyPr lIns="91440" rIns="91440" tIns="91440" bIns="91440" anchor="t">
            <a:noAutofit/>
          </a:bodyPr>
          <a:p>
            <a:pPr indent="0">
              <a:lnSpc>
                <a:spcPct val="100000"/>
              </a:lnSpc>
              <a:buNone/>
              <a:tabLst>
                <a:tab algn="l" pos="0"/>
              </a:tabLst>
            </a:pPr>
            <a:r>
              <a:rPr b="1" lang="en" sz="3000" spc="-1" strike="noStrike">
                <a:solidFill>
                  <a:schemeClr val="dk2"/>
                </a:solidFill>
                <a:latin typeface="IBM Plex Mono"/>
                <a:ea typeface="IBM Plex Mono"/>
              </a:rPr>
              <a:t>Resistor and Capacitor</a:t>
            </a:r>
            <a:endParaRPr b="0" lang="en-US" sz="3000" spc="-1" strike="noStrike">
              <a:solidFill>
                <a:srgbClr val="000000"/>
              </a:solidFill>
              <a:latin typeface="Arial"/>
            </a:endParaRPr>
          </a:p>
        </p:txBody>
      </p:sp>
      <p:pic>
        <p:nvPicPr>
          <p:cNvPr id="1455" name="" descr=""/>
          <p:cNvPicPr/>
          <p:nvPr/>
        </p:nvPicPr>
        <p:blipFill>
          <a:blip r:embed="rId1"/>
          <a:stretch/>
        </p:blipFill>
        <p:spPr>
          <a:xfrm>
            <a:off x="6309720" y="2696400"/>
            <a:ext cx="1572840" cy="1409760"/>
          </a:xfrm>
          <a:prstGeom prst="rect">
            <a:avLst/>
          </a:prstGeom>
          <a:ln w="0">
            <a:noFill/>
          </a:ln>
        </p:spPr>
      </p:pic>
      <p:pic>
        <p:nvPicPr>
          <p:cNvPr id="1456" name="" descr=""/>
          <p:cNvPicPr/>
          <p:nvPr/>
        </p:nvPicPr>
        <p:blipFill>
          <a:blip r:embed="rId2"/>
          <a:stretch/>
        </p:blipFill>
        <p:spPr>
          <a:xfrm>
            <a:off x="6410520" y="1371600"/>
            <a:ext cx="1361520" cy="13327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7" name="PlaceHolder 1"/>
          <p:cNvSpPr>
            <a:spLocks noGrp="1"/>
          </p:cNvSpPr>
          <p:nvPr>
            <p:ph type="title"/>
          </p:nvPr>
        </p:nvSpPr>
        <p:spPr>
          <a:xfrm>
            <a:off x="720000" y="919800"/>
            <a:ext cx="3144600" cy="1402560"/>
          </a:xfrm>
          <a:prstGeom prst="rect">
            <a:avLst/>
          </a:prstGeom>
          <a:noFill/>
          <a:ln w="0">
            <a:noFill/>
          </a:ln>
        </p:spPr>
        <p:txBody>
          <a:bodyPr lIns="91440" rIns="91440" tIns="91440" bIns="91440" anchor="b">
            <a:noAutofit/>
          </a:bodyPr>
          <a:p>
            <a:pPr indent="0">
              <a:lnSpc>
                <a:spcPct val="100000"/>
              </a:lnSpc>
              <a:buNone/>
              <a:tabLst>
                <a:tab algn="l" pos="0"/>
              </a:tabLst>
            </a:pPr>
            <a:r>
              <a:rPr b="1" lang="en" sz="3000" spc="-1" strike="noStrike">
                <a:solidFill>
                  <a:schemeClr val="dk2"/>
                </a:solidFill>
                <a:latin typeface="IBM Plex Mono"/>
                <a:ea typeface="IBM Plex Mono"/>
              </a:rPr>
              <a:t>Seven segment display decade counter</a:t>
            </a:r>
            <a:endParaRPr b="0" lang="en-US" sz="3000" spc="-1" strike="noStrike">
              <a:solidFill>
                <a:srgbClr val="000000"/>
              </a:solidFill>
              <a:latin typeface="Arial"/>
            </a:endParaRPr>
          </a:p>
        </p:txBody>
      </p:sp>
      <p:sp>
        <p:nvSpPr>
          <p:cNvPr id="1458" name="PlaceHolder 2"/>
          <p:cNvSpPr>
            <a:spLocks noGrp="1"/>
          </p:cNvSpPr>
          <p:nvPr>
            <p:ph type="subTitle"/>
          </p:nvPr>
        </p:nvSpPr>
        <p:spPr>
          <a:xfrm>
            <a:off x="720000" y="2628360"/>
            <a:ext cx="3144600" cy="159480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1" lang="en" sz="1400" spc="-1" strike="noStrike">
                <a:solidFill>
                  <a:schemeClr val="dk1"/>
                </a:solidFill>
                <a:latin typeface="Poppins"/>
                <a:ea typeface="Poppins"/>
              </a:rPr>
              <a:t>7-segment Displays </a:t>
            </a:r>
            <a:r>
              <a:rPr b="0" lang="en" sz="1400" spc="-1" strike="noStrike">
                <a:solidFill>
                  <a:schemeClr val="dk1"/>
                </a:solidFill>
                <a:latin typeface="Poppins"/>
                <a:ea typeface="Poppins"/>
              </a:rPr>
              <a:t>can be used together to display digits from 0 to 9 as well as a few characters for use in acounting circuit or interfaced to a microcontroller.</a:t>
            </a:r>
            <a:endParaRPr b="0" lang="en-US" sz="1400" spc="-1" strike="noStrike">
              <a:solidFill>
                <a:srgbClr val="000000"/>
              </a:solidFill>
              <a:latin typeface="Arial"/>
            </a:endParaRPr>
          </a:p>
        </p:txBody>
      </p:sp>
      <p:grpSp>
        <p:nvGrpSpPr>
          <p:cNvPr id="1459" name="Google Shape;1844;p46"/>
          <p:cNvGrpSpPr/>
          <p:nvPr/>
        </p:nvGrpSpPr>
        <p:grpSpPr>
          <a:xfrm>
            <a:off x="-74880" y="1766160"/>
            <a:ext cx="480240" cy="480240"/>
            <a:chOff x="-74880" y="1766160"/>
            <a:chExt cx="480240" cy="480240"/>
          </a:xfrm>
        </p:grpSpPr>
        <p:sp>
          <p:nvSpPr>
            <p:cNvPr id="1460" name="Google Shape;1845;p46"/>
            <p:cNvSpPr/>
            <p:nvPr/>
          </p:nvSpPr>
          <p:spPr>
            <a:xfrm>
              <a:off x="-74880" y="2145240"/>
              <a:ext cx="101160" cy="101160"/>
            </a:xfrm>
            <a:custGeom>
              <a:avLst/>
              <a:gdLst>
                <a:gd name="textAreaLeft" fmla="*/ 0 w 101160"/>
                <a:gd name="textAreaRight" fmla="*/ 101880 w 101160"/>
                <a:gd name="textAreaTop" fmla="*/ 0 h 101160"/>
                <a:gd name="textAreaBottom" fmla="*/ 101880 h 101160"/>
              </a:gdLst>
              <a:ah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US" sz="1400" spc="-1" strike="noStrike">
                <a:solidFill>
                  <a:srgbClr val="000000"/>
                </a:solidFill>
                <a:latin typeface="Arial"/>
              </a:endParaRPr>
            </a:p>
          </p:txBody>
        </p:sp>
        <p:sp>
          <p:nvSpPr>
            <p:cNvPr id="1461" name="Google Shape;1846;p46"/>
            <p:cNvSpPr/>
            <p:nvPr/>
          </p:nvSpPr>
          <p:spPr>
            <a:xfrm>
              <a:off x="-11880" y="2082240"/>
              <a:ext cx="101160" cy="101520"/>
            </a:xfrm>
            <a:custGeom>
              <a:avLst/>
              <a:gdLst>
                <a:gd name="textAreaLeft" fmla="*/ 0 w 101160"/>
                <a:gd name="textAreaRight" fmla="*/ 101880 w 101160"/>
                <a:gd name="textAreaTop" fmla="*/ 0 h 101520"/>
                <a:gd name="textAreaBottom" fmla="*/ 102240 h 101520"/>
              </a:gdLst>
              <a:ah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51120" bIns="51120" anchor="ctr">
              <a:noAutofit/>
            </a:bodyPr>
            <a:p>
              <a:pPr>
                <a:lnSpc>
                  <a:spcPct val="100000"/>
                </a:lnSpc>
                <a:tabLst>
                  <a:tab algn="l" pos="0"/>
                </a:tabLst>
              </a:pPr>
              <a:endParaRPr b="0" lang="en-US" sz="1400" spc="-1" strike="noStrike">
                <a:solidFill>
                  <a:srgbClr val="000000"/>
                </a:solidFill>
                <a:latin typeface="Arial"/>
              </a:endParaRPr>
            </a:p>
          </p:txBody>
        </p:sp>
        <p:sp>
          <p:nvSpPr>
            <p:cNvPr id="1462" name="Google Shape;1847;p46"/>
            <p:cNvSpPr/>
            <p:nvPr/>
          </p:nvSpPr>
          <p:spPr>
            <a:xfrm>
              <a:off x="51480" y="2019240"/>
              <a:ext cx="101520" cy="101160"/>
            </a:xfrm>
            <a:custGeom>
              <a:avLst/>
              <a:gdLst>
                <a:gd name="textAreaLeft" fmla="*/ 0 w 101520"/>
                <a:gd name="textAreaRight" fmla="*/ 102240 w 101520"/>
                <a:gd name="textAreaTop" fmla="*/ 0 h 101160"/>
                <a:gd name="textAreaBottom" fmla="*/ 101880 h 101160"/>
              </a:gdLst>
              <a:ah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US" sz="1400" spc="-1" strike="noStrike">
                <a:solidFill>
                  <a:srgbClr val="000000"/>
                </a:solidFill>
                <a:latin typeface="Arial"/>
              </a:endParaRPr>
            </a:p>
          </p:txBody>
        </p:sp>
        <p:sp>
          <p:nvSpPr>
            <p:cNvPr id="1463" name="Google Shape;1848;p46"/>
            <p:cNvSpPr/>
            <p:nvPr/>
          </p:nvSpPr>
          <p:spPr>
            <a:xfrm>
              <a:off x="114480" y="1955880"/>
              <a:ext cx="101520" cy="101160"/>
            </a:xfrm>
            <a:custGeom>
              <a:avLst/>
              <a:gdLst>
                <a:gd name="textAreaLeft" fmla="*/ 0 w 101520"/>
                <a:gd name="textAreaRight" fmla="*/ 102240 w 101520"/>
                <a:gd name="textAreaTop" fmla="*/ 0 h 101160"/>
                <a:gd name="textAreaBottom" fmla="*/ 101880 h 101160"/>
              </a:gdLst>
              <a:ah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US" sz="1400" spc="-1" strike="noStrike">
                <a:solidFill>
                  <a:srgbClr val="000000"/>
                </a:solidFill>
                <a:latin typeface="Arial"/>
              </a:endParaRPr>
            </a:p>
          </p:txBody>
        </p:sp>
        <p:sp>
          <p:nvSpPr>
            <p:cNvPr id="1464" name="Google Shape;1849;p46"/>
            <p:cNvSpPr/>
            <p:nvPr/>
          </p:nvSpPr>
          <p:spPr>
            <a:xfrm>
              <a:off x="177840" y="1892880"/>
              <a:ext cx="101160" cy="101160"/>
            </a:xfrm>
            <a:custGeom>
              <a:avLst/>
              <a:gdLst>
                <a:gd name="textAreaLeft" fmla="*/ 0 w 101160"/>
                <a:gd name="textAreaRight" fmla="*/ 101880 w 101160"/>
                <a:gd name="textAreaTop" fmla="*/ 0 h 101160"/>
                <a:gd name="textAreaBottom" fmla="*/ 101880 h 101160"/>
              </a:gdLst>
              <a:ah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US" sz="1400" spc="-1" strike="noStrike">
                <a:solidFill>
                  <a:srgbClr val="000000"/>
                </a:solidFill>
                <a:latin typeface="Arial"/>
              </a:endParaRPr>
            </a:p>
          </p:txBody>
        </p:sp>
        <p:sp>
          <p:nvSpPr>
            <p:cNvPr id="1465" name="Google Shape;1850;p46"/>
            <p:cNvSpPr/>
            <p:nvPr/>
          </p:nvSpPr>
          <p:spPr>
            <a:xfrm>
              <a:off x="240840" y="1829880"/>
              <a:ext cx="101160" cy="101160"/>
            </a:xfrm>
            <a:custGeom>
              <a:avLst/>
              <a:gdLst>
                <a:gd name="textAreaLeft" fmla="*/ 0 w 101160"/>
                <a:gd name="textAreaRight" fmla="*/ 101880 w 101160"/>
                <a:gd name="textAreaTop" fmla="*/ 0 h 101160"/>
                <a:gd name="textAreaBottom" fmla="*/ 101880 h 101160"/>
              </a:gdLst>
              <a:ah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US" sz="1400" spc="-1" strike="noStrike">
                <a:solidFill>
                  <a:srgbClr val="000000"/>
                </a:solidFill>
                <a:latin typeface="Arial"/>
              </a:endParaRPr>
            </a:p>
          </p:txBody>
        </p:sp>
        <p:sp>
          <p:nvSpPr>
            <p:cNvPr id="1466" name="Google Shape;1851;p46"/>
            <p:cNvSpPr/>
            <p:nvPr/>
          </p:nvSpPr>
          <p:spPr>
            <a:xfrm>
              <a:off x="304200" y="1766160"/>
              <a:ext cx="101160" cy="101520"/>
            </a:xfrm>
            <a:custGeom>
              <a:avLst/>
              <a:gdLst>
                <a:gd name="textAreaLeft" fmla="*/ 0 w 101160"/>
                <a:gd name="textAreaRight" fmla="*/ 101880 w 101160"/>
                <a:gd name="textAreaTop" fmla="*/ 0 h 101520"/>
                <a:gd name="textAreaBottom" fmla="*/ 102240 h 101520"/>
              </a:gdLst>
              <a:ah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9900ff">
                    <a:alpha val="37000"/>
                  </a:srgbClr>
                </a:gs>
                <a:gs pos="100000">
                  <a:srgbClr val="ffffff">
                    <a:alpha val="37000"/>
                  </a:srgbClr>
                </a:gs>
              </a:gsLst>
              <a:lin ang="10800000"/>
            </a:gradFill>
            <a:ln w="0">
              <a:noFill/>
            </a:ln>
          </p:spPr>
          <p:style>
            <a:lnRef idx="0"/>
            <a:fillRef idx="0"/>
            <a:effectRef idx="0"/>
            <a:fontRef idx="minor"/>
          </p:style>
          <p:txBody>
            <a:bodyPr lIns="90000" rIns="90000" tIns="51120" bIns="51120" anchor="ctr">
              <a:noAutofit/>
            </a:bodyPr>
            <a:p>
              <a:pPr>
                <a:lnSpc>
                  <a:spcPct val="100000"/>
                </a:lnSpc>
                <a:tabLst>
                  <a:tab algn="l" pos="0"/>
                </a:tabLst>
              </a:pPr>
              <a:endParaRPr b="0" lang="en-US" sz="1400" spc="-1" strike="noStrike">
                <a:solidFill>
                  <a:srgbClr val="000000"/>
                </a:solidFill>
                <a:latin typeface="Arial"/>
              </a:endParaRPr>
            </a:p>
          </p:txBody>
        </p:sp>
      </p:grpSp>
      <p:pic>
        <p:nvPicPr>
          <p:cNvPr id="1467" name="" descr=""/>
          <p:cNvPicPr/>
          <p:nvPr/>
        </p:nvPicPr>
        <p:blipFill>
          <a:blip r:embed="rId1"/>
          <a:stretch/>
        </p:blipFill>
        <p:spPr>
          <a:xfrm>
            <a:off x="4685760" y="1432440"/>
            <a:ext cx="2400480" cy="21488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8" name="PlaceHolder 1"/>
          <p:cNvSpPr>
            <a:spLocks noGrp="1"/>
          </p:cNvSpPr>
          <p:nvPr>
            <p:ph type="title"/>
          </p:nvPr>
        </p:nvSpPr>
        <p:spPr>
          <a:xfrm>
            <a:off x="685800" y="1707480"/>
            <a:ext cx="7123680" cy="1035360"/>
          </a:xfrm>
          <a:prstGeom prst="rect">
            <a:avLst/>
          </a:prstGeom>
          <a:noFill/>
          <a:ln w="0">
            <a:noFill/>
          </a:ln>
        </p:spPr>
        <p:txBody>
          <a:bodyPr lIns="91440" rIns="91440" tIns="91440" bIns="91440" anchor="b">
            <a:noAutofit/>
          </a:bodyPr>
          <a:p>
            <a:pPr indent="0">
              <a:lnSpc>
                <a:spcPct val="100000"/>
              </a:lnSpc>
              <a:buNone/>
              <a:tabLst>
                <a:tab algn="l" pos="0"/>
              </a:tabLst>
            </a:pPr>
            <a:r>
              <a:rPr b="1" lang="en" sz="3200" spc="-1" strike="noStrike">
                <a:solidFill>
                  <a:schemeClr val="dk2"/>
                </a:solidFill>
                <a:latin typeface="Poppins"/>
                <a:ea typeface="Poppins"/>
              </a:rPr>
              <a:t>Triple 3-input positive AND</a:t>
            </a:r>
            <a:r>
              <a:rPr b="1" lang="en" sz="3600" spc="-1" strike="noStrike">
                <a:solidFill>
                  <a:schemeClr val="dk2"/>
                </a:solidFill>
                <a:latin typeface="Poppins"/>
                <a:ea typeface="Poppins"/>
              </a:rPr>
              <a:t> gate</a:t>
            </a:r>
            <a:endParaRPr b="0" lang="en-US" sz="3600" spc="-1" strike="noStrike">
              <a:solidFill>
                <a:srgbClr val="000000"/>
              </a:solidFill>
              <a:latin typeface="Arial"/>
            </a:endParaRPr>
          </a:p>
        </p:txBody>
      </p:sp>
      <p:sp>
        <p:nvSpPr>
          <p:cNvPr id="1469" name="PlaceHolder 2"/>
          <p:cNvSpPr>
            <a:spLocks noGrp="1"/>
          </p:cNvSpPr>
          <p:nvPr>
            <p:ph type="subTitle"/>
          </p:nvPr>
        </p:nvSpPr>
        <p:spPr>
          <a:xfrm>
            <a:off x="713160" y="3118320"/>
            <a:ext cx="3172680" cy="496440"/>
          </a:xfrm>
          <a:prstGeom prst="rect">
            <a:avLst/>
          </a:prstGeom>
          <a:noFill/>
          <a:ln w="0">
            <a:noFill/>
          </a:ln>
        </p:spPr>
        <p:txBody>
          <a:bodyPr lIns="91440" rIns="91440" tIns="91440" bIns="91440" anchor="t">
            <a:noAutofit/>
          </a:bodyPr>
          <a:p>
            <a:pPr indent="0">
              <a:lnSpc>
                <a:spcPct val="100000"/>
              </a:lnSpc>
              <a:spcBef>
                <a:spcPts val="1191"/>
              </a:spcBef>
              <a:spcAft>
                <a:spcPts val="992"/>
              </a:spcAft>
              <a:buNone/>
              <a:tabLst>
                <a:tab algn="l" pos="0"/>
              </a:tabLst>
            </a:pPr>
            <a:r>
              <a:rPr b="0" lang="en" sz="1600" spc="-1" strike="noStrike">
                <a:solidFill>
                  <a:schemeClr val="dk1"/>
                </a:solidFill>
                <a:latin typeface="Poppins"/>
                <a:ea typeface="Poppins"/>
              </a:rPr>
              <a:t>This device contains three independent gates each of which performs the logic AND function.</a:t>
            </a:r>
            <a:endParaRPr b="0" lang="en-US" sz="1600" spc="-1" strike="noStrike">
              <a:solidFill>
                <a:srgbClr val="000000"/>
              </a:solidFill>
              <a:latin typeface="Arial"/>
            </a:endParaRPr>
          </a:p>
        </p:txBody>
      </p:sp>
      <p:grpSp>
        <p:nvGrpSpPr>
          <p:cNvPr id="1470" name="Google Shape;1859;p47"/>
          <p:cNvGrpSpPr/>
          <p:nvPr/>
        </p:nvGrpSpPr>
        <p:grpSpPr>
          <a:xfrm>
            <a:off x="6527520" y="-628560"/>
            <a:ext cx="5128200" cy="6693840"/>
            <a:chOff x="6527520" y="-628560"/>
            <a:chExt cx="5128200" cy="6693840"/>
          </a:xfrm>
        </p:grpSpPr>
        <p:pic>
          <p:nvPicPr>
            <p:cNvPr id="1471" name="Google Shape;1860;p47" descr=""/>
            <p:cNvPicPr/>
            <p:nvPr/>
          </p:nvPicPr>
          <p:blipFill>
            <a:blip r:embed="rId1"/>
            <a:srcRect l="0" t="17653" r="0" b="17662"/>
            <a:stretch/>
          </p:blipFill>
          <p:spPr>
            <a:xfrm>
              <a:off x="7822080" y="-628560"/>
              <a:ext cx="3081600" cy="2351880"/>
            </a:xfrm>
            <a:prstGeom prst="rect">
              <a:avLst/>
            </a:prstGeom>
            <a:ln w="0">
              <a:noFill/>
            </a:ln>
          </p:spPr>
        </p:pic>
        <p:pic>
          <p:nvPicPr>
            <p:cNvPr id="1472" name="Google Shape;1861;p47" descr=""/>
            <p:cNvPicPr/>
            <p:nvPr/>
          </p:nvPicPr>
          <p:blipFill>
            <a:blip r:embed="rId2"/>
            <a:srcRect l="16959" t="24708" r="7122" b="26168"/>
            <a:stretch/>
          </p:blipFill>
          <p:spPr>
            <a:xfrm>
              <a:off x="7019640" y="3028320"/>
              <a:ext cx="3979440" cy="3036960"/>
            </a:xfrm>
            <a:prstGeom prst="rect">
              <a:avLst/>
            </a:prstGeom>
            <a:ln w="0">
              <a:noFill/>
            </a:ln>
          </p:spPr>
        </p:pic>
        <p:sp>
          <p:nvSpPr>
            <p:cNvPr id="1473" name="Google Shape;1862;p47"/>
            <p:cNvSpPr/>
            <p:nvPr/>
          </p:nvSpPr>
          <p:spPr>
            <a:xfrm rot="10800000">
              <a:off x="8004240" y="2461320"/>
              <a:ext cx="1238400" cy="2912400"/>
            </a:xfrm>
            <a:custGeom>
              <a:avLst/>
              <a:gdLst>
                <a:gd name="textAreaLeft" fmla="*/ 0 w 1238400"/>
                <a:gd name="textAreaRight" fmla="*/ 1239120 w 1238400"/>
                <a:gd name="textAreaTop" fmla="*/ 0 h 2912400"/>
                <a:gd name="textAreaBottom" fmla="*/ 2913120 h 2912400"/>
              </a:gdLst>
              <a:ah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eb9109"/>
                </a:gs>
                <a:gs pos="40000">
                  <a:srgbClr val="ff9900">
                    <a:alpha val="41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474" name="Google Shape;1863;p47"/>
            <p:cNvSpPr/>
            <p:nvPr/>
          </p:nvSpPr>
          <p:spPr>
            <a:xfrm rot="10800000">
              <a:off x="8205480" y="2462040"/>
              <a:ext cx="1238400" cy="2912400"/>
            </a:xfrm>
            <a:custGeom>
              <a:avLst/>
              <a:gdLst>
                <a:gd name="textAreaLeft" fmla="*/ 0 w 1238400"/>
                <a:gd name="textAreaRight" fmla="*/ 1239120 w 1238400"/>
                <a:gd name="textAreaTop" fmla="*/ 0 h 2912400"/>
                <a:gd name="textAreaBottom" fmla="*/ 2913120 h 2912400"/>
              </a:gdLst>
              <a:ah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40000">
                  <a:srgbClr val="ff9900">
                    <a:alpha val="41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475" name="Google Shape;1864;p47"/>
            <p:cNvSpPr/>
            <p:nvPr/>
          </p:nvSpPr>
          <p:spPr>
            <a:xfrm>
              <a:off x="6527520" y="-628560"/>
              <a:ext cx="3979440" cy="6460920"/>
            </a:xfrm>
            <a:custGeom>
              <a:avLst/>
              <a:gdLst>
                <a:gd name="textAreaLeft" fmla="*/ 0 w 3979440"/>
                <a:gd name="textAreaRight" fmla="*/ 3980160 w 3979440"/>
                <a:gd name="textAreaTop" fmla="*/ 0 h 6460920"/>
                <a:gd name="textAreaBottom" fmla="*/ 6461640 h 6460920"/>
              </a:gdLst>
              <a:ah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476" name="Google Shape;1865;p47"/>
            <p:cNvGrpSpPr/>
            <p:nvPr/>
          </p:nvGrpSpPr>
          <p:grpSpPr>
            <a:xfrm>
              <a:off x="7099560" y="4179600"/>
              <a:ext cx="734040" cy="734400"/>
              <a:chOff x="7099560" y="4179600"/>
              <a:chExt cx="734040" cy="734400"/>
            </a:xfrm>
          </p:grpSpPr>
          <p:sp>
            <p:nvSpPr>
              <p:cNvPr id="1477" name="Google Shape;1866;p47"/>
              <p:cNvSpPr/>
              <p:nvPr/>
            </p:nvSpPr>
            <p:spPr>
              <a:xfrm>
                <a:off x="7099560" y="4758840"/>
                <a:ext cx="155160" cy="155160"/>
              </a:xfrm>
              <a:custGeom>
                <a:avLst/>
                <a:gdLst>
                  <a:gd name="textAreaLeft" fmla="*/ 0 w 155160"/>
                  <a:gd name="textAreaRight" fmla="*/ 155880 w 155160"/>
                  <a:gd name="textAreaTop" fmla="*/ 0 h 155160"/>
                  <a:gd name="textAreaBottom" fmla="*/ 155880 h 155160"/>
                </a:gdLst>
                <a:ah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77760" bIns="77760" anchor="ctr">
                <a:noAutofit/>
              </a:bodyPr>
              <a:p>
                <a:pPr>
                  <a:lnSpc>
                    <a:spcPct val="100000"/>
                  </a:lnSpc>
                  <a:tabLst>
                    <a:tab algn="l" pos="0"/>
                  </a:tabLst>
                </a:pPr>
                <a:endParaRPr b="0" lang="en-US" sz="1400" spc="-1" strike="noStrike">
                  <a:solidFill>
                    <a:srgbClr val="000000"/>
                  </a:solidFill>
                  <a:latin typeface="Arial"/>
                </a:endParaRPr>
              </a:p>
            </p:txBody>
          </p:sp>
          <p:sp>
            <p:nvSpPr>
              <p:cNvPr id="1478" name="Google Shape;1867;p47"/>
              <p:cNvSpPr/>
              <p:nvPr/>
            </p:nvSpPr>
            <p:spPr>
              <a:xfrm>
                <a:off x="7195680" y="4662000"/>
                <a:ext cx="155160" cy="155520"/>
              </a:xfrm>
              <a:custGeom>
                <a:avLst/>
                <a:gdLst>
                  <a:gd name="textAreaLeft" fmla="*/ 0 w 155160"/>
                  <a:gd name="textAreaRight" fmla="*/ 155880 w 155160"/>
                  <a:gd name="textAreaTop" fmla="*/ 0 h 155520"/>
                  <a:gd name="textAreaBottom" fmla="*/ 156240 h 155520"/>
                </a:gdLst>
                <a:ah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78120" bIns="78120" anchor="ctr">
                <a:noAutofit/>
              </a:bodyPr>
              <a:p>
                <a:pPr>
                  <a:lnSpc>
                    <a:spcPct val="100000"/>
                  </a:lnSpc>
                  <a:tabLst>
                    <a:tab algn="l" pos="0"/>
                  </a:tabLst>
                </a:pPr>
                <a:endParaRPr b="0" lang="en-US" sz="1400" spc="-1" strike="noStrike">
                  <a:solidFill>
                    <a:srgbClr val="000000"/>
                  </a:solidFill>
                  <a:latin typeface="Arial"/>
                </a:endParaRPr>
              </a:p>
            </p:txBody>
          </p:sp>
          <p:sp>
            <p:nvSpPr>
              <p:cNvPr id="1479" name="Google Shape;1868;p47"/>
              <p:cNvSpPr/>
              <p:nvPr/>
            </p:nvSpPr>
            <p:spPr>
              <a:xfrm>
                <a:off x="7292160" y="4565880"/>
                <a:ext cx="155520" cy="155160"/>
              </a:xfrm>
              <a:custGeom>
                <a:avLst/>
                <a:gdLst>
                  <a:gd name="textAreaLeft" fmla="*/ 0 w 155520"/>
                  <a:gd name="textAreaRight" fmla="*/ 156240 w 155520"/>
                  <a:gd name="textAreaTop" fmla="*/ 0 h 155160"/>
                  <a:gd name="textAreaBottom" fmla="*/ 155880 h 155160"/>
                </a:gdLst>
                <a:ah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77760" bIns="77760" anchor="ctr">
                <a:noAutofit/>
              </a:bodyPr>
              <a:p>
                <a:pPr>
                  <a:lnSpc>
                    <a:spcPct val="100000"/>
                  </a:lnSpc>
                  <a:tabLst>
                    <a:tab algn="l" pos="0"/>
                  </a:tabLst>
                </a:pPr>
                <a:endParaRPr b="0" lang="en-US" sz="1400" spc="-1" strike="noStrike">
                  <a:solidFill>
                    <a:srgbClr val="000000"/>
                  </a:solidFill>
                  <a:latin typeface="Arial"/>
                </a:endParaRPr>
              </a:p>
            </p:txBody>
          </p:sp>
          <p:sp>
            <p:nvSpPr>
              <p:cNvPr id="1480" name="Google Shape;1869;p47"/>
              <p:cNvSpPr/>
              <p:nvPr/>
            </p:nvSpPr>
            <p:spPr>
              <a:xfrm>
                <a:off x="7388640" y="4469400"/>
                <a:ext cx="155520" cy="155160"/>
              </a:xfrm>
              <a:custGeom>
                <a:avLst/>
                <a:gdLst>
                  <a:gd name="textAreaLeft" fmla="*/ 0 w 155520"/>
                  <a:gd name="textAreaRight" fmla="*/ 156240 w 155520"/>
                  <a:gd name="textAreaTop" fmla="*/ 0 h 155160"/>
                  <a:gd name="textAreaBottom" fmla="*/ 155880 h 155160"/>
                </a:gdLst>
                <a:ah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77760" bIns="77760" anchor="ctr">
                <a:noAutofit/>
              </a:bodyPr>
              <a:p>
                <a:pPr>
                  <a:lnSpc>
                    <a:spcPct val="100000"/>
                  </a:lnSpc>
                  <a:tabLst>
                    <a:tab algn="l" pos="0"/>
                  </a:tabLst>
                </a:pPr>
                <a:endParaRPr b="0" lang="en-US" sz="1400" spc="-1" strike="noStrike">
                  <a:solidFill>
                    <a:srgbClr val="000000"/>
                  </a:solidFill>
                  <a:latin typeface="Arial"/>
                </a:endParaRPr>
              </a:p>
            </p:txBody>
          </p:sp>
          <p:sp>
            <p:nvSpPr>
              <p:cNvPr id="1481" name="Google Shape;1870;p47"/>
              <p:cNvSpPr/>
              <p:nvPr/>
            </p:nvSpPr>
            <p:spPr>
              <a:xfrm>
                <a:off x="7485480" y="4373280"/>
                <a:ext cx="155160" cy="155160"/>
              </a:xfrm>
              <a:custGeom>
                <a:avLst/>
                <a:gdLst>
                  <a:gd name="textAreaLeft" fmla="*/ 0 w 155160"/>
                  <a:gd name="textAreaRight" fmla="*/ 155880 w 155160"/>
                  <a:gd name="textAreaTop" fmla="*/ 0 h 155160"/>
                  <a:gd name="textAreaBottom" fmla="*/ 155880 h 155160"/>
                </a:gdLst>
                <a:ah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77760" bIns="77760" anchor="ctr">
                <a:noAutofit/>
              </a:bodyPr>
              <a:p>
                <a:pPr>
                  <a:lnSpc>
                    <a:spcPct val="100000"/>
                  </a:lnSpc>
                  <a:tabLst>
                    <a:tab algn="l" pos="0"/>
                  </a:tabLst>
                </a:pPr>
                <a:endParaRPr b="0" lang="en-US" sz="1400" spc="-1" strike="noStrike">
                  <a:solidFill>
                    <a:srgbClr val="000000"/>
                  </a:solidFill>
                  <a:latin typeface="Arial"/>
                </a:endParaRPr>
              </a:p>
            </p:txBody>
          </p:sp>
          <p:sp>
            <p:nvSpPr>
              <p:cNvPr id="1482" name="Google Shape;1871;p47"/>
              <p:cNvSpPr/>
              <p:nvPr/>
            </p:nvSpPr>
            <p:spPr>
              <a:xfrm>
                <a:off x="7581600" y="4276440"/>
                <a:ext cx="155160" cy="155160"/>
              </a:xfrm>
              <a:custGeom>
                <a:avLst/>
                <a:gdLst>
                  <a:gd name="textAreaLeft" fmla="*/ 0 w 155160"/>
                  <a:gd name="textAreaRight" fmla="*/ 155880 w 155160"/>
                  <a:gd name="textAreaTop" fmla="*/ 0 h 155160"/>
                  <a:gd name="textAreaBottom" fmla="*/ 155880 h 155160"/>
                </a:gdLst>
                <a:ah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77760" bIns="77760" anchor="ctr">
                <a:noAutofit/>
              </a:bodyPr>
              <a:p>
                <a:pPr>
                  <a:lnSpc>
                    <a:spcPct val="100000"/>
                  </a:lnSpc>
                  <a:tabLst>
                    <a:tab algn="l" pos="0"/>
                  </a:tabLst>
                </a:pPr>
                <a:endParaRPr b="0" lang="en-US" sz="1400" spc="-1" strike="noStrike">
                  <a:solidFill>
                    <a:srgbClr val="000000"/>
                  </a:solidFill>
                  <a:latin typeface="Arial"/>
                </a:endParaRPr>
              </a:p>
            </p:txBody>
          </p:sp>
          <p:sp>
            <p:nvSpPr>
              <p:cNvPr id="1483" name="Google Shape;1872;p47"/>
              <p:cNvSpPr/>
              <p:nvPr/>
            </p:nvSpPr>
            <p:spPr>
              <a:xfrm>
                <a:off x="7678440" y="4179600"/>
                <a:ext cx="155160" cy="155520"/>
              </a:xfrm>
              <a:custGeom>
                <a:avLst/>
                <a:gdLst>
                  <a:gd name="textAreaLeft" fmla="*/ 0 w 155160"/>
                  <a:gd name="textAreaRight" fmla="*/ 155880 w 155160"/>
                  <a:gd name="textAreaTop" fmla="*/ 0 h 155520"/>
                  <a:gd name="textAreaBottom" fmla="*/ 156240 h 155520"/>
                </a:gdLst>
                <a:ah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78120" bIns="7812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484" name="Google Shape;1873;p47"/>
            <p:cNvGrpSpPr/>
            <p:nvPr/>
          </p:nvGrpSpPr>
          <p:grpSpPr>
            <a:xfrm>
              <a:off x="8433000" y="1310040"/>
              <a:ext cx="168480" cy="168480"/>
              <a:chOff x="8433000" y="1310040"/>
              <a:chExt cx="168480" cy="168480"/>
            </a:xfrm>
          </p:grpSpPr>
          <p:sp>
            <p:nvSpPr>
              <p:cNvPr id="1485" name="Google Shape;1874;p47"/>
              <p:cNvSpPr/>
              <p:nvPr/>
            </p:nvSpPr>
            <p:spPr>
              <a:xfrm>
                <a:off x="8433000" y="1310040"/>
                <a:ext cx="168480" cy="168480"/>
              </a:xfrm>
              <a:prstGeom prst="ellipse">
                <a:avLst/>
              </a:prstGeom>
              <a:noFill/>
              <a:ln w="9525">
                <a:solidFill>
                  <a:srgbClr val="8208d5"/>
                </a:solidFill>
                <a:round/>
              </a:ln>
            </p:spPr>
            <p:style>
              <a:lnRef idx="0"/>
              <a:fillRef idx="0"/>
              <a:effectRef idx="0"/>
              <a:fontRef idx="minor"/>
            </p:style>
            <p:txBody>
              <a:bodyPr lIns="90000" rIns="90000" tIns="59760" bIns="59760" anchor="ctr">
                <a:noAutofit/>
              </a:bodyPr>
              <a:p>
                <a:pPr>
                  <a:lnSpc>
                    <a:spcPct val="100000"/>
                  </a:lnSpc>
                  <a:tabLst>
                    <a:tab algn="l" pos="0"/>
                  </a:tabLst>
                </a:pPr>
                <a:endParaRPr b="0" lang="en-US" sz="1400" spc="-1" strike="noStrike">
                  <a:solidFill>
                    <a:srgbClr val="000000"/>
                  </a:solidFill>
                  <a:latin typeface="Arial"/>
                </a:endParaRPr>
              </a:p>
            </p:txBody>
          </p:sp>
          <p:sp>
            <p:nvSpPr>
              <p:cNvPr id="1486" name="Google Shape;1875;p47"/>
              <p:cNvSpPr/>
              <p:nvPr/>
            </p:nvSpPr>
            <p:spPr>
              <a:xfrm>
                <a:off x="8457120" y="1333800"/>
                <a:ext cx="120600" cy="12060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42480" bIns="4248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487" name="Google Shape;1876;p47"/>
            <p:cNvGrpSpPr/>
            <p:nvPr/>
          </p:nvGrpSpPr>
          <p:grpSpPr>
            <a:xfrm>
              <a:off x="7665120" y="2075040"/>
              <a:ext cx="168480" cy="168480"/>
              <a:chOff x="7665120" y="2075040"/>
              <a:chExt cx="168480" cy="168480"/>
            </a:xfrm>
          </p:grpSpPr>
          <p:sp>
            <p:nvSpPr>
              <p:cNvPr id="1488" name="Google Shape;1877;p47"/>
              <p:cNvSpPr/>
              <p:nvPr/>
            </p:nvSpPr>
            <p:spPr>
              <a:xfrm>
                <a:off x="7665120" y="2075040"/>
                <a:ext cx="168480" cy="168480"/>
              </a:xfrm>
              <a:prstGeom prst="ellipse">
                <a:avLst/>
              </a:prstGeom>
              <a:noFill/>
              <a:ln w="9525">
                <a:solidFill>
                  <a:srgbClr val="8208d5"/>
                </a:solidFill>
                <a:round/>
              </a:ln>
            </p:spPr>
            <p:style>
              <a:lnRef idx="0"/>
              <a:fillRef idx="0"/>
              <a:effectRef idx="0"/>
              <a:fontRef idx="minor"/>
            </p:style>
            <p:txBody>
              <a:bodyPr lIns="90000" rIns="90000" tIns="59760" bIns="59760" anchor="ctr">
                <a:noAutofit/>
              </a:bodyPr>
              <a:p>
                <a:pPr>
                  <a:lnSpc>
                    <a:spcPct val="100000"/>
                  </a:lnSpc>
                  <a:tabLst>
                    <a:tab algn="l" pos="0"/>
                  </a:tabLst>
                </a:pPr>
                <a:endParaRPr b="0" lang="en-US" sz="1400" spc="-1" strike="noStrike">
                  <a:solidFill>
                    <a:srgbClr val="000000"/>
                  </a:solidFill>
                  <a:latin typeface="Arial"/>
                </a:endParaRPr>
              </a:p>
            </p:txBody>
          </p:sp>
          <p:sp>
            <p:nvSpPr>
              <p:cNvPr id="1489" name="Google Shape;1878;p47"/>
              <p:cNvSpPr/>
              <p:nvPr/>
            </p:nvSpPr>
            <p:spPr>
              <a:xfrm>
                <a:off x="7688880" y="2098800"/>
                <a:ext cx="120600" cy="12060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42480" bIns="4248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490" name="Google Shape;1879;p47"/>
            <p:cNvGrpSpPr/>
            <p:nvPr/>
          </p:nvGrpSpPr>
          <p:grpSpPr>
            <a:xfrm>
              <a:off x="8538480" y="3028320"/>
              <a:ext cx="168480" cy="168480"/>
              <a:chOff x="8538480" y="3028320"/>
              <a:chExt cx="168480" cy="168480"/>
            </a:xfrm>
          </p:grpSpPr>
          <p:sp>
            <p:nvSpPr>
              <p:cNvPr id="1491" name="Google Shape;1880;p47"/>
              <p:cNvSpPr/>
              <p:nvPr/>
            </p:nvSpPr>
            <p:spPr>
              <a:xfrm>
                <a:off x="8538480" y="3028320"/>
                <a:ext cx="168480" cy="168480"/>
              </a:xfrm>
              <a:prstGeom prst="ellipse">
                <a:avLst/>
              </a:prstGeom>
              <a:noFill/>
              <a:ln w="9525">
                <a:solidFill>
                  <a:srgbClr val="8208d5"/>
                </a:solidFill>
                <a:round/>
              </a:ln>
            </p:spPr>
            <p:style>
              <a:lnRef idx="0"/>
              <a:fillRef idx="0"/>
              <a:effectRef idx="0"/>
              <a:fontRef idx="minor"/>
            </p:style>
            <p:txBody>
              <a:bodyPr lIns="90000" rIns="90000" tIns="59760" bIns="59760" anchor="ctr">
                <a:noAutofit/>
              </a:bodyPr>
              <a:p>
                <a:pPr>
                  <a:lnSpc>
                    <a:spcPct val="100000"/>
                  </a:lnSpc>
                  <a:tabLst>
                    <a:tab algn="l" pos="0"/>
                  </a:tabLst>
                </a:pPr>
                <a:endParaRPr b="0" lang="en-US" sz="1400" spc="-1" strike="noStrike">
                  <a:solidFill>
                    <a:srgbClr val="000000"/>
                  </a:solidFill>
                  <a:latin typeface="Arial"/>
                </a:endParaRPr>
              </a:p>
            </p:txBody>
          </p:sp>
          <p:sp>
            <p:nvSpPr>
              <p:cNvPr id="1492" name="Google Shape;1881;p47"/>
              <p:cNvSpPr/>
              <p:nvPr/>
            </p:nvSpPr>
            <p:spPr>
              <a:xfrm>
                <a:off x="8562240" y="3052080"/>
                <a:ext cx="120600" cy="12060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42480" bIns="42480" anchor="ctr">
                <a:noAutofit/>
              </a:bodyPr>
              <a:p>
                <a:pPr>
                  <a:lnSpc>
                    <a:spcPct val="100000"/>
                  </a:lnSpc>
                  <a:tabLst>
                    <a:tab algn="l" pos="0"/>
                  </a:tabLst>
                </a:pPr>
                <a:endParaRPr b="0" lang="en-US" sz="1400" spc="-1" strike="noStrike">
                  <a:solidFill>
                    <a:srgbClr val="000000"/>
                  </a:solidFill>
                  <a:latin typeface="Arial"/>
                </a:endParaRPr>
              </a:p>
            </p:txBody>
          </p:sp>
        </p:grpSp>
        <p:sp>
          <p:nvSpPr>
            <p:cNvPr id="1493" name="Google Shape;1882;p47"/>
            <p:cNvSpPr/>
            <p:nvPr/>
          </p:nvSpPr>
          <p:spPr>
            <a:xfrm>
              <a:off x="9059760" y="2763360"/>
              <a:ext cx="606240" cy="599760"/>
            </a:xfrm>
            <a:custGeom>
              <a:avLst/>
              <a:gdLst>
                <a:gd name="textAreaLeft" fmla="*/ 0 w 606240"/>
                <a:gd name="textAreaRight" fmla="*/ 606960 w 606240"/>
                <a:gd name="textAreaTop" fmla="*/ 0 h 599760"/>
                <a:gd name="textAreaBottom" fmla="*/ 600480 h 59976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494" name="Google Shape;1883;p47"/>
            <p:cNvGrpSpPr/>
            <p:nvPr/>
          </p:nvGrpSpPr>
          <p:grpSpPr>
            <a:xfrm>
              <a:off x="9087480" y="2723400"/>
              <a:ext cx="883080" cy="2082960"/>
              <a:chOff x="9087480" y="2723400"/>
              <a:chExt cx="883080" cy="2082960"/>
            </a:xfrm>
          </p:grpSpPr>
          <p:sp>
            <p:nvSpPr>
              <p:cNvPr id="1495" name="Google Shape;1884;p47"/>
              <p:cNvSpPr/>
              <p:nvPr/>
            </p:nvSpPr>
            <p:spPr>
              <a:xfrm>
                <a:off x="9087480" y="2723400"/>
                <a:ext cx="609120" cy="1278720"/>
              </a:xfrm>
              <a:custGeom>
                <a:avLst/>
                <a:gdLst>
                  <a:gd name="textAreaLeft" fmla="*/ 0 w 609120"/>
                  <a:gd name="textAreaRight" fmla="*/ 609840 w 609120"/>
                  <a:gd name="textAreaTop" fmla="*/ 0 h 1278720"/>
                  <a:gd name="textAreaBottom" fmla="*/ 1279440 h 1278720"/>
                </a:gdLst>
                <a:ahLst/>
                <a:rect l="textAreaLeft" t="textAreaTop" r="textAreaRight" b="textAreaBottom"/>
                <a:pathLst>
                  <a:path w="11779" h="24714">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rotWithShape="0">
                <a:gsLst>
                  <a:gs pos="0">
                    <a:srgbClr val="0c0a9e">
                      <a:alpha val="37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496" name="Google Shape;1885;p47"/>
              <p:cNvSpPr/>
              <p:nvPr/>
            </p:nvSpPr>
            <p:spPr>
              <a:xfrm>
                <a:off x="9542880" y="3258720"/>
                <a:ext cx="311040" cy="1547640"/>
              </a:xfrm>
              <a:custGeom>
                <a:avLst/>
                <a:gdLst>
                  <a:gd name="textAreaLeft" fmla="*/ 0 w 311040"/>
                  <a:gd name="textAreaRight" fmla="*/ 311760 w 311040"/>
                  <a:gd name="textAreaTop" fmla="*/ 0 h 1547640"/>
                  <a:gd name="textAreaBottom" fmla="*/ 1548360 h 1547640"/>
                </a:gdLst>
                <a:ah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497" name="Google Shape;1886;p47"/>
              <p:cNvSpPr/>
              <p:nvPr/>
            </p:nvSpPr>
            <p:spPr>
              <a:xfrm>
                <a:off x="9659520" y="3141360"/>
                <a:ext cx="311040" cy="1547640"/>
              </a:xfrm>
              <a:custGeom>
                <a:avLst/>
                <a:gdLst>
                  <a:gd name="textAreaLeft" fmla="*/ 0 w 311040"/>
                  <a:gd name="textAreaRight" fmla="*/ 311760 w 311040"/>
                  <a:gd name="textAreaTop" fmla="*/ 0 h 1547640"/>
                  <a:gd name="textAreaBottom" fmla="*/ 1548360 h 1547640"/>
                </a:gdLst>
                <a:ahLst/>
                <a:rect l="textAreaLeft" t="textAreaTop" r="textAreaRight" b="textAreaBottom"/>
                <a:pathLst>
                  <a:path w="6019" h="29909">
                    <a:moveTo>
                      <a:pt x="1" y="1"/>
                    </a:moveTo>
                    <a:lnTo>
                      <a:pt x="1" y="305"/>
                    </a:lnTo>
                    <a:lnTo>
                      <a:pt x="5714" y="305"/>
                    </a:lnTo>
                    <a:lnTo>
                      <a:pt x="5714"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498" name="Google Shape;1887;p47"/>
            <p:cNvGrpSpPr/>
            <p:nvPr/>
          </p:nvGrpSpPr>
          <p:grpSpPr>
            <a:xfrm>
              <a:off x="8520480" y="4178160"/>
              <a:ext cx="1141200" cy="915840"/>
              <a:chOff x="8520480" y="4178160"/>
              <a:chExt cx="1141200" cy="915840"/>
            </a:xfrm>
          </p:grpSpPr>
          <p:sp>
            <p:nvSpPr>
              <p:cNvPr id="1499" name="Google Shape;1888;p47"/>
              <p:cNvSpPr/>
              <p:nvPr/>
            </p:nvSpPr>
            <p:spPr>
              <a:xfrm>
                <a:off x="8812800" y="4358880"/>
                <a:ext cx="848880" cy="735120"/>
              </a:xfrm>
              <a:custGeom>
                <a:avLst/>
                <a:gdLst>
                  <a:gd name="textAreaLeft" fmla="*/ 0 w 848880"/>
                  <a:gd name="textAreaRight" fmla="*/ 849600 w 848880"/>
                  <a:gd name="textAreaTop" fmla="*/ 0 h 735120"/>
                  <a:gd name="textAreaBottom" fmla="*/ 735840 h 73512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500" name="Google Shape;1889;p47"/>
              <p:cNvSpPr/>
              <p:nvPr/>
            </p:nvSpPr>
            <p:spPr>
              <a:xfrm>
                <a:off x="8796960" y="4178160"/>
                <a:ext cx="606240" cy="524880"/>
              </a:xfrm>
              <a:custGeom>
                <a:avLst/>
                <a:gdLst>
                  <a:gd name="textAreaLeft" fmla="*/ 0 w 606240"/>
                  <a:gd name="textAreaRight" fmla="*/ 606960 w 606240"/>
                  <a:gd name="textAreaTop" fmla="*/ 0 h 524880"/>
                  <a:gd name="textAreaBottom" fmla="*/ 525600 h 52488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501" name="Google Shape;1890;p47"/>
              <p:cNvSpPr/>
              <p:nvPr/>
            </p:nvSpPr>
            <p:spPr>
              <a:xfrm>
                <a:off x="8520480" y="4358880"/>
                <a:ext cx="606240" cy="524880"/>
              </a:xfrm>
              <a:custGeom>
                <a:avLst/>
                <a:gdLst>
                  <a:gd name="textAreaLeft" fmla="*/ 0 w 606240"/>
                  <a:gd name="textAreaRight" fmla="*/ 606960 w 606240"/>
                  <a:gd name="textAreaTop" fmla="*/ 0 h 524880"/>
                  <a:gd name="textAreaBottom" fmla="*/ 525600 h 52488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sp>
          <p:nvSpPr>
            <p:cNvPr id="1502" name="Google Shape;1891;p47"/>
            <p:cNvSpPr/>
            <p:nvPr/>
          </p:nvSpPr>
          <p:spPr>
            <a:xfrm rot="5400000">
              <a:off x="8797320" y="370800"/>
              <a:ext cx="1792800" cy="3575520"/>
            </a:xfrm>
            <a:custGeom>
              <a:avLst/>
              <a:gdLst>
                <a:gd name="textAreaLeft" fmla="*/ 0 w 1792800"/>
                <a:gd name="textAreaRight" fmla="*/ 1793520 w 1792800"/>
                <a:gd name="textAreaTop" fmla="*/ 0 h 3575520"/>
                <a:gd name="textAreaBottom" fmla="*/ 3576240 h 3575520"/>
              </a:gdLst>
              <a:ah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108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503" name="Google Shape;1892;p47"/>
            <p:cNvGrpSpPr/>
            <p:nvPr/>
          </p:nvGrpSpPr>
          <p:grpSpPr>
            <a:xfrm>
              <a:off x="8079480" y="3187800"/>
              <a:ext cx="734040" cy="734400"/>
              <a:chOff x="8079480" y="3187800"/>
              <a:chExt cx="734040" cy="734400"/>
            </a:xfrm>
          </p:grpSpPr>
          <p:sp>
            <p:nvSpPr>
              <p:cNvPr id="1504" name="Google Shape;1893;p47"/>
              <p:cNvSpPr/>
              <p:nvPr/>
            </p:nvSpPr>
            <p:spPr>
              <a:xfrm>
                <a:off x="8079480" y="3767040"/>
                <a:ext cx="155160" cy="155160"/>
              </a:xfrm>
              <a:custGeom>
                <a:avLst/>
                <a:gdLst>
                  <a:gd name="textAreaLeft" fmla="*/ 0 w 155160"/>
                  <a:gd name="textAreaRight" fmla="*/ 155880 w 155160"/>
                  <a:gd name="textAreaTop" fmla="*/ 0 h 155160"/>
                  <a:gd name="textAreaBottom" fmla="*/ 155880 h 155160"/>
                </a:gdLst>
                <a:ah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77760" bIns="77760" anchor="ctr">
                <a:noAutofit/>
              </a:bodyPr>
              <a:p>
                <a:pPr>
                  <a:lnSpc>
                    <a:spcPct val="100000"/>
                  </a:lnSpc>
                  <a:tabLst>
                    <a:tab algn="l" pos="0"/>
                  </a:tabLst>
                </a:pPr>
                <a:endParaRPr b="0" lang="en-US" sz="1400" spc="-1" strike="noStrike">
                  <a:solidFill>
                    <a:srgbClr val="000000"/>
                  </a:solidFill>
                  <a:latin typeface="Arial"/>
                </a:endParaRPr>
              </a:p>
            </p:txBody>
          </p:sp>
          <p:sp>
            <p:nvSpPr>
              <p:cNvPr id="1505" name="Google Shape;1894;p47"/>
              <p:cNvSpPr/>
              <p:nvPr/>
            </p:nvSpPr>
            <p:spPr>
              <a:xfrm>
                <a:off x="8175600" y="3670560"/>
                <a:ext cx="155160" cy="155520"/>
              </a:xfrm>
              <a:custGeom>
                <a:avLst/>
                <a:gdLst>
                  <a:gd name="textAreaLeft" fmla="*/ 0 w 155160"/>
                  <a:gd name="textAreaRight" fmla="*/ 155880 w 155160"/>
                  <a:gd name="textAreaTop" fmla="*/ 0 h 155520"/>
                  <a:gd name="textAreaBottom" fmla="*/ 156240 h 155520"/>
                </a:gdLst>
                <a:ah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78120" bIns="78120" anchor="ctr">
                <a:noAutofit/>
              </a:bodyPr>
              <a:p>
                <a:pPr>
                  <a:lnSpc>
                    <a:spcPct val="100000"/>
                  </a:lnSpc>
                  <a:tabLst>
                    <a:tab algn="l" pos="0"/>
                  </a:tabLst>
                </a:pPr>
                <a:endParaRPr b="0" lang="en-US" sz="1400" spc="-1" strike="noStrike">
                  <a:solidFill>
                    <a:srgbClr val="000000"/>
                  </a:solidFill>
                  <a:latin typeface="Arial"/>
                </a:endParaRPr>
              </a:p>
            </p:txBody>
          </p:sp>
          <p:sp>
            <p:nvSpPr>
              <p:cNvPr id="1506" name="Google Shape;1895;p47"/>
              <p:cNvSpPr/>
              <p:nvPr/>
            </p:nvSpPr>
            <p:spPr>
              <a:xfrm>
                <a:off x="8272440" y="3574440"/>
                <a:ext cx="155520" cy="155160"/>
              </a:xfrm>
              <a:custGeom>
                <a:avLst/>
                <a:gdLst>
                  <a:gd name="textAreaLeft" fmla="*/ 0 w 155520"/>
                  <a:gd name="textAreaRight" fmla="*/ 156240 w 155520"/>
                  <a:gd name="textAreaTop" fmla="*/ 0 h 155160"/>
                  <a:gd name="textAreaBottom" fmla="*/ 155880 h 155160"/>
                </a:gdLst>
                <a:ah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77760" bIns="77760" anchor="ctr">
                <a:noAutofit/>
              </a:bodyPr>
              <a:p>
                <a:pPr>
                  <a:lnSpc>
                    <a:spcPct val="100000"/>
                  </a:lnSpc>
                  <a:tabLst>
                    <a:tab algn="l" pos="0"/>
                  </a:tabLst>
                </a:pPr>
                <a:endParaRPr b="0" lang="en-US" sz="1400" spc="-1" strike="noStrike">
                  <a:solidFill>
                    <a:srgbClr val="000000"/>
                  </a:solidFill>
                  <a:latin typeface="Arial"/>
                </a:endParaRPr>
              </a:p>
            </p:txBody>
          </p:sp>
          <p:sp>
            <p:nvSpPr>
              <p:cNvPr id="1507" name="Google Shape;1896;p47"/>
              <p:cNvSpPr/>
              <p:nvPr/>
            </p:nvSpPr>
            <p:spPr>
              <a:xfrm>
                <a:off x="8368560" y="3477600"/>
                <a:ext cx="155520" cy="155160"/>
              </a:xfrm>
              <a:custGeom>
                <a:avLst/>
                <a:gdLst>
                  <a:gd name="textAreaLeft" fmla="*/ 0 w 155520"/>
                  <a:gd name="textAreaRight" fmla="*/ 156240 w 155520"/>
                  <a:gd name="textAreaTop" fmla="*/ 0 h 155160"/>
                  <a:gd name="textAreaBottom" fmla="*/ 155880 h 155160"/>
                </a:gdLst>
                <a:ah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77760" bIns="77760" anchor="ctr">
                <a:noAutofit/>
              </a:bodyPr>
              <a:p>
                <a:pPr>
                  <a:lnSpc>
                    <a:spcPct val="100000"/>
                  </a:lnSpc>
                  <a:tabLst>
                    <a:tab algn="l" pos="0"/>
                  </a:tabLst>
                </a:pPr>
                <a:endParaRPr b="0" lang="en-US" sz="1400" spc="-1" strike="noStrike">
                  <a:solidFill>
                    <a:srgbClr val="000000"/>
                  </a:solidFill>
                  <a:latin typeface="Arial"/>
                </a:endParaRPr>
              </a:p>
            </p:txBody>
          </p:sp>
          <p:sp>
            <p:nvSpPr>
              <p:cNvPr id="1508" name="Google Shape;1897;p47"/>
              <p:cNvSpPr/>
              <p:nvPr/>
            </p:nvSpPr>
            <p:spPr>
              <a:xfrm>
                <a:off x="8465760" y="3381480"/>
                <a:ext cx="155160" cy="155160"/>
              </a:xfrm>
              <a:custGeom>
                <a:avLst/>
                <a:gdLst>
                  <a:gd name="textAreaLeft" fmla="*/ 0 w 155160"/>
                  <a:gd name="textAreaRight" fmla="*/ 155880 w 155160"/>
                  <a:gd name="textAreaTop" fmla="*/ 0 h 155160"/>
                  <a:gd name="textAreaBottom" fmla="*/ 155880 h 155160"/>
                </a:gdLst>
                <a:ah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77760" bIns="77760" anchor="ctr">
                <a:noAutofit/>
              </a:bodyPr>
              <a:p>
                <a:pPr>
                  <a:lnSpc>
                    <a:spcPct val="100000"/>
                  </a:lnSpc>
                  <a:tabLst>
                    <a:tab algn="l" pos="0"/>
                  </a:tabLst>
                </a:pPr>
                <a:endParaRPr b="0" lang="en-US" sz="1400" spc="-1" strike="noStrike">
                  <a:solidFill>
                    <a:srgbClr val="000000"/>
                  </a:solidFill>
                  <a:latin typeface="Arial"/>
                </a:endParaRPr>
              </a:p>
            </p:txBody>
          </p:sp>
          <p:sp>
            <p:nvSpPr>
              <p:cNvPr id="1509" name="Google Shape;1898;p47"/>
              <p:cNvSpPr/>
              <p:nvPr/>
            </p:nvSpPr>
            <p:spPr>
              <a:xfrm>
                <a:off x="8561880" y="3285000"/>
                <a:ext cx="155160" cy="155160"/>
              </a:xfrm>
              <a:custGeom>
                <a:avLst/>
                <a:gdLst>
                  <a:gd name="textAreaLeft" fmla="*/ 0 w 155160"/>
                  <a:gd name="textAreaRight" fmla="*/ 155880 w 155160"/>
                  <a:gd name="textAreaTop" fmla="*/ 0 h 155160"/>
                  <a:gd name="textAreaBottom" fmla="*/ 155880 h 155160"/>
                </a:gdLst>
                <a:ah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77760" bIns="77760" anchor="ctr">
                <a:noAutofit/>
              </a:bodyPr>
              <a:p>
                <a:pPr>
                  <a:lnSpc>
                    <a:spcPct val="100000"/>
                  </a:lnSpc>
                  <a:tabLst>
                    <a:tab algn="l" pos="0"/>
                  </a:tabLst>
                </a:pPr>
                <a:endParaRPr b="0" lang="en-US" sz="1400" spc="-1" strike="noStrike">
                  <a:solidFill>
                    <a:srgbClr val="000000"/>
                  </a:solidFill>
                  <a:latin typeface="Arial"/>
                </a:endParaRPr>
              </a:p>
            </p:txBody>
          </p:sp>
          <p:sp>
            <p:nvSpPr>
              <p:cNvPr id="1510" name="Google Shape;1899;p47"/>
              <p:cNvSpPr/>
              <p:nvPr/>
            </p:nvSpPr>
            <p:spPr>
              <a:xfrm>
                <a:off x="8658360" y="3187800"/>
                <a:ext cx="155160" cy="155520"/>
              </a:xfrm>
              <a:custGeom>
                <a:avLst/>
                <a:gdLst>
                  <a:gd name="textAreaLeft" fmla="*/ 0 w 155160"/>
                  <a:gd name="textAreaRight" fmla="*/ 155880 w 155160"/>
                  <a:gd name="textAreaTop" fmla="*/ 0 h 155520"/>
                  <a:gd name="textAreaBottom" fmla="*/ 156240 h 155520"/>
                </a:gdLst>
                <a:ah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78120" bIns="7812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511" name="Google Shape;1900;p47"/>
            <p:cNvGrpSpPr/>
            <p:nvPr/>
          </p:nvGrpSpPr>
          <p:grpSpPr>
            <a:xfrm>
              <a:off x="7930080" y="3691080"/>
              <a:ext cx="734040" cy="734400"/>
              <a:chOff x="7930080" y="3691080"/>
              <a:chExt cx="734040" cy="734400"/>
            </a:xfrm>
          </p:grpSpPr>
          <p:sp>
            <p:nvSpPr>
              <p:cNvPr id="1512" name="Google Shape;1901;p47"/>
              <p:cNvSpPr/>
              <p:nvPr/>
            </p:nvSpPr>
            <p:spPr>
              <a:xfrm>
                <a:off x="7930080" y="4270320"/>
                <a:ext cx="155160" cy="155160"/>
              </a:xfrm>
              <a:custGeom>
                <a:avLst/>
                <a:gdLst>
                  <a:gd name="textAreaLeft" fmla="*/ 0 w 155160"/>
                  <a:gd name="textAreaRight" fmla="*/ 155880 w 155160"/>
                  <a:gd name="textAreaTop" fmla="*/ 0 h 155160"/>
                  <a:gd name="textAreaBottom" fmla="*/ 155880 h 155160"/>
                </a:gdLst>
                <a:ah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77760" bIns="77760" anchor="ctr">
                <a:noAutofit/>
              </a:bodyPr>
              <a:p>
                <a:pPr>
                  <a:lnSpc>
                    <a:spcPct val="100000"/>
                  </a:lnSpc>
                  <a:tabLst>
                    <a:tab algn="l" pos="0"/>
                  </a:tabLst>
                </a:pPr>
                <a:endParaRPr b="0" lang="en-US" sz="1400" spc="-1" strike="noStrike">
                  <a:solidFill>
                    <a:srgbClr val="000000"/>
                  </a:solidFill>
                  <a:latin typeface="Arial"/>
                </a:endParaRPr>
              </a:p>
            </p:txBody>
          </p:sp>
          <p:sp>
            <p:nvSpPr>
              <p:cNvPr id="1513" name="Google Shape;1902;p47"/>
              <p:cNvSpPr/>
              <p:nvPr/>
            </p:nvSpPr>
            <p:spPr>
              <a:xfrm>
                <a:off x="8026200" y="4173840"/>
                <a:ext cx="155160" cy="155520"/>
              </a:xfrm>
              <a:custGeom>
                <a:avLst/>
                <a:gdLst>
                  <a:gd name="textAreaLeft" fmla="*/ 0 w 155160"/>
                  <a:gd name="textAreaRight" fmla="*/ 155880 w 155160"/>
                  <a:gd name="textAreaTop" fmla="*/ 0 h 155520"/>
                  <a:gd name="textAreaBottom" fmla="*/ 156240 h 155520"/>
                </a:gdLst>
                <a:ah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78120" bIns="78120" anchor="ctr">
                <a:noAutofit/>
              </a:bodyPr>
              <a:p>
                <a:pPr>
                  <a:lnSpc>
                    <a:spcPct val="100000"/>
                  </a:lnSpc>
                  <a:tabLst>
                    <a:tab algn="l" pos="0"/>
                  </a:tabLst>
                </a:pPr>
                <a:endParaRPr b="0" lang="en-US" sz="1400" spc="-1" strike="noStrike">
                  <a:solidFill>
                    <a:srgbClr val="000000"/>
                  </a:solidFill>
                  <a:latin typeface="Arial"/>
                </a:endParaRPr>
              </a:p>
            </p:txBody>
          </p:sp>
          <p:sp>
            <p:nvSpPr>
              <p:cNvPr id="1514" name="Google Shape;1903;p47"/>
              <p:cNvSpPr/>
              <p:nvPr/>
            </p:nvSpPr>
            <p:spPr>
              <a:xfrm>
                <a:off x="8123040" y="4077720"/>
                <a:ext cx="155520" cy="155160"/>
              </a:xfrm>
              <a:custGeom>
                <a:avLst/>
                <a:gdLst>
                  <a:gd name="textAreaLeft" fmla="*/ 0 w 155520"/>
                  <a:gd name="textAreaRight" fmla="*/ 156240 w 155520"/>
                  <a:gd name="textAreaTop" fmla="*/ 0 h 155160"/>
                  <a:gd name="textAreaBottom" fmla="*/ 155880 h 155160"/>
                </a:gdLst>
                <a:ah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77760" bIns="77760" anchor="ctr">
                <a:noAutofit/>
              </a:bodyPr>
              <a:p>
                <a:pPr>
                  <a:lnSpc>
                    <a:spcPct val="100000"/>
                  </a:lnSpc>
                  <a:tabLst>
                    <a:tab algn="l" pos="0"/>
                  </a:tabLst>
                </a:pPr>
                <a:endParaRPr b="0" lang="en-US" sz="1400" spc="-1" strike="noStrike">
                  <a:solidFill>
                    <a:srgbClr val="000000"/>
                  </a:solidFill>
                  <a:latin typeface="Arial"/>
                </a:endParaRPr>
              </a:p>
            </p:txBody>
          </p:sp>
          <p:sp>
            <p:nvSpPr>
              <p:cNvPr id="1515" name="Google Shape;1904;p47"/>
              <p:cNvSpPr/>
              <p:nvPr/>
            </p:nvSpPr>
            <p:spPr>
              <a:xfrm>
                <a:off x="8219160" y="3980880"/>
                <a:ext cx="155520" cy="155160"/>
              </a:xfrm>
              <a:custGeom>
                <a:avLst/>
                <a:gdLst>
                  <a:gd name="textAreaLeft" fmla="*/ 0 w 155520"/>
                  <a:gd name="textAreaRight" fmla="*/ 156240 w 155520"/>
                  <a:gd name="textAreaTop" fmla="*/ 0 h 155160"/>
                  <a:gd name="textAreaBottom" fmla="*/ 155880 h 155160"/>
                </a:gdLst>
                <a:ah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77760" bIns="77760" anchor="ctr">
                <a:noAutofit/>
              </a:bodyPr>
              <a:p>
                <a:pPr>
                  <a:lnSpc>
                    <a:spcPct val="100000"/>
                  </a:lnSpc>
                  <a:tabLst>
                    <a:tab algn="l" pos="0"/>
                  </a:tabLst>
                </a:pPr>
                <a:endParaRPr b="0" lang="en-US" sz="1400" spc="-1" strike="noStrike">
                  <a:solidFill>
                    <a:srgbClr val="000000"/>
                  </a:solidFill>
                  <a:latin typeface="Arial"/>
                </a:endParaRPr>
              </a:p>
            </p:txBody>
          </p:sp>
          <p:sp>
            <p:nvSpPr>
              <p:cNvPr id="1516" name="Google Shape;1905;p47"/>
              <p:cNvSpPr/>
              <p:nvPr/>
            </p:nvSpPr>
            <p:spPr>
              <a:xfrm>
                <a:off x="8316360" y="3884760"/>
                <a:ext cx="155160" cy="155160"/>
              </a:xfrm>
              <a:custGeom>
                <a:avLst/>
                <a:gdLst>
                  <a:gd name="textAreaLeft" fmla="*/ 0 w 155160"/>
                  <a:gd name="textAreaRight" fmla="*/ 155880 w 155160"/>
                  <a:gd name="textAreaTop" fmla="*/ 0 h 155160"/>
                  <a:gd name="textAreaBottom" fmla="*/ 155880 h 155160"/>
                </a:gdLst>
                <a:ah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77760" bIns="77760" anchor="ctr">
                <a:noAutofit/>
              </a:bodyPr>
              <a:p>
                <a:pPr>
                  <a:lnSpc>
                    <a:spcPct val="100000"/>
                  </a:lnSpc>
                  <a:tabLst>
                    <a:tab algn="l" pos="0"/>
                  </a:tabLst>
                </a:pPr>
                <a:endParaRPr b="0" lang="en-US" sz="1400" spc="-1" strike="noStrike">
                  <a:solidFill>
                    <a:srgbClr val="000000"/>
                  </a:solidFill>
                  <a:latin typeface="Arial"/>
                </a:endParaRPr>
              </a:p>
            </p:txBody>
          </p:sp>
          <p:sp>
            <p:nvSpPr>
              <p:cNvPr id="1517" name="Google Shape;1906;p47"/>
              <p:cNvSpPr/>
              <p:nvPr/>
            </p:nvSpPr>
            <p:spPr>
              <a:xfrm>
                <a:off x="8412480" y="3788280"/>
                <a:ext cx="155160" cy="155160"/>
              </a:xfrm>
              <a:custGeom>
                <a:avLst/>
                <a:gdLst>
                  <a:gd name="textAreaLeft" fmla="*/ 0 w 155160"/>
                  <a:gd name="textAreaRight" fmla="*/ 155880 w 155160"/>
                  <a:gd name="textAreaTop" fmla="*/ 0 h 155160"/>
                  <a:gd name="textAreaBottom" fmla="*/ 155880 h 155160"/>
                </a:gdLst>
                <a:ah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77760" bIns="77760" anchor="ctr">
                <a:noAutofit/>
              </a:bodyPr>
              <a:p>
                <a:pPr>
                  <a:lnSpc>
                    <a:spcPct val="100000"/>
                  </a:lnSpc>
                  <a:tabLst>
                    <a:tab algn="l" pos="0"/>
                  </a:tabLst>
                </a:pPr>
                <a:endParaRPr b="0" lang="en-US" sz="1400" spc="-1" strike="noStrike">
                  <a:solidFill>
                    <a:srgbClr val="000000"/>
                  </a:solidFill>
                  <a:latin typeface="Arial"/>
                </a:endParaRPr>
              </a:p>
            </p:txBody>
          </p:sp>
          <p:sp>
            <p:nvSpPr>
              <p:cNvPr id="1518" name="Google Shape;1907;p47"/>
              <p:cNvSpPr/>
              <p:nvPr/>
            </p:nvSpPr>
            <p:spPr>
              <a:xfrm>
                <a:off x="8508960" y="3691080"/>
                <a:ext cx="155160" cy="155520"/>
              </a:xfrm>
              <a:custGeom>
                <a:avLst/>
                <a:gdLst>
                  <a:gd name="textAreaLeft" fmla="*/ 0 w 155160"/>
                  <a:gd name="textAreaRight" fmla="*/ 155880 w 155160"/>
                  <a:gd name="textAreaTop" fmla="*/ 0 h 155520"/>
                  <a:gd name="textAreaBottom" fmla="*/ 156240 h 155520"/>
                </a:gdLst>
                <a:ah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78120" bIns="78120" anchor="ctr">
                <a:noAutofit/>
              </a:bodyPr>
              <a:p>
                <a:pPr>
                  <a:lnSpc>
                    <a:spcPct val="100000"/>
                  </a:lnSpc>
                  <a:tabLst>
                    <a:tab algn="l" pos="0"/>
                  </a:tabLst>
                </a:pPr>
                <a:endParaRPr b="0" lang="en-US" sz="1400" spc="-1" strike="noStrike">
                  <a:solidFill>
                    <a:srgbClr val="000000"/>
                  </a:solidFill>
                  <a:latin typeface="Arial"/>
                </a:endParaRPr>
              </a:p>
            </p:txBody>
          </p:sp>
        </p:grpSp>
        <p:sp>
          <p:nvSpPr>
            <p:cNvPr id="1519" name="Google Shape;1908;p47"/>
            <p:cNvSpPr/>
            <p:nvPr/>
          </p:nvSpPr>
          <p:spPr>
            <a:xfrm rot="5400000">
              <a:off x="8971560" y="246600"/>
              <a:ext cx="1792800" cy="3575520"/>
            </a:xfrm>
            <a:custGeom>
              <a:avLst/>
              <a:gdLst>
                <a:gd name="textAreaLeft" fmla="*/ 0 w 1792800"/>
                <a:gd name="textAreaRight" fmla="*/ 1793520 w 1792800"/>
                <a:gd name="textAreaTop" fmla="*/ 0 h 3575520"/>
                <a:gd name="textAreaBottom" fmla="*/ 3576240 h 3575520"/>
              </a:gdLst>
              <a:ah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108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520" name="Google Shape;1909;p47"/>
          <p:cNvGrpSpPr/>
          <p:nvPr/>
        </p:nvGrpSpPr>
        <p:grpSpPr>
          <a:xfrm>
            <a:off x="741960" y="2893320"/>
            <a:ext cx="5132160" cy="133560"/>
            <a:chOff x="741960" y="2893320"/>
            <a:chExt cx="5132160" cy="133560"/>
          </a:xfrm>
        </p:grpSpPr>
        <p:sp>
          <p:nvSpPr>
            <p:cNvPr id="1521" name="Google Shape;1910;p47"/>
            <p:cNvSpPr/>
            <p:nvPr/>
          </p:nvSpPr>
          <p:spPr>
            <a:xfrm>
              <a:off x="5740560" y="289332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cxnSp>
          <p:nvCxnSpPr>
            <p:cNvPr id="1522" name="Google Shape;1911;p47"/>
            <p:cNvCxnSpPr/>
            <p:nvPr/>
          </p:nvCxnSpPr>
          <p:spPr>
            <a:xfrm>
              <a:off x="741960" y="2960280"/>
              <a:ext cx="5037120" cy="720"/>
            </a:xfrm>
            <a:prstGeom prst="straightConnector1">
              <a:avLst/>
            </a:prstGeom>
            <a:ln w="9525">
              <a:solidFill>
                <a:srgbClr val="0c0a9e"/>
              </a:solidFill>
              <a:round/>
            </a:ln>
          </p:spPr>
        </p:cxnSp>
        <p:sp>
          <p:nvSpPr>
            <p:cNvPr id="1523" name="Google Shape;1912;p47"/>
            <p:cNvSpPr/>
            <p:nvPr/>
          </p:nvSpPr>
          <p:spPr>
            <a:xfrm>
              <a:off x="5770440" y="292356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tabLst>
                  <a:tab algn="l" pos="0"/>
                </a:tabLst>
              </a:pPr>
              <a:endParaRPr b="0" lang="en-US" sz="1400" spc="-1" strike="noStrike">
                <a:solidFill>
                  <a:srgbClr val="ffffff"/>
                </a:solidFill>
                <a:latin typeface="Arial"/>
              </a:endParaRPr>
            </a:p>
          </p:txBody>
        </p:sp>
      </p:grpSp>
      <p:pic>
        <p:nvPicPr>
          <p:cNvPr id="1524" name="" descr=""/>
          <p:cNvPicPr/>
          <p:nvPr/>
        </p:nvPicPr>
        <p:blipFill>
          <a:blip r:embed="rId3"/>
          <a:stretch/>
        </p:blipFill>
        <p:spPr>
          <a:xfrm>
            <a:off x="4343400" y="3200400"/>
            <a:ext cx="1726560" cy="13712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25" name="Google Shape;2027;p50"/>
          <p:cNvGrpSpPr/>
          <p:nvPr/>
        </p:nvGrpSpPr>
        <p:grpSpPr>
          <a:xfrm>
            <a:off x="6807240" y="2912400"/>
            <a:ext cx="3919680" cy="3530880"/>
            <a:chOff x="6807240" y="2912400"/>
            <a:chExt cx="3919680" cy="3530880"/>
          </a:xfrm>
        </p:grpSpPr>
        <p:pic>
          <p:nvPicPr>
            <p:cNvPr id="1526" name="Google Shape;2028;p50" descr=""/>
            <p:cNvPicPr/>
            <p:nvPr/>
          </p:nvPicPr>
          <p:blipFill>
            <a:blip r:embed="rId1"/>
            <a:srcRect l="12472" t="17717" r="0" b="15461"/>
            <a:stretch/>
          </p:blipFill>
          <p:spPr>
            <a:xfrm>
              <a:off x="6807240" y="2912400"/>
              <a:ext cx="3919680" cy="3530880"/>
            </a:xfrm>
            <a:prstGeom prst="rect">
              <a:avLst/>
            </a:prstGeom>
            <a:ln w="0">
              <a:noFill/>
            </a:ln>
          </p:spPr>
        </p:pic>
        <p:sp>
          <p:nvSpPr>
            <p:cNvPr id="1527" name="Google Shape;2029;p50"/>
            <p:cNvSpPr/>
            <p:nvPr/>
          </p:nvSpPr>
          <p:spPr>
            <a:xfrm rot="10800000">
              <a:off x="7639200" y="2988000"/>
              <a:ext cx="981000" cy="2307240"/>
            </a:xfrm>
            <a:custGeom>
              <a:avLst/>
              <a:gdLst>
                <a:gd name="textAreaLeft" fmla="*/ 0 w 981000"/>
                <a:gd name="textAreaRight" fmla="*/ 981720 w 981000"/>
                <a:gd name="textAreaTop" fmla="*/ 0 h 2307240"/>
                <a:gd name="textAreaBottom" fmla="*/ 2307960 h 2307240"/>
              </a:gdLst>
              <a:ah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eb9109"/>
                </a:gs>
                <a:gs pos="40000">
                  <a:srgbClr val="ff9900">
                    <a:alpha val="41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528" name="Google Shape;2030;p50"/>
            <p:cNvGrpSpPr/>
            <p:nvPr/>
          </p:nvGrpSpPr>
          <p:grpSpPr>
            <a:xfrm>
              <a:off x="7441560" y="3765960"/>
              <a:ext cx="581400" cy="581760"/>
              <a:chOff x="7441560" y="3765960"/>
              <a:chExt cx="581400" cy="581760"/>
            </a:xfrm>
          </p:grpSpPr>
          <p:sp>
            <p:nvSpPr>
              <p:cNvPr id="1529" name="Google Shape;2031;p50"/>
              <p:cNvSpPr/>
              <p:nvPr/>
            </p:nvSpPr>
            <p:spPr>
              <a:xfrm>
                <a:off x="7441560" y="422496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1530" name="Google Shape;2032;p50"/>
              <p:cNvSpPr/>
              <p:nvPr/>
            </p:nvSpPr>
            <p:spPr>
              <a:xfrm>
                <a:off x="7517520" y="4148640"/>
                <a:ext cx="122760" cy="123120"/>
              </a:xfrm>
              <a:custGeom>
                <a:avLst/>
                <a:gdLst>
                  <a:gd name="textAreaLeft" fmla="*/ 0 w 122760"/>
                  <a:gd name="textAreaRight" fmla="*/ 123480 w 122760"/>
                  <a:gd name="textAreaTop" fmla="*/ 0 h 123120"/>
                  <a:gd name="textAreaBottom" fmla="*/ 123840 h 123120"/>
                </a:gdLst>
                <a:ah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n-US" sz="1400" spc="-1" strike="noStrike">
                  <a:solidFill>
                    <a:srgbClr val="000000"/>
                  </a:solidFill>
                  <a:latin typeface="Arial"/>
                </a:endParaRPr>
              </a:p>
            </p:txBody>
          </p:sp>
          <p:sp>
            <p:nvSpPr>
              <p:cNvPr id="1531" name="Google Shape;2033;p50"/>
              <p:cNvSpPr/>
              <p:nvPr/>
            </p:nvSpPr>
            <p:spPr>
              <a:xfrm>
                <a:off x="7594200" y="4072320"/>
                <a:ext cx="123120" cy="122760"/>
              </a:xfrm>
              <a:custGeom>
                <a:avLst/>
                <a:gdLst>
                  <a:gd name="textAreaLeft" fmla="*/ 0 w 123120"/>
                  <a:gd name="textAreaRight" fmla="*/ 123840 w 123120"/>
                  <a:gd name="textAreaTop" fmla="*/ 0 h 122760"/>
                  <a:gd name="textAreaBottom" fmla="*/ 123480 h 122760"/>
                </a:gdLst>
                <a:ah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1532" name="Google Shape;2034;p50"/>
              <p:cNvSpPr/>
              <p:nvPr/>
            </p:nvSpPr>
            <p:spPr>
              <a:xfrm>
                <a:off x="7670160" y="3995640"/>
                <a:ext cx="123120" cy="122760"/>
              </a:xfrm>
              <a:custGeom>
                <a:avLst/>
                <a:gdLst>
                  <a:gd name="textAreaLeft" fmla="*/ 0 w 123120"/>
                  <a:gd name="textAreaRight" fmla="*/ 123840 w 123120"/>
                  <a:gd name="textAreaTop" fmla="*/ 0 h 122760"/>
                  <a:gd name="textAreaBottom" fmla="*/ 123480 h 122760"/>
                </a:gdLst>
                <a:ah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1533" name="Google Shape;2035;p50"/>
              <p:cNvSpPr/>
              <p:nvPr/>
            </p:nvSpPr>
            <p:spPr>
              <a:xfrm>
                <a:off x="7747200" y="391968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1534" name="Google Shape;2036;p50"/>
              <p:cNvSpPr/>
              <p:nvPr/>
            </p:nvSpPr>
            <p:spPr>
              <a:xfrm>
                <a:off x="7823520" y="3843000"/>
                <a:ext cx="122760" cy="122760"/>
              </a:xfrm>
              <a:custGeom>
                <a:avLst/>
                <a:gdLst>
                  <a:gd name="textAreaLeft" fmla="*/ 0 w 122760"/>
                  <a:gd name="textAreaRight" fmla="*/ 123480 w 122760"/>
                  <a:gd name="textAreaTop" fmla="*/ 0 h 122760"/>
                  <a:gd name="textAreaBottom" fmla="*/ 123480 h 122760"/>
                </a:gdLst>
                <a:ah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ndParaRPr>
              </a:p>
            </p:txBody>
          </p:sp>
          <p:sp>
            <p:nvSpPr>
              <p:cNvPr id="1535" name="Google Shape;2037;p50"/>
              <p:cNvSpPr/>
              <p:nvPr/>
            </p:nvSpPr>
            <p:spPr>
              <a:xfrm>
                <a:off x="7900200" y="3765960"/>
                <a:ext cx="122760" cy="123120"/>
              </a:xfrm>
              <a:custGeom>
                <a:avLst/>
                <a:gdLst>
                  <a:gd name="textAreaLeft" fmla="*/ 0 w 122760"/>
                  <a:gd name="textAreaRight" fmla="*/ 123480 w 122760"/>
                  <a:gd name="textAreaTop" fmla="*/ 0 h 123120"/>
                  <a:gd name="textAreaBottom" fmla="*/ 123840 h 123120"/>
                </a:gdLst>
                <a:ah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0c0a9e">
                      <a:alpha val="37000"/>
                    </a:srgbClr>
                  </a:gs>
                  <a:gs pos="100000">
                    <a:srgbClr val="ffffff">
                      <a:alpha val="37000"/>
                    </a:srgbClr>
                  </a:gs>
                </a:gsLst>
                <a:lin ang="13500000"/>
              </a:gra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536" name="Google Shape;2038;p50"/>
            <p:cNvGrpSpPr/>
            <p:nvPr/>
          </p:nvGrpSpPr>
          <p:grpSpPr>
            <a:xfrm>
              <a:off x="8193960" y="3824280"/>
              <a:ext cx="133200" cy="133200"/>
              <a:chOff x="8193960" y="3824280"/>
              <a:chExt cx="133200" cy="133200"/>
            </a:xfrm>
          </p:grpSpPr>
          <p:sp>
            <p:nvSpPr>
              <p:cNvPr id="1537" name="Google Shape;2039;p50"/>
              <p:cNvSpPr/>
              <p:nvPr/>
            </p:nvSpPr>
            <p:spPr>
              <a:xfrm>
                <a:off x="8193960" y="3824280"/>
                <a:ext cx="133200" cy="133200"/>
              </a:xfrm>
              <a:prstGeom prst="ellipse">
                <a:avLst/>
              </a:prstGeom>
              <a:noFill/>
              <a:ln w="9525">
                <a:solidFill>
                  <a:srgbClr val="8208d5"/>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1538" name="Google Shape;2040;p50"/>
              <p:cNvSpPr/>
              <p:nvPr/>
            </p:nvSpPr>
            <p:spPr>
              <a:xfrm>
                <a:off x="8213040" y="3843000"/>
                <a:ext cx="95400" cy="9540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539" name="Google Shape;2041;p50"/>
            <p:cNvGrpSpPr/>
            <p:nvPr/>
          </p:nvGrpSpPr>
          <p:grpSpPr>
            <a:xfrm>
              <a:off x="8279640" y="4297320"/>
              <a:ext cx="133200" cy="133200"/>
              <a:chOff x="8279640" y="4297320"/>
              <a:chExt cx="133200" cy="133200"/>
            </a:xfrm>
          </p:grpSpPr>
          <p:sp>
            <p:nvSpPr>
              <p:cNvPr id="1540" name="Google Shape;2042;p50"/>
              <p:cNvSpPr/>
              <p:nvPr/>
            </p:nvSpPr>
            <p:spPr>
              <a:xfrm>
                <a:off x="8279640" y="4297320"/>
                <a:ext cx="133200" cy="133200"/>
              </a:xfrm>
              <a:prstGeom prst="ellipse">
                <a:avLst/>
              </a:prstGeom>
              <a:noFill/>
              <a:ln w="9525">
                <a:solidFill>
                  <a:srgbClr val="8208d5"/>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sp>
            <p:nvSpPr>
              <p:cNvPr id="1541" name="Google Shape;2043;p50"/>
              <p:cNvSpPr/>
              <p:nvPr/>
            </p:nvSpPr>
            <p:spPr>
              <a:xfrm>
                <a:off x="8298720" y="4316400"/>
                <a:ext cx="95400" cy="9540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ndParaRPr>
              </a:p>
            </p:txBody>
          </p:sp>
        </p:grpSp>
        <p:sp>
          <p:nvSpPr>
            <p:cNvPr id="1542" name="Google Shape;2044;p50"/>
            <p:cNvSpPr/>
            <p:nvPr/>
          </p:nvSpPr>
          <p:spPr>
            <a:xfrm>
              <a:off x="8608320" y="2988000"/>
              <a:ext cx="480240" cy="475200"/>
            </a:xfrm>
            <a:custGeom>
              <a:avLst/>
              <a:gdLst>
                <a:gd name="textAreaLeft" fmla="*/ 0 w 480240"/>
                <a:gd name="textAreaRight" fmla="*/ 480960 w 480240"/>
                <a:gd name="textAreaTop" fmla="*/ 0 h 475200"/>
                <a:gd name="textAreaBottom" fmla="*/ 475920 h 475200"/>
              </a:gdLst>
              <a:ah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543" name="Google Shape;2045;p50"/>
            <p:cNvGrpSpPr/>
            <p:nvPr/>
          </p:nvGrpSpPr>
          <p:grpSpPr>
            <a:xfrm>
              <a:off x="8498880" y="3538800"/>
              <a:ext cx="699120" cy="1650600"/>
              <a:chOff x="8498880" y="3538800"/>
              <a:chExt cx="699120" cy="1650600"/>
            </a:xfrm>
          </p:grpSpPr>
          <p:sp>
            <p:nvSpPr>
              <p:cNvPr id="1544" name="Google Shape;2046;p50"/>
              <p:cNvSpPr/>
              <p:nvPr/>
            </p:nvSpPr>
            <p:spPr>
              <a:xfrm>
                <a:off x="8498880" y="3538800"/>
                <a:ext cx="482400" cy="1013040"/>
              </a:xfrm>
              <a:custGeom>
                <a:avLst/>
                <a:gdLst>
                  <a:gd name="textAreaLeft" fmla="*/ 0 w 482400"/>
                  <a:gd name="textAreaRight" fmla="*/ 483120 w 482400"/>
                  <a:gd name="textAreaTop" fmla="*/ 0 h 1013040"/>
                  <a:gd name="textAreaBottom" fmla="*/ 1013760 h 1013040"/>
                </a:gdLst>
                <a:ahLst/>
                <a:rect l="textAreaLeft" t="textAreaTop" r="textAreaRight" b="textAreaBottom"/>
                <a:pathLst>
                  <a:path w="11779" h="24714">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rotWithShape="0">
                <a:gsLst>
                  <a:gs pos="0">
                    <a:srgbClr val="0c0a9e">
                      <a:alpha val="37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545" name="Google Shape;2047;p50"/>
              <p:cNvSpPr/>
              <p:nvPr/>
            </p:nvSpPr>
            <p:spPr>
              <a:xfrm>
                <a:off x="8859240" y="3963240"/>
                <a:ext cx="246240" cy="1226160"/>
              </a:xfrm>
              <a:custGeom>
                <a:avLst/>
                <a:gdLst>
                  <a:gd name="textAreaLeft" fmla="*/ 0 w 246240"/>
                  <a:gd name="textAreaRight" fmla="*/ 246960 w 246240"/>
                  <a:gd name="textAreaTop" fmla="*/ 0 h 1226160"/>
                  <a:gd name="textAreaBottom" fmla="*/ 1226880 h 1226160"/>
                </a:gdLst>
                <a:ah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546" name="Google Shape;2048;p50"/>
              <p:cNvSpPr/>
              <p:nvPr/>
            </p:nvSpPr>
            <p:spPr>
              <a:xfrm>
                <a:off x="8951760" y="3870000"/>
                <a:ext cx="246240" cy="1226160"/>
              </a:xfrm>
              <a:custGeom>
                <a:avLst/>
                <a:gdLst>
                  <a:gd name="textAreaLeft" fmla="*/ 0 w 246240"/>
                  <a:gd name="textAreaRight" fmla="*/ 246960 w 246240"/>
                  <a:gd name="textAreaTop" fmla="*/ 0 h 1226160"/>
                  <a:gd name="textAreaBottom" fmla="*/ 1226880 h 1226160"/>
                </a:gdLst>
                <a:ahLst/>
                <a:rect l="textAreaLeft" t="textAreaTop" r="textAreaRight" b="textAreaBottom"/>
                <a:pathLst>
                  <a:path w="6019" h="29909">
                    <a:moveTo>
                      <a:pt x="1" y="1"/>
                    </a:moveTo>
                    <a:lnTo>
                      <a:pt x="1" y="305"/>
                    </a:lnTo>
                    <a:lnTo>
                      <a:pt x="5714" y="305"/>
                    </a:lnTo>
                    <a:lnTo>
                      <a:pt x="5714"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547" name="Google Shape;2049;p50"/>
            <p:cNvGrpSpPr/>
            <p:nvPr/>
          </p:nvGrpSpPr>
          <p:grpSpPr>
            <a:xfrm>
              <a:off x="8267760" y="4417560"/>
              <a:ext cx="1161360" cy="932040"/>
              <a:chOff x="8267760" y="4417560"/>
              <a:chExt cx="1161360" cy="932040"/>
            </a:xfrm>
          </p:grpSpPr>
          <p:sp>
            <p:nvSpPr>
              <p:cNvPr id="1548" name="Google Shape;2050;p50"/>
              <p:cNvSpPr/>
              <p:nvPr/>
            </p:nvSpPr>
            <p:spPr>
              <a:xfrm>
                <a:off x="8565120" y="4601520"/>
                <a:ext cx="864000" cy="748080"/>
              </a:xfrm>
              <a:custGeom>
                <a:avLst/>
                <a:gdLst>
                  <a:gd name="textAreaLeft" fmla="*/ 0 w 864000"/>
                  <a:gd name="textAreaRight" fmla="*/ 864720 w 864000"/>
                  <a:gd name="textAreaTop" fmla="*/ 0 h 748080"/>
                  <a:gd name="textAreaBottom" fmla="*/ 748800 h 74808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549" name="Google Shape;2051;p50"/>
              <p:cNvSpPr/>
              <p:nvPr/>
            </p:nvSpPr>
            <p:spPr>
              <a:xfrm>
                <a:off x="8549280" y="4417560"/>
                <a:ext cx="617040" cy="534240"/>
              </a:xfrm>
              <a:custGeom>
                <a:avLst/>
                <a:gdLst>
                  <a:gd name="textAreaLeft" fmla="*/ 0 w 617040"/>
                  <a:gd name="textAreaRight" fmla="*/ 617760 w 617040"/>
                  <a:gd name="textAreaTop" fmla="*/ 0 h 534240"/>
                  <a:gd name="textAreaBottom" fmla="*/ 534960 h 53424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550" name="Google Shape;2052;p50"/>
              <p:cNvSpPr/>
              <p:nvPr/>
            </p:nvSpPr>
            <p:spPr>
              <a:xfrm>
                <a:off x="8267760" y="4601520"/>
                <a:ext cx="617040" cy="534240"/>
              </a:xfrm>
              <a:custGeom>
                <a:avLst/>
                <a:gdLst>
                  <a:gd name="textAreaLeft" fmla="*/ 0 w 617040"/>
                  <a:gd name="textAreaRight" fmla="*/ 617760 w 617040"/>
                  <a:gd name="textAreaTop" fmla="*/ 0 h 534240"/>
                  <a:gd name="textAreaBottom" fmla="*/ 534960 h 53424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1551" name="PlaceHolder 1"/>
          <p:cNvSpPr>
            <a:spLocks noGrp="1"/>
          </p:cNvSpPr>
          <p:nvPr>
            <p:ph type="title"/>
          </p:nvPr>
        </p:nvSpPr>
        <p:spPr>
          <a:xfrm>
            <a:off x="720000" y="539640"/>
            <a:ext cx="3671280" cy="932040"/>
          </a:xfrm>
          <a:prstGeom prst="rect">
            <a:avLst/>
          </a:prstGeom>
          <a:solidFill>
            <a:schemeClr val="lt1"/>
          </a:solidFill>
          <a:ln w="0">
            <a:noFill/>
          </a:ln>
        </p:spPr>
        <p:txBody>
          <a:bodyPr lIns="91440" rIns="91440" tIns="91440" bIns="91440" anchor="t">
            <a:noAutofit/>
          </a:bodyPr>
          <a:p>
            <a:pPr indent="0" algn="ctr">
              <a:lnSpc>
                <a:spcPct val="100000"/>
              </a:lnSpc>
              <a:buNone/>
              <a:tabLst>
                <a:tab algn="l" pos="0"/>
              </a:tabLst>
            </a:pPr>
            <a:r>
              <a:rPr b="1" lang="en" sz="2500" spc="-1" strike="noStrike">
                <a:solidFill>
                  <a:schemeClr val="dk2"/>
                </a:solidFill>
                <a:latin typeface="IBM Plex Mono"/>
                <a:ea typeface="IBM Plex Mono"/>
              </a:rPr>
              <a:t>Seven segment common cathode</a:t>
            </a:r>
            <a:endParaRPr b="0" lang="en-US" sz="2500" spc="-1" strike="noStrike">
              <a:solidFill>
                <a:srgbClr val="000000"/>
              </a:solidFill>
              <a:latin typeface="Arial"/>
            </a:endParaRPr>
          </a:p>
        </p:txBody>
      </p:sp>
      <p:grpSp>
        <p:nvGrpSpPr>
          <p:cNvPr id="1552" name="Google Shape;2054;p50"/>
          <p:cNvGrpSpPr/>
          <p:nvPr/>
        </p:nvGrpSpPr>
        <p:grpSpPr>
          <a:xfrm>
            <a:off x="-1177560" y="-783360"/>
            <a:ext cx="2583000" cy="5008680"/>
            <a:chOff x="-1177560" y="-783360"/>
            <a:chExt cx="2583000" cy="5008680"/>
          </a:xfrm>
        </p:grpSpPr>
        <p:sp>
          <p:nvSpPr>
            <p:cNvPr id="1553" name="Google Shape;2055;p50"/>
            <p:cNvSpPr/>
            <p:nvPr/>
          </p:nvSpPr>
          <p:spPr>
            <a:xfrm>
              <a:off x="-531000" y="-783360"/>
              <a:ext cx="1831320" cy="2973240"/>
            </a:xfrm>
            <a:custGeom>
              <a:avLst/>
              <a:gdLst>
                <a:gd name="textAreaLeft" fmla="*/ 0 w 1831320"/>
                <a:gd name="textAreaRight" fmla="*/ 1832040 w 1831320"/>
                <a:gd name="textAreaTop" fmla="*/ 0 h 2973240"/>
                <a:gd name="textAreaBottom" fmla="*/ 2973960 h 2973240"/>
              </a:gdLst>
              <a:ah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554" name="Google Shape;2056;p50"/>
            <p:cNvSpPr/>
            <p:nvPr/>
          </p:nvSpPr>
          <p:spPr>
            <a:xfrm rot="10800000">
              <a:off x="-1177200" y="1252080"/>
              <a:ext cx="1831320" cy="2973240"/>
            </a:xfrm>
            <a:custGeom>
              <a:avLst/>
              <a:gdLst>
                <a:gd name="textAreaLeft" fmla="*/ 0 w 1831320"/>
                <a:gd name="textAreaRight" fmla="*/ 1832040 w 1831320"/>
                <a:gd name="textAreaTop" fmla="*/ 0 h 2973240"/>
                <a:gd name="textAreaBottom" fmla="*/ 2973960 h 2973240"/>
              </a:gdLst>
              <a:ah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eb9109"/>
                </a:gs>
                <a:gs pos="78000">
                  <a:srgbClr val="f5f8ff"/>
                </a:gs>
                <a:gs pos="100000">
                  <a:srgbClr val="f5f8ff"/>
                </a:gs>
              </a:gsLst>
              <a:lin ang="108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555" name="Google Shape;2057;p50"/>
            <p:cNvGrpSpPr/>
            <p:nvPr/>
          </p:nvGrpSpPr>
          <p:grpSpPr>
            <a:xfrm>
              <a:off x="-249480" y="105480"/>
              <a:ext cx="1268640" cy="866880"/>
              <a:chOff x="-249480" y="105480"/>
              <a:chExt cx="1268640" cy="866880"/>
            </a:xfrm>
          </p:grpSpPr>
          <p:grpSp>
            <p:nvGrpSpPr>
              <p:cNvPr id="1556" name="Google Shape;2058;p50"/>
              <p:cNvGrpSpPr/>
              <p:nvPr/>
            </p:nvGrpSpPr>
            <p:grpSpPr>
              <a:xfrm>
                <a:off x="-249480" y="105480"/>
                <a:ext cx="866880" cy="866880"/>
                <a:chOff x="-249480" y="105480"/>
                <a:chExt cx="866880" cy="866880"/>
              </a:xfrm>
            </p:grpSpPr>
            <p:sp>
              <p:nvSpPr>
                <p:cNvPr id="1557" name="Google Shape;2059;p50"/>
                <p:cNvSpPr/>
                <p:nvPr/>
              </p:nvSpPr>
              <p:spPr>
                <a:xfrm rot="2700000">
                  <a:off x="-128880" y="239040"/>
                  <a:ext cx="626400" cy="599760"/>
                </a:xfrm>
                <a:custGeom>
                  <a:avLst/>
                  <a:gdLst>
                    <a:gd name="textAreaLeft" fmla="*/ 0 w 626400"/>
                    <a:gd name="textAreaRight" fmla="*/ 627120 w 626400"/>
                    <a:gd name="textAreaTop" fmla="*/ 0 h 599760"/>
                    <a:gd name="textAreaBottom" fmla="*/ 600480 h 599760"/>
                  </a:gdLst>
                  <a:ah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558" name="Google Shape;2060;p50"/>
                <p:cNvGrpSpPr/>
                <p:nvPr/>
              </p:nvGrpSpPr>
              <p:grpSpPr>
                <a:xfrm>
                  <a:off x="-168480" y="288000"/>
                  <a:ext cx="702360" cy="404640"/>
                  <a:chOff x="-168480" y="288000"/>
                  <a:chExt cx="702360" cy="404640"/>
                </a:xfrm>
              </p:grpSpPr>
              <p:sp>
                <p:nvSpPr>
                  <p:cNvPr id="1559" name="Google Shape;2061;p50"/>
                  <p:cNvSpPr/>
                  <p:nvPr/>
                </p:nvSpPr>
                <p:spPr>
                  <a:xfrm rot="2700000">
                    <a:off x="-109080" y="347040"/>
                    <a:ext cx="286200" cy="286200"/>
                  </a:xfrm>
                  <a:custGeom>
                    <a:avLst/>
                    <a:gdLst>
                      <a:gd name="textAreaLeft" fmla="*/ 0 w 286200"/>
                      <a:gd name="textAreaRight" fmla="*/ 286920 w 286200"/>
                      <a:gd name="textAreaTop" fmla="*/ 0 h 286200"/>
                      <a:gd name="textAreaBottom" fmla="*/ 286920 h 286200"/>
                    </a:gdLst>
                    <a:ah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560" name="Google Shape;2062;p50"/>
                  <p:cNvSpPr/>
                  <p:nvPr/>
                </p:nvSpPr>
                <p:spPr>
                  <a:xfrm rot="2700000">
                    <a:off x="-34560" y="347040"/>
                    <a:ext cx="286200" cy="286200"/>
                  </a:xfrm>
                  <a:custGeom>
                    <a:avLst/>
                    <a:gdLst>
                      <a:gd name="textAreaLeft" fmla="*/ 0 w 286200"/>
                      <a:gd name="textAreaRight" fmla="*/ 286920 w 286200"/>
                      <a:gd name="textAreaTop" fmla="*/ 0 h 286200"/>
                      <a:gd name="textAreaBottom" fmla="*/ 286920 h 286200"/>
                    </a:gdLst>
                    <a:ah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561" name="Google Shape;2063;p50"/>
                  <p:cNvSpPr/>
                  <p:nvPr/>
                </p:nvSpPr>
                <p:spPr>
                  <a:xfrm rot="2700000">
                    <a:off x="39600" y="347040"/>
                    <a:ext cx="286200" cy="286200"/>
                  </a:xfrm>
                  <a:custGeom>
                    <a:avLst/>
                    <a:gdLst>
                      <a:gd name="textAreaLeft" fmla="*/ 0 w 286200"/>
                      <a:gd name="textAreaRight" fmla="*/ 286920 w 286200"/>
                      <a:gd name="textAreaTop" fmla="*/ 0 h 286200"/>
                      <a:gd name="textAreaBottom" fmla="*/ 286920 h 286200"/>
                    </a:gdLst>
                    <a:ah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562" name="Google Shape;2064;p50"/>
                  <p:cNvSpPr/>
                  <p:nvPr/>
                </p:nvSpPr>
                <p:spPr>
                  <a:xfrm rot="2700000">
                    <a:off x="113760" y="347040"/>
                    <a:ext cx="286200" cy="286200"/>
                  </a:xfrm>
                  <a:custGeom>
                    <a:avLst/>
                    <a:gdLst>
                      <a:gd name="textAreaLeft" fmla="*/ 0 w 286200"/>
                      <a:gd name="textAreaRight" fmla="*/ 286920 w 286200"/>
                      <a:gd name="textAreaTop" fmla="*/ 0 h 286200"/>
                      <a:gd name="textAreaBottom" fmla="*/ 286920 h 286200"/>
                    </a:gdLst>
                    <a:ah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563" name="Google Shape;2065;p50"/>
                  <p:cNvSpPr/>
                  <p:nvPr/>
                </p:nvSpPr>
                <p:spPr>
                  <a:xfrm rot="2700000">
                    <a:off x="188280" y="347040"/>
                    <a:ext cx="286200" cy="286200"/>
                  </a:xfrm>
                  <a:custGeom>
                    <a:avLst/>
                    <a:gdLst>
                      <a:gd name="textAreaLeft" fmla="*/ 0 w 286200"/>
                      <a:gd name="textAreaRight" fmla="*/ 286920 w 286200"/>
                      <a:gd name="textAreaTop" fmla="*/ 0 h 286200"/>
                      <a:gd name="textAreaBottom" fmla="*/ 286920 h 286200"/>
                    </a:gdLst>
                    <a:ah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1564" name="Google Shape;2066;p50"/>
              <p:cNvSpPr/>
              <p:nvPr/>
            </p:nvSpPr>
            <p:spPr>
              <a:xfrm rot="18900000">
                <a:off x="351000" y="249120"/>
                <a:ext cx="588600" cy="467640"/>
              </a:xfrm>
              <a:custGeom>
                <a:avLst/>
                <a:gdLst>
                  <a:gd name="textAreaLeft" fmla="*/ 0 w 588600"/>
                  <a:gd name="textAreaRight" fmla="*/ 589320 w 588600"/>
                  <a:gd name="textAreaTop" fmla="*/ 0 h 467640"/>
                  <a:gd name="textAreaBottom" fmla="*/ 468360 h 467640"/>
                </a:gdLst>
                <a:ah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565" name="Google Shape;2067;p50"/>
            <p:cNvGrpSpPr/>
            <p:nvPr/>
          </p:nvGrpSpPr>
          <p:grpSpPr>
            <a:xfrm>
              <a:off x="966960" y="-246960"/>
              <a:ext cx="438480" cy="438480"/>
              <a:chOff x="966960" y="-246960"/>
              <a:chExt cx="438480" cy="438480"/>
            </a:xfrm>
          </p:grpSpPr>
          <p:sp>
            <p:nvSpPr>
              <p:cNvPr id="1566" name="Google Shape;2068;p50"/>
              <p:cNvSpPr/>
              <p:nvPr/>
            </p:nvSpPr>
            <p:spPr>
              <a:xfrm rot="5400000">
                <a:off x="966960" y="-246960"/>
                <a:ext cx="438480" cy="438480"/>
              </a:xfrm>
              <a:custGeom>
                <a:avLst/>
                <a:gdLst>
                  <a:gd name="textAreaLeft" fmla="*/ 0 w 438480"/>
                  <a:gd name="textAreaRight" fmla="*/ 439200 w 438480"/>
                  <a:gd name="textAreaTop" fmla="*/ 0 h 438480"/>
                  <a:gd name="textAreaBottom" fmla="*/ 439200 h 438480"/>
                </a:gdLst>
                <a:ah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567" name="Google Shape;2069;p50"/>
              <p:cNvSpPr/>
              <p:nvPr/>
            </p:nvSpPr>
            <p:spPr>
              <a:xfrm rot="5400000">
                <a:off x="1055160" y="-147240"/>
                <a:ext cx="262080" cy="239040"/>
              </a:xfrm>
              <a:custGeom>
                <a:avLst/>
                <a:gdLst>
                  <a:gd name="textAreaLeft" fmla="*/ 0 w 262080"/>
                  <a:gd name="textAreaRight" fmla="*/ 262800 w 262080"/>
                  <a:gd name="textAreaTop" fmla="*/ 0 h 239040"/>
                  <a:gd name="textAreaBottom" fmla="*/ 239760 h 239040"/>
                </a:gdLst>
                <a:ah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1568" name="Google Shape;1843;p 1"/>
          <p:cNvSpPr/>
          <p:nvPr/>
        </p:nvSpPr>
        <p:spPr>
          <a:xfrm>
            <a:off x="1143000" y="1605240"/>
            <a:ext cx="3144600" cy="1594800"/>
          </a:xfrm>
          <a:prstGeom prst="rect">
            <a:avLst/>
          </a:prstGeom>
          <a:noFill/>
          <a:ln w="0">
            <a:noFill/>
          </a:ln>
        </p:spPr>
        <p:style>
          <a:lnRef idx="0"/>
          <a:fillRef idx="0"/>
          <a:effectRef idx="0"/>
          <a:fontRef idx="minor"/>
        </p:style>
        <p:txBody>
          <a:bodyPr lIns="90000" rIns="90000" tIns="91440" bIns="91440" anchor="t">
            <a:noAutofit/>
          </a:bodyPr>
          <a:p>
            <a:pPr algn="just">
              <a:lnSpc>
                <a:spcPct val="100000"/>
              </a:lnSpc>
              <a:tabLst>
                <a:tab algn="l" pos="0"/>
              </a:tabLst>
            </a:pPr>
            <a:r>
              <a:rPr b="0" lang="en-US" sz="1300" spc="-1" strike="noStrike">
                <a:solidFill>
                  <a:schemeClr val="dk1"/>
                </a:solidFill>
                <a:latin typeface="Comfortaa"/>
                <a:ea typeface="Comfortaa"/>
              </a:rPr>
              <a:t>Seven segment common cathode is an array of 7 LEDs, the LED cathodes are all tied together and are common. This is typical LED display with each LED segment labeled with an alphabetical character.</a:t>
            </a:r>
            <a:endParaRPr b="0" lang="en-US" sz="1300" spc="-1" strike="noStrike">
              <a:solidFill>
                <a:srgbClr val="000000"/>
              </a:solidFill>
              <a:latin typeface="Arial"/>
            </a:endParaRPr>
          </a:p>
        </p:txBody>
      </p:sp>
      <p:pic>
        <p:nvPicPr>
          <p:cNvPr id="1569" name="" descr=""/>
          <p:cNvPicPr/>
          <p:nvPr/>
        </p:nvPicPr>
        <p:blipFill>
          <a:blip r:embed="rId2"/>
          <a:stretch/>
        </p:blipFill>
        <p:spPr>
          <a:xfrm>
            <a:off x="4572000" y="685800"/>
            <a:ext cx="4130640" cy="26571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0" name="PlaceHolder 1"/>
          <p:cNvSpPr>
            <a:spLocks noGrp="1"/>
          </p:cNvSpPr>
          <p:nvPr>
            <p:ph type="title"/>
          </p:nvPr>
        </p:nvSpPr>
        <p:spPr>
          <a:xfrm>
            <a:off x="720000" y="444960"/>
            <a:ext cx="7703280" cy="572040"/>
          </a:xfrm>
          <a:prstGeom prst="rect">
            <a:avLst/>
          </a:prstGeom>
          <a:noFill/>
          <a:ln w="0">
            <a:noFill/>
          </a:ln>
        </p:spPr>
        <p:txBody>
          <a:bodyPr lIns="91440" rIns="91440" tIns="91440" bIns="91440" anchor="t">
            <a:noAutofit/>
          </a:bodyPr>
          <a:p>
            <a:pPr indent="0">
              <a:lnSpc>
                <a:spcPct val="100000"/>
              </a:lnSpc>
              <a:buNone/>
              <a:tabLst>
                <a:tab algn="l" pos="0"/>
              </a:tabLst>
            </a:pPr>
            <a:r>
              <a:rPr b="1" lang="en" sz="3000" spc="-1" strike="noStrike">
                <a:solidFill>
                  <a:schemeClr val="dk2"/>
                </a:solidFill>
                <a:latin typeface="IBM Plex Mono"/>
                <a:ea typeface="IBM Plex Mono"/>
              </a:rPr>
              <a:t>Implementation (using Proteus)</a:t>
            </a:r>
            <a:endParaRPr b="0" lang="en-US" sz="3000" spc="-1" strike="noStrike">
              <a:solidFill>
                <a:srgbClr val="000000"/>
              </a:solidFill>
              <a:latin typeface="Arial"/>
            </a:endParaRPr>
          </a:p>
        </p:txBody>
      </p:sp>
      <p:pic>
        <p:nvPicPr>
          <p:cNvPr id="1571" name="" descr=""/>
          <p:cNvPicPr/>
          <p:nvPr/>
        </p:nvPicPr>
        <p:blipFill>
          <a:blip r:embed="rId1"/>
          <a:stretch/>
        </p:blipFill>
        <p:spPr>
          <a:xfrm>
            <a:off x="1143000" y="1143000"/>
            <a:ext cx="5777280" cy="37458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2" name="PlaceHolder 1"/>
          <p:cNvSpPr>
            <a:spLocks noGrp="1"/>
          </p:cNvSpPr>
          <p:nvPr>
            <p:ph type="title"/>
          </p:nvPr>
        </p:nvSpPr>
        <p:spPr>
          <a:xfrm>
            <a:off x="720000" y="444960"/>
            <a:ext cx="7703280" cy="572040"/>
          </a:xfrm>
          <a:prstGeom prst="rect">
            <a:avLst/>
          </a:prstGeom>
          <a:noFill/>
          <a:ln w="0">
            <a:noFill/>
          </a:ln>
        </p:spPr>
        <p:txBody>
          <a:bodyPr lIns="91440" rIns="91440" tIns="91440" bIns="91440" anchor="t">
            <a:noAutofit/>
          </a:bodyPr>
          <a:p>
            <a:pPr indent="0">
              <a:lnSpc>
                <a:spcPct val="100000"/>
              </a:lnSpc>
              <a:buNone/>
              <a:tabLst>
                <a:tab algn="l" pos="0"/>
              </a:tabLst>
            </a:pPr>
            <a:r>
              <a:rPr b="1" lang="en" sz="3000" spc="-1" strike="noStrike">
                <a:solidFill>
                  <a:schemeClr val="dk2"/>
                </a:solidFill>
                <a:latin typeface="IBM Plex Mono"/>
                <a:ea typeface="IBM Plex Mono"/>
              </a:rPr>
              <a:t>Conclusion</a:t>
            </a:r>
            <a:endParaRPr b="0" lang="en-US" sz="3000" spc="-1" strike="noStrike">
              <a:solidFill>
                <a:srgbClr val="000000"/>
              </a:solidFill>
              <a:latin typeface="Arial"/>
            </a:endParaRPr>
          </a:p>
        </p:txBody>
      </p:sp>
      <p:sp>
        <p:nvSpPr>
          <p:cNvPr id="1573" name="PlaceHolder 2"/>
          <p:cNvSpPr>
            <a:spLocks noGrp="1"/>
          </p:cNvSpPr>
          <p:nvPr>
            <p:ph type="subTitle"/>
          </p:nvPr>
        </p:nvSpPr>
        <p:spPr>
          <a:xfrm>
            <a:off x="822960" y="1222920"/>
            <a:ext cx="5577840" cy="605880"/>
          </a:xfrm>
          <a:prstGeom prst="rect">
            <a:avLst/>
          </a:prstGeom>
          <a:noFill/>
          <a:ln w="0">
            <a:noFill/>
          </a:ln>
        </p:spPr>
        <p:txBody>
          <a:bodyPr lIns="91440" rIns="91440" tIns="91440" bIns="91440" anchor="t">
            <a:noAutofit/>
          </a:bodyPr>
          <a:p>
            <a:pPr marL="216000" indent="-216000">
              <a:lnSpc>
                <a:spcPct val="115000"/>
              </a:lnSpc>
              <a:buClr>
                <a:srgbClr val="1d1d1d"/>
              </a:buClr>
              <a:buFont typeface="Wingdings" charset="2"/>
              <a:buChar char=""/>
              <a:tabLst>
                <a:tab algn="l" pos="0"/>
              </a:tabLst>
            </a:pPr>
            <a:r>
              <a:rPr b="0" lang="en" sz="1400" spc="-1" strike="noStrike">
                <a:solidFill>
                  <a:schemeClr val="dk1"/>
                </a:solidFill>
                <a:latin typeface="Poppins"/>
                <a:ea typeface="Poppins"/>
              </a:rPr>
              <a:t>Here, we successfully built Digital clock simulation.</a:t>
            </a:r>
            <a:endParaRPr b="0" lang="en-US" sz="1400" spc="-1" strike="noStrike">
              <a:solidFill>
                <a:srgbClr val="000000"/>
              </a:solidFill>
              <a:latin typeface="Arial"/>
            </a:endParaRPr>
          </a:p>
          <a:p>
            <a:pPr marL="216000" indent="-216000">
              <a:lnSpc>
                <a:spcPct val="115000"/>
              </a:lnSpc>
              <a:buClr>
                <a:srgbClr val="1d1d1d"/>
              </a:buClr>
              <a:buFont typeface="Wingdings" charset="2"/>
              <a:buChar char=""/>
              <a:tabLst>
                <a:tab algn="l" pos="0"/>
              </a:tabLst>
            </a:pPr>
            <a:r>
              <a:rPr b="0" lang="en" sz="1400" spc="-1" strike="noStrike">
                <a:solidFill>
                  <a:schemeClr val="dk1"/>
                </a:solidFill>
                <a:latin typeface="Poppins"/>
                <a:ea typeface="Poppins"/>
              </a:rPr>
              <a:t>Increased our knowlege and understanding.</a:t>
            </a:r>
            <a:endParaRPr b="0" lang="en-US" sz="1400" spc="-1" strike="noStrike">
              <a:solidFill>
                <a:srgbClr val="000000"/>
              </a:solidFill>
              <a:latin typeface="Arial"/>
            </a:endParaRPr>
          </a:p>
          <a:p>
            <a:pPr marL="216000" indent="-216000">
              <a:lnSpc>
                <a:spcPct val="115000"/>
              </a:lnSpc>
              <a:buClr>
                <a:srgbClr val="1d1d1d"/>
              </a:buClr>
              <a:buFont typeface="Wingdings" charset="2"/>
              <a:buChar char=""/>
              <a:tabLst>
                <a:tab algn="l" pos="0"/>
              </a:tabLst>
            </a:pPr>
            <a:r>
              <a:rPr b="0" lang="en" sz="1400" spc="-1" strike="noStrike">
                <a:solidFill>
                  <a:schemeClr val="dk1"/>
                </a:solidFill>
                <a:latin typeface="Poppins"/>
                <a:ea typeface="Poppins"/>
              </a:rPr>
              <a:t>Done good practice of our knowledge.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4" name="PlaceHolder 1"/>
          <p:cNvSpPr>
            <a:spLocks noGrp="1"/>
          </p:cNvSpPr>
          <p:nvPr>
            <p:ph type="title"/>
          </p:nvPr>
        </p:nvSpPr>
        <p:spPr>
          <a:xfrm>
            <a:off x="3200400" y="1371600"/>
            <a:ext cx="2798280" cy="759960"/>
          </a:xfrm>
          <a:prstGeom prst="rect">
            <a:avLst/>
          </a:prstGeom>
          <a:noFill/>
          <a:ln w="0">
            <a:noFill/>
          </a:ln>
        </p:spPr>
        <p:txBody>
          <a:bodyPr lIns="91440" rIns="91440" tIns="91440" bIns="91440" anchor="b">
            <a:noAutofit/>
          </a:bodyPr>
          <a:p>
            <a:pPr indent="0">
              <a:lnSpc>
                <a:spcPct val="100000"/>
              </a:lnSpc>
              <a:buNone/>
              <a:tabLst>
                <a:tab algn="l" pos="0"/>
              </a:tabLst>
            </a:pPr>
            <a:r>
              <a:rPr b="1" lang="en" sz="3000" spc="-1" strike="noStrike">
                <a:solidFill>
                  <a:schemeClr val="dk2"/>
                </a:solidFill>
                <a:latin typeface="IBM Plex Mono"/>
                <a:ea typeface="IBM Plex Mono"/>
              </a:rPr>
              <a:t>THANK YOU</a:t>
            </a:r>
            <a:endParaRPr b="0" lang="en-US" sz="3000" spc="-1" strike="noStrike">
              <a:solidFill>
                <a:srgbClr val="000000"/>
              </a:solidFill>
              <a:latin typeface="Arial"/>
            </a:endParaRPr>
          </a:p>
        </p:txBody>
      </p:sp>
      <p:grpSp>
        <p:nvGrpSpPr>
          <p:cNvPr id="1575" name="Google Shape;2404;p63"/>
          <p:cNvGrpSpPr/>
          <p:nvPr/>
        </p:nvGrpSpPr>
        <p:grpSpPr>
          <a:xfrm>
            <a:off x="2736000" y="3981960"/>
            <a:ext cx="6576480" cy="133200"/>
            <a:chOff x="2736000" y="3981960"/>
            <a:chExt cx="6576480" cy="133200"/>
          </a:xfrm>
        </p:grpSpPr>
        <p:sp>
          <p:nvSpPr>
            <p:cNvPr id="1576" name="Google Shape;2405;p63"/>
            <p:cNvSpPr/>
            <p:nvPr/>
          </p:nvSpPr>
          <p:spPr>
            <a:xfrm rot="10800000">
              <a:off x="2736000" y="3981960"/>
              <a:ext cx="133200" cy="13320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cxnSp>
          <p:nvCxnSpPr>
            <p:cNvPr id="1577" name="Google Shape;2406;p63"/>
            <p:cNvCxnSpPr/>
            <p:nvPr/>
          </p:nvCxnSpPr>
          <p:spPr>
            <a:xfrm flipH="1">
              <a:off x="2831040" y="4047840"/>
              <a:ext cx="6481800" cy="720"/>
            </a:xfrm>
            <a:prstGeom prst="straightConnector1">
              <a:avLst/>
            </a:prstGeom>
            <a:ln w="9525">
              <a:solidFill>
                <a:srgbClr val="0c0a9e"/>
              </a:solidFill>
              <a:round/>
            </a:ln>
          </p:spPr>
        </p:cxnSp>
        <p:sp>
          <p:nvSpPr>
            <p:cNvPr id="1578" name="Google Shape;2407;p63"/>
            <p:cNvSpPr/>
            <p:nvPr/>
          </p:nvSpPr>
          <p:spPr>
            <a:xfrm rot="10800000">
              <a:off x="2765880" y="401184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tabLst>
                  <a:tab algn="l" pos="0"/>
                </a:tabLst>
              </a:pPr>
              <a:endParaRPr b="0" lang="en-US" sz="1400" spc="-1" strike="noStrike">
                <a:solidFill>
                  <a:srgbClr val="ffffff"/>
                </a:solidFill>
                <a:latin typeface="Arial"/>
              </a:endParaRPr>
            </a:p>
          </p:txBody>
        </p:sp>
      </p:grpSp>
      <p:sp>
        <p:nvSpPr>
          <p:cNvPr id="1579" name="PlaceHolder 3"/>
          <p:cNvSpPr txBox="1"/>
          <p:nvPr/>
        </p:nvSpPr>
        <p:spPr>
          <a:xfrm>
            <a:off x="1600200" y="2286000"/>
            <a:ext cx="5486400" cy="496440"/>
          </a:xfrm>
          <a:prstGeom prst="rect">
            <a:avLst/>
          </a:prstGeom>
          <a:noFill/>
          <a:ln w="0">
            <a:noFill/>
          </a:ln>
        </p:spPr>
        <p:txBody>
          <a:bodyPr tIns="91440" bIns="91440" anchor="t">
            <a:noAutofit/>
          </a:bodyPr>
          <a:p>
            <a:pPr>
              <a:lnSpc>
                <a:spcPct val="100000"/>
              </a:lnSpc>
              <a:spcBef>
                <a:spcPts val="1191"/>
              </a:spcBef>
              <a:spcAft>
                <a:spcPts val="992"/>
              </a:spcAft>
              <a:tabLst>
                <a:tab algn="l" pos="0"/>
              </a:tabLst>
            </a:pPr>
            <a:r>
              <a:rPr b="0" lang="en" sz="1600" spc="-1" strike="noStrike">
                <a:solidFill>
                  <a:schemeClr val="dk1"/>
                </a:solidFill>
                <a:latin typeface="Poppins"/>
                <a:ea typeface="Poppins"/>
              </a:rPr>
              <a:t>                                   </a:t>
            </a:r>
            <a:r>
              <a:rPr b="0" lang="en" sz="1600" spc="-1" strike="noStrike">
                <a:solidFill>
                  <a:schemeClr val="dk1"/>
                </a:solidFill>
                <a:latin typeface="Poppins"/>
                <a:ea typeface="Poppins"/>
              </a:rPr>
              <a:t>ANY QUERIES ?</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3" name="PlaceHolder 1"/>
          <p:cNvSpPr>
            <a:spLocks noGrp="1"/>
          </p:cNvSpPr>
          <p:nvPr>
            <p:ph type="title"/>
          </p:nvPr>
        </p:nvSpPr>
        <p:spPr>
          <a:xfrm>
            <a:off x="720000" y="444960"/>
            <a:ext cx="7703280" cy="572040"/>
          </a:xfrm>
          <a:prstGeom prst="rect">
            <a:avLst/>
          </a:prstGeom>
          <a:noFill/>
          <a:ln w="0">
            <a:noFill/>
          </a:ln>
        </p:spPr>
        <p:txBody>
          <a:bodyPr lIns="91440" rIns="91440" tIns="91440" bIns="91440" anchor="t">
            <a:noAutofit/>
          </a:bodyPr>
          <a:p>
            <a:pPr indent="0">
              <a:lnSpc>
                <a:spcPct val="100000"/>
              </a:lnSpc>
              <a:buNone/>
              <a:tabLst>
                <a:tab algn="l" pos="0"/>
              </a:tabLst>
            </a:pPr>
            <a:r>
              <a:rPr b="1" lang="en" sz="3200" spc="-1" strike="noStrike">
                <a:solidFill>
                  <a:schemeClr val="dk2"/>
                </a:solidFill>
                <a:latin typeface="IBM Plex Mono"/>
                <a:ea typeface="IBM Plex Mono"/>
              </a:rPr>
              <a:t>TEAM MEMBERS</a:t>
            </a:r>
            <a:endParaRPr b="0" lang="en-US" sz="3200" spc="-1" strike="noStrike">
              <a:solidFill>
                <a:srgbClr val="000000"/>
              </a:solidFill>
              <a:latin typeface="Arial"/>
            </a:endParaRPr>
          </a:p>
        </p:txBody>
      </p:sp>
      <p:sp>
        <p:nvSpPr>
          <p:cNvPr id="1384" name="Google Shape;1468;p37"/>
          <p:cNvSpPr/>
          <p:nvPr/>
        </p:nvSpPr>
        <p:spPr>
          <a:xfrm>
            <a:off x="1109880" y="2569680"/>
            <a:ext cx="3233160" cy="401760"/>
          </a:xfrm>
          <a:prstGeom prst="rect">
            <a:avLst/>
          </a:prstGeom>
          <a:noFill/>
          <a:ln w="0">
            <a:noFill/>
          </a:ln>
        </p:spPr>
        <p:style>
          <a:lnRef idx="0"/>
          <a:fillRef idx="0"/>
          <a:effectRef idx="0"/>
          <a:fontRef idx="minor"/>
        </p:style>
        <p:txBody>
          <a:bodyPr lIns="90000" rIns="90000" tIns="91440" bIns="91440" anchor="b">
            <a:noAutofit/>
          </a:bodyPr>
          <a:p>
            <a:pPr marL="216000" indent="-216000" algn="ctr">
              <a:lnSpc>
                <a:spcPct val="100000"/>
              </a:lnSpc>
              <a:buClr>
                <a:srgbClr val="000000"/>
              </a:buClr>
              <a:buSzPct val="45000"/>
              <a:buFont typeface="Wingdings" charset="2"/>
              <a:buChar char=""/>
            </a:pPr>
            <a:endParaRPr b="0" lang="en-US" sz="1800" spc="-1" strike="noStrike">
              <a:solidFill>
                <a:srgbClr val="000000"/>
              </a:solidFill>
              <a:latin typeface="Arial"/>
            </a:endParaRPr>
          </a:p>
        </p:txBody>
      </p:sp>
      <p:sp>
        <p:nvSpPr>
          <p:cNvPr id="1385" name="PlaceHolder 4"/>
          <p:cNvSpPr txBox="1"/>
          <p:nvPr/>
        </p:nvSpPr>
        <p:spPr>
          <a:xfrm>
            <a:off x="914400" y="1371600"/>
            <a:ext cx="5597280" cy="457200"/>
          </a:xfrm>
          <a:prstGeom prst="rect">
            <a:avLst/>
          </a:prstGeom>
          <a:noFill/>
          <a:ln w="0">
            <a:noFill/>
          </a:ln>
        </p:spPr>
        <p:txBody>
          <a:bodyPr tIns="91440" bIns="91440" anchor="t">
            <a:noAutofit/>
          </a:bodyPr>
          <a:p>
            <a:pPr marL="216000" indent="-216000">
              <a:lnSpc>
                <a:spcPct val="100000"/>
              </a:lnSpc>
              <a:buClr>
                <a:srgbClr val="1d1d1d"/>
              </a:buClr>
              <a:buFont typeface="Wingdings" charset="2"/>
              <a:buChar char=""/>
              <a:tabLst>
                <a:tab algn="l" pos="0"/>
              </a:tabLst>
            </a:pPr>
            <a:r>
              <a:rPr b="0" lang="en" sz="1400" spc="-1" strike="noStrike">
                <a:solidFill>
                  <a:schemeClr val="dk1"/>
                </a:solidFill>
                <a:latin typeface="Poppins"/>
                <a:ea typeface="Poppins"/>
              </a:rPr>
              <a:t>Bhawana Chaudhary</a:t>
            </a:r>
            <a:endParaRPr b="0" lang="en-US" sz="1400" spc="-1" strike="noStrike">
              <a:solidFill>
                <a:srgbClr val="000000"/>
              </a:solidFill>
              <a:latin typeface="Arial"/>
            </a:endParaRPr>
          </a:p>
          <a:p>
            <a:pPr marL="216000" indent="-216000">
              <a:lnSpc>
                <a:spcPct val="100000"/>
              </a:lnSpc>
              <a:buClr>
                <a:srgbClr val="1d1d1d"/>
              </a:buClr>
              <a:buFont typeface="Wingdings" charset="2"/>
              <a:buChar char=""/>
              <a:tabLst>
                <a:tab algn="l" pos="0"/>
              </a:tabLst>
            </a:pPr>
            <a:r>
              <a:rPr b="0" lang="en" sz="1400" spc="-1" strike="noStrike">
                <a:solidFill>
                  <a:schemeClr val="dk1"/>
                </a:solidFill>
                <a:latin typeface="Poppins"/>
                <a:ea typeface="Poppins"/>
              </a:rPr>
              <a:t>Dipesh Joshi</a:t>
            </a:r>
            <a:endParaRPr b="0" lang="en-US" sz="1400" spc="-1" strike="noStrike">
              <a:solidFill>
                <a:srgbClr val="000000"/>
              </a:solidFill>
              <a:latin typeface="Arial"/>
            </a:endParaRPr>
          </a:p>
          <a:p>
            <a:pPr marL="216000" indent="-216000">
              <a:lnSpc>
                <a:spcPct val="100000"/>
              </a:lnSpc>
              <a:buClr>
                <a:srgbClr val="1d1d1d"/>
              </a:buClr>
              <a:buFont typeface="Wingdings" charset="2"/>
              <a:buChar char=""/>
              <a:tabLst>
                <a:tab algn="l" pos="0"/>
              </a:tabLst>
            </a:pPr>
            <a:r>
              <a:rPr b="0" lang="en" sz="1400" spc="-1" strike="noStrike">
                <a:solidFill>
                  <a:schemeClr val="dk1"/>
                </a:solidFill>
                <a:latin typeface="Poppins"/>
                <a:ea typeface="Poppins"/>
              </a:rPr>
              <a:t>Nisha Saud</a:t>
            </a:r>
            <a:endParaRPr b="0" lang="en-US" sz="1400" spc="-1" strike="noStrike">
              <a:solidFill>
                <a:srgbClr val="000000"/>
              </a:solidFill>
              <a:latin typeface="Arial"/>
            </a:endParaRPr>
          </a:p>
          <a:p>
            <a:pPr marL="216000" indent="-216000">
              <a:lnSpc>
                <a:spcPct val="100000"/>
              </a:lnSpc>
              <a:buClr>
                <a:srgbClr val="1d1d1d"/>
              </a:buClr>
              <a:buFont typeface="Wingdings" charset="2"/>
              <a:buChar char=""/>
              <a:tabLst>
                <a:tab algn="l" pos="0"/>
              </a:tabLst>
            </a:pPr>
            <a:r>
              <a:rPr b="0" lang="en" sz="1400" spc="-1" strike="noStrike">
                <a:solidFill>
                  <a:schemeClr val="dk1"/>
                </a:solidFill>
                <a:latin typeface="Poppins"/>
                <a:ea typeface="Poppins"/>
              </a:rPr>
              <a:t>Rahul Bhatt</a:t>
            </a:r>
            <a:endParaRPr b="0" lang="en-US" sz="1400" spc="-1" strike="noStrike">
              <a:solidFill>
                <a:srgbClr val="000000"/>
              </a:solidFill>
              <a:latin typeface="Arial"/>
            </a:endParaRPr>
          </a:p>
          <a:p>
            <a:pPr marL="216000" indent="-216000">
              <a:lnSpc>
                <a:spcPct val="100000"/>
              </a:lnSpc>
              <a:buClr>
                <a:srgbClr val="1d1d1d"/>
              </a:buClr>
              <a:buFont typeface="Wingdings" charset="2"/>
              <a:buChar char=""/>
              <a:tabLst>
                <a:tab algn="l" pos="0"/>
              </a:tabLst>
            </a:pPr>
            <a:r>
              <a:rPr b="0" lang="en" sz="1400" spc="-1" strike="noStrike">
                <a:solidFill>
                  <a:schemeClr val="dk1"/>
                </a:solidFill>
                <a:latin typeface="Poppins"/>
                <a:ea typeface="Poppins"/>
              </a:rPr>
              <a:t>Sarita Chand</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6" name="PlaceHolder 1"/>
          <p:cNvSpPr>
            <a:spLocks noGrp="1"/>
          </p:cNvSpPr>
          <p:nvPr>
            <p:ph type="title"/>
          </p:nvPr>
        </p:nvSpPr>
        <p:spPr>
          <a:xfrm>
            <a:off x="720000" y="444960"/>
            <a:ext cx="7703280" cy="572040"/>
          </a:xfrm>
          <a:prstGeom prst="rect">
            <a:avLst/>
          </a:prstGeom>
          <a:noFill/>
          <a:ln w="0">
            <a:noFill/>
          </a:ln>
        </p:spPr>
        <p:txBody>
          <a:bodyPr lIns="91440" rIns="91440" tIns="91440" bIns="91440" anchor="t">
            <a:noAutofit/>
          </a:bodyPr>
          <a:p>
            <a:pPr indent="0">
              <a:lnSpc>
                <a:spcPct val="100000"/>
              </a:lnSpc>
              <a:buNone/>
              <a:tabLst>
                <a:tab algn="l" pos="0"/>
              </a:tabLst>
            </a:pPr>
            <a:r>
              <a:rPr b="1" lang="en" sz="3200" spc="-1" strike="noStrike">
                <a:solidFill>
                  <a:schemeClr val="dk2"/>
                </a:solidFill>
                <a:latin typeface="IBM Plex Mono"/>
                <a:ea typeface="IBM Plex Mono"/>
              </a:rPr>
              <a:t>TEAM MEMBERS</a:t>
            </a:r>
            <a:endParaRPr b="0" lang="en-US" sz="3200" spc="-1" strike="noStrike">
              <a:solidFill>
                <a:srgbClr val="000000"/>
              </a:solidFill>
              <a:latin typeface="Arial"/>
            </a:endParaRPr>
          </a:p>
        </p:txBody>
      </p:sp>
      <p:sp>
        <p:nvSpPr>
          <p:cNvPr id="1387" name="Google Shape;1468;p 1"/>
          <p:cNvSpPr/>
          <p:nvPr/>
        </p:nvSpPr>
        <p:spPr>
          <a:xfrm>
            <a:off x="1109880" y="2569680"/>
            <a:ext cx="3233160" cy="401760"/>
          </a:xfrm>
          <a:prstGeom prst="rect">
            <a:avLst/>
          </a:prstGeom>
          <a:noFill/>
          <a:ln w="0">
            <a:noFill/>
          </a:ln>
        </p:spPr>
        <p:style>
          <a:lnRef idx="0"/>
          <a:fillRef idx="0"/>
          <a:effectRef idx="0"/>
          <a:fontRef idx="minor"/>
        </p:style>
        <p:txBody>
          <a:bodyPr lIns="90000" rIns="90000" tIns="91440" bIns="91440" anchor="b">
            <a:noAutofit/>
          </a:bodyPr>
          <a:p>
            <a:endParaRPr b="0" lang="en-US" sz="1800" spc="-1" strike="noStrike">
              <a:solidFill>
                <a:srgbClr val="000000"/>
              </a:solidFill>
              <a:latin typeface="Arial"/>
            </a:endParaRPr>
          </a:p>
        </p:txBody>
      </p:sp>
      <p:sp>
        <p:nvSpPr>
          <p:cNvPr id="1388" name="PlaceHolder 6"/>
          <p:cNvSpPr txBox="1"/>
          <p:nvPr/>
        </p:nvSpPr>
        <p:spPr>
          <a:xfrm>
            <a:off x="914400" y="1371600"/>
            <a:ext cx="5597280" cy="457200"/>
          </a:xfrm>
          <a:prstGeom prst="rect">
            <a:avLst/>
          </a:prstGeom>
          <a:noFill/>
          <a:ln w="0">
            <a:noFill/>
          </a:ln>
        </p:spPr>
        <p:txBody>
          <a:bodyPr tIns="91440" bIns="91440" anchor="t">
            <a:noAutofit/>
          </a:bodyPr>
          <a:p>
            <a:pPr marL="216000" indent="-216000">
              <a:lnSpc>
                <a:spcPct val="100000"/>
              </a:lnSpc>
              <a:buClr>
                <a:srgbClr val="1d1d1d"/>
              </a:buClr>
              <a:buFont typeface="Wingdings" charset="2"/>
              <a:buChar char=""/>
              <a:tabLst>
                <a:tab algn="l" pos="0"/>
              </a:tabLst>
            </a:pPr>
            <a:r>
              <a:rPr b="0" lang="en" sz="1400" spc="-1" strike="noStrike">
                <a:solidFill>
                  <a:schemeClr val="dk1"/>
                </a:solidFill>
                <a:latin typeface="Poppins"/>
                <a:ea typeface="Poppins"/>
              </a:rPr>
              <a:t>Bhawana Chaudhary</a:t>
            </a:r>
            <a:endParaRPr b="0" lang="en-US" sz="1400" spc="-1" strike="noStrike">
              <a:solidFill>
                <a:srgbClr val="000000"/>
              </a:solidFill>
              <a:latin typeface="Arial"/>
            </a:endParaRPr>
          </a:p>
          <a:p>
            <a:pPr marL="216000" indent="-216000">
              <a:lnSpc>
                <a:spcPct val="100000"/>
              </a:lnSpc>
              <a:buClr>
                <a:srgbClr val="1d1d1d"/>
              </a:buClr>
              <a:buFont typeface="Wingdings" charset="2"/>
              <a:buChar char=""/>
              <a:tabLst>
                <a:tab algn="l" pos="0"/>
              </a:tabLst>
            </a:pPr>
            <a:r>
              <a:rPr b="0" lang="en" sz="1400" spc="-1" strike="noStrike">
                <a:solidFill>
                  <a:schemeClr val="dk1"/>
                </a:solidFill>
                <a:latin typeface="Poppins"/>
                <a:ea typeface="Poppins"/>
              </a:rPr>
              <a:t>Dipesh Joshi</a:t>
            </a:r>
            <a:endParaRPr b="0" lang="en-US" sz="1400" spc="-1" strike="noStrike">
              <a:solidFill>
                <a:srgbClr val="000000"/>
              </a:solidFill>
              <a:latin typeface="Arial"/>
            </a:endParaRPr>
          </a:p>
          <a:p>
            <a:pPr marL="216000" indent="-216000">
              <a:lnSpc>
                <a:spcPct val="100000"/>
              </a:lnSpc>
              <a:buClr>
                <a:srgbClr val="1d1d1d"/>
              </a:buClr>
              <a:buFont typeface="Wingdings" charset="2"/>
              <a:buChar char=""/>
              <a:tabLst>
                <a:tab algn="l" pos="0"/>
              </a:tabLst>
            </a:pPr>
            <a:r>
              <a:rPr b="0" lang="en" sz="1400" spc="-1" strike="noStrike">
                <a:solidFill>
                  <a:schemeClr val="dk1"/>
                </a:solidFill>
                <a:latin typeface="Poppins"/>
                <a:ea typeface="Poppins"/>
              </a:rPr>
              <a:t>Nisha Saud</a:t>
            </a:r>
            <a:endParaRPr b="0" lang="en-US" sz="1400" spc="-1" strike="noStrike">
              <a:solidFill>
                <a:srgbClr val="000000"/>
              </a:solidFill>
              <a:latin typeface="Arial"/>
            </a:endParaRPr>
          </a:p>
          <a:p>
            <a:pPr marL="216000" indent="-216000">
              <a:lnSpc>
                <a:spcPct val="100000"/>
              </a:lnSpc>
              <a:buClr>
                <a:srgbClr val="1d1d1d"/>
              </a:buClr>
              <a:buFont typeface="Wingdings" charset="2"/>
              <a:buChar char=""/>
              <a:tabLst>
                <a:tab algn="l" pos="0"/>
              </a:tabLst>
            </a:pPr>
            <a:r>
              <a:rPr b="0" lang="en" sz="1400" spc="-1" strike="noStrike">
                <a:solidFill>
                  <a:schemeClr val="dk1"/>
                </a:solidFill>
                <a:latin typeface="Poppins"/>
                <a:ea typeface="Poppins"/>
              </a:rPr>
              <a:t>Rahul Bhatt</a:t>
            </a:r>
            <a:endParaRPr b="0" lang="en-US" sz="1400" spc="-1" strike="noStrike">
              <a:solidFill>
                <a:srgbClr val="000000"/>
              </a:solidFill>
              <a:latin typeface="Arial"/>
            </a:endParaRPr>
          </a:p>
          <a:p>
            <a:pPr marL="216000" indent="-216000">
              <a:lnSpc>
                <a:spcPct val="100000"/>
              </a:lnSpc>
              <a:buClr>
                <a:srgbClr val="1d1d1d"/>
              </a:buClr>
              <a:buFont typeface="Wingdings" charset="2"/>
              <a:buChar char=""/>
              <a:tabLst>
                <a:tab algn="l" pos="0"/>
              </a:tabLst>
            </a:pPr>
            <a:r>
              <a:rPr b="0" lang="en" sz="1400" spc="-1" strike="noStrike">
                <a:solidFill>
                  <a:schemeClr val="dk1"/>
                </a:solidFill>
                <a:latin typeface="Poppins"/>
                <a:ea typeface="Poppins"/>
              </a:rPr>
              <a:t>Sarita Chand</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9" name="PlaceHolder 1"/>
          <p:cNvSpPr>
            <a:spLocks noGrp="1"/>
          </p:cNvSpPr>
          <p:nvPr>
            <p:ph type="subTitle"/>
          </p:nvPr>
        </p:nvSpPr>
        <p:spPr>
          <a:xfrm>
            <a:off x="720000" y="3252240"/>
            <a:ext cx="5597280" cy="457200"/>
          </a:xfrm>
          <a:prstGeom prst="rect">
            <a:avLst/>
          </a:prstGeom>
          <a:noFill/>
          <a:ln w="0">
            <a:noFill/>
          </a:ln>
        </p:spPr>
        <p:txBody>
          <a:bodyPr lIns="91440" rIns="91440" tIns="91440" bIns="91440" anchor="t">
            <a:noAutofit/>
          </a:bodyPr>
          <a:p>
            <a:pPr marL="216000" indent="-216000">
              <a:lnSpc>
                <a:spcPct val="100000"/>
              </a:lnSpc>
              <a:buClr>
                <a:srgbClr val="1d1d1d"/>
              </a:buClr>
              <a:buFont typeface="Wingdings" charset="2"/>
              <a:buChar char=""/>
              <a:tabLst>
                <a:tab algn="l" pos="0"/>
              </a:tabLst>
            </a:pPr>
            <a:r>
              <a:rPr b="0" lang="en" sz="1400" spc="-1" strike="noStrike">
                <a:solidFill>
                  <a:schemeClr val="dk1"/>
                </a:solidFill>
                <a:latin typeface="Poppins"/>
                <a:ea typeface="Poppins"/>
              </a:rPr>
              <a:t>Introduction</a:t>
            </a:r>
            <a:endParaRPr b="0" lang="en-US" sz="1400" spc="-1" strike="noStrike">
              <a:solidFill>
                <a:srgbClr val="000000"/>
              </a:solidFill>
              <a:latin typeface="Arial"/>
            </a:endParaRPr>
          </a:p>
          <a:p>
            <a:pPr marL="216000" indent="-216000">
              <a:lnSpc>
                <a:spcPct val="100000"/>
              </a:lnSpc>
              <a:buClr>
                <a:srgbClr val="1d1d1d"/>
              </a:buClr>
              <a:buFont typeface="Wingdings" charset="2"/>
              <a:buChar char=""/>
              <a:tabLst>
                <a:tab algn="l" pos="0"/>
              </a:tabLst>
            </a:pPr>
            <a:r>
              <a:rPr b="0" lang="en" sz="1400" spc="-1" strike="noStrike">
                <a:solidFill>
                  <a:schemeClr val="dk1"/>
                </a:solidFill>
                <a:latin typeface="Poppins"/>
                <a:ea typeface="Poppins"/>
              </a:rPr>
              <a:t>Objective</a:t>
            </a:r>
            <a:endParaRPr b="0" lang="en-US" sz="1400" spc="-1" strike="noStrike">
              <a:solidFill>
                <a:srgbClr val="000000"/>
              </a:solidFill>
              <a:latin typeface="Arial"/>
            </a:endParaRPr>
          </a:p>
          <a:p>
            <a:pPr marL="216000" indent="-216000">
              <a:lnSpc>
                <a:spcPct val="100000"/>
              </a:lnSpc>
              <a:buClr>
                <a:srgbClr val="1d1d1d"/>
              </a:buClr>
              <a:buFont typeface="Wingdings" charset="2"/>
              <a:buChar char=""/>
              <a:tabLst>
                <a:tab algn="l" pos="0"/>
              </a:tabLst>
            </a:pPr>
            <a:r>
              <a:rPr b="0" lang="en" sz="1400" spc="-1" strike="noStrike">
                <a:solidFill>
                  <a:schemeClr val="dk1"/>
                </a:solidFill>
                <a:latin typeface="Poppins"/>
                <a:ea typeface="Poppins"/>
              </a:rPr>
              <a:t>Components Used</a:t>
            </a:r>
            <a:endParaRPr b="0" lang="en-US" sz="1400" spc="-1" strike="noStrike">
              <a:solidFill>
                <a:srgbClr val="000000"/>
              </a:solidFill>
              <a:latin typeface="Arial"/>
            </a:endParaRPr>
          </a:p>
          <a:p>
            <a:pPr marL="216000" indent="-216000">
              <a:lnSpc>
                <a:spcPct val="100000"/>
              </a:lnSpc>
              <a:buClr>
                <a:srgbClr val="1d1d1d"/>
              </a:buClr>
              <a:buFont typeface="Wingdings" charset="2"/>
              <a:buChar char=""/>
              <a:tabLst>
                <a:tab algn="l" pos="0"/>
              </a:tabLst>
            </a:pPr>
            <a:r>
              <a:rPr b="0" lang="en" sz="1400" spc="-1" strike="noStrike">
                <a:solidFill>
                  <a:schemeClr val="dk1"/>
                </a:solidFill>
                <a:latin typeface="Poppins"/>
                <a:ea typeface="Poppins"/>
              </a:rPr>
              <a:t>Implementation</a:t>
            </a:r>
            <a:endParaRPr b="0" lang="en-US" sz="1400" spc="-1" strike="noStrike">
              <a:solidFill>
                <a:srgbClr val="000000"/>
              </a:solidFill>
              <a:latin typeface="Arial"/>
            </a:endParaRPr>
          </a:p>
          <a:p>
            <a:pPr marL="216000" indent="-216000">
              <a:lnSpc>
                <a:spcPct val="100000"/>
              </a:lnSpc>
              <a:buClr>
                <a:srgbClr val="1d1d1d"/>
              </a:buClr>
              <a:buFont typeface="Wingdings" charset="2"/>
              <a:buChar char=""/>
              <a:tabLst>
                <a:tab algn="l" pos="0"/>
              </a:tabLst>
            </a:pPr>
            <a:r>
              <a:rPr b="0" lang="en" sz="1400" spc="-1" strike="noStrike">
                <a:solidFill>
                  <a:schemeClr val="dk1"/>
                </a:solidFill>
                <a:latin typeface="Poppins"/>
                <a:ea typeface="Poppins"/>
              </a:rPr>
              <a:t>Conclusion</a:t>
            </a:r>
            <a:endParaRPr b="0" lang="en-US" sz="1400" spc="-1" strike="noStrike">
              <a:solidFill>
                <a:srgbClr val="000000"/>
              </a:solidFill>
              <a:latin typeface="Arial"/>
            </a:endParaRPr>
          </a:p>
        </p:txBody>
      </p:sp>
      <p:grpSp>
        <p:nvGrpSpPr>
          <p:cNvPr id="1390" name="Google Shape;1486;p38"/>
          <p:cNvGrpSpPr/>
          <p:nvPr/>
        </p:nvGrpSpPr>
        <p:grpSpPr>
          <a:xfrm>
            <a:off x="-374400" y="3354480"/>
            <a:ext cx="3921840" cy="2969280"/>
            <a:chOff x="-374400" y="3354480"/>
            <a:chExt cx="3921840" cy="2969280"/>
          </a:xfrm>
        </p:grpSpPr>
        <p:pic>
          <p:nvPicPr>
            <p:cNvPr id="1391" name="Google Shape;1487;p38" descr=""/>
            <p:cNvPicPr/>
            <p:nvPr/>
          </p:nvPicPr>
          <p:blipFill>
            <a:blip r:embed="rId1"/>
            <a:srcRect l="16959" t="24708" r="7122" b="26168"/>
            <a:stretch/>
          </p:blipFill>
          <p:spPr>
            <a:xfrm>
              <a:off x="-374400" y="3354480"/>
              <a:ext cx="3890520" cy="2969280"/>
            </a:xfrm>
            <a:prstGeom prst="rect">
              <a:avLst/>
            </a:prstGeom>
            <a:ln w="0">
              <a:noFill/>
            </a:ln>
          </p:spPr>
        </p:pic>
        <p:grpSp>
          <p:nvGrpSpPr>
            <p:cNvPr id="1392" name="Google Shape;1488;p38"/>
            <p:cNvGrpSpPr/>
            <p:nvPr/>
          </p:nvGrpSpPr>
          <p:grpSpPr>
            <a:xfrm>
              <a:off x="1853640" y="4445640"/>
              <a:ext cx="1693800" cy="1359360"/>
              <a:chOff x="1853640" y="4445640"/>
              <a:chExt cx="1693800" cy="1359360"/>
            </a:xfrm>
          </p:grpSpPr>
          <p:sp>
            <p:nvSpPr>
              <p:cNvPr id="1393" name="Google Shape;1489;p38"/>
              <p:cNvSpPr/>
              <p:nvPr/>
            </p:nvSpPr>
            <p:spPr>
              <a:xfrm>
                <a:off x="2287440" y="4713840"/>
                <a:ext cx="1260000" cy="1091160"/>
              </a:xfrm>
              <a:custGeom>
                <a:avLst/>
                <a:gdLst>
                  <a:gd name="textAreaLeft" fmla="*/ 0 w 1260000"/>
                  <a:gd name="textAreaRight" fmla="*/ 1260720 w 1260000"/>
                  <a:gd name="textAreaTop" fmla="*/ 0 h 1091160"/>
                  <a:gd name="textAreaBottom" fmla="*/ 1091880 h 109116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394" name="Google Shape;1490;p38"/>
              <p:cNvSpPr/>
              <p:nvPr/>
            </p:nvSpPr>
            <p:spPr>
              <a:xfrm>
                <a:off x="2264040" y="4445640"/>
                <a:ext cx="900000" cy="779400"/>
              </a:xfrm>
              <a:custGeom>
                <a:avLst/>
                <a:gdLst>
                  <a:gd name="textAreaLeft" fmla="*/ 0 w 900000"/>
                  <a:gd name="textAreaRight" fmla="*/ 900720 w 900000"/>
                  <a:gd name="textAreaTop" fmla="*/ 0 h 779400"/>
                  <a:gd name="textAreaBottom" fmla="*/ 780120 h 77940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395" name="Google Shape;1491;p38"/>
              <p:cNvSpPr/>
              <p:nvPr/>
            </p:nvSpPr>
            <p:spPr>
              <a:xfrm>
                <a:off x="1853640" y="4713840"/>
                <a:ext cx="900000" cy="779400"/>
              </a:xfrm>
              <a:custGeom>
                <a:avLst/>
                <a:gdLst>
                  <a:gd name="textAreaLeft" fmla="*/ 0 w 900000"/>
                  <a:gd name="textAreaRight" fmla="*/ 900720 w 900000"/>
                  <a:gd name="textAreaTop" fmla="*/ 0 h 779400"/>
                  <a:gd name="textAreaBottom" fmla="*/ 780120 h 779400"/>
                </a:gdLst>
                <a:ah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sp>
        <p:nvSpPr>
          <p:cNvPr id="1396" name="PlaceHolder 2"/>
          <p:cNvSpPr>
            <a:spLocks noGrp="1"/>
          </p:cNvSpPr>
          <p:nvPr>
            <p:ph type="title"/>
          </p:nvPr>
        </p:nvSpPr>
        <p:spPr>
          <a:xfrm>
            <a:off x="720000" y="2079360"/>
            <a:ext cx="5597280" cy="840960"/>
          </a:xfrm>
          <a:prstGeom prst="rect">
            <a:avLst/>
          </a:prstGeom>
          <a:noFill/>
          <a:ln w="0">
            <a:noFill/>
          </a:ln>
        </p:spPr>
        <p:txBody>
          <a:bodyPr lIns="91440" rIns="91440" tIns="91440" bIns="91440" anchor="ctr">
            <a:noAutofit/>
          </a:bodyPr>
          <a:p>
            <a:pPr indent="0">
              <a:lnSpc>
                <a:spcPct val="100000"/>
              </a:lnSpc>
              <a:buNone/>
              <a:tabLst>
                <a:tab algn="l" pos="0"/>
              </a:tabLst>
            </a:pPr>
            <a:r>
              <a:rPr b="1" lang="en" sz="5000" spc="-1" strike="noStrike">
                <a:solidFill>
                  <a:schemeClr val="dk2"/>
                </a:solidFill>
                <a:latin typeface="IBM Plex Mono"/>
                <a:ea typeface="IBM Plex Mono"/>
              </a:rPr>
              <a:t>Contents</a:t>
            </a:r>
            <a:endParaRPr b="0" lang="en-US" sz="5000" spc="-1" strike="noStrike">
              <a:solidFill>
                <a:srgbClr val="000000"/>
              </a:solidFill>
              <a:latin typeface="Arial"/>
            </a:endParaRPr>
          </a:p>
        </p:txBody>
      </p:sp>
      <p:grpSp>
        <p:nvGrpSpPr>
          <p:cNvPr id="1397" name="Google Shape;1493;p38"/>
          <p:cNvGrpSpPr/>
          <p:nvPr/>
        </p:nvGrpSpPr>
        <p:grpSpPr>
          <a:xfrm>
            <a:off x="6487560" y="-1301040"/>
            <a:ext cx="4267440" cy="6665040"/>
            <a:chOff x="6487560" y="-1301040"/>
            <a:chExt cx="4267440" cy="6665040"/>
          </a:xfrm>
        </p:grpSpPr>
        <p:sp>
          <p:nvSpPr>
            <p:cNvPr id="1398" name="Google Shape;1494;p38"/>
            <p:cNvSpPr/>
            <p:nvPr/>
          </p:nvSpPr>
          <p:spPr>
            <a:xfrm>
              <a:off x="6727680" y="103320"/>
              <a:ext cx="4005720" cy="4748400"/>
            </a:xfrm>
            <a:custGeom>
              <a:avLst/>
              <a:gdLst>
                <a:gd name="textAreaLeft" fmla="*/ 0 w 4005720"/>
                <a:gd name="textAreaRight" fmla="*/ 4006440 w 4005720"/>
                <a:gd name="textAreaTop" fmla="*/ 0 h 4748400"/>
                <a:gd name="textAreaBottom" fmla="*/ 4749120 h 4748400"/>
              </a:gdLst>
              <a:ah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399" name="Google Shape;1495;p38"/>
            <p:cNvSpPr/>
            <p:nvPr/>
          </p:nvSpPr>
          <p:spPr>
            <a:xfrm>
              <a:off x="7070400" y="81360"/>
              <a:ext cx="2924640" cy="3057120"/>
            </a:xfrm>
            <a:custGeom>
              <a:avLst/>
              <a:gdLst>
                <a:gd name="textAreaLeft" fmla="*/ 0 w 2924640"/>
                <a:gd name="textAreaRight" fmla="*/ 2925360 w 2924640"/>
                <a:gd name="textAreaTop" fmla="*/ 0 h 3057120"/>
                <a:gd name="textAreaBottom" fmla="*/ 3057840 h 3057120"/>
              </a:gdLst>
              <a:ah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400" name="Google Shape;1496;p38"/>
            <p:cNvSpPr/>
            <p:nvPr/>
          </p:nvSpPr>
          <p:spPr>
            <a:xfrm>
              <a:off x="7602480" y="245520"/>
              <a:ext cx="3152520" cy="5118480"/>
            </a:xfrm>
            <a:custGeom>
              <a:avLst/>
              <a:gdLst>
                <a:gd name="textAreaLeft" fmla="*/ 0 w 3152520"/>
                <a:gd name="textAreaRight" fmla="*/ 3153240 w 3152520"/>
                <a:gd name="textAreaTop" fmla="*/ 0 h 5118480"/>
                <a:gd name="textAreaBottom" fmla="*/ 5119200 h 5118480"/>
              </a:gdLst>
              <a:ah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eb9109"/>
                </a:gs>
                <a:gs pos="78000">
                  <a:srgbClr val="f5f8ff"/>
                </a:gs>
                <a:gs pos="100000">
                  <a:srgbClr val="f5f8ff"/>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401" name="Google Shape;1497;p38"/>
            <p:cNvSpPr/>
            <p:nvPr/>
          </p:nvSpPr>
          <p:spPr>
            <a:xfrm>
              <a:off x="7235280" y="622440"/>
              <a:ext cx="1859760" cy="4594680"/>
            </a:xfrm>
            <a:custGeom>
              <a:avLst/>
              <a:gdLst>
                <a:gd name="textAreaLeft" fmla="*/ 0 w 1859760"/>
                <a:gd name="textAreaRight" fmla="*/ 1860480 w 1859760"/>
                <a:gd name="textAreaTop" fmla="*/ 0 h 4594680"/>
                <a:gd name="textAreaBottom" fmla="*/ 4595400 h 4594680"/>
              </a:gdLst>
              <a:ah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08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402" name="Google Shape;1498;p38"/>
            <p:cNvSpPr/>
            <p:nvPr/>
          </p:nvSpPr>
          <p:spPr>
            <a:xfrm>
              <a:off x="6933240" y="621360"/>
              <a:ext cx="1859760" cy="4594680"/>
            </a:xfrm>
            <a:custGeom>
              <a:avLst/>
              <a:gdLst>
                <a:gd name="textAreaLeft" fmla="*/ 0 w 1859760"/>
                <a:gd name="textAreaRight" fmla="*/ 1860480 w 1859760"/>
                <a:gd name="textAreaTop" fmla="*/ 0 h 4594680"/>
                <a:gd name="textAreaBottom" fmla="*/ 4595400 h 4594680"/>
              </a:gdLst>
              <a:ah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pic>
          <p:nvPicPr>
            <p:cNvPr id="1403" name="Google Shape;1499;p38" descr=""/>
            <p:cNvPicPr/>
            <p:nvPr/>
          </p:nvPicPr>
          <p:blipFill>
            <a:blip r:embed="rId2"/>
            <a:srcRect l="16959" t="24708" r="7122" b="26168"/>
            <a:stretch/>
          </p:blipFill>
          <p:spPr>
            <a:xfrm>
              <a:off x="6487560" y="-1301040"/>
              <a:ext cx="4197960" cy="3203640"/>
            </a:xfrm>
            <a:prstGeom prst="rect">
              <a:avLst/>
            </a:prstGeom>
            <a:ln w="0">
              <a:noFill/>
            </a:ln>
          </p:spPr>
        </p:pic>
        <p:grpSp>
          <p:nvGrpSpPr>
            <p:cNvPr id="1404" name="Google Shape;1500;p38"/>
            <p:cNvGrpSpPr/>
            <p:nvPr/>
          </p:nvGrpSpPr>
          <p:grpSpPr>
            <a:xfrm>
              <a:off x="8233200" y="4254480"/>
              <a:ext cx="707760" cy="707400"/>
              <a:chOff x="8233200" y="4254480"/>
              <a:chExt cx="707760" cy="707400"/>
            </a:xfrm>
          </p:grpSpPr>
          <p:sp>
            <p:nvSpPr>
              <p:cNvPr id="1405" name="Google Shape;1501;p38"/>
              <p:cNvSpPr/>
              <p:nvPr/>
            </p:nvSpPr>
            <p:spPr>
              <a:xfrm rot="5400000">
                <a:off x="8691840" y="4254480"/>
                <a:ext cx="249120" cy="249120"/>
              </a:xfrm>
              <a:custGeom>
                <a:avLst/>
                <a:gdLst>
                  <a:gd name="textAreaLeft" fmla="*/ 0 w 249120"/>
                  <a:gd name="textAreaRight" fmla="*/ 249840 w 249120"/>
                  <a:gd name="textAreaTop" fmla="*/ 0 h 249120"/>
                  <a:gd name="textAreaBottom" fmla="*/ 249840 h 24912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406" name="Google Shape;1502;p38"/>
              <p:cNvSpPr/>
              <p:nvPr/>
            </p:nvSpPr>
            <p:spPr>
              <a:xfrm rot="5400000">
                <a:off x="8615520" y="4330800"/>
                <a:ext cx="249120" cy="249120"/>
              </a:xfrm>
              <a:custGeom>
                <a:avLst/>
                <a:gdLst>
                  <a:gd name="textAreaLeft" fmla="*/ 0 w 249120"/>
                  <a:gd name="textAreaRight" fmla="*/ 249840 w 249120"/>
                  <a:gd name="textAreaTop" fmla="*/ 0 h 249120"/>
                  <a:gd name="textAreaBottom" fmla="*/ 249840 h 249120"/>
                </a:gdLst>
                <a:ah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407" name="Google Shape;1503;p38"/>
              <p:cNvSpPr/>
              <p:nvPr/>
            </p:nvSpPr>
            <p:spPr>
              <a:xfrm rot="5400000">
                <a:off x="8539200" y="4407120"/>
                <a:ext cx="249120" cy="249120"/>
              </a:xfrm>
              <a:custGeom>
                <a:avLst/>
                <a:gdLst>
                  <a:gd name="textAreaLeft" fmla="*/ 0 w 249120"/>
                  <a:gd name="textAreaRight" fmla="*/ 249840 w 249120"/>
                  <a:gd name="textAreaTop" fmla="*/ 0 h 249120"/>
                  <a:gd name="textAreaBottom" fmla="*/ 249840 h 249120"/>
                </a:gdLst>
                <a:ah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408" name="Google Shape;1504;p38"/>
              <p:cNvSpPr/>
              <p:nvPr/>
            </p:nvSpPr>
            <p:spPr>
              <a:xfrm rot="5400000">
                <a:off x="8462520" y="4483440"/>
                <a:ext cx="249120" cy="248760"/>
              </a:xfrm>
              <a:custGeom>
                <a:avLst/>
                <a:gdLst>
                  <a:gd name="textAreaLeft" fmla="*/ 0 w 249120"/>
                  <a:gd name="textAreaRight" fmla="*/ 249840 w 249120"/>
                  <a:gd name="textAreaTop" fmla="*/ 0 h 248760"/>
                  <a:gd name="textAreaBottom" fmla="*/ 249480 h 248760"/>
                </a:gdLst>
                <a:ah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409" name="Google Shape;1505;p38"/>
              <p:cNvSpPr/>
              <p:nvPr/>
            </p:nvSpPr>
            <p:spPr>
              <a:xfrm rot="5400000">
                <a:off x="8386200" y="4560120"/>
                <a:ext cx="249120" cy="249120"/>
              </a:xfrm>
              <a:custGeom>
                <a:avLst/>
                <a:gdLst>
                  <a:gd name="textAreaLeft" fmla="*/ 0 w 249120"/>
                  <a:gd name="textAreaRight" fmla="*/ 249840 w 249120"/>
                  <a:gd name="textAreaTop" fmla="*/ 0 h 249120"/>
                  <a:gd name="textAreaBottom" fmla="*/ 249840 h 249120"/>
                </a:gdLst>
                <a:ah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410" name="Google Shape;1506;p38"/>
              <p:cNvSpPr/>
              <p:nvPr/>
            </p:nvSpPr>
            <p:spPr>
              <a:xfrm rot="5400000">
                <a:off x="8309880" y="4636800"/>
                <a:ext cx="248760" cy="248760"/>
              </a:xfrm>
              <a:custGeom>
                <a:avLst/>
                <a:gdLst>
                  <a:gd name="textAreaLeft" fmla="*/ 0 w 248760"/>
                  <a:gd name="textAreaRight" fmla="*/ 249480 w 248760"/>
                  <a:gd name="textAreaTop" fmla="*/ 0 h 248760"/>
                  <a:gd name="textAreaBottom" fmla="*/ 249480 h 248760"/>
                </a:gdLst>
                <a:ah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411" name="Google Shape;1507;p38"/>
              <p:cNvSpPr/>
              <p:nvPr/>
            </p:nvSpPr>
            <p:spPr>
              <a:xfrm rot="5400000">
                <a:off x="8233200" y="4712760"/>
                <a:ext cx="249120" cy="249120"/>
              </a:xfrm>
              <a:custGeom>
                <a:avLst/>
                <a:gdLst>
                  <a:gd name="textAreaLeft" fmla="*/ 0 w 249120"/>
                  <a:gd name="textAreaRight" fmla="*/ 249840 w 249120"/>
                  <a:gd name="textAreaTop" fmla="*/ 0 h 249120"/>
                  <a:gd name="textAreaBottom" fmla="*/ 249840 h 24912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412" name="Google Shape;1508;p38"/>
            <p:cNvGrpSpPr/>
            <p:nvPr/>
          </p:nvGrpSpPr>
          <p:grpSpPr>
            <a:xfrm>
              <a:off x="8999640" y="3354480"/>
              <a:ext cx="457560" cy="456840"/>
              <a:chOff x="8999640" y="3354480"/>
              <a:chExt cx="457560" cy="456840"/>
            </a:xfrm>
          </p:grpSpPr>
          <p:sp>
            <p:nvSpPr>
              <p:cNvPr id="1413" name="Google Shape;1509;p38"/>
              <p:cNvSpPr/>
              <p:nvPr/>
            </p:nvSpPr>
            <p:spPr>
              <a:xfrm rot="5400000">
                <a:off x="9296280" y="3354480"/>
                <a:ext cx="160920" cy="160920"/>
              </a:xfrm>
              <a:custGeom>
                <a:avLst/>
                <a:gdLst>
                  <a:gd name="textAreaLeft" fmla="*/ 0 w 160920"/>
                  <a:gd name="textAreaRight" fmla="*/ 161640 w 160920"/>
                  <a:gd name="textAreaTop" fmla="*/ 0 h 160920"/>
                  <a:gd name="textAreaBottom" fmla="*/ 161640 h 16092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80640" bIns="80640" anchor="ctr">
                <a:noAutofit/>
              </a:bodyPr>
              <a:p>
                <a:pPr>
                  <a:lnSpc>
                    <a:spcPct val="100000"/>
                  </a:lnSpc>
                  <a:tabLst>
                    <a:tab algn="l" pos="0"/>
                  </a:tabLst>
                </a:pPr>
                <a:endParaRPr b="0" lang="en-US" sz="1400" spc="-1" strike="noStrike">
                  <a:solidFill>
                    <a:srgbClr val="000000"/>
                  </a:solidFill>
                  <a:latin typeface="Arial"/>
                </a:endParaRPr>
              </a:p>
            </p:txBody>
          </p:sp>
          <p:sp>
            <p:nvSpPr>
              <p:cNvPr id="1414" name="Google Shape;1510;p38"/>
              <p:cNvSpPr/>
              <p:nvPr/>
            </p:nvSpPr>
            <p:spPr>
              <a:xfrm rot="5400000">
                <a:off x="9246960" y="3403440"/>
                <a:ext cx="160920" cy="160920"/>
              </a:xfrm>
              <a:custGeom>
                <a:avLst/>
                <a:gdLst>
                  <a:gd name="textAreaLeft" fmla="*/ 0 w 160920"/>
                  <a:gd name="textAreaRight" fmla="*/ 161640 w 160920"/>
                  <a:gd name="textAreaTop" fmla="*/ 0 h 160920"/>
                  <a:gd name="textAreaBottom" fmla="*/ 161640 h 160920"/>
                </a:gdLst>
                <a:ah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80640" bIns="80640" anchor="ctr">
                <a:noAutofit/>
              </a:bodyPr>
              <a:p>
                <a:pPr>
                  <a:lnSpc>
                    <a:spcPct val="100000"/>
                  </a:lnSpc>
                  <a:tabLst>
                    <a:tab algn="l" pos="0"/>
                  </a:tabLst>
                </a:pPr>
                <a:endParaRPr b="0" lang="en-US" sz="1400" spc="-1" strike="noStrike">
                  <a:solidFill>
                    <a:srgbClr val="000000"/>
                  </a:solidFill>
                  <a:latin typeface="Arial"/>
                </a:endParaRPr>
              </a:p>
            </p:txBody>
          </p:sp>
          <p:sp>
            <p:nvSpPr>
              <p:cNvPr id="1415" name="Google Shape;1511;p38"/>
              <p:cNvSpPr/>
              <p:nvPr/>
            </p:nvSpPr>
            <p:spPr>
              <a:xfrm rot="5400000">
                <a:off x="9197640" y="3453120"/>
                <a:ext cx="160920" cy="160920"/>
              </a:xfrm>
              <a:custGeom>
                <a:avLst/>
                <a:gdLst>
                  <a:gd name="textAreaLeft" fmla="*/ 0 w 160920"/>
                  <a:gd name="textAreaRight" fmla="*/ 161640 w 160920"/>
                  <a:gd name="textAreaTop" fmla="*/ 0 h 160920"/>
                  <a:gd name="textAreaBottom" fmla="*/ 161640 h 160920"/>
                </a:gdLst>
                <a:ah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80640" bIns="80640" anchor="ctr">
                <a:noAutofit/>
              </a:bodyPr>
              <a:p>
                <a:pPr>
                  <a:lnSpc>
                    <a:spcPct val="100000"/>
                  </a:lnSpc>
                  <a:tabLst>
                    <a:tab algn="l" pos="0"/>
                  </a:tabLst>
                </a:pPr>
                <a:endParaRPr b="0" lang="en-US" sz="1400" spc="-1" strike="noStrike">
                  <a:solidFill>
                    <a:srgbClr val="000000"/>
                  </a:solidFill>
                  <a:latin typeface="Arial"/>
                </a:endParaRPr>
              </a:p>
            </p:txBody>
          </p:sp>
          <p:sp>
            <p:nvSpPr>
              <p:cNvPr id="1416" name="Google Shape;1512;p38"/>
              <p:cNvSpPr/>
              <p:nvPr/>
            </p:nvSpPr>
            <p:spPr>
              <a:xfrm rot="5400000">
                <a:off x="9147960" y="3502440"/>
                <a:ext cx="160920" cy="160560"/>
              </a:xfrm>
              <a:custGeom>
                <a:avLst/>
                <a:gdLst>
                  <a:gd name="textAreaLeft" fmla="*/ 0 w 160920"/>
                  <a:gd name="textAreaRight" fmla="*/ 161640 w 160920"/>
                  <a:gd name="textAreaTop" fmla="*/ 0 h 160560"/>
                  <a:gd name="textAreaBottom" fmla="*/ 161280 h 160560"/>
                </a:gdLst>
                <a:ah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80640" bIns="80640" anchor="ctr">
                <a:noAutofit/>
              </a:bodyPr>
              <a:p>
                <a:pPr>
                  <a:lnSpc>
                    <a:spcPct val="100000"/>
                  </a:lnSpc>
                  <a:tabLst>
                    <a:tab algn="l" pos="0"/>
                  </a:tabLst>
                </a:pPr>
                <a:endParaRPr b="0" lang="en-US" sz="1400" spc="-1" strike="noStrike">
                  <a:solidFill>
                    <a:srgbClr val="000000"/>
                  </a:solidFill>
                  <a:latin typeface="Arial"/>
                </a:endParaRPr>
              </a:p>
            </p:txBody>
          </p:sp>
          <p:sp>
            <p:nvSpPr>
              <p:cNvPr id="1417" name="Google Shape;1513;p38"/>
              <p:cNvSpPr/>
              <p:nvPr/>
            </p:nvSpPr>
            <p:spPr>
              <a:xfrm rot="5400000">
                <a:off x="9098640" y="3551760"/>
                <a:ext cx="160920" cy="160920"/>
              </a:xfrm>
              <a:custGeom>
                <a:avLst/>
                <a:gdLst>
                  <a:gd name="textAreaLeft" fmla="*/ 0 w 160920"/>
                  <a:gd name="textAreaRight" fmla="*/ 161640 w 160920"/>
                  <a:gd name="textAreaTop" fmla="*/ 0 h 160920"/>
                  <a:gd name="textAreaBottom" fmla="*/ 161640 h 160920"/>
                </a:gdLst>
                <a:ah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80640" bIns="80640" anchor="ctr">
                <a:noAutofit/>
              </a:bodyPr>
              <a:p>
                <a:pPr>
                  <a:lnSpc>
                    <a:spcPct val="100000"/>
                  </a:lnSpc>
                  <a:tabLst>
                    <a:tab algn="l" pos="0"/>
                  </a:tabLst>
                </a:pPr>
                <a:endParaRPr b="0" lang="en-US" sz="1400" spc="-1" strike="noStrike">
                  <a:solidFill>
                    <a:srgbClr val="000000"/>
                  </a:solidFill>
                  <a:latin typeface="Arial"/>
                </a:endParaRPr>
              </a:p>
            </p:txBody>
          </p:sp>
          <p:sp>
            <p:nvSpPr>
              <p:cNvPr id="1418" name="Google Shape;1514;p38"/>
              <p:cNvSpPr/>
              <p:nvPr/>
            </p:nvSpPr>
            <p:spPr>
              <a:xfrm rot="5400000">
                <a:off x="9049320" y="3601440"/>
                <a:ext cx="160560" cy="160560"/>
              </a:xfrm>
              <a:custGeom>
                <a:avLst/>
                <a:gdLst>
                  <a:gd name="textAreaLeft" fmla="*/ 0 w 160560"/>
                  <a:gd name="textAreaRight" fmla="*/ 161280 w 160560"/>
                  <a:gd name="textAreaTop" fmla="*/ 0 h 160560"/>
                  <a:gd name="textAreaBottom" fmla="*/ 161280 h 160560"/>
                </a:gdLst>
                <a:ah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80640" bIns="80640" anchor="ctr">
                <a:noAutofit/>
              </a:bodyPr>
              <a:p>
                <a:pPr>
                  <a:lnSpc>
                    <a:spcPct val="100000"/>
                  </a:lnSpc>
                  <a:tabLst>
                    <a:tab algn="l" pos="0"/>
                  </a:tabLst>
                </a:pPr>
                <a:endParaRPr b="0" lang="en-US" sz="1400" spc="-1" strike="noStrike">
                  <a:solidFill>
                    <a:srgbClr val="000000"/>
                  </a:solidFill>
                  <a:latin typeface="Arial"/>
                </a:endParaRPr>
              </a:p>
            </p:txBody>
          </p:sp>
          <p:sp>
            <p:nvSpPr>
              <p:cNvPr id="1419" name="Google Shape;1515;p38"/>
              <p:cNvSpPr/>
              <p:nvPr/>
            </p:nvSpPr>
            <p:spPr>
              <a:xfrm rot="5400000">
                <a:off x="8999640" y="3650400"/>
                <a:ext cx="160920" cy="160920"/>
              </a:xfrm>
              <a:custGeom>
                <a:avLst/>
                <a:gdLst>
                  <a:gd name="textAreaLeft" fmla="*/ 0 w 160920"/>
                  <a:gd name="textAreaRight" fmla="*/ 161640 w 160920"/>
                  <a:gd name="textAreaTop" fmla="*/ 0 h 160920"/>
                  <a:gd name="textAreaBottom" fmla="*/ 161640 h 160920"/>
                </a:gdLst>
                <a:ah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fillRef idx="0"/>
              <a:effectRef idx="0"/>
              <a:fontRef idx="minor"/>
            </p:style>
            <p:txBody>
              <a:bodyPr lIns="90000" rIns="90000" tIns="80640" bIns="806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420" name="Google Shape;1516;p38"/>
            <p:cNvGrpSpPr/>
            <p:nvPr/>
          </p:nvGrpSpPr>
          <p:grpSpPr>
            <a:xfrm>
              <a:off x="8146800" y="539640"/>
              <a:ext cx="207360" cy="207360"/>
              <a:chOff x="8146800" y="539640"/>
              <a:chExt cx="207360" cy="207360"/>
            </a:xfrm>
          </p:grpSpPr>
          <p:sp>
            <p:nvSpPr>
              <p:cNvPr id="1421" name="Google Shape;1517;p38"/>
              <p:cNvSpPr/>
              <p:nvPr/>
            </p:nvSpPr>
            <p:spPr>
              <a:xfrm>
                <a:off x="8146800" y="539640"/>
                <a:ext cx="207360" cy="207360"/>
              </a:xfrm>
              <a:prstGeom prst="ellipse">
                <a:avLst/>
              </a:prstGeom>
              <a:noFill/>
              <a:ln w="9525">
                <a:solidFill>
                  <a:srgbClr val="8208d5"/>
                </a:solidFill>
                <a:round/>
              </a:ln>
            </p:spPr>
            <p:style>
              <a:lnRef idx="0"/>
              <a:fillRef idx="0"/>
              <a:effectRef idx="0"/>
              <a:fontRef idx="minor"/>
            </p:style>
            <p:txBody>
              <a:bodyPr lIns="90000" rIns="90000" tIns="73440" bIns="73440" anchor="ctr">
                <a:noAutofit/>
              </a:bodyPr>
              <a:p>
                <a:pPr>
                  <a:lnSpc>
                    <a:spcPct val="100000"/>
                  </a:lnSpc>
                  <a:tabLst>
                    <a:tab algn="l" pos="0"/>
                  </a:tabLst>
                </a:pPr>
                <a:endParaRPr b="0" lang="en-US" sz="1400" spc="-1" strike="noStrike">
                  <a:solidFill>
                    <a:srgbClr val="000000"/>
                  </a:solidFill>
                  <a:latin typeface="Arial"/>
                </a:endParaRPr>
              </a:p>
            </p:txBody>
          </p:sp>
          <p:sp>
            <p:nvSpPr>
              <p:cNvPr id="1422" name="Google Shape;1518;p38"/>
              <p:cNvSpPr/>
              <p:nvPr/>
            </p:nvSpPr>
            <p:spPr>
              <a:xfrm>
                <a:off x="8175960" y="568800"/>
                <a:ext cx="148680" cy="14868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52560" bIns="5256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423" name="Google Shape;1519;p38"/>
            <p:cNvGrpSpPr/>
            <p:nvPr/>
          </p:nvGrpSpPr>
          <p:grpSpPr>
            <a:xfrm>
              <a:off x="7554240" y="2467800"/>
              <a:ext cx="207360" cy="207360"/>
              <a:chOff x="7554240" y="2467800"/>
              <a:chExt cx="207360" cy="207360"/>
            </a:xfrm>
          </p:grpSpPr>
          <p:sp>
            <p:nvSpPr>
              <p:cNvPr id="1424" name="Google Shape;1520;p38"/>
              <p:cNvSpPr/>
              <p:nvPr/>
            </p:nvSpPr>
            <p:spPr>
              <a:xfrm>
                <a:off x="7554240" y="2467800"/>
                <a:ext cx="207360" cy="207360"/>
              </a:xfrm>
              <a:prstGeom prst="ellipse">
                <a:avLst/>
              </a:prstGeom>
              <a:noFill/>
              <a:ln w="9525">
                <a:solidFill>
                  <a:srgbClr val="8208d5"/>
                </a:solidFill>
                <a:round/>
              </a:ln>
            </p:spPr>
            <p:style>
              <a:lnRef idx="0"/>
              <a:fillRef idx="0"/>
              <a:effectRef idx="0"/>
              <a:fontRef idx="minor"/>
            </p:style>
            <p:txBody>
              <a:bodyPr lIns="90000" rIns="90000" tIns="73440" bIns="73440" anchor="ctr">
                <a:noAutofit/>
              </a:bodyPr>
              <a:p>
                <a:pPr>
                  <a:lnSpc>
                    <a:spcPct val="100000"/>
                  </a:lnSpc>
                  <a:tabLst>
                    <a:tab algn="l" pos="0"/>
                  </a:tabLst>
                </a:pPr>
                <a:endParaRPr b="0" lang="en-US" sz="1400" spc="-1" strike="noStrike">
                  <a:solidFill>
                    <a:srgbClr val="000000"/>
                  </a:solidFill>
                  <a:latin typeface="Arial"/>
                </a:endParaRPr>
              </a:p>
            </p:txBody>
          </p:sp>
          <p:sp>
            <p:nvSpPr>
              <p:cNvPr id="1425" name="Google Shape;1521;p38"/>
              <p:cNvSpPr/>
              <p:nvPr/>
            </p:nvSpPr>
            <p:spPr>
              <a:xfrm>
                <a:off x="7583760" y="2496960"/>
                <a:ext cx="148680" cy="14868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fillRef idx="0"/>
              <a:effectRef idx="0"/>
              <a:fontRef idx="minor"/>
            </p:style>
            <p:txBody>
              <a:bodyPr lIns="90000" rIns="90000" tIns="52560" bIns="52560" anchor="ctr">
                <a:noAutofit/>
              </a:bodyPr>
              <a:p>
                <a:pPr>
                  <a:lnSpc>
                    <a:spcPct val="100000"/>
                  </a:lnSpc>
                  <a:tabLst>
                    <a:tab algn="l" pos="0"/>
                  </a:tabLst>
                </a:pPr>
                <a:endParaRPr b="0" lang="en-US" sz="1400" spc="-1" strike="noStrike">
                  <a:solidFill>
                    <a:srgbClr val="000000"/>
                  </a:solidFill>
                  <a:latin typeface="Arial"/>
                </a:endParaRPr>
              </a:p>
            </p:txBody>
          </p:sp>
        </p:grpSp>
        <p:sp>
          <p:nvSpPr>
            <p:cNvPr id="1426" name="Google Shape;1522;p38"/>
            <p:cNvSpPr/>
            <p:nvPr/>
          </p:nvSpPr>
          <p:spPr>
            <a:xfrm>
              <a:off x="7454520" y="4164120"/>
              <a:ext cx="147240" cy="147240"/>
            </a:xfrm>
            <a:prstGeom prst="ellipse">
              <a:avLst/>
            </a:prstGeom>
            <a:gradFill rotWithShape="0">
              <a:gsLst>
                <a:gs pos="0">
                  <a:srgbClr val="0c0a9e"/>
                </a:gs>
                <a:gs pos="100000">
                  <a:srgbClr val="ffffff">
                    <a:alpha val="0"/>
                  </a:srgbClr>
                </a:gs>
              </a:gsLst>
              <a:lin ang="5400000"/>
            </a:gradFill>
            <a:ln w="0">
              <a:noFill/>
            </a:ln>
          </p:spPr>
          <p:style>
            <a:lnRef idx="0"/>
            <a:fillRef idx="0"/>
            <a:effectRef idx="0"/>
            <a:fontRef idx="minor"/>
          </p:style>
          <p:txBody>
            <a:bodyPr lIns="90000" rIns="90000" tIns="51840" bIns="518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427" name="Google Shape;1523;p38"/>
          <p:cNvGrpSpPr/>
          <p:nvPr/>
        </p:nvGrpSpPr>
        <p:grpSpPr>
          <a:xfrm>
            <a:off x="795960" y="3019680"/>
            <a:ext cx="4558680" cy="133560"/>
            <a:chOff x="795960" y="3019680"/>
            <a:chExt cx="4558680" cy="133560"/>
          </a:xfrm>
        </p:grpSpPr>
        <p:sp>
          <p:nvSpPr>
            <p:cNvPr id="1428" name="Google Shape;1524;p38"/>
            <p:cNvSpPr/>
            <p:nvPr/>
          </p:nvSpPr>
          <p:spPr>
            <a:xfrm>
              <a:off x="5221080" y="301968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cxnSp>
          <p:nvCxnSpPr>
            <p:cNvPr id="1429" name="Google Shape;1525;p38"/>
            <p:cNvCxnSpPr/>
            <p:nvPr/>
          </p:nvCxnSpPr>
          <p:spPr>
            <a:xfrm>
              <a:off x="795960" y="3086640"/>
              <a:ext cx="4463640" cy="720"/>
            </a:xfrm>
            <a:prstGeom prst="straightConnector1">
              <a:avLst/>
            </a:prstGeom>
            <a:ln w="9525">
              <a:solidFill>
                <a:srgbClr val="0c0a9e"/>
              </a:solidFill>
              <a:round/>
            </a:ln>
          </p:spPr>
        </p:cxnSp>
        <p:sp>
          <p:nvSpPr>
            <p:cNvPr id="1430" name="Google Shape;1526;p38"/>
            <p:cNvSpPr/>
            <p:nvPr/>
          </p:nvSpPr>
          <p:spPr>
            <a:xfrm>
              <a:off x="5250960" y="304992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tabLst>
                  <a:tab algn="l" pos="0"/>
                </a:tabLst>
              </a:pPr>
              <a:endParaRPr b="0" lang="en-US" sz="1400" spc="-1" strike="noStrike">
                <a:solidFill>
                  <a:srgbClr val="ffffff"/>
                </a:solidFill>
                <a:latin typeface="Aria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1" name="PlaceHolder 1"/>
          <p:cNvSpPr>
            <a:spLocks noGrp="1"/>
          </p:cNvSpPr>
          <p:nvPr>
            <p:ph type="title"/>
          </p:nvPr>
        </p:nvSpPr>
        <p:spPr>
          <a:xfrm>
            <a:off x="720000" y="444960"/>
            <a:ext cx="7703280" cy="572040"/>
          </a:xfrm>
          <a:prstGeom prst="rect">
            <a:avLst/>
          </a:prstGeom>
          <a:noFill/>
          <a:ln w="0">
            <a:noFill/>
          </a:ln>
        </p:spPr>
        <p:txBody>
          <a:bodyPr lIns="91440" rIns="91440" tIns="91440" bIns="91440" anchor="t">
            <a:noAutofit/>
          </a:bodyPr>
          <a:p>
            <a:pPr indent="0">
              <a:lnSpc>
                <a:spcPct val="100000"/>
              </a:lnSpc>
              <a:buNone/>
              <a:tabLst>
                <a:tab algn="l" pos="0"/>
              </a:tabLst>
            </a:pPr>
            <a:r>
              <a:rPr b="1" lang="en" sz="3000" spc="-1" strike="noStrike">
                <a:solidFill>
                  <a:schemeClr val="dk2"/>
                </a:solidFill>
                <a:latin typeface="IBM Plex Mono"/>
                <a:ea typeface="IBM Plex Mono"/>
              </a:rPr>
              <a:t>Introduction</a:t>
            </a:r>
            <a:endParaRPr b="0" lang="en-US" sz="3000" spc="-1" strike="noStrike">
              <a:solidFill>
                <a:srgbClr val="000000"/>
              </a:solidFill>
              <a:latin typeface="Arial"/>
            </a:endParaRPr>
          </a:p>
        </p:txBody>
      </p:sp>
      <p:sp>
        <p:nvSpPr>
          <p:cNvPr id="1432" name="PlaceHolder 2"/>
          <p:cNvSpPr>
            <a:spLocks noGrp="1"/>
          </p:cNvSpPr>
          <p:nvPr>
            <p:ph type="subTitle"/>
          </p:nvPr>
        </p:nvSpPr>
        <p:spPr>
          <a:xfrm>
            <a:off x="720000" y="1786680"/>
            <a:ext cx="3542400" cy="1829880"/>
          </a:xfrm>
          <a:prstGeom prst="rect">
            <a:avLst/>
          </a:prstGeom>
          <a:noFill/>
          <a:ln w="0">
            <a:noFill/>
          </a:ln>
        </p:spPr>
        <p:txBody>
          <a:bodyPr lIns="91440" rIns="91440" tIns="91440" bIns="91440" anchor="t">
            <a:noAutofit/>
          </a:bodyPr>
          <a:p>
            <a:pPr indent="0" algn="just">
              <a:lnSpc>
                <a:spcPct val="100000"/>
              </a:lnSpc>
              <a:buNone/>
              <a:tabLst>
                <a:tab algn="l" pos="0"/>
              </a:tabLst>
            </a:pPr>
            <a:r>
              <a:rPr b="0" lang="en-US" sz="1100" spc="-1" strike="noStrike">
                <a:solidFill>
                  <a:schemeClr val="dk1"/>
                </a:solidFill>
                <a:latin typeface="Comfortaa"/>
                <a:ea typeface="Comfortaa"/>
              </a:rPr>
              <a:t>A Digital clock is alternative to traditional analog clock .A digital clock is a type of clock that displays the time digitally. In this design, simulation of digital clock is capable of displaying seconds, minutes and 24 hours timing is presented. This simulation consists of 6 digits 2 digit for seconds, two digit for minutes and remaining two digit for hours.</a:t>
            </a:r>
            <a:endParaRPr b="0" lang="en-US" sz="1100" spc="-1" strike="noStrike">
              <a:solidFill>
                <a:srgbClr val="000000"/>
              </a:solidFill>
              <a:latin typeface="Arial"/>
            </a:endParaRPr>
          </a:p>
        </p:txBody>
      </p:sp>
      <p:grpSp>
        <p:nvGrpSpPr>
          <p:cNvPr id="1433" name="Google Shape;1534;p39"/>
          <p:cNvGrpSpPr/>
          <p:nvPr/>
        </p:nvGrpSpPr>
        <p:grpSpPr>
          <a:xfrm>
            <a:off x="-123840" y="4132440"/>
            <a:ext cx="4558320" cy="1140120"/>
            <a:chOff x="-123840" y="4132440"/>
            <a:chExt cx="4558320" cy="1140120"/>
          </a:xfrm>
        </p:grpSpPr>
        <p:grpSp>
          <p:nvGrpSpPr>
            <p:cNvPr id="1434" name="Google Shape;1535;p39"/>
            <p:cNvGrpSpPr/>
            <p:nvPr/>
          </p:nvGrpSpPr>
          <p:grpSpPr>
            <a:xfrm>
              <a:off x="720" y="4132440"/>
              <a:ext cx="2307600" cy="1140120"/>
              <a:chOff x="720" y="4132440"/>
              <a:chExt cx="2307600" cy="1140120"/>
            </a:xfrm>
          </p:grpSpPr>
          <p:sp>
            <p:nvSpPr>
              <p:cNvPr id="1435" name="Google Shape;1536;p39"/>
              <p:cNvSpPr/>
              <p:nvPr/>
            </p:nvSpPr>
            <p:spPr>
              <a:xfrm rot="5400000">
                <a:off x="663840" y="3628440"/>
                <a:ext cx="981000" cy="2307240"/>
              </a:xfrm>
              <a:custGeom>
                <a:avLst/>
                <a:gdLst>
                  <a:gd name="textAreaLeft" fmla="*/ 0 w 981000"/>
                  <a:gd name="textAreaRight" fmla="*/ 981720 w 981000"/>
                  <a:gd name="textAreaTop" fmla="*/ 0 h 2307240"/>
                  <a:gd name="textAreaBottom" fmla="*/ 2307960 h 2307240"/>
                </a:gdLst>
                <a:ah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62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436" name="Google Shape;1537;p39"/>
              <p:cNvSpPr/>
              <p:nvPr/>
            </p:nvSpPr>
            <p:spPr>
              <a:xfrm rot="5400000">
                <a:off x="664200" y="3469320"/>
                <a:ext cx="981000" cy="2307240"/>
              </a:xfrm>
              <a:custGeom>
                <a:avLst/>
                <a:gdLst>
                  <a:gd name="textAreaLeft" fmla="*/ 0 w 981000"/>
                  <a:gd name="textAreaRight" fmla="*/ 981720 w 981000"/>
                  <a:gd name="textAreaTop" fmla="*/ 0 h 2307240"/>
                  <a:gd name="textAreaBottom" fmla="*/ 2307960 h 2307240"/>
                </a:gdLst>
                <a:ah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78000">
                    <a:srgbClr val="f5f8ff"/>
                  </a:gs>
                  <a:gs pos="100000">
                    <a:srgbClr val="f5f8ff"/>
                  </a:gs>
                </a:gsLst>
                <a:lin ang="540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437" name="Google Shape;1538;p39"/>
            <p:cNvGrpSpPr/>
            <p:nvPr/>
          </p:nvGrpSpPr>
          <p:grpSpPr>
            <a:xfrm>
              <a:off x="-123840" y="4386240"/>
              <a:ext cx="4558320" cy="133560"/>
              <a:chOff x="-123840" y="4386240"/>
              <a:chExt cx="4558320" cy="133560"/>
            </a:xfrm>
          </p:grpSpPr>
          <p:sp>
            <p:nvSpPr>
              <p:cNvPr id="1438" name="Google Shape;1539;p39"/>
              <p:cNvSpPr/>
              <p:nvPr/>
            </p:nvSpPr>
            <p:spPr>
              <a:xfrm>
                <a:off x="4300920" y="4386240"/>
                <a:ext cx="133560" cy="133560"/>
              </a:xfrm>
              <a:prstGeom prst="ellipse">
                <a:avLst/>
              </a:prstGeom>
              <a:noFill/>
              <a:ln w="9525">
                <a:solidFill>
                  <a:srgbClr val="0c0a9e"/>
                </a:solidFill>
                <a:round/>
              </a:ln>
            </p:spPr>
            <p:style>
              <a:lnRef idx="0"/>
              <a:fillRef idx="0"/>
              <a:effectRef idx="0"/>
              <a:fontRef idx="minor"/>
            </p:style>
            <p:txBody>
              <a:bodyPr lIns="90000" rIns="90000" tIns="47160" bIns="47160" anchor="ctr">
                <a:noAutofit/>
              </a:bodyPr>
              <a:p>
                <a:pPr>
                  <a:lnSpc>
                    <a:spcPct val="100000"/>
                  </a:lnSpc>
                  <a:tabLst>
                    <a:tab algn="l" pos="0"/>
                  </a:tabLst>
                </a:pPr>
                <a:endParaRPr b="0" lang="en-US" sz="1400" spc="-1" strike="noStrike">
                  <a:solidFill>
                    <a:srgbClr val="000000"/>
                  </a:solidFill>
                  <a:latin typeface="Arial"/>
                </a:endParaRPr>
              </a:p>
            </p:txBody>
          </p:sp>
          <p:cxnSp>
            <p:nvCxnSpPr>
              <p:cNvPr id="1439" name="Google Shape;1540;p39"/>
              <p:cNvCxnSpPr/>
              <p:nvPr/>
            </p:nvCxnSpPr>
            <p:spPr>
              <a:xfrm>
                <a:off x="-123840" y="4453200"/>
                <a:ext cx="4463280" cy="720"/>
              </a:xfrm>
              <a:prstGeom prst="straightConnector1">
                <a:avLst/>
              </a:prstGeom>
              <a:ln w="9525">
                <a:solidFill>
                  <a:srgbClr val="0c0a9e"/>
                </a:solidFill>
                <a:round/>
              </a:ln>
            </p:spPr>
          </p:cxnSp>
          <p:sp>
            <p:nvSpPr>
              <p:cNvPr id="1440" name="Google Shape;1541;p39"/>
              <p:cNvSpPr/>
              <p:nvPr/>
            </p:nvSpPr>
            <p:spPr>
              <a:xfrm>
                <a:off x="4331160" y="4416480"/>
                <a:ext cx="73080" cy="73080"/>
              </a:xfrm>
              <a:prstGeom prst="ellipse">
                <a:avLst/>
              </a:prstGeom>
              <a:solidFill>
                <a:schemeClr val="dk2"/>
              </a:solidFill>
              <a:ln w="0">
                <a:noFill/>
              </a:ln>
            </p:spPr>
            <p:style>
              <a:lnRef idx="0"/>
              <a:fillRef idx="0"/>
              <a:effectRef idx="0"/>
              <a:fontRef idx="minor"/>
            </p:style>
            <p:txBody>
              <a:bodyPr lIns="90000" rIns="90000" tIns="25920" bIns="25920" anchor="ctr">
                <a:noAutofit/>
              </a:bodyPr>
              <a:p>
                <a:pPr>
                  <a:lnSpc>
                    <a:spcPct val="100000"/>
                  </a:lnSpc>
                  <a:tabLst>
                    <a:tab algn="l" pos="0"/>
                  </a:tabLst>
                </a:pPr>
                <a:endParaRPr b="0" lang="en-US" sz="1400" spc="-1" strike="noStrike">
                  <a:solidFill>
                    <a:srgbClr val="ffffff"/>
                  </a:solidFill>
                  <a:latin typeface="Arial"/>
                </a:endParaRPr>
              </a:p>
            </p:txBody>
          </p:sp>
        </p:grpSp>
      </p:grpSp>
      <p:pic>
        <p:nvPicPr>
          <p:cNvPr id="1441" name="" descr=""/>
          <p:cNvPicPr/>
          <p:nvPr/>
        </p:nvPicPr>
        <p:blipFill>
          <a:blip r:embed="rId1"/>
          <a:stretch/>
        </p:blipFill>
        <p:spPr>
          <a:xfrm rot="21591000">
            <a:off x="4108320" y="1407240"/>
            <a:ext cx="4558680" cy="24814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2" name="PlaceHolder 1"/>
          <p:cNvSpPr>
            <a:spLocks noGrp="1"/>
          </p:cNvSpPr>
          <p:nvPr>
            <p:ph type="title"/>
          </p:nvPr>
        </p:nvSpPr>
        <p:spPr>
          <a:xfrm>
            <a:off x="720000" y="444960"/>
            <a:ext cx="7703280" cy="572040"/>
          </a:xfrm>
          <a:prstGeom prst="rect">
            <a:avLst/>
          </a:prstGeom>
          <a:noFill/>
          <a:ln w="0">
            <a:noFill/>
          </a:ln>
        </p:spPr>
        <p:txBody>
          <a:bodyPr lIns="91440" rIns="91440" tIns="91440" bIns="91440" anchor="t">
            <a:noAutofit/>
          </a:bodyPr>
          <a:p>
            <a:pPr indent="0">
              <a:lnSpc>
                <a:spcPct val="100000"/>
              </a:lnSpc>
              <a:buNone/>
              <a:tabLst>
                <a:tab algn="l" pos="0"/>
              </a:tabLst>
            </a:pPr>
            <a:r>
              <a:rPr b="1" lang="en" sz="3000" spc="-1" strike="noStrike">
                <a:solidFill>
                  <a:schemeClr val="dk2"/>
                </a:solidFill>
                <a:latin typeface="IBM Plex Mono"/>
                <a:ea typeface="IBM Plex Mono"/>
              </a:rPr>
              <a:t>Objectives</a:t>
            </a:r>
            <a:endParaRPr b="0" lang="en-US" sz="3000" spc="-1" strike="noStrike">
              <a:solidFill>
                <a:srgbClr val="000000"/>
              </a:solidFill>
              <a:latin typeface="Arial"/>
            </a:endParaRPr>
          </a:p>
        </p:txBody>
      </p:sp>
      <p:sp>
        <p:nvSpPr>
          <p:cNvPr id="1443" name="PlaceHolder 2"/>
          <p:cNvSpPr>
            <a:spLocks noGrp="1"/>
          </p:cNvSpPr>
          <p:nvPr>
            <p:ph type="subTitle"/>
          </p:nvPr>
        </p:nvSpPr>
        <p:spPr>
          <a:xfrm>
            <a:off x="1143000" y="1600200"/>
            <a:ext cx="6196680" cy="2091960"/>
          </a:xfrm>
          <a:prstGeom prst="rect">
            <a:avLst/>
          </a:prstGeom>
          <a:noFill/>
          <a:ln w="0">
            <a:noFill/>
          </a:ln>
        </p:spPr>
        <p:txBody>
          <a:bodyPr lIns="91440" rIns="91440" tIns="91440" bIns="91440" anchor="t">
            <a:noAutofit/>
          </a:bodyPr>
          <a:p>
            <a:pPr marL="216000" indent="-216000">
              <a:lnSpc>
                <a:spcPct val="100000"/>
              </a:lnSpc>
              <a:buClr>
                <a:srgbClr val="1d1d1d"/>
              </a:buClr>
              <a:buFont typeface="Wingdings" charset="2"/>
              <a:buChar char=""/>
              <a:tabLst>
                <a:tab algn="l" pos="0"/>
              </a:tabLst>
            </a:pPr>
            <a:r>
              <a:rPr b="0" lang="en-US" sz="1100" spc="-1" strike="noStrike">
                <a:solidFill>
                  <a:schemeClr val="dk1"/>
                </a:solidFill>
                <a:latin typeface="Comfortaa"/>
                <a:ea typeface="Comfortaa"/>
              </a:rPr>
              <a:t>To build Digital Clock.</a:t>
            </a:r>
            <a:endParaRPr b="0" lang="en-US" sz="1100" spc="-1" strike="noStrike">
              <a:solidFill>
                <a:srgbClr val="000000"/>
              </a:solidFill>
              <a:latin typeface="Arial"/>
            </a:endParaRPr>
          </a:p>
          <a:p>
            <a:pPr marL="216000" indent="-216000">
              <a:lnSpc>
                <a:spcPct val="100000"/>
              </a:lnSpc>
              <a:buClr>
                <a:srgbClr val="1d1d1d"/>
              </a:buClr>
              <a:buFont typeface="Wingdings" charset="2"/>
              <a:buChar char=""/>
              <a:tabLst>
                <a:tab algn="l" pos="0"/>
              </a:tabLst>
            </a:pPr>
            <a:r>
              <a:rPr b="0" lang="en-US" sz="1100" spc="-1" strike="noStrike">
                <a:solidFill>
                  <a:schemeClr val="dk1"/>
                </a:solidFill>
                <a:latin typeface="Comfortaa"/>
                <a:ea typeface="Comfortaa"/>
              </a:rPr>
              <a:t>To increase and build up knowledge.</a:t>
            </a:r>
            <a:endParaRPr b="0" lang="en-US" sz="1100" spc="-1" strike="noStrike">
              <a:solidFill>
                <a:srgbClr val="000000"/>
              </a:solidFill>
              <a:latin typeface="Arial"/>
            </a:endParaRPr>
          </a:p>
          <a:p>
            <a:pPr marL="216000" indent="-216000">
              <a:lnSpc>
                <a:spcPct val="100000"/>
              </a:lnSpc>
              <a:buClr>
                <a:srgbClr val="1d1d1d"/>
              </a:buClr>
              <a:buFont typeface="Wingdings" charset="2"/>
              <a:buChar char=""/>
              <a:tabLst>
                <a:tab algn="l" pos="0"/>
              </a:tabLst>
            </a:pPr>
            <a:r>
              <a:rPr b="0" lang="en-US" sz="1100" spc="-1" strike="noStrike">
                <a:solidFill>
                  <a:schemeClr val="dk1"/>
                </a:solidFill>
                <a:latin typeface="Comfortaa"/>
                <a:ea typeface="Comfortaa"/>
              </a:rPr>
              <a:t>To know about the working of each and every component and their role in the circuit.</a:t>
            </a:r>
            <a:endParaRPr b="0" lang="en-US" sz="1100" spc="-1" strike="noStrike">
              <a:solidFill>
                <a:srgbClr val="000000"/>
              </a:solidFill>
              <a:latin typeface="Arial"/>
            </a:endParaRPr>
          </a:p>
          <a:p>
            <a:pPr marL="216000" indent="-216000">
              <a:lnSpc>
                <a:spcPct val="100000"/>
              </a:lnSpc>
              <a:buClr>
                <a:srgbClr val="1d1d1d"/>
              </a:buClr>
              <a:buFont typeface="Wingdings" charset="2"/>
              <a:buChar char=""/>
              <a:tabLst>
                <a:tab algn="l" pos="0"/>
              </a:tabLst>
            </a:pPr>
            <a:r>
              <a:rPr b="0" lang="en-US" sz="1100" spc="-1" strike="noStrike">
                <a:solidFill>
                  <a:schemeClr val="dk1"/>
                </a:solidFill>
                <a:latin typeface="Comfortaa"/>
                <a:ea typeface="Comfortaa"/>
              </a:rPr>
              <a:t>To apply our knowledge and understanding into practice.</a:t>
            </a: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4" name="PlaceHolder 1"/>
          <p:cNvSpPr>
            <a:spLocks noGrp="1"/>
          </p:cNvSpPr>
          <p:nvPr>
            <p:ph type="title"/>
          </p:nvPr>
        </p:nvSpPr>
        <p:spPr>
          <a:xfrm>
            <a:off x="720000" y="444960"/>
            <a:ext cx="7703280" cy="572040"/>
          </a:xfrm>
          <a:prstGeom prst="rect">
            <a:avLst/>
          </a:prstGeom>
          <a:noFill/>
          <a:ln w="0">
            <a:noFill/>
          </a:ln>
        </p:spPr>
        <p:txBody>
          <a:bodyPr lIns="91440" rIns="91440" tIns="91440" bIns="91440" anchor="t">
            <a:noAutofit/>
          </a:bodyPr>
          <a:p>
            <a:pPr indent="0">
              <a:lnSpc>
                <a:spcPct val="100000"/>
              </a:lnSpc>
              <a:buNone/>
              <a:tabLst>
                <a:tab algn="l" pos="0"/>
              </a:tabLst>
            </a:pPr>
            <a:r>
              <a:rPr b="1" lang="en" sz="3000" spc="-1" strike="noStrike">
                <a:solidFill>
                  <a:schemeClr val="dk2"/>
                </a:solidFill>
                <a:latin typeface="IBM Plex Mono"/>
                <a:ea typeface="IBM Plex Mono"/>
              </a:rPr>
              <a:t>Components Used</a:t>
            </a:r>
            <a:endParaRPr b="0" lang="en-US" sz="3000" spc="-1" strike="noStrike">
              <a:solidFill>
                <a:srgbClr val="000000"/>
              </a:solidFill>
              <a:latin typeface="Arial"/>
            </a:endParaRPr>
          </a:p>
        </p:txBody>
      </p:sp>
      <p:sp>
        <p:nvSpPr>
          <p:cNvPr id="1445" name="PlaceHolder 2"/>
          <p:cNvSpPr>
            <a:spLocks noGrp="1"/>
          </p:cNvSpPr>
          <p:nvPr>
            <p:ph type="subTitle"/>
          </p:nvPr>
        </p:nvSpPr>
        <p:spPr>
          <a:xfrm>
            <a:off x="1904760" y="1600200"/>
            <a:ext cx="3124080" cy="2285640"/>
          </a:xfrm>
          <a:prstGeom prst="rect">
            <a:avLst/>
          </a:prstGeom>
          <a:noFill/>
          <a:ln w="0">
            <a:noFill/>
          </a:ln>
        </p:spPr>
        <p:txBody>
          <a:bodyPr lIns="91440" rIns="91440" tIns="91440" bIns="91440" anchor="t">
            <a:noAutofit/>
          </a:bodyPr>
          <a:p>
            <a:pPr marL="216000" indent="-216000" algn="just">
              <a:lnSpc>
                <a:spcPct val="100000"/>
              </a:lnSpc>
              <a:buClr>
                <a:srgbClr val="000000"/>
              </a:buClr>
              <a:buSzPct val="45000"/>
              <a:buFont typeface="Wingdings" charset="2"/>
              <a:buChar char=""/>
            </a:pPr>
            <a:r>
              <a:rPr b="0" lang="en-US" sz="1100" spc="-1" strike="noStrike">
                <a:solidFill>
                  <a:srgbClr val="000000"/>
                </a:solidFill>
                <a:latin typeface="Comfortaa"/>
                <a:ea typeface="Comfortaa"/>
              </a:rPr>
              <a:t>555 Timer IC</a:t>
            </a:r>
            <a:endParaRPr b="0" lang="en-US" sz="1100" spc="-1" strike="noStrike">
              <a:solidFill>
                <a:srgbClr val="000000"/>
              </a:solidFill>
              <a:latin typeface="Arial"/>
            </a:endParaRPr>
          </a:p>
          <a:p>
            <a:pPr marL="216000" indent="-216000" algn="just">
              <a:lnSpc>
                <a:spcPct val="100000"/>
              </a:lnSpc>
              <a:buClr>
                <a:srgbClr val="000000"/>
              </a:buClr>
              <a:buSzPct val="45000"/>
              <a:buFont typeface="Wingdings" charset="2"/>
              <a:buChar char=""/>
            </a:pPr>
            <a:r>
              <a:rPr b="0" lang="en-US" sz="1100" spc="-1" strike="noStrike">
                <a:solidFill>
                  <a:srgbClr val="000000"/>
                </a:solidFill>
                <a:latin typeface="Comfortaa"/>
                <a:ea typeface="Comfortaa"/>
              </a:rPr>
              <a:t>Voltage Source</a:t>
            </a:r>
            <a:endParaRPr b="0" lang="en-US" sz="1100" spc="-1" strike="noStrike">
              <a:solidFill>
                <a:srgbClr val="000000"/>
              </a:solidFill>
              <a:latin typeface="Arial"/>
            </a:endParaRPr>
          </a:p>
          <a:p>
            <a:pPr marL="216000" indent="-216000" algn="just">
              <a:lnSpc>
                <a:spcPct val="100000"/>
              </a:lnSpc>
              <a:buClr>
                <a:srgbClr val="000000"/>
              </a:buClr>
              <a:buSzPct val="45000"/>
              <a:buFont typeface="Wingdings" charset="2"/>
              <a:buChar char=""/>
            </a:pPr>
            <a:r>
              <a:rPr b="0" lang="en-US" sz="1100" spc="-1" strike="noStrike">
                <a:solidFill>
                  <a:srgbClr val="000000"/>
                </a:solidFill>
                <a:latin typeface="Comfortaa"/>
                <a:ea typeface="Comfortaa"/>
              </a:rPr>
              <a:t>Resistor</a:t>
            </a:r>
            <a:endParaRPr b="0" lang="en-US" sz="1100" spc="-1" strike="noStrike">
              <a:solidFill>
                <a:srgbClr val="000000"/>
              </a:solidFill>
              <a:latin typeface="Arial"/>
            </a:endParaRPr>
          </a:p>
          <a:p>
            <a:pPr marL="216000" indent="-216000" algn="just">
              <a:lnSpc>
                <a:spcPct val="100000"/>
              </a:lnSpc>
              <a:buClr>
                <a:srgbClr val="000000"/>
              </a:buClr>
              <a:buSzPct val="45000"/>
              <a:buFont typeface="Wingdings" charset="2"/>
              <a:buChar char=""/>
            </a:pPr>
            <a:r>
              <a:rPr b="0" lang="en-US" sz="1100" spc="-1" strike="noStrike">
                <a:solidFill>
                  <a:srgbClr val="000000"/>
                </a:solidFill>
                <a:latin typeface="Comfortaa"/>
                <a:ea typeface="Comfortaa"/>
              </a:rPr>
              <a:t>Capacitor</a:t>
            </a:r>
            <a:endParaRPr b="0" lang="en-US" sz="1100" spc="-1" strike="noStrike">
              <a:solidFill>
                <a:srgbClr val="000000"/>
              </a:solidFill>
              <a:latin typeface="Arial"/>
            </a:endParaRPr>
          </a:p>
          <a:p>
            <a:pPr marL="216000" indent="-216000" algn="just">
              <a:lnSpc>
                <a:spcPct val="100000"/>
              </a:lnSpc>
              <a:buClr>
                <a:srgbClr val="000000"/>
              </a:buClr>
              <a:buSzPct val="45000"/>
              <a:buFont typeface="Wingdings" charset="2"/>
              <a:buChar char=""/>
            </a:pPr>
            <a:r>
              <a:rPr b="0" lang="en-US" sz="1100" spc="-1" strike="noStrike">
                <a:solidFill>
                  <a:srgbClr val="000000"/>
                </a:solidFill>
                <a:latin typeface="Comfortaa"/>
                <a:ea typeface="Comfortaa"/>
              </a:rPr>
              <a:t>Seven segment display decade counter</a:t>
            </a:r>
            <a:endParaRPr b="0" lang="en-US" sz="1100" spc="-1" strike="noStrike">
              <a:solidFill>
                <a:srgbClr val="000000"/>
              </a:solidFill>
              <a:latin typeface="Arial"/>
            </a:endParaRPr>
          </a:p>
          <a:p>
            <a:pPr marL="216000" indent="-216000" algn="just">
              <a:lnSpc>
                <a:spcPct val="100000"/>
              </a:lnSpc>
              <a:buClr>
                <a:srgbClr val="000000"/>
              </a:buClr>
              <a:buSzPct val="45000"/>
              <a:buFont typeface="Wingdings" charset="2"/>
              <a:buChar char=""/>
            </a:pPr>
            <a:r>
              <a:rPr b="0" lang="en-US" sz="1100" spc="-1" strike="noStrike">
                <a:solidFill>
                  <a:srgbClr val="000000"/>
                </a:solidFill>
                <a:latin typeface="Comfortaa"/>
                <a:ea typeface="Comfortaa"/>
              </a:rPr>
              <a:t> </a:t>
            </a:r>
            <a:r>
              <a:rPr b="0" lang="en-US" sz="1100" spc="-1" strike="noStrike">
                <a:solidFill>
                  <a:srgbClr val="000000"/>
                </a:solidFill>
                <a:latin typeface="Comfortaa"/>
                <a:ea typeface="Comfortaa"/>
              </a:rPr>
              <a:t>Triple 3-input positive AND gate</a:t>
            </a:r>
            <a:endParaRPr b="0" lang="en-US" sz="1100" spc="-1" strike="noStrike">
              <a:solidFill>
                <a:srgbClr val="000000"/>
              </a:solidFill>
              <a:latin typeface="Arial"/>
            </a:endParaRPr>
          </a:p>
          <a:p>
            <a:pPr marL="216000" indent="-216000" algn="just">
              <a:lnSpc>
                <a:spcPct val="100000"/>
              </a:lnSpc>
              <a:buClr>
                <a:srgbClr val="000000"/>
              </a:buClr>
              <a:buSzPct val="45000"/>
              <a:buFont typeface="Wingdings" charset="2"/>
              <a:buChar char=""/>
            </a:pPr>
            <a:r>
              <a:rPr b="0" lang="en-US" sz="1100" spc="-1" strike="noStrike">
                <a:solidFill>
                  <a:srgbClr val="000000"/>
                </a:solidFill>
                <a:latin typeface="Comfortaa"/>
                <a:ea typeface="Comfortaa"/>
              </a:rPr>
              <a:t> </a:t>
            </a:r>
            <a:r>
              <a:rPr b="0" lang="en-US" sz="1100" spc="-1" strike="noStrike">
                <a:solidFill>
                  <a:srgbClr val="000000"/>
                </a:solidFill>
                <a:latin typeface="Comfortaa"/>
                <a:ea typeface="Comfortaa"/>
              </a:rPr>
              <a:t>Seven segment common cathode</a:t>
            </a: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6" name="PlaceHolder 1"/>
          <p:cNvSpPr>
            <a:spLocks noGrp="1"/>
          </p:cNvSpPr>
          <p:nvPr>
            <p:ph type="title"/>
          </p:nvPr>
        </p:nvSpPr>
        <p:spPr>
          <a:xfrm>
            <a:off x="720000" y="444960"/>
            <a:ext cx="7703280" cy="572040"/>
          </a:xfrm>
          <a:prstGeom prst="rect">
            <a:avLst/>
          </a:prstGeom>
          <a:noFill/>
          <a:ln w="0">
            <a:noFill/>
          </a:ln>
        </p:spPr>
        <p:txBody>
          <a:bodyPr lIns="91440" rIns="91440" tIns="91440" bIns="91440" anchor="t">
            <a:noAutofit/>
          </a:bodyPr>
          <a:p>
            <a:pPr indent="0">
              <a:lnSpc>
                <a:spcPct val="100000"/>
              </a:lnSpc>
              <a:buNone/>
              <a:tabLst>
                <a:tab algn="l" pos="0"/>
              </a:tabLst>
            </a:pPr>
            <a:r>
              <a:rPr b="1" lang="en" sz="3000" spc="-1" strike="noStrike">
                <a:solidFill>
                  <a:schemeClr val="dk2"/>
                </a:solidFill>
                <a:latin typeface="IBM Plex Mono"/>
                <a:ea typeface="IBM Plex Mono"/>
              </a:rPr>
              <a:t>555 Timer IC</a:t>
            </a:r>
            <a:endParaRPr b="0" lang="en-US" sz="3000" spc="-1" strike="noStrike">
              <a:solidFill>
                <a:srgbClr val="000000"/>
              </a:solidFill>
              <a:latin typeface="Arial"/>
            </a:endParaRPr>
          </a:p>
        </p:txBody>
      </p:sp>
      <p:sp>
        <p:nvSpPr>
          <p:cNvPr id="1447" name="PlaceHolder 2"/>
          <p:cNvSpPr>
            <a:spLocks noGrp="1"/>
          </p:cNvSpPr>
          <p:nvPr>
            <p:ph type="subTitle"/>
          </p:nvPr>
        </p:nvSpPr>
        <p:spPr>
          <a:xfrm>
            <a:off x="1371600" y="1621080"/>
            <a:ext cx="3428640" cy="157896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0" lang="en" sz="1400" spc="-1" strike="noStrike">
                <a:solidFill>
                  <a:schemeClr val="dk1"/>
                </a:solidFill>
                <a:latin typeface="Poppins"/>
                <a:ea typeface="Poppins"/>
              </a:rPr>
              <a:t>The</a:t>
            </a:r>
            <a:r>
              <a:rPr b="1" lang="en" sz="1400" spc="-1" strike="noStrike">
                <a:solidFill>
                  <a:schemeClr val="dk1"/>
                </a:solidFill>
                <a:latin typeface="Poppins"/>
                <a:ea typeface="Poppins"/>
              </a:rPr>
              <a:t> 555 timer IC</a:t>
            </a:r>
            <a:r>
              <a:rPr b="0" lang="en" sz="1400" spc="-1" strike="noStrike">
                <a:solidFill>
                  <a:schemeClr val="dk1"/>
                </a:solidFill>
                <a:latin typeface="Poppins"/>
                <a:ea typeface="Poppins"/>
              </a:rPr>
              <a:t> is an </a:t>
            </a:r>
            <a:r>
              <a:rPr b="0" lang="en" sz="1400" spc="-1" strike="noStrike" u="sng">
                <a:solidFill>
                  <a:schemeClr val="dk1"/>
                </a:solidFill>
                <a:uFillTx/>
                <a:latin typeface="Poppins"/>
                <a:ea typeface="Poppins"/>
                <a:hlinkClick r:id="rId1"/>
              </a:rPr>
              <a:t>integrated circuit</a:t>
            </a:r>
            <a:r>
              <a:rPr b="0" lang="en" sz="1400" spc="-1" strike="noStrike">
                <a:solidFill>
                  <a:schemeClr val="dk1"/>
                </a:solidFill>
                <a:latin typeface="Poppins"/>
                <a:ea typeface="Poppins"/>
              </a:rPr>
              <a:t> used in a variety of </a:t>
            </a:r>
            <a:r>
              <a:rPr b="0" lang="en" sz="1400" spc="-1" strike="noStrike" u="sng">
                <a:solidFill>
                  <a:schemeClr val="dk1"/>
                </a:solidFill>
                <a:uFillTx/>
                <a:latin typeface="Poppins"/>
                <a:ea typeface="Poppins"/>
                <a:hlinkClick r:id="rId2"/>
              </a:rPr>
              <a:t>timer</a:t>
            </a:r>
            <a:r>
              <a:rPr b="0" lang="en" sz="1400" spc="-1" strike="noStrike">
                <a:solidFill>
                  <a:schemeClr val="dk1"/>
                </a:solidFill>
                <a:latin typeface="Poppins"/>
                <a:ea typeface="Poppins"/>
              </a:rPr>
              <a:t>, delay, pulse generation, and </a:t>
            </a:r>
            <a:r>
              <a:rPr b="0" lang="en" sz="1400" spc="-1" strike="noStrike" u="sng">
                <a:solidFill>
                  <a:schemeClr val="dk1"/>
                </a:solidFill>
                <a:uFillTx/>
                <a:latin typeface="Poppins"/>
                <a:ea typeface="Poppins"/>
                <a:hlinkClick r:id="rId3"/>
              </a:rPr>
              <a:t>oscillator</a:t>
            </a:r>
            <a:r>
              <a:rPr b="0" lang="en" sz="1400" spc="-1" strike="noStrike">
                <a:solidFill>
                  <a:schemeClr val="dk1"/>
                </a:solidFill>
                <a:latin typeface="Poppins"/>
                <a:ea typeface="Poppins"/>
              </a:rPr>
              <a:t> applications. </a:t>
            </a:r>
            <a:endParaRPr b="0" lang="en-US" sz="1400" spc="-1" strike="noStrike">
              <a:solidFill>
                <a:srgbClr val="000000"/>
              </a:solidFill>
              <a:latin typeface="Arial"/>
            </a:endParaRPr>
          </a:p>
        </p:txBody>
      </p:sp>
      <p:pic>
        <p:nvPicPr>
          <p:cNvPr id="1448" name="" descr=""/>
          <p:cNvPicPr/>
          <p:nvPr/>
        </p:nvPicPr>
        <p:blipFill>
          <a:blip r:embed="rId4"/>
          <a:stretch/>
        </p:blipFill>
        <p:spPr>
          <a:xfrm>
            <a:off x="6384600" y="685800"/>
            <a:ext cx="2380680" cy="1789920"/>
          </a:xfrm>
          <a:prstGeom prst="rect">
            <a:avLst/>
          </a:prstGeom>
          <a:ln w="0">
            <a:noFill/>
          </a:ln>
        </p:spPr>
      </p:pic>
      <p:pic>
        <p:nvPicPr>
          <p:cNvPr id="1449" name="" descr=""/>
          <p:cNvPicPr/>
          <p:nvPr/>
        </p:nvPicPr>
        <p:blipFill>
          <a:blip r:embed="rId5"/>
          <a:stretch/>
        </p:blipFill>
        <p:spPr>
          <a:xfrm>
            <a:off x="5257800" y="2514600"/>
            <a:ext cx="2022480" cy="17334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0" name="PlaceHolder 1"/>
          <p:cNvSpPr>
            <a:spLocks noGrp="1"/>
          </p:cNvSpPr>
          <p:nvPr>
            <p:ph type="title"/>
          </p:nvPr>
        </p:nvSpPr>
        <p:spPr>
          <a:xfrm>
            <a:off x="720000" y="444960"/>
            <a:ext cx="7703280" cy="572040"/>
          </a:xfrm>
          <a:prstGeom prst="rect">
            <a:avLst/>
          </a:prstGeom>
          <a:noFill/>
          <a:ln w="0">
            <a:noFill/>
          </a:ln>
        </p:spPr>
        <p:txBody>
          <a:bodyPr lIns="91440" rIns="91440" tIns="91440" bIns="91440" anchor="t">
            <a:noAutofit/>
          </a:bodyPr>
          <a:p>
            <a:pPr indent="0">
              <a:lnSpc>
                <a:spcPct val="100000"/>
              </a:lnSpc>
              <a:buNone/>
              <a:tabLst>
                <a:tab algn="l" pos="0"/>
              </a:tabLst>
            </a:pPr>
            <a:r>
              <a:rPr b="1" lang="en" sz="3000" spc="-1" strike="noStrike">
                <a:solidFill>
                  <a:schemeClr val="dk2"/>
                </a:solidFill>
                <a:latin typeface="IBM Plex Mono"/>
                <a:ea typeface="IBM Plex Mono"/>
              </a:rPr>
              <a:t>Voltage Source</a:t>
            </a:r>
            <a:endParaRPr b="0" lang="en-US" sz="3000" spc="-1" strike="noStrike">
              <a:solidFill>
                <a:srgbClr val="000000"/>
              </a:solidFill>
              <a:latin typeface="Arial"/>
            </a:endParaRPr>
          </a:p>
        </p:txBody>
      </p:sp>
      <p:sp>
        <p:nvSpPr>
          <p:cNvPr id="1451" name="PlaceHolder 2"/>
          <p:cNvSpPr>
            <a:spLocks noGrp="1"/>
          </p:cNvSpPr>
          <p:nvPr>
            <p:ph type="subTitle"/>
          </p:nvPr>
        </p:nvSpPr>
        <p:spPr>
          <a:xfrm>
            <a:off x="990360" y="1655280"/>
            <a:ext cx="3352680" cy="1087560"/>
          </a:xfrm>
          <a:prstGeom prst="rect">
            <a:avLst/>
          </a:prstGeom>
          <a:noFill/>
          <a:ln w="0">
            <a:noFill/>
          </a:ln>
        </p:spPr>
        <p:txBody>
          <a:bodyPr lIns="91440" rIns="91440" tIns="91440" bIns="91440" anchor="t">
            <a:noAutofit/>
          </a:bodyPr>
          <a:p>
            <a:pPr indent="0">
              <a:lnSpc>
                <a:spcPct val="115000"/>
              </a:lnSpc>
              <a:buNone/>
              <a:tabLst>
                <a:tab algn="l" pos="0"/>
              </a:tabLst>
            </a:pPr>
            <a:r>
              <a:rPr b="0" lang="en" sz="1400" spc="-1" strike="noStrike">
                <a:solidFill>
                  <a:schemeClr val="dk1"/>
                </a:solidFill>
                <a:latin typeface="Poppins"/>
                <a:ea typeface="Poppins"/>
              </a:rPr>
              <a:t>A </a:t>
            </a:r>
            <a:r>
              <a:rPr b="1" lang="en" sz="1400" spc="-1" strike="noStrike">
                <a:solidFill>
                  <a:schemeClr val="dk1"/>
                </a:solidFill>
                <a:latin typeface="Poppins"/>
                <a:ea typeface="Poppins"/>
              </a:rPr>
              <a:t>voltage source </a:t>
            </a:r>
            <a:r>
              <a:rPr b="0" lang="en" sz="1400" spc="-1" strike="noStrike">
                <a:solidFill>
                  <a:schemeClr val="dk1"/>
                </a:solidFill>
                <a:latin typeface="Poppins"/>
                <a:ea typeface="Poppins"/>
              </a:rPr>
              <a:t>is a two-terminal device that creates a potential difference between two points in a circuit, allowing an electric current to pass through. </a:t>
            </a:r>
            <a:endParaRPr b="0" lang="en-US" sz="1400" spc="-1" strike="noStrike">
              <a:solidFill>
                <a:srgbClr val="000000"/>
              </a:solidFill>
              <a:latin typeface="Arial"/>
            </a:endParaRPr>
          </a:p>
        </p:txBody>
      </p:sp>
      <p:pic>
        <p:nvPicPr>
          <p:cNvPr id="1452" name="" descr=""/>
          <p:cNvPicPr/>
          <p:nvPr/>
        </p:nvPicPr>
        <p:blipFill>
          <a:blip r:embed="rId1"/>
          <a:stretch/>
        </p:blipFill>
        <p:spPr>
          <a:xfrm>
            <a:off x="5486400" y="1482840"/>
            <a:ext cx="1806480" cy="19458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7.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LibreOffice/24.2.4.2$Linux_X86_64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2024-06-28T15:23:37Z</dcterms:modified>
  <cp:revision>2</cp:revision>
  <dc:subject/>
  <dc:title/>
</cp:coreProperties>
</file>

<file path=docProps/custom.xml><?xml version="1.0" encoding="utf-8"?>
<Properties xmlns="http://schemas.openxmlformats.org/officeDocument/2006/custom-properties" xmlns:vt="http://schemas.openxmlformats.org/officeDocument/2006/docPropsVTypes"/>
</file>