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61" r:id="rId4"/>
    <p:sldId id="262" r:id="rId5"/>
    <p:sldId id="263" r:id="rId6"/>
    <p:sldId id="267" r:id="rId7"/>
    <p:sldId id="265" r:id="rId8"/>
    <p:sldId id="264" r:id="rId9"/>
    <p:sldId id="268" r:id="rId10"/>
    <p:sldId id="266" r:id="rId11"/>
    <p:sldId id="269" r:id="rId12"/>
    <p:sldId id="258" r:id="rId13"/>
    <p:sldId id="259" r:id="rId14"/>
    <p:sldId id="260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D291B17-9318-49DB-B28B-6E5994AE9581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91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791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91B17-9318-49DB-B28B-6E5994AE9581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546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91B17-9318-49DB-B28B-6E5994AE9581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31339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91B17-9318-49DB-B28B-6E5994AE9581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1961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85955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45018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50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91B17-9318-49DB-B28B-6E5994AE9581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5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7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2497495-0637-405E-AE64-5CC7506D51F5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5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97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0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88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4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0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2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64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a.gov/ghgemissions" TargetMode="External"/><Relationship Id="rId2" Type="http://schemas.openxmlformats.org/officeDocument/2006/relationships/hyperlink" Target="https://www.kaggle.com/berkeleyearth/climate-change-earth-surface-temperature-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E5C9F-1D30-4934-B236-6B04E3494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2421043"/>
          </a:xfrm>
        </p:spPr>
        <p:txBody>
          <a:bodyPr anchor="ctr"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Global Warming</a:t>
            </a:r>
            <a:br>
              <a:rPr lang="en-US" sz="360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84454-1A2F-40CB-BC18-B41772692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4" y="3346882"/>
            <a:ext cx="3511233" cy="1998415"/>
          </a:xfrm>
        </p:spPr>
        <p:txBody>
          <a:bodyPr anchor="t">
            <a:norm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 err="1"/>
              <a:t>Zareen</a:t>
            </a:r>
            <a:endParaRPr lang="en-US" dirty="0"/>
          </a:p>
          <a:p>
            <a:r>
              <a:rPr lang="en-US" dirty="0"/>
              <a:t>Vasudha</a:t>
            </a:r>
          </a:p>
          <a:p>
            <a:r>
              <a:rPr lang="en-US" dirty="0"/>
              <a:t>Neeta</a:t>
            </a:r>
          </a:p>
          <a:p>
            <a:r>
              <a:rPr lang="en-US" dirty="0"/>
              <a:t>Jayshree</a:t>
            </a:r>
          </a:p>
          <a:p>
            <a:endParaRPr lang="en-US" sz="2000" dirty="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06AAF892-25BF-4FE2-8977-F9EC2B572E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2" r="2" b="2383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11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33827-B113-4FD8-B0AB-BE72EE2C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using matplotlib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06CBE7-4C18-430F-B26E-E531ABFED4C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27564" t="27580" r="20000" b="7235"/>
          <a:stretch/>
        </p:blipFill>
        <p:spPr bwMode="auto">
          <a:xfrm>
            <a:off x="430874" y="1971983"/>
            <a:ext cx="5345911" cy="40243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281981-5F18-4627-882D-302754723B72}"/>
              </a:ext>
            </a:extLst>
          </p:cNvPr>
          <p:cNvPicPr/>
          <p:nvPr/>
        </p:nvPicPr>
        <p:blipFill rotWithShape="1">
          <a:blip r:embed="rId3"/>
          <a:srcRect l="22949" t="30086" r="18846" b="11339"/>
          <a:stretch/>
        </p:blipFill>
        <p:spPr bwMode="auto">
          <a:xfrm>
            <a:off x="6415215" y="1971983"/>
            <a:ext cx="5345911" cy="39704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1942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EF0F-DB49-4B5C-92F8-28A43FE9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USING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8F373-42F7-4763-A707-64CB9B68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566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BB08-0E85-4BF4-B140-004510E7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MACHINE LEARNING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A95F515-9CB3-4FC1-B26C-055AD992B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7063" y="2934060"/>
            <a:ext cx="4213012" cy="1781810"/>
          </a:xfrm>
        </p:spPr>
        <p:txBody>
          <a:bodyPr/>
          <a:lstStyle/>
          <a:p>
            <a:pPr marL="457200" lvl="1" indent="0" algn="ctr">
              <a:buNone/>
            </a:pPr>
            <a:r>
              <a:rPr lang="en-US" b="1" u="sng" dirty="0"/>
              <a:t>STEPS</a:t>
            </a:r>
          </a:p>
          <a:p>
            <a:pPr marL="457200" lvl="1" indent="0" algn="ctr">
              <a:buNone/>
            </a:pPr>
            <a:endParaRPr lang="en-US" b="1" u="sng" dirty="0"/>
          </a:p>
          <a:p>
            <a:r>
              <a:rPr lang="en-US" b="1" dirty="0"/>
              <a:t>Select features (columns)</a:t>
            </a:r>
          </a:p>
          <a:p>
            <a:r>
              <a:rPr lang="en-US" b="1" dirty="0"/>
              <a:t>Create a Train Test Split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E5FCE-C28A-4F91-A515-EC751CE528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1BD8287-3632-4EC9-8200-B8594D8D32C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8" t="12190" r="13000" b="5778"/>
          <a:stretch/>
        </p:blipFill>
        <p:spPr bwMode="auto">
          <a:xfrm>
            <a:off x="782381" y="2194558"/>
            <a:ext cx="5140837" cy="40241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37268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F60DD-E366-408F-AFF7-58D6FE3F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    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3F788-1F7A-4B27-AE3F-844DDD7A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is one of the most accurate learning algorithms available. For many data sets, it produces a 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highly accurate classifier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runs efficiently on large databases.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got accuracy of 0.99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96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E25C2-06DC-48DF-88F3-F95300BE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31C8B-69A0-4B88-9CA6-112FDF33A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Major countries affecting the Global warming are</a:t>
            </a:r>
          </a:p>
          <a:p>
            <a:r>
              <a:rPr lang="en-US" dirty="0"/>
              <a:t>- China</a:t>
            </a:r>
          </a:p>
          <a:p>
            <a:r>
              <a:rPr lang="en-US" dirty="0"/>
              <a:t>- United States </a:t>
            </a:r>
          </a:p>
          <a:p>
            <a:r>
              <a:rPr lang="en-US" dirty="0"/>
              <a:t>- India</a:t>
            </a:r>
          </a:p>
          <a:p>
            <a:endParaRPr lang="en-US" dirty="0"/>
          </a:p>
          <a:p>
            <a:r>
              <a:rPr lang="en-US" dirty="0"/>
              <a:t>Major sectors affecting the Global warming are </a:t>
            </a:r>
          </a:p>
          <a:p>
            <a:r>
              <a:rPr lang="en-US" dirty="0"/>
              <a:t>- Energy</a:t>
            </a:r>
          </a:p>
          <a:p>
            <a:r>
              <a:rPr lang="en-US" dirty="0"/>
              <a:t>- Industry</a:t>
            </a:r>
          </a:p>
          <a:p>
            <a:r>
              <a:rPr lang="en-US" dirty="0"/>
              <a:t>- Forestry</a:t>
            </a:r>
          </a:p>
          <a:p>
            <a:r>
              <a:rPr lang="en-US" dirty="0"/>
              <a:t>- Agriculture</a:t>
            </a:r>
          </a:p>
          <a:p>
            <a:endParaRPr lang="en-US" dirty="0"/>
          </a:p>
          <a:p>
            <a:r>
              <a:rPr lang="en-US" dirty="0"/>
              <a:t>Regulations must be placed immediately on these sectors to control or stop the Global warming</a:t>
            </a:r>
          </a:p>
          <a:p>
            <a:r>
              <a:rPr lang="en-US" dirty="0"/>
              <a:t>Climate change has brought about possibly permanent alterations to Earth's geological, biological and ecological systems.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40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31364-97D2-4709-8688-9A8C02C50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frequent and severe weather</a:t>
            </a:r>
          </a:p>
          <a:p>
            <a:r>
              <a:rPr lang="en-US" dirty="0"/>
              <a:t>Higher death rates</a:t>
            </a:r>
          </a:p>
          <a:p>
            <a:r>
              <a:rPr lang="en-US" dirty="0"/>
              <a:t>Dirtier air</a:t>
            </a:r>
          </a:p>
          <a:p>
            <a:r>
              <a:rPr lang="en-US" dirty="0"/>
              <a:t>Higher wildlife extinction rates</a:t>
            </a:r>
          </a:p>
          <a:p>
            <a:r>
              <a:rPr lang="en-US" dirty="0"/>
              <a:t>More acidic oceans</a:t>
            </a:r>
          </a:p>
          <a:p>
            <a:r>
              <a:rPr lang="en-US" dirty="0"/>
              <a:t>Higher sea levels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5F080D0-5B9A-451C-86AD-D22CD4795E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895600" y="1056944"/>
            <a:ext cx="92720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Consequences  of Global warming : 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94DAFA9C-4090-470C-A016-36A846134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06272" tIns="-57132" rIns="12696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Higher death rates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41B6771A-3ADD-4CEF-9210-F3AAD3F42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58A9D45-8C91-48B9-9C9E-69A59F378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06272" tIns="-57132" rIns="12696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Higher death rates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7DE39477-B352-4C9A-84E8-9DEBE02FD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A329FA93-D932-4116-8730-C19764811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06272" tIns="-57132" rIns="12696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Higher death rates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65894E79-C3E9-480E-A70E-DDE058A8B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189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A301-4CAC-4E2C-8D04-87519416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10 Ways to Stop Global Warming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A4EBE-2E3C-4447-906D-929EC1875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25379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 Change a light. Replacing one regular light bulb with a compact fluorescent 	light bulb will save 150 pounds of carbon dioxide a year.</a:t>
            </a:r>
            <a:br>
              <a:rPr lang="en-US" dirty="0"/>
            </a:br>
            <a:r>
              <a:rPr lang="en-US" dirty="0"/>
              <a:t>-  Drive less. Walk, bike, carpool or take mass transit more often. </a:t>
            </a:r>
            <a:br>
              <a:rPr lang="en-US" dirty="0"/>
            </a:br>
            <a:r>
              <a:rPr lang="en-US" dirty="0"/>
              <a:t>-  Recycle more. </a:t>
            </a:r>
            <a:br>
              <a:rPr lang="en-US" dirty="0"/>
            </a:br>
            <a:r>
              <a:rPr lang="en-US" dirty="0"/>
              <a:t>-  Check your tires. </a:t>
            </a:r>
            <a:br>
              <a:rPr lang="en-US" dirty="0"/>
            </a:br>
            <a:r>
              <a:rPr lang="en-US" dirty="0"/>
              <a:t>-  Use less hot water. </a:t>
            </a:r>
            <a:br>
              <a:rPr lang="en-US" dirty="0"/>
            </a:br>
            <a:r>
              <a:rPr lang="en-US" dirty="0"/>
              <a:t>-  Avoid products with a lot of packaging. </a:t>
            </a:r>
            <a:br>
              <a:rPr lang="en-US" dirty="0"/>
            </a:br>
            <a:r>
              <a:rPr lang="en-US" dirty="0"/>
              <a:t>-  Adjust your thermostat. </a:t>
            </a:r>
            <a:br>
              <a:rPr lang="en-US" dirty="0"/>
            </a:br>
            <a:r>
              <a:rPr lang="en-US" dirty="0"/>
              <a:t>-  Plant a tree.</a:t>
            </a:r>
          </a:p>
        </p:txBody>
      </p:sp>
    </p:spTree>
    <p:extLst>
      <p:ext uri="{BB962C8B-B14F-4D97-AF65-F5344CB8AC3E}">
        <p14:creationId xmlns:p14="http://schemas.microsoft.com/office/powerpoint/2010/main" val="238499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food, game&#10;&#10;Description automatically generated">
            <a:extLst>
              <a:ext uri="{FF2B5EF4-FFF2-40B4-BE49-F238E27FC236}">
                <a16:creationId xmlns:a16="http://schemas.microsoft.com/office/drawing/2014/main" id="{F4DDD4A8-F709-4E4F-999B-81799E584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6900"/>
            <a:ext cx="12192000" cy="5371100"/>
          </a:xfrm>
        </p:spPr>
      </p:pic>
    </p:spTree>
    <p:extLst>
      <p:ext uri="{BB962C8B-B14F-4D97-AF65-F5344CB8AC3E}">
        <p14:creationId xmlns:p14="http://schemas.microsoft.com/office/powerpoint/2010/main" val="381642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77DF-0FFF-41D2-A0D0-870351CA9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734148" cy="1293028"/>
          </a:xfrm>
        </p:spPr>
        <p:txBody>
          <a:bodyPr/>
          <a:lstStyle/>
          <a:p>
            <a:r>
              <a:rPr lang="en-US" dirty="0"/>
              <a:t>What is Climate Change?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945CB-CDDB-499B-8F39-53B4EC220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dirty="0"/>
              <a:t>The Earth is in a constant state of climate change. </a:t>
            </a:r>
          </a:p>
          <a:p>
            <a:r>
              <a:rPr lang="en-US" dirty="0"/>
              <a:t>Earth has experienced many cycles of global warming and cooling. </a:t>
            </a:r>
          </a:p>
          <a:p>
            <a:r>
              <a:rPr lang="en-US" dirty="0"/>
              <a:t>The warm and cold periods can last from thousands to millions of years.</a:t>
            </a:r>
          </a:p>
          <a:p>
            <a:r>
              <a:rPr lang="en-US" dirty="0"/>
              <a:t>Right now, many scientists who study environmental sciences believe the climate is </a:t>
            </a:r>
            <a:r>
              <a:rPr lang="en-US" u="sng" dirty="0">
                <a:solidFill>
                  <a:srgbClr val="FF0000"/>
                </a:solidFill>
              </a:rPr>
              <a:t>warming</a:t>
            </a:r>
            <a:r>
              <a:rPr lang="en-US" dirty="0"/>
              <a:t>. </a:t>
            </a:r>
          </a:p>
          <a:p>
            <a:r>
              <a:rPr lang="en-US" dirty="0"/>
              <a:t>The Earth's temperature has increased by </a:t>
            </a:r>
            <a:r>
              <a:rPr lang="en-US" u="sng" dirty="0">
                <a:solidFill>
                  <a:srgbClr val="FF0000"/>
                </a:solidFill>
              </a:rPr>
              <a:t>one degree Fahrenheit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 the last hundred years. This may seem like a very tiny change, but even a tiny change in the climate has </a:t>
            </a:r>
            <a:r>
              <a:rPr lang="en-US" u="sng" dirty="0">
                <a:solidFill>
                  <a:srgbClr val="FF0000"/>
                </a:solidFill>
              </a:rPr>
              <a:t>huge consequences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201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EC39-CBAE-462B-ADF5-239F9E2FF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455" y="1416937"/>
            <a:ext cx="10820400" cy="4957230"/>
          </a:xfrm>
        </p:spPr>
        <p:txBody>
          <a:bodyPr>
            <a:normAutofit/>
          </a:bodyPr>
          <a:lstStyle/>
          <a:p>
            <a:r>
              <a:rPr lang="en-US" dirty="0"/>
              <a:t>Global surface temperature has increased by around 1.8°F (1.0°C) since the late 1800s. </a:t>
            </a:r>
          </a:p>
          <a:p>
            <a:r>
              <a:rPr lang="en-US" dirty="0"/>
              <a:t>More than half of this increase has occurred since the 1970s, and every decade since then has been warmer than the one before it.</a:t>
            </a:r>
          </a:p>
          <a:p>
            <a:r>
              <a:rPr lang="en-US" dirty="0"/>
              <a:t>Major changes in global climate have occurred throughout our planet's history – long before humans could possibly have been a factor. </a:t>
            </a:r>
          </a:p>
          <a:p>
            <a:r>
              <a:rPr lang="en-US" dirty="0"/>
              <a:t>Researchers overwhelmingly agree that the </a:t>
            </a:r>
            <a:r>
              <a:rPr lang="en-US" dirty="0">
                <a:solidFill>
                  <a:srgbClr val="FF0000"/>
                </a:solidFill>
              </a:rPr>
              <a:t>main cause of recent global warming is the addition of greenhouse gases to the atmosphere (primarily carbon dioxide) through the burning of fossil fuels. </a:t>
            </a:r>
          </a:p>
          <a:p>
            <a:r>
              <a:rPr lang="en-US" dirty="0"/>
              <a:t>Greenhouse gases warm the climate by allowing sunlight to reach Earth but absorbing radiation from Earth before it escapes to space. </a:t>
            </a:r>
          </a:p>
          <a:p>
            <a:r>
              <a:rPr lang="en-US" dirty="0"/>
              <a:t>The amount of carbon dioxide in the atmosphere has increased every year for more than 60 years; it is now about 30% greater than it was in the 1950s.</a:t>
            </a:r>
          </a:p>
        </p:txBody>
      </p:sp>
    </p:spTree>
    <p:extLst>
      <p:ext uri="{BB962C8B-B14F-4D97-AF65-F5344CB8AC3E}">
        <p14:creationId xmlns:p14="http://schemas.microsoft.com/office/powerpoint/2010/main" val="2385643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AEF3-D0BB-43BB-8993-FABCDCC7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6C56F-11D4-4B24-AB91-1B0A03AA5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90944"/>
            <a:ext cx="10820400" cy="4744992"/>
          </a:xfrm>
        </p:spPr>
        <p:txBody>
          <a:bodyPr>
            <a:normAutofit/>
          </a:bodyPr>
          <a:lstStyle/>
          <a:p>
            <a:r>
              <a:rPr lang="en-US" b="1" dirty="0">
                <a:hlinkClick r:id="rId2"/>
              </a:rPr>
              <a:t>Kaggle</a:t>
            </a:r>
            <a:r>
              <a:rPr lang="en-US" dirty="0">
                <a:hlinkClick r:id="rId2"/>
              </a:rPr>
              <a:t> : https://www.kaggle.com/berkeleyearth/climate-change-earth-surface-temperature-data</a:t>
            </a:r>
            <a:endParaRPr lang="en-US" dirty="0"/>
          </a:p>
          <a:p>
            <a:r>
              <a:rPr lang="en-US" dirty="0">
                <a:hlinkClick r:id="rId3"/>
              </a:rPr>
              <a:t>EPA </a:t>
            </a:r>
            <a:r>
              <a:rPr lang="en-US" dirty="0"/>
              <a:t>(United States Environmental Protection Agency) : </a:t>
            </a:r>
            <a:r>
              <a:rPr lang="en-US" dirty="0">
                <a:hlinkClick r:id="rId3"/>
              </a:rPr>
              <a:t>https://www.epa.gov/ghgemissions</a:t>
            </a:r>
            <a:endParaRPr lang="en-US" dirty="0"/>
          </a:p>
          <a:p>
            <a:r>
              <a:rPr lang="en-US" dirty="0"/>
              <a:t>Studied Global Land Temperature (COUNTRY) - 1900 – 2013 </a:t>
            </a:r>
          </a:p>
          <a:p>
            <a:r>
              <a:rPr lang="en-US" dirty="0"/>
              <a:t>Studied Green House Gas Emission - 1990 – 2010</a:t>
            </a:r>
          </a:p>
          <a:p>
            <a:pPr lvl="3"/>
            <a:r>
              <a:rPr lang="en-US" dirty="0"/>
              <a:t>- Industry </a:t>
            </a:r>
          </a:p>
          <a:p>
            <a:pPr lvl="3"/>
            <a:r>
              <a:rPr lang="en-US" dirty="0"/>
              <a:t>- Residential &amp; commercial</a:t>
            </a:r>
          </a:p>
          <a:p>
            <a:pPr lvl="3"/>
            <a:r>
              <a:rPr lang="en-US" dirty="0"/>
              <a:t>- Transport </a:t>
            </a:r>
          </a:p>
          <a:p>
            <a:pPr lvl="3"/>
            <a:r>
              <a:rPr lang="en-US" dirty="0"/>
              <a:t>- Agriculture </a:t>
            </a:r>
          </a:p>
          <a:p>
            <a:pPr lvl="3"/>
            <a:r>
              <a:rPr lang="en-US" dirty="0"/>
              <a:t>- Forestry </a:t>
            </a:r>
          </a:p>
          <a:p>
            <a:pPr lvl="3"/>
            <a:r>
              <a:rPr lang="en-US" dirty="0"/>
              <a:t>- Land use sources </a:t>
            </a:r>
          </a:p>
          <a:p>
            <a:pPr lvl="3"/>
            <a:r>
              <a:rPr lang="en-US" dirty="0"/>
              <a:t>- Energy </a:t>
            </a:r>
          </a:p>
          <a:p>
            <a:pPr lvl="3"/>
            <a:r>
              <a:rPr lang="en-US" dirty="0"/>
              <a:t>- Waste </a:t>
            </a:r>
          </a:p>
        </p:txBody>
      </p:sp>
    </p:spTree>
    <p:extLst>
      <p:ext uri="{BB962C8B-B14F-4D97-AF65-F5344CB8AC3E}">
        <p14:creationId xmlns:p14="http://schemas.microsoft.com/office/powerpoint/2010/main" val="136655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52FC70-028B-40B9-9FCF-A305186E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Sample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0FE909-8D13-417D-A01F-210B031DB01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25071" r="58590" b="10655"/>
          <a:stretch/>
        </p:blipFill>
        <p:spPr>
          <a:xfrm>
            <a:off x="384699" y="2057400"/>
            <a:ext cx="4609344" cy="402431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AABFDB-FE1A-40F9-9713-3FA47CD0CE50}"/>
              </a:ext>
            </a:extLst>
          </p:cNvPr>
          <p:cNvPicPr/>
          <p:nvPr/>
        </p:nvPicPr>
        <p:blipFill rotWithShape="1">
          <a:blip r:embed="rId3"/>
          <a:srcRect t="25755" b="9287"/>
          <a:stretch/>
        </p:blipFill>
        <p:spPr bwMode="auto">
          <a:xfrm>
            <a:off x="5467904" y="2386384"/>
            <a:ext cx="6250620" cy="36953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948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E955D-7641-461D-8240-AB7BE7F2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E554F-8947-4397-B691-FD5B8CADB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5 countries affecting the Global warming</a:t>
            </a:r>
          </a:p>
          <a:p>
            <a:r>
              <a:rPr lang="en-US" dirty="0"/>
              <a:t>Green house gases emitted by Country</a:t>
            </a:r>
          </a:p>
          <a:p>
            <a:r>
              <a:rPr lang="en-US" dirty="0"/>
              <a:t>Which country created most waste ?</a:t>
            </a:r>
          </a:p>
          <a:p>
            <a:r>
              <a:rPr lang="en-US" dirty="0"/>
              <a:t>Which sector contributed the most ?</a:t>
            </a:r>
          </a:p>
          <a:p>
            <a:r>
              <a:rPr lang="en-US" dirty="0"/>
              <a:t>Rising temperature by country in last 20 years</a:t>
            </a:r>
          </a:p>
          <a:p>
            <a:r>
              <a:rPr lang="en-US" dirty="0"/>
              <a:t>Last century overall temperature changes</a:t>
            </a:r>
          </a:p>
          <a:p>
            <a:r>
              <a:rPr lang="en-US" dirty="0"/>
              <a:t>Map of rising temperature   </a:t>
            </a:r>
          </a:p>
        </p:txBody>
      </p:sp>
    </p:spTree>
    <p:extLst>
      <p:ext uri="{BB962C8B-B14F-4D97-AF65-F5344CB8AC3E}">
        <p14:creationId xmlns:p14="http://schemas.microsoft.com/office/powerpoint/2010/main" val="1996739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9ECCA-BAC0-449E-AAC1-4C542DD9A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CLOUD ETL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60C35-8E10-4A5A-A5C7-BFCEAF726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Loaded data on AWS S3 BUCKET</a:t>
            </a:r>
          </a:p>
          <a:p>
            <a:endParaRPr lang="en-US" dirty="0"/>
          </a:p>
          <a:p>
            <a:r>
              <a:rPr lang="en-US" dirty="0"/>
              <a:t>Created a </a:t>
            </a:r>
            <a:r>
              <a:rPr lang="en-US" b="1" dirty="0"/>
              <a:t>PostgreSQL Database in AWS RDS</a:t>
            </a:r>
          </a:p>
          <a:p>
            <a:endParaRPr lang="en-US" b="1" dirty="0"/>
          </a:p>
          <a:p>
            <a:r>
              <a:rPr lang="en-US" dirty="0"/>
              <a:t>Connected to PostgreSQL </a:t>
            </a:r>
            <a:r>
              <a:rPr lang="en-US" b="1" dirty="0"/>
              <a:t>RDS </a:t>
            </a:r>
            <a:r>
              <a:rPr lang="en-US" dirty="0"/>
              <a:t>using</a:t>
            </a:r>
            <a:r>
              <a:rPr lang="en-US" b="1" dirty="0"/>
              <a:t> ZEPL </a:t>
            </a:r>
            <a:r>
              <a:rPr lang="en-US" dirty="0"/>
              <a:t>through</a:t>
            </a:r>
            <a:r>
              <a:rPr lang="en-US" b="1" dirty="0"/>
              <a:t> JDBC interpreter</a:t>
            </a:r>
            <a:endParaRPr lang="en-US" dirty="0"/>
          </a:p>
          <a:p>
            <a:endParaRPr lang="en-US" dirty="0"/>
          </a:p>
          <a:p>
            <a:r>
              <a:rPr lang="en-US" dirty="0"/>
              <a:t>Retrieved the data from 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83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DAFE3-F488-4AAC-BA13-14EA3D42C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USING PYSPARK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9A0B86-1781-4D69-A8FC-AD43A581D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36" y="2151556"/>
            <a:ext cx="5309487" cy="35567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3C9917-6379-490B-B949-E052AD58C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5" y="2151556"/>
            <a:ext cx="5330009" cy="355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9454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2812</TotalTime>
  <Words>522</Words>
  <Application>Microsoft Office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Slack-Lato</vt:lpstr>
      <vt:lpstr>Vapor Trail</vt:lpstr>
      <vt:lpstr>Global Warming    </vt:lpstr>
      <vt:lpstr>PowerPoint Presentation</vt:lpstr>
      <vt:lpstr>What is Climate Change?</vt:lpstr>
      <vt:lpstr>PowerPoint Presentation</vt:lpstr>
      <vt:lpstr>DATASET  </vt:lpstr>
      <vt:lpstr>Sample DATA</vt:lpstr>
      <vt:lpstr>QUESTIONS :</vt:lpstr>
      <vt:lpstr>CLOUD ETL</vt:lpstr>
      <vt:lpstr>VISUALIZATION USING PYSPARK</vt:lpstr>
      <vt:lpstr>Visualization using matplotlib</vt:lpstr>
      <vt:lpstr>VISUALIZATION USING TABLEAU</vt:lpstr>
      <vt:lpstr>                                    MACHINE LEARNING</vt:lpstr>
      <vt:lpstr>                                         RANDOM FOREST</vt:lpstr>
      <vt:lpstr>ANALYSIS AND PREDICTIONS</vt:lpstr>
      <vt:lpstr>Consequences  of Global warming : </vt:lpstr>
      <vt:lpstr>10 Ways to Stop Global Warming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Warming</dc:title>
  <dc:creator>zareentaz Azmathullaha</dc:creator>
  <cp:lastModifiedBy>Sanjay Srivastava</cp:lastModifiedBy>
  <cp:revision>31</cp:revision>
  <dcterms:created xsi:type="dcterms:W3CDTF">2019-10-27T19:02:43Z</dcterms:created>
  <dcterms:modified xsi:type="dcterms:W3CDTF">2019-10-31T20:20:43Z</dcterms:modified>
</cp:coreProperties>
</file>