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F5EC2C-BD41-4163-ACFB-25FF24E1D9BE}" v="6" dt="2023-08-24T16:45:20.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88859C-A9BC-4DEE-81C6-3D81B8F093BB}"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414272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8859C-A9BC-4DEE-81C6-3D81B8F093BB}"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259127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88859C-A9BC-4DEE-81C6-3D81B8F093BB}"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382292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88859C-A9BC-4DEE-81C6-3D81B8F093BB}"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2C3E6-2847-4E3E-806F-7E8D33304957}"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8691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9C-A9BC-4DEE-81C6-3D81B8F093BB}"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3084242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88859C-A9BC-4DEE-81C6-3D81B8F093BB}" type="datetimeFigureOut">
              <a:rPr lang="en-US" smtClean="0"/>
              <a:t>8/24/2023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3227709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88859C-A9BC-4DEE-81C6-3D81B8F093BB}" type="datetimeFigureOut">
              <a:rPr lang="en-US" smtClean="0"/>
              <a:t>8/24/2023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82872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859C-A9BC-4DEE-81C6-3D81B8F093BB}"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2105626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859C-A9BC-4DEE-81C6-3D81B8F093BB}"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45500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859C-A9BC-4DEE-81C6-3D81B8F093BB}"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110733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859C-A9BC-4DEE-81C6-3D81B8F093BB}"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153910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88859C-A9BC-4DEE-81C6-3D81B8F093BB}"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347439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88859C-A9BC-4DEE-81C6-3D81B8F093BB}"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102686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88859C-A9BC-4DEE-81C6-3D81B8F093BB}" type="datetimeFigureOut">
              <a:rPr lang="en-US" smtClean="0"/>
              <a:t>8/24/2023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286757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88859C-A9BC-4DEE-81C6-3D81B8F093BB}" type="datetimeFigureOut">
              <a:rPr lang="en-US" smtClean="0"/>
              <a:t>8/24/2023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52936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88859C-A9BC-4DEE-81C6-3D81B8F093BB}" type="datetimeFigureOut">
              <a:rPr lang="en-US" smtClean="0"/>
              <a:t>8/24/2023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261705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8859C-A9BC-4DEE-81C6-3D81B8F093BB}"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2C3E6-2847-4E3E-806F-7E8D33304957}" type="slidenum">
              <a:rPr lang="en-US" smtClean="0"/>
              <a:t>‹#›</a:t>
            </a:fld>
            <a:endParaRPr lang="en-US"/>
          </a:p>
        </p:txBody>
      </p:sp>
    </p:spTree>
    <p:extLst>
      <p:ext uri="{BB962C8B-B14F-4D97-AF65-F5344CB8AC3E}">
        <p14:creationId xmlns:p14="http://schemas.microsoft.com/office/powerpoint/2010/main" val="305016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88859C-A9BC-4DEE-81C6-3D81B8F093BB}" type="datetimeFigureOut">
              <a:rPr lang="en-US" smtClean="0"/>
              <a:t>8/24/2023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52C3E6-2847-4E3E-806F-7E8D33304957}" type="slidenum">
              <a:rPr lang="en-US" smtClean="0"/>
              <a:t>‹#›</a:t>
            </a:fld>
            <a:endParaRPr lang="en-US"/>
          </a:p>
        </p:txBody>
      </p:sp>
    </p:spTree>
    <p:extLst>
      <p:ext uri="{BB962C8B-B14F-4D97-AF65-F5344CB8AC3E}">
        <p14:creationId xmlns:p14="http://schemas.microsoft.com/office/powerpoint/2010/main" val="318774405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F396-A309-3F59-A7D4-ABB23CF1CCDF}"/>
              </a:ext>
            </a:extLst>
          </p:cNvPr>
          <p:cNvSpPr>
            <a:spLocks noGrp="1"/>
          </p:cNvSpPr>
          <p:nvPr>
            <p:ph type="ctrTitle"/>
          </p:nvPr>
        </p:nvSpPr>
        <p:spPr>
          <a:xfrm>
            <a:off x="4872012" y="1447800"/>
            <a:ext cx="5222325" cy="3329581"/>
          </a:xfrm>
        </p:spPr>
        <p:txBody>
          <a:bodyPr>
            <a:normAutofit/>
          </a:bodyPr>
          <a:lstStyle/>
          <a:p>
            <a:pPr>
              <a:lnSpc>
                <a:spcPct val="90000"/>
              </a:lnSpc>
            </a:pPr>
            <a:r>
              <a:rPr lang="en-US" sz="6700" b="1"/>
              <a:t>KP Automation</a:t>
            </a:r>
          </a:p>
        </p:txBody>
      </p:sp>
      <p:sp>
        <p:nvSpPr>
          <p:cNvPr id="3" name="Subtitle 2">
            <a:extLst>
              <a:ext uri="{FF2B5EF4-FFF2-40B4-BE49-F238E27FC236}">
                <a16:creationId xmlns:a16="http://schemas.microsoft.com/office/drawing/2014/main" id="{AAE5E0A7-473E-019E-37E8-1E2AD6DB3D44}"/>
              </a:ext>
            </a:extLst>
          </p:cNvPr>
          <p:cNvSpPr>
            <a:spLocks noGrp="1"/>
          </p:cNvSpPr>
          <p:nvPr>
            <p:ph type="subTitle" idx="1"/>
          </p:nvPr>
        </p:nvSpPr>
        <p:spPr>
          <a:xfrm>
            <a:off x="4872012" y="4777380"/>
            <a:ext cx="5222326" cy="861420"/>
          </a:xfrm>
        </p:spPr>
        <p:txBody>
          <a:bodyPr>
            <a:normAutofit/>
          </a:bodyPr>
          <a:lstStyle/>
          <a:p>
            <a:r>
              <a:rPr lang="en-US" dirty="0"/>
              <a:t>-By Neeta and Maheshwari</a:t>
            </a:r>
          </a:p>
        </p:txBody>
      </p:sp>
      <p:sp>
        <p:nvSpPr>
          <p:cNvPr id="9" name="Rectangle 11">
            <a:extLst>
              <a:ext uri="{FF2B5EF4-FFF2-40B4-BE49-F238E27FC236}">
                <a16:creationId xmlns:a16="http://schemas.microsoft.com/office/drawing/2014/main" id="{2FD235D7-E555-468D-A368-E23596CCE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5778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8">
            <a:extLst>
              <a:ext uri="{FF2B5EF4-FFF2-40B4-BE49-F238E27FC236}">
                <a16:creationId xmlns:a16="http://schemas.microsoft.com/office/drawing/2014/main" id="{AA0BB620-0E1B-444E-B4DA-620EC18FC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a:extLst>
              <a:ext uri="{FF2B5EF4-FFF2-40B4-BE49-F238E27FC236}">
                <a16:creationId xmlns:a16="http://schemas.microsoft.com/office/drawing/2014/main" id="{2429450D-EE6E-4527-982F-934CA86E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8060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Gears">
            <a:extLst>
              <a:ext uri="{FF2B5EF4-FFF2-40B4-BE49-F238E27FC236}">
                <a16:creationId xmlns:a16="http://schemas.microsoft.com/office/drawing/2014/main" id="{3FA64222-70D7-AB0F-BC7F-3785DDE95B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172015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FCF3-6EFC-C4A1-CBF7-A65BB14545E0}"/>
              </a:ext>
            </a:extLst>
          </p:cNvPr>
          <p:cNvSpPr>
            <a:spLocks noGrp="1"/>
          </p:cNvSpPr>
          <p:nvPr>
            <p:ph type="ctrTitle"/>
          </p:nvPr>
        </p:nvSpPr>
        <p:spPr>
          <a:xfrm>
            <a:off x="1524000" y="1122363"/>
            <a:ext cx="8948057" cy="477837"/>
          </a:xfrm>
        </p:spPr>
        <p:txBody>
          <a:bodyPr>
            <a:normAutofit fontScale="90000"/>
          </a:bodyPr>
          <a:lstStyle/>
          <a:p>
            <a:pPr algn="l"/>
            <a:r>
              <a:rPr lang="en-US" b="1" dirty="0"/>
              <a:t>Introduction</a:t>
            </a:r>
          </a:p>
        </p:txBody>
      </p:sp>
      <p:sp>
        <p:nvSpPr>
          <p:cNvPr id="3" name="Subtitle 2">
            <a:extLst>
              <a:ext uri="{FF2B5EF4-FFF2-40B4-BE49-F238E27FC236}">
                <a16:creationId xmlns:a16="http://schemas.microsoft.com/office/drawing/2014/main" id="{A478989B-60FB-6956-1125-BB64D3823F6B}"/>
              </a:ext>
            </a:extLst>
          </p:cNvPr>
          <p:cNvSpPr>
            <a:spLocks noGrp="1"/>
          </p:cNvSpPr>
          <p:nvPr>
            <p:ph type="subTitle" idx="1"/>
          </p:nvPr>
        </p:nvSpPr>
        <p:spPr>
          <a:xfrm>
            <a:off x="1719942" y="2253343"/>
            <a:ext cx="8948058" cy="2928257"/>
          </a:xfrm>
        </p:spPr>
        <p:txBody>
          <a:bodyPr/>
          <a:lstStyle/>
          <a:p>
            <a:pPr marL="342900" indent="-342900" algn="l">
              <a:buFont typeface="Arial" panose="020B0604020202020204" pitchFamily="34" charset="0"/>
              <a:buChar char="•"/>
            </a:pPr>
            <a:r>
              <a:rPr lang="en-US" dirty="0"/>
              <a:t>When an order is placed in Portal a KP Validation(.xml, .pdf,.txt) in generated in WinSCP</a:t>
            </a:r>
          </a:p>
          <a:p>
            <a:pPr marL="342900" indent="-342900" algn="l">
              <a:buFont typeface="Arial" panose="020B0604020202020204" pitchFamily="34" charset="0"/>
              <a:buChar char="•"/>
            </a:pPr>
            <a:r>
              <a:rPr lang="en-US" dirty="0"/>
              <a:t>As Part of testing, we must make sure all the fields in KP are matching with Portal Data.</a:t>
            </a:r>
          </a:p>
          <a:p>
            <a:pPr marL="342900" indent="-342900" algn="l">
              <a:buFont typeface="Arial" panose="020B0604020202020204" pitchFamily="34" charset="0"/>
              <a:buChar char="•"/>
            </a:pPr>
            <a:r>
              <a:rPr lang="en-US" dirty="0"/>
              <a:t>If there is any mismatch in data, the order will not be fulfilled.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7698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FCF3-6EFC-C4A1-CBF7-A65BB14545E0}"/>
              </a:ext>
            </a:extLst>
          </p:cNvPr>
          <p:cNvSpPr>
            <a:spLocks noGrp="1"/>
          </p:cNvSpPr>
          <p:nvPr>
            <p:ph type="ctrTitle"/>
          </p:nvPr>
        </p:nvSpPr>
        <p:spPr>
          <a:xfrm>
            <a:off x="1524000" y="1122363"/>
            <a:ext cx="8948057" cy="477837"/>
          </a:xfrm>
        </p:spPr>
        <p:txBody>
          <a:bodyPr>
            <a:normAutofit fontScale="90000"/>
          </a:bodyPr>
          <a:lstStyle/>
          <a:p>
            <a:pPr algn="l"/>
            <a:r>
              <a:rPr lang="en-US" b="1" dirty="0"/>
              <a:t>Problem </a:t>
            </a:r>
            <a:r>
              <a:rPr lang="en-US" b="1" dirty="0" err="1"/>
              <a:t>Statment</a:t>
            </a:r>
            <a:endParaRPr lang="en-US" b="1" dirty="0"/>
          </a:p>
        </p:txBody>
      </p:sp>
      <p:sp>
        <p:nvSpPr>
          <p:cNvPr id="3" name="Subtitle 2">
            <a:extLst>
              <a:ext uri="{FF2B5EF4-FFF2-40B4-BE49-F238E27FC236}">
                <a16:creationId xmlns:a16="http://schemas.microsoft.com/office/drawing/2014/main" id="{A478989B-60FB-6956-1125-BB64D3823F6B}"/>
              </a:ext>
            </a:extLst>
          </p:cNvPr>
          <p:cNvSpPr>
            <a:spLocks noGrp="1"/>
          </p:cNvSpPr>
          <p:nvPr>
            <p:ph type="subTitle" idx="1"/>
          </p:nvPr>
        </p:nvSpPr>
        <p:spPr>
          <a:xfrm>
            <a:off x="1719942" y="2253343"/>
            <a:ext cx="8948058" cy="2928257"/>
          </a:xfrm>
        </p:spPr>
        <p:txBody>
          <a:bodyPr/>
          <a:lstStyle/>
          <a:p>
            <a:pPr marL="342900" indent="-342900" algn="l">
              <a:buFont typeface="Arial" panose="020B0604020202020204" pitchFamily="34" charset="0"/>
              <a:buChar char="•"/>
            </a:pPr>
            <a:r>
              <a:rPr lang="en-US" dirty="0"/>
              <a:t>If there is any mismatch in data, the order will not be fulfilled.</a:t>
            </a:r>
          </a:p>
          <a:p>
            <a:pPr marL="342900" indent="-342900" algn="l">
              <a:buFont typeface="Arial" panose="020B0604020202020204" pitchFamily="34" charset="0"/>
              <a:buChar char="•"/>
            </a:pPr>
            <a:r>
              <a:rPr lang="en-US" dirty="0"/>
              <a:t>When we are manually testing this KP files we have missed xml verification against PDF (i.e., Cost Center, Page Count, Recipients list </a:t>
            </a:r>
            <a:r>
              <a:rPr lang="en-US" dirty="0" err="1"/>
              <a:t>etc</a:t>
            </a:r>
            <a:r>
              <a:rPr lang="en-US" dirty="0"/>
              <a:t>,).</a:t>
            </a:r>
          </a:p>
          <a:p>
            <a:pPr marL="342900" indent="-342900" algn="l">
              <a:buFont typeface="Arial" panose="020B0604020202020204" pitchFamily="34" charset="0"/>
              <a:buChar char="•"/>
            </a:pPr>
            <a:r>
              <a:rPr lang="en-US" dirty="0"/>
              <a:t>Due to which orders were not getting fulfilled and getting stuck in GO(Generating output)  status.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14950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FCF3-6EFC-C4A1-CBF7-A65BB14545E0}"/>
              </a:ext>
            </a:extLst>
          </p:cNvPr>
          <p:cNvSpPr>
            <a:spLocks noGrp="1"/>
          </p:cNvSpPr>
          <p:nvPr>
            <p:ph type="ctrTitle"/>
          </p:nvPr>
        </p:nvSpPr>
        <p:spPr>
          <a:xfrm>
            <a:off x="1524000" y="1122363"/>
            <a:ext cx="8948057" cy="477837"/>
          </a:xfrm>
        </p:spPr>
        <p:txBody>
          <a:bodyPr>
            <a:normAutofit fontScale="90000"/>
          </a:bodyPr>
          <a:lstStyle/>
          <a:p>
            <a:pPr algn="l"/>
            <a:r>
              <a:rPr lang="en-US" b="1" dirty="0"/>
              <a:t>Solution</a:t>
            </a:r>
          </a:p>
        </p:txBody>
      </p:sp>
      <p:sp>
        <p:nvSpPr>
          <p:cNvPr id="3" name="Subtitle 2">
            <a:extLst>
              <a:ext uri="{FF2B5EF4-FFF2-40B4-BE49-F238E27FC236}">
                <a16:creationId xmlns:a16="http://schemas.microsoft.com/office/drawing/2014/main" id="{A478989B-60FB-6956-1125-BB64D3823F6B}"/>
              </a:ext>
            </a:extLst>
          </p:cNvPr>
          <p:cNvSpPr>
            <a:spLocks noGrp="1"/>
          </p:cNvSpPr>
          <p:nvPr>
            <p:ph type="subTitle" idx="1"/>
          </p:nvPr>
        </p:nvSpPr>
        <p:spPr>
          <a:xfrm>
            <a:off x="1719942" y="1992087"/>
            <a:ext cx="8948058" cy="3189514"/>
          </a:xfrm>
        </p:spPr>
        <p:txBody>
          <a:bodyPr>
            <a:normAutofit/>
          </a:bodyPr>
          <a:lstStyle/>
          <a:p>
            <a:pPr marL="342900" indent="-342900" algn="l">
              <a:buFont typeface="Arial" panose="020B0604020202020204" pitchFamily="34" charset="0"/>
              <a:buChar char="•"/>
            </a:pPr>
            <a:r>
              <a:rPr lang="en-US" dirty="0"/>
              <a:t>Using this BOT we are extracting all the KP files form WinSCP to Local.</a:t>
            </a:r>
          </a:p>
          <a:p>
            <a:pPr marL="342900" indent="-342900" algn="l">
              <a:buFont typeface="Arial" panose="020B0604020202020204" pitchFamily="34" charset="0"/>
              <a:buChar char="•"/>
            </a:pPr>
            <a:r>
              <a:rPr lang="en-US" dirty="0"/>
              <a:t>We are verifying downstream application files (XML, PDF, TXT) that are generating for each order. </a:t>
            </a:r>
          </a:p>
          <a:p>
            <a:pPr marL="342900" indent="-342900" algn="l">
              <a:buFont typeface="Arial" panose="020B0604020202020204" pitchFamily="34" charset="0"/>
              <a:buChar char="•"/>
            </a:pPr>
            <a:r>
              <a:rPr lang="en-US" dirty="0"/>
              <a:t>Verification of all the XML tag against PDF and TXT files are performed and if there is any mismatch in file validation it will be reported so orders will not get stuck in GO(Generating output) Status. </a:t>
            </a:r>
          </a:p>
        </p:txBody>
      </p:sp>
    </p:spTree>
    <p:extLst>
      <p:ext uri="{BB962C8B-B14F-4D97-AF65-F5344CB8AC3E}">
        <p14:creationId xmlns:p14="http://schemas.microsoft.com/office/powerpoint/2010/main" val="2293079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11</TotalTime>
  <Words>207</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KP Automation</vt:lpstr>
      <vt:lpstr>Introduction</vt:lpstr>
      <vt:lpstr>Problem Statment</vt:lpstr>
      <vt:lpstr>Solution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 Automation</dc:title>
  <dc:creator>Neeta Bhat</dc:creator>
  <cp:lastModifiedBy>Neeta Bhat</cp:lastModifiedBy>
  <cp:revision>14</cp:revision>
  <dcterms:created xsi:type="dcterms:W3CDTF">2023-08-24T16:34:52Z</dcterms:created>
  <dcterms:modified xsi:type="dcterms:W3CDTF">2023-08-24T16:46:28Z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2023-08-24T16:34:52Z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4faac8f2-3212-429e-93f8-4fa945212767</vt:lpwstr>
  </property>
  <property fmtid="{D5CDD505-2E9C-101B-9397-08002B2CF9AE}" pid="8" name="MSIP_Label_a0819fa7-4367-4500-ba88-dd630d977609_ContentBits">
    <vt:lpwstr>0</vt:lpwstr>
  </property>
</Properties>
</file>