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3" r:id="rId10"/>
    <p:sldId id="264" r:id="rId11"/>
    <p:sldId id="265" r:id="rId12"/>
    <p:sldId id="266" r:id="rId13"/>
    <p:sldId id="276" r:id="rId14"/>
    <p:sldId id="267" r:id="rId15"/>
    <p:sldId id="268" r:id="rId16"/>
    <p:sldId id="269" r:id="rId17"/>
    <p:sldId id="270" r:id="rId18"/>
    <p:sldId id="277" r:id="rId19"/>
    <p:sldId id="278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DEE6DD-F252-43F4-8324-E2FFB3F04738}" v="1648" dt="2024-01-07T15:31:32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ttyreddy Neethika Reddy" userId="b67a4ba55391fc7a" providerId="Windows Live" clId="Web-{9FDEE6DD-F252-43F4-8324-E2FFB3F04738}"/>
    <pc:docChg chg="addSld delSld modSld addMainMaster delMainMaster">
      <pc:chgData name="Chittyreddy Neethika Reddy" userId="b67a4ba55391fc7a" providerId="Windows Live" clId="Web-{9FDEE6DD-F252-43F4-8324-E2FFB3F04738}" dt="2024-01-07T15:31:31.847" v="1627" actId="20577"/>
      <pc:docMkLst>
        <pc:docMk/>
      </pc:docMkLst>
      <pc:sldChg chg="addSp delSp modSp mod modTransition setBg modClrScheme chgLayout">
        <pc:chgData name="Chittyreddy Neethika Reddy" userId="b67a4ba55391fc7a" providerId="Windows Live" clId="Web-{9FDEE6DD-F252-43F4-8324-E2FFB3F04738}" dt="2024-01-07T15:31:31.847" v="1627" actId="20577"/>
        <pc:sldMkLst>
          <pc:docMk/>
          <pc:sldMk cId="109857222" sldId="256"/>
        </pc:sldMkLst>
        <pc:spChg chg="mod">
          <ac:chgData name="Chittyreddy Neethika Reddy" userId="b67a4ba55391fc7a" providerId="Windows Live" clId="Web-{9FDEE6DD-F252-43F4-8324-E2FFB3F04738}" dt="2024-01-07T12:23:35.624" v="123"/>
          <ac:spMkLst>
            <pc:docMk/>
            <pc:sldMk cId="109857222" sldId="256"/>
            <ac:spMk id="2" creationId="{00000000-0000-0000-0000-000000000000}"/>
          </ac:spMkLst>
        </pc:spChg>
        <pc:spChg chg="add del mod">
          <ac:chgData name="Chittyreddy Neethika Reddy" userId="b67a4ba55391fc7a" providerId="Windows Live" clId="Web-{9FDEE6DD-F252-43F4-8324-E2FFB3F04738}" dt="2024-01-07T15:31:31.847" v="1627" actId="20577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Chittyreddy Neethika Reddy" userId="b67a4ba55391fc7a" providerId="Windows Live" clId="Web-{9FDEE6DD-F252-43F4-8324-E2FFB3F04738}" dt="2024-01-07T15:30:51.346" v="1607"/>
          <ac:spMkLst>
            <pc:docMk/>
            <pc:sldMk cId="109857222" sldId="256"/>
            <ac:spMk id="6" creationId="{72DED415-27CF-21DA-FE0A-37DE57C7A967}"/>
          </ac:spMkLst>
        </pc:spChg>
        <pc:spChg chg="add">
          <ac:chgData name="Chittyreddy Neethika Reddy" userId="b67a4ba55391fc7a" providerId="Windows Live" clId="Web-{9FDEE6DD-F252-43F4-8324-E2FFB3F04738}" dt="2024-01-07T12:23:35.624" v="123"/>
          <ac:spMkLst>
            <pc:docMk/>
            <pc:sldMk cId="109857222" sldId="256"/>
            <ac:spMk id="9" creationId="{042E603F-28B7-4831-BF23-65FBAB13D5FB}"/>
          </ac:spMkLst>
        </pc:spChg>
        <pc:spChg chg="add">
          <ac:chgData name="Chittyreddy Neethika Reddy" userId="b67a4ba55391fc7a" providerId="Windows Live" clId="Web-{9FDEE6DD-F252-43F4-8324-E2FFB3F04738}" dt="2024-01-07T12:23:35.624" v="123"/>
          <ac:spMkLst>
            <pc:docMk/>
            <pc:sldMk cId="109857222" sldId="256"/>
            <ac:spMk id="11" creationId="{4D39700F-2B10-4402-A7DD-06EE2245880D}"/>
          </ac:spMkLst>
        </pc:spChg>
        <pc:spChg chg="add">
          <ac:chgData name="Chittyreddy Neethika Reddy" userId="b67a4ba55391fc7a" providerId="Windows Live" clId="Web-{9FDEE6DD-F252-43F4-8324-E2FFB3F04738}" dt="2024-01-07T12:23:35.624" v="123"/>
          <ac:spMkLst>
            <pc:docMk/>
            <pc:sldMk cId="109857222" sldId="256"/>
            <ac:spMk id="13" creationId="{B937640E-EF7A-4A6C-A950-D12B7D5C923E}"/>
          </ac:spMkLst>
        </pc:spChg>
        <pc:spChg chg="add">
          <ac:chgData name="Chittyreddy Neethika Reddy" userId="b67a4ba55391fc7a" providerId="Windows Live" clId="Web-{9FDEE6DD-F252-43F4-8324-E2FFB3F04738}" dt="2024-01-07T12:23:35.624" v="123"/>
          <ac:spMkLst>
            <pc:docMk/>
            <pc:sldMk cId="109857222" sldId="256"/>
            <ac:spMk id="15" creationId="{76ADA084-C86B-4F3C-8077-6A8999CC4632}"/>
          </ac:spMkLst>
        </pc:spChg>
        <pc:picChg chg="add">
          <ac:chgData name="Chittyreddy Neethika Reddy" userId="b67a4ba55391fc7a" providerId="Windows Live" clId="Web-{9FDEE6DD-F252-43F4-8324-E2FFB3F04738}" dt="2024-01-07T12:23:35.624" v="123"/>
          <ac:picMkLst>
            <pc:docMk/>
            <pc:sldMk cId="109857222" sldId="256"/>
            <ac:picMk id="4" creationId="{FB12AC9F-B995-1414-A32D-F329C0C510CE}"/>
          </ac:picMkLst>
        </pc:picChg>
      </pc:sldChg>
      <pc:sldChg chg="addSp delSp modSp new mod modTransition setBg">
        <pc:chgData name="Chittyreddy Neethika Reddy" userId="b67a4ba55391fc7a" providerId="Windows Live" clId="Web-{9FDEE6DD-F252-43F4-8324-E2FFB3F04738}" dt="2024-01-07T14:22:35.152" v="1241" actId="20577"/>
        <pc:sldMkLst>
          <pc:docMk/>
          <pc:sldMk cId="1079744075" sldId="257"/>
        </pc:sldMkLst>
        <pc:spChg chg="mod">
          <ac:chgData name="Chittyreddy Neethika Reddy" userId="b67a4ba55391fc7a" providerId="Windows Live" clId="Web-{9FDEE6DD-F252-43F4-8324-E2FFB3F04738}" dt="2024-01-07T14:22:35.152" v="1241" actId="20577"/>
          <ac:spMkLst>
            <pc:docMk/>
            <pc:sldMk cId="1079744075" sldId="257"/>
            <ac:spMk id="2" creationId="{2E7286E6-7064-8A9D-5469-39A20140532F}"/>
          </ac:spMkLst>
        </pc:spChg>
        <pc:spChg chg="del mod">
          <ac:chgData name="Chittyreddy Neethika Reddy" userId="b67a4ba55391fc7a" providerId="Windows Live" clId="Web-{9FDEE6DD-F252-43F4-8324-E2FFB3F04738}" dt="2024-01-07T12:28:14.509" v="204"/>
          <ac:spMkLst>
            <pc:docMk/>
            <pc:sldMk cId="1079744075" sldId="257"/>
            <ac:spMk id="3" creationId="{7F03E687-1048-DAC8-4990-0426FCE70152}"/>
          </ac:spMkLst>
        </pc:spChg>
        <pc:spChg chg="add">
          <ac:chgData name="Chittyreddy Neethika Reddy" userId="b67a4ba55391fc7a" providerId="Windows Live" clId="Web-{9FDEE6DD-F252-43F4-8324-E2FFB3F04738}" dt="2024-01-07T12:28:14.509" v="204"/>
          <ac:spMkLst>
            <pc:docMk/>
            <pc:sldMk cId="1079744075" sldId="257"/>
            <ac:spMk id="9" creationId="{B937640E-EF7A-4A6C-A950-D12B7D5C923E}"/>
          </ac:spMkLst>
        </pc:spChg>
        <pc:spChg chg="add">
          <ac:chgData name="Chittyreddy Neethika Reddy" userId="b67a4ba55391fc7a" providerId="Windows Live" clId="Web-{9FDEE6DD-F252-43F4-8324-E2FFB3F04738}" dt="2024-01-07T12:28:14.509" v="204"/>
          <ac:spMkLst>
            <pc:docMk/>
            <pc:sldMk cId="1079744075" sldId="257"/>
            <ac:spMk id="11" creationId="{7A46C5F3-4EAC-473B-BD72-1219E833DB14}"/>
          </ac:spMkLst>
        </pc:spChg>
        <pc:spChg chg="add">
          <ac:chgData name="Chittyreddy Neethika Reddy" userId="b67a4ba55391fc7a" providerId="Windows Live" clId="Web-{9FDEE6DD-F252-43F4-8324-E2FFB3F04738}" dt="2024-01-07T12:28:14.509" v="204"/>
          <ac:spMkLst>
            <pc:docMk/>
            <pc:sldMk cId="1079744075" sldId="257"/>
            <ac:spMk id="13" creationId="{12231725-D083-4E0F-9428-1C2635189CA9}"/>
          </ac:spMkLst>
        </pc:spChg>
        <pc:graphicFrameChg chg="add modGraphic">
          <ac:chgData name="Chittyreddy Neethika Reddy" userId="b67a4ba55391fc7a" providerId="Windows Live" clId="Web-{9FDEE6DD-F252-43F4-8324-E2FFB3F04738}" dt="2024-01-07T14:22:01.979" v="1238" actId="20577"/>
          <ac:graphicFrameMkLst>
            <pc:docMk/>
            <pc:sldMk cId="1079744075" sldId="257"/>
            <ac:graphicFrameMk id="5" creationId="{14523A66-8496-ED8B-8253-2152BD2FB1D0}"/>
          </ac:graphicFrameMkLst>
        </pc:graphicFrameChg>
      </pc:sldChg>
      <pc:sldChg chg="addSp modSp new mod modTransition setBg">
        <pc:chgData name="Chittyreddy Neethika Reddy" userId="b67a4ba55391fc7a" providerId="Windows Live" clId="Web-{9FDEE6DD-F252-43F4-8324-E2FFB3F04738}" dt="2024-01-07T14:08:31.326" v="1218"/>
        <pc:sldMkLst>
          <pc:docMk/>
          <pc:sldMk cId="2501930257" sldId="258"/>
        </pc:sldMkLst>
        <pc:spChg chg="mod">
          <ac:chgData name="Chittyreddy Neethika Reddy" userId="b67a4ba55391fc7a" providerId="Windows Live" clId="Web-{9FDEE6DD-F252-43F4-8324-E2FFB3F04738}" dt="2024-01-07T12:58:20.040" v="667" actId="20577"/>
          <ac:spMkLst>
            <pc:docMk/>
            <pc:sldMk cId="2501930257" sldId="258"/>
            <ac:spMk id="2" creationId="{5D6DAB00-51DB-D529-5B15-A1D52D6FB641}"/>
          </ac:spMkLst>
        </pc:spChg>
        <pc:spChg chg="mod">
          <ac:chgData name="Chittyreddy Neethika Reddy" userId="b67a4ba55391fc7a" providerId="Windows Live" clId="Web-{9FDEE6DD-F252-43F4-8324-E2FFB3F04738}" dt="2024-01-07T12:29:30.105" v="226" actId="20577"/>
          <ac:spMkLst>
            <pc:docMk/>
            <pc:sldMk cId="2501930257" sldId="258"/>
            <ac:spMk id="3" creationId="{4E033352-B1DC-201B-B181-4DC6590F47D5}"/>
          </ac:spMkLst>
        </pc:spChg>
        <pc:spChg chg="add">
          <ac:chgData name="Chittyreddy Neethika Reddy" userId="b67a4ba55391fc7a" providerId="Windows Live" clId="Web-{9FDEE6DD-F252-43F4-8324-E2FFB3F04738}" dt="2024-01-07T12:29:22.417" v="224"/>
          <ac:spMkLst>
            <pc:docMk/>
            <pc:sldMk cId="2501930257" sldId="258"/>
            <ac:spMk id="9" creationId="{B937640E-EF7A-4A6C-A950-D12B7D5C923E}"/>
          </ac:spMkLst>
        </pc:spChg>
        <pc:spChg chg="add">
          <ac:chgData name="Chittyreddy Neethika Reddy" userId="b67a4ba55391fc7a" providerId="Windows Live" clId="Web-{9FDEE6DD-F252-43F4-8324-E2FFB3F04738}" dt="2024-01-07T12:29:22.417" v="224"/>
          <ac:spMkLst>
            <pc:docMk/>
            <pc:sldMk cId="2501930257" sldId="258"/>
            <ac:spMk id="11" creationId="{76ADA084-C86B-4F3C-8077-6A8999CC4632}"/>
          </ac:spMkLst>
        </pc:spChg>
        <pc:picChg chg="add">
          <ac:chgData name="Chittyreddy Neethika Reddy" userId="b67a4ba55391fc7a" providerId="Windows Live" clId="Web-{9FDEE6DD-F252-43F4-8324-E2FFB3F04738}" dt="2024-01-07T12:29:22.417" v="224"/>
          <ac:picMkLst>
            <pc:docMk/>
            <pc:sldMk cId="2501930257" sldId="258"/>
            <ac:picMk id="5" creationId="{1A409091-8BDF-631F-22A2-279480E87BF6}"/>
          </ac:picMkLst>
        </pc:picChg>
      </pc:sldChg>
      <pc:sldChg chg="addSp delSp modSp new mod modTransition setBg">
        <pc:chgData name="Chittyreddy Neethika Reddy" userId="b67a4ba55391fc7a" providerId="Windows Live" clId="Web-{9FDEE6DD-F252-43F4-8324-E2FFB3F04738}" dt="2024-01-07T14:08:35.873" v="1219"/>
        <pc:sldMkLst>
          <pc:docMk/>
          <pc:sldMk cId="3008997612" sldId="259"/>
        </pc:sldMkLst>
        <pc:spChg chg="mod">
          <ac:chgData name="Chittyreddy Neethika Reddy" userId="b67a4ba55391fc7a" providerId="Windows Live" clId="Web-{9FDEE6DD-F252-43F4-8324-E2FFB3F04738}" dt="2024-01-07T12:34:32.084" v="267"/>
          <ac:spMkLst>
            <pc:docMk/>
            <pc:sldMk cId="3008997612" sldId="259"/>
            <ac:spMk id="2" creationId="{3F822BBB-2448-B9F8-742E-485EFDBAC116}"/>
          </ac:spMkLst>
        </pc:spChg>
        <pc:spChg chg="mod ord">
          <ac:chgData name="Chittyreddy Neethika Reddy" userId="b67a4ba55391fc7a" providerId="Windows Live" clId="Web-{9FDEE6DD-F252-43F4-8324-E2FFB3F04738}" dt="2024-01-07T12:39:16.594" v="349" actId="20577"/>
          <ac:spMkLst>
            <pc:docMk/>
            <pc:sldMk cId="3008997612" sldId="259"/>
            <ac:spMk id="3" creationId="{DE8D0F85-87E2-1538-ECE4-2C7AFB8A0670}"/>
          </ac:spMkLst>
        </pc:spChg>
        <pc:spChg chg="add del mod">
          <ac:chgData name="Chittyreddy Neethika Reddy" userId="b67a4ba55391fc7a" providerId="Windows Live" clId="Web-{9FDEE6DD-F252-43F4-8324-E2FFB3F04738}" dt="2024-01-07T12:36:50.761" v="300"/>
          <ac:spMkLst>
            <pc:docMk/>
            <pc:sldMk cId="3008997612" sldId="259"/>
            <ac:spMk id="6" creationId="{31AC9504-A303-0AD9-9AFE-6575029EA8BF}"/>
          </ac:spMkLst>
        </pc:spChg>
        <pc:spChg chg="add">
          <ac:chgData name="Chittyreddy Neethika Reddy" userId="b67a4ba55391fc7a" providerId="Windows Live" clId="Web-{9FDEE6DD-F252-43F4-8324-E2FFB3F04738}" dt="2024-01-07T12:34:32.084" v="267"/>
          <ac:spMkLst>
            <pc:docMk/>
            <pc:sldMk cId="3008997612" sldId="259"/>
            <ac:spMk id="11" creationId="{B937640E-EF7A-4A6C-A950-D12B7D5C923E}"/>
          </ac:spMkLst>
        </pc:spChg>
        <pc:spChg chg="add">
          <ac:chgData name="Chittyreddy Neethika Reddy" userId="b67a4ba55391fc7a" providerId="Windows Live" clId="Web-{9FDEE6DD-F252-43F4-8324-E2FFB3F04738}" dt="2024-01-07T12:34:32.084" v="267"/>
          <ac:spMkLst>
            <pc:docMk/>
            <pc:sldMk cId="3008997612" sldId="259"/>
            <ac:spMk id="13" creationId="{76ADA084-C86B-4F3C-8077-6A8999CC4632}"/>
          </ac:spMkLst>
        </pc:spChg>
        <pc:picChg chg="add del mod">
          <ac:chgData name="Chittyreddy Neethika Reddy" userId="b67a4ba55391fc7a" providerId="Windows Live" clId="Web-{9FDEE6DD-F252-43F4-8324-E2FFB3F04738}" dt="2024-01-07T12:33:27.254" v="262"/>
          <ac:picMkLst>
            <pc:docMk/>
            <pc:sldMk cId="3008997612" sldId="259"/>
            <ac:picMk id="4" creationId="{4FBA301A-6336-4E97-625E-6BEBE469DCAB}"/>
          </ac:picMkLst>
        </pc:picChg>
        <pc:picChg chg="add mod">
          <ac:chgData name="Chittyreddy Neethika Reddy" userId="b67a4ba55391fc7a" providerId="Windows Live" clId="Web-{9FDEE6DD-F252-43F4-8324-E2FFB3F04738}" dt="2024-01-07T12:34:32.084" v="267"/>
          <ac:picMkLst>
            <pc:docMk/>
            <pc:sldMk cId="3008997612" sldId="259"/>
            <ac:picMk id="5" creationId="{AA0EF30C-C89E-F78B-C2BB-EF34336A26EB}"/>
          </ac:picMkLst>
        </pc:picChg>
      </pc:sldChg>
      <pc:sldChg chg="addSp modSp new mod modTransition setBg">
        <pc:chgData name="Chittyreddy Neethika Reddy" userId="b67a4ba55391fc7a" providerId="Windows Live" clId="Web-{9FDEE6DD-F252-43F4-8324-E2FFB3F04738}" dt="2024-01-07T14:08:42.280" v="1220"/>
        <pc:sldMkLst>
          <pc:docMk/>
          <pc:sldMk cId="2187228981" sldId="260"/>
        </pc:sldMkLst>
        <pc:spChg chg="mod">
          <ac:chgData name="Chittyreddy Neethika Reddy" userId="b67a4ba55391fc7a" providerId="Windows Live" clId="Web-{9FDEE6DD-F252-43F4-8324-E2FFB3F04738}" dt="2024-01-07T12:41:22.442" v="408" actId="14100"/>
          <ac:spMkLst>
            <pc:docMk/>
            <pc:sldMk cId="2187228981" sldId="260"/>
            <ac:spMk id="2" creationId="{7CB55E94-1A4E-AFD9-02CF-A6AC5C2A9A50}"/>
          </ac:spMkLst>
        </pc:spChg>
        <pc:spChg chg="mod">
          <ac:chgData name="Chittyreddy Neethika Reddy" userId="b67a4ba55391fc7a" providerId="Windows Live" clId="Web-{9FDEE6DD-F252-43F4-8324-E2FFB3F04738}" dt="2024-01-07T12:42:18.897" v="429" actId="20577"/>
          <ac:spMkLst>
            <pc:docMk/>
            <pc:sldMk cId="2187228981" sldId="260"/>
            <ac:spMk id="3" creationId="{D9E73893-9A0E-4A50-746F-F400370BCDEE}"/>
          </ac:spMkLst>
        </pc:spChg>
        <pc:spChg chg="add">
          <ac:chgData name="Chittyreddy Neethika Reddy" userId="b67a4ba55391fc7a" providerId="Windows Live" clId="Web-{9FDEE6DD-F252-43F4-8324-E2FFB3F04738}" dt="2024-01-07T12:41:05.270" v="401"/>
          <ac:spMkLst>
            <pc:docMk/>
            <pc:sldMk cId="2187228981" sldId="260"/>
            <ac:spMk id="9" creationId="{B937640E-EF7A-4A6C-A950-D12B7D5C923E}"/>
          </ac:spMkLst>
        </pc:spChg>
        <pc:spChg chg="add">
          <ac:chgData name="Chittyreddy Neethika Reddy" userId="b67a4ba55391fc7a" providerId="Windows Live" clId="Web-{9FDEE6DD-F252-43F4-8324-E2FFB3F04738}" dt="2024-01-07T12:41:05.270" v="401"/>
          <ac:spMkLst>
            <pc:docMk/>
            <pc:sldMk cId="2187228981" sldId="260"/>
            <ac:spMk id="11" creationId="{76ADA084-C86B-4F3C-8077-6A8999CC4632}"/>
          </ac:spMkLst>
        </pc:spChg>
        <pc:picChg chg="add mod">
          <ac:chgData name="Chittyreddy Neethika Reddy" userId="b67a4ba55391fc7a" providerId="Windows Live" clId="Web-{9FDEE6DD-F252-43F4-8324-E2FFB3F04738}" dt="2024-01-07T12:41:05.270" v="401"/>
          <ac:picMkLst>
            <pc:docMk/>
            <pc:sldMk cId="2187228981" sldId="260"/>
            <ac:picMk id="4" creationId="{9E6AF801-B4C0-A51F-5B49-9C9EEA14FA5C}"/>
          </ac:picMkLst>
        </pc:picChg>
      </pc:sldChg>
      <pc:sldChg chg="addSp modSp new mod modTransition setBg">
        <pc:chgData name="Chittyreddy Neethika Reddy" userId="b67a4ba55391fc7a" providerId="Windows Live" clId="Web-{9FDEE6DD-F252-43F4-8324-E2FFB3F04738}" dt="2024-01-07T14:08:46.530" v="1221"/>
        <pc:sldMkLst>
          <pc:docMk/>
          <pc:sldMk cId="150477789" sldId="261"/>
        </pc:sldMkLst>
        <pc:spChg chg="mod">
          <ac:chgData name="Chittyreddy Neethika Reddy" userId="b67a4ba55391fc7a" providerId="Windows Live" clId="Web-{9FDEE6DD-F252-43F4-8324-E2FFB3F04738}" dt="2024-01-07T12:45:31.326" v="488"/>
          <ac:spMkLst>
            <pc:docMk/>
            <pc:sldMk cId="150477789" sldId="261"/>
            <ac:spMk id="2" creationId="{94DD1F2E-7A54-E97A-113C-0CF8A946D500}"/>
          </ac:spMkLst>
        </pc:spChg>
        <pc:spChg chg="mod">
          <ac:chgData name="Chittyreddy Neethika Reddy" userId="b67a4ba55391fc7a" providerId="Windows Live" clId="Web-{9FDEE6DD-F252-43F4-8324-E2FFB3F04738}" dt="2024-01-07T12:47:22.408" v="533" actId="20577"/>
          <ac:spMkLst>
            <pc:docMk/>
            <pc:sldMk cId="150477789" sldId="261"/>
            <ac:spMk id="3" creationId="{429BECCB-22D9-117B-9484-C88DA1864BFF}"/>
          </ac:spMkLst>
        </pc:spChg>
        <pc:spChg chg="add">
          <ac:chgData name="Chittyreddy Neethika Reddy" userId="b67a4ba55391fc7a" providerId="Windows Live" clId="Web-{9FDEE6DD-F252-43F4-8324-E2FFB3F04738}" dt="2024-01-07T12:45:31.326" v="488"/>
          <ac:spMkLst>
            <pc:docMk/>
            <pc:sldMk cId="150477789" sldId="261"/>
            <ac:spMk id="9" creationId="{B937640E-EF7A-4A6C-A950-D12B7D5C923E}"/>
          </ac:spMkLst>
        </pc:spChg>
        <pc:spChg chg="add">
          <ac:chgData name="Chittyreddy Neethika Reddy" userId="b67a4ba55391fc7a" providerId="Windows Live" clId="Web-{9FDEE6DD-F252-43F4-8324-E2FFB3F04738}" dt="2024-01-07T12:45:31.326" v="488"/>
          <ac:spMkLst>
            <pc:docMk/>
            <pc:sldMk cId="150477789" sldId="261"/>
            <ac:spMk id="11" creationId="{76ADA084-C86B-4F3C-8077-6A8999CC4632}"/>
          </ac:spMkLst>
        </pc:spChg>
        <pc:picChg chg="add">
          <ac:chgData name="Chittyreddy Neethika Reddy" userId="b67a4ba55391fc7a" providerId="Windows Live" clId="Web-{9FDEE6DD-F252-43F4-8324-E2FFB3F04738}" dt="2024-01-07T12:45:31.326" v="488"/>
          <ac:picMkLst>
            <pc:docMk/>
            <pc:sldMk cId="150477789" sldId="261"/>
            <ac:picMk id="5" creationId="{CD7B99FF-7D55-591E-5F4A-CB99CC203C48}"/>
          </ac:picMkLst>
        </pc:picChg>
      </pc:sldChg>
      <pc:sldChg chg="addSp delSp modSp new mod modTransition setBg">
        <pc:chgData name="Chittyreddy Neethika Reddy" userId="b67a4ba55391fc7a" providerId="Windows Live" clId="Web-{9FDEE6DD-F252-43F4-8324-E2FFB3F04738}" dt="2024-01-07T14:08:51.890" v="1222"/>
        <pc:sldMkLst>
          <pc:docMk/>
          <pc:sldMk cId="3305175832" sldId="262"/>
        </pc:sldMkLst>
        <pc:spChg chg="mod">
          <ac:chgData name="Chittyreddy Neethika Reddy" userId="b67a4ba55391fc7a" providerId="Windows Live" clId="Web-{9FDEE6DD-F252-43F4-8324-E2FFB3F04738}" dt="2024-01-07T12:51:45.776" v="578"/>
          <ac:spMkLst>
            <pc:docMk/>
            <pc:sldMk cId="3305175832" sldId="262"/>
            <ac:spMk id="2" creationId="{DA8DBC28-87A7-DF58-045C-A1F1D504162F}"/>
          </ac:spMkLst>
        </pc:spChg>
        <pc:spChg chg="mod">
          <ac:chgData name="Chittyreddy Neethika Reddy" userId="b67a4ba55391fc7a" providerId="Windows Live" clId="Web-{9FDEE6DD-F252-43F4-8324-E2FFB3F04738}" dt="2024-01-07T12:54:33.235" v="619" actId="20577"/>
          <ac:spMkLst>
            <pc:docMk/>
            <pc:sldMk cId="3305175832" sldId="262"/>
            <ac:spMk id="3" creationId="{A87F6A74-D02F-469C-A9AB-CEA0840F99D4}"/>
          </ac:spMkLst>
        </pc:spChg>
        <pc:spChg chg="add del">
          <ac:chgData name="Chittyreddy Neethika Reddy" userId="b67a4ba55391fc7a" providerId="Windows Live" clId="Web-{9FDEE6DD-F252-43F4-8324-E2FFB3F04738}" dt="2024-01-07T12:51:45.776" v="578"/>
          <ac:spMkLst>
            <pc:docMk/>
            <pc:sldMk cId="3305175832" sldId="262"/>
            <ac:spMk id="9" creationId="{B937640E-EF7A-4A6C-A950-D12B7D5C923E}"/>
          </ac:spMkLst>
        </pc:spChg>
        <pc:spChg chg="add del">
          <ac:chgData name="Chittyreddy Neethika Reddy" userId="b67a4ba55391fc7a" providerId="Windows Live" clId="Web-{9FDEE6DD-F252-43F4-8324-E2FFB3F04738}" dt="2024-01-07T12:51:45.776" v="578"/>
          <ac:spMkLst>
            <pc:docMk/>
            <pc:sldMk cId="3305175832" sldId="262"/>
            <ac:spMk id="11" creationId="{76ADA084-C86B-4F3C-8077-6A8999CC4632}"/>
          </ac:spMkLst>
        </pc:spChg>
        <pc:spChg chg="add">
          <ac:chgData name="Chittyreddy Neethika Reddy" userId="b67a4ba55391fc7a" providerId="Windows Live" clId="Web-{9FDEE6DD-F252-43F4-8324-E2FFB3F04738}" dt="2024-01-07T12:51:45.776" v="578"/>
          <ac:spMkLst>
            <pc:docMk/>
            <pc:sldMk cId="3305175832" sldId="262"/>
            <ac:spMk id="16" creationId="{B937640E-EF7A-4A6C-A950-D12B7D5C923E}"/>
          </ac:spMkLst>
        </pc:spChg>
        <pc:spChg chg="add">
          <ac:chgData name="Chittyreddy Neethika Reddy" userId="b67a4ba55391fc7a" providerId="Windows Live" clId="Web-{9FDEE6DD-F252-43F4-8324-E2FFB3F04738}" dt="2024-01-07T12:51:45.776" v="578"/>
          <ac:spMkLst>
            <pc:docMk/>
            <pc:sldMk cId="3305175832" sldId="262"/>
            <ac:spMk id="18" creationId="{76ADA084-C86B-4F3C-8077-6A8999CC4632}"/>
          </ac:spMkLst>
        </pc:spChg>
        <pc:picChg chg="add mod ord">
          <ac:chgData name="Chittyreddy Neethika Reddy" userId="b67a4ba55391fc7a" providerId="Windows Live" clId="Web-{9FDEE6DD-F252-43F4-8324-E2FFB3F04738}" dt="2024-01-07T12:51:45.776" v="578"/>
          <ac:picMkLst>
            <pc:docMk/>
            <pc:sldMk cId="3305175832" sldId="262"/>
            <ac:picMk id="5" creationId="{8F2A78F4-7847-D872-5370-3F93A0ABA585}"/>
          </ac:picMkLst>
        </pc:picChg>
      </pc:sldChg>
      <pc:sldChg chg="addSp delSp modSp new mod modTransition setBg">
        <pc:chgData name="Chittyreddy Neethika Reddy" userId="b67a4ba55391fc7a" providerId="Windows Live" clId="Web-{9FDEE6DD-F252-43F4-8324-E2FFB3F04738}" dt="2024-01-07T14:55:43.523" v="1539"/>
        <pc:sldMkLst>
          <pc:docMk/>
          <pc:sldMk cId="268702939" sldId="263"/>
        </pc:sldMkLst>
        <pc:spChg chg="mod">
          <ac:chgData name="Chittyreddy Neethika Reddy" userId="b67a4ba55391fc7a" providerId="Windows Live" clId="Web-{9FDEE6DD-F252-43F4-8324-E2FFB3F04738}" dt="2024-01-07T13:09:16.673" v="717"/>
          <ac:spMkLst>
            <pc:docMk/>
            <pc:sldMk cId="268702939" sldId="263"/>
            <ac:spMk id="2" creationId="{EFBE890F-A7C3-B6A1-88B3-260F12DA0234}"/>
          </ac:spMkLst>
        </pc:spChg>
        <pc:spChg chg="del mod">
          <ac:chgData name="Chittyreddy Neethika Reddy" userId="b67a4ba55391fc7a" providerId="Windows Live" clId="Web-{9FDEE6DD-F252-43F4-8324-E2FFB3F04738}" dt="2024-01-07T13:09:16.673" v="717"/>
          <ac:spMkLst>
            <pc:docMk/>
            <pc:sldMk cId="268702939" sldId="263"/>
            <ac:spMk id="3" creationId="{6CD197DF-92E6-AD1D-6F35-D4D74B0E36EE}"/>
          </ac:spMkLst>
        </pc:spChg>
        <pc:spChg chg="add del">
          <ac:chgData name="Chittyreddy Neethika Reddy" userId="b67a4ba55391fc7a" providerId="Windows Live" clId="Web-{9FDEE6DD-F252-43F4-8324-E2FFB3F04738}" dt="2024-01-07T13:09:52.533" v="719"/>
          <ac:spMkLst>
            <pc:docMk/>
            <pc:sldMk cId="268702939" sldId="263"/>
            <ac:spMk id="9" creationId="{B937640E-EF7A-4A6C-A950-D12B7D5C923E}"/>
          </ac:spMkLst>
        </pc:spChg>
        <pc:spChg chg="add del">
          <ac:chgData name="Chittyreddy Neethika Reddy" userId="b67a4ba55391fc7a" providerId="Windows Live" clId="Web-{9FDEE6DD-F252-43F4-8324-E2FFB3F04738}" dt="2024-01-07T13:09:52.533" v="719"/>
          <ac:spMkLst>
            <pc:docMk/>
            <pc:sldMk cId="268702939" sldId="263"/>
            <ac:spMk id="11" creationId="{E358F429-1073-433F-9717-82F8E7302F11}"/>
          </ac:spMkLst>
        </pc:spChg>
        <pc:spChg chg="add del">
          <ac:chgData name="Chittyreddy Neethika Reddy" userId="b67a4ba55391fc7a" providerId="Windows Live" clId="Web-{9FDEE6DD-F252-43F4-8324-E2FFB3F04738}" dt="2024-01-07T13:09:52.533" v="719"/>
          <ac:spMkLst>
            <pc:docMk/>
            <pc:sldMk cId="268702939" sldId="263"/>
            <ac:spMk id="13" creationId="{FBEA1BDE-165E-4C2F-9EC8-175132C00960}"/>
          </ac:spMkLst>
        </pc:spChg>
        <pc:spChg chg="add">
          <ac:chgData name="Chittyreddy Neethika Reddy" userId="b67a4ba55391fc7a" providerId="Windows Live" clId="Web-{9FDEE6DD-F252-43F4-8324-E2FFB3F04738}" dt="2024-01-07T13:09:52.533" v="719"/>
          <ac:spMkLst>
            <pc:docMk/>
            <pc:sldMk cId="268702939" sldId="263"/>
            <ac:spMk id="18" creationId="{B937640E-EF7A-4A6C-A950-D12B7D5C923E}"/>
          </ac:spMkLst>
        </pc:spChg>
        <pc:spChg chg="add">
          <ac:chgData name="Chittyreddy Neethika Reddy" userId="b67a4ba55391fc7a" providerId="Windows Live" clId="Web-{9FDEE6DD-F252-43F4-8324-E2FFB3F04738}" dt="2024-01-07T13:09:52.533" v="719"/>
          <ac:spMkLst>
            <pc:docMk/>
            <pc:sldMk cId="268702939" sldId="263"/>
            <ac:spMk id="20" creationId="{6A13B2A7-A44E-4940-9367-4788F2807FB5}"/>
          </ac:spMkLst>
        </pc:spChg>
        <pc:spChg chg="add">
          <ac:chgData name="Chittyreddy Neethika Reddy" userId="b67a4ba55391fc7a" providerId="Windows Live" clId="Web-{9FDEE6DD-F252-43F4-8324-E2FFB3F04738}" dt="2024-01-07T13:09:52.533" v="719"/>
          <ac:spMkLst>
            <pc:docMk/>
            <pc:sldMk cId="268702939" sldId="263"/>
            <ac:spMk id="22" creationId="{ADBF9A7D-DF04-4422-981B-76DFC7208897}"/>
          </ac:spMkLst>
        </pc:spChg>
        <pc:graphicFrameChg chg="add mod modGraphic">
          <ac:chgData name="Chittyreddy Neethika Reddy" userId="b67a4ba55391fc7a" providerId="Windows Live" clId="Web-{9FDEE6DD-F252-43F4-8324-E2FFB3F04738}" dt="2024-01-07T13:09:52.533" v="719"/>
          <ac:graphicFrameMkLst>
            <pc:docMk/>
            <pc:sldMk cId="268702939" sldId="263"/>
            <ac:graphicFrameMk id="5" creationId="{70DC3B5B-0015-6C9C-2C5F-8D73E1664FB6}"/>
          </ac:graphicFrameMkLst>
        </pc:graphicFrameChg>
      </pc:sldChg>
      <pc:sldChg chg="addSp delSp modSp new mod modTransition setBg">
        <pc:chgData name="Chittyreddy Neethika Reddy" userId="b67a4ba55391fc7a" providerId="Windows Live" clId="Web-{9FDEE6DD-F252-43F4-8324-E2FFB3F04738}" dt="2024-01-07T15:07:18.485" v="1546" actId="1076"/>
        <pc:sldMkLst>
          <pc:docMk/>
          <pc:sldMk cId="1242692182" sldId="264"/>
        </pc:sldMkLst>
        <pc:spChg chg="mod">
          <ac:chgData name="Chittyreddy Neethika Reddy" userId="b67a4ba55391fc7a" providerId="Windows Live" clId="Web-{9FDEE6DD-F252-43F4-8324-E2FFB3F04738}" dt="2024-01-07T13:19:05.224" v="773"/>
          <ac:spMkLst>
            <pc:docMk/>
            <pc:sldMk cId="1242692182" sldId="264"/>
            <ac:spMk id="2" creationId="{8ECC1510-B4F3-9A69-B8D2-6E01043C2C59}"/>
          </ac:spMkLst>
        </pc:spChg>
        <pc:spChg chg="mod">
          <ac:chgData name="Chittyreddy Neethika Reddy" userId="b67a4ba55391fc7a" providerId="Windows Live" clId="Web-{9FDEE6DD-F252-43F4-8324-E2FFB3F04738}" dt="2024-01-07T13:19:27.381" v="778" actId="20577"/>
          <ac:spMkLst>
            <pc:docMk/>
            <pc:sldMk cId="1242692182" sldId="264"/>
            <ac:spMk id="3" creationId="{E044C4A8-D589-1F43-02C0-9754BC491480}"/>
          </ac:spMkLst>
        </pc:spChg>
        <pc:spChg chg="add del mod">
          <ac:chgData name="Chittyreddy Neethika Reddy" userId="b67a4ba55391fc7a" providerId="Windows Live" clId="Web-{9FDEE6DD-F252-43F4-8324-E2FFB3F04738}" dt="2024-01-07T13:19:47.335" v="782"/>
          <ac:spMkLst>
            <pc:docMk/>
            <pc:sldMk cId="1242692182" sldId="264"/>
            <ac:spMk id="5" creationId="{CA1A1BEE-95A1-6858-91AC-9C76AFE0843C}"/>
          </ac:spMkLst>
        </pc:spChg>
        <pc:spChg chg="add">
          <ac:chgData name="Chittyreddy Neethika Reddy" userId="b67a4ba55391fc7a" providerId="Windows Live" clId="Web-{9FDEE6DD-F252-43F4-8324-E2FFB3F04738}" dt="2024-01-07T13:19:05.224" v="773"/>
          <ac:spMkLst>
            <pc:docMk/>
            <pc:sldMk cId="1242692182" sldId="264"/>
            <ac:spMk id="10" creationId="{B937640E-EF7A-4A6C-A950-D12B7D5C923E}"/>
          </ac:spMkLst>
        </pc:spChg>
        <pc:spChg chg="add">
          <ac:chgData name="Chittyreddy Neethika Reddy" userId="b67a4ba55391fc7a" providerId="Windows Live" clId="Web-{9FDEE6DD-F252-43F4-8324-E2FFB3F04738}" dt="2024-01-07T13:19:05.224" v="773"/>
          <ac:spMkLst>
            <pc:docMk/>
            <pc:sldMk cId="1242692182" sldId="264"/>
            <ac:spMk id="12" creationId="{4E64E4A9-D8D0-4AE7-99BD-EFE51D6EB122}"/>
          </ac:spMkLst>
        </pc:spChg>
        <pc:spChg chg="add">
          <ac:chgData name="Chittyreddy Neethika Reddy" userId="b67a4ba55391fc7a" providerId="Windows Live" clId="Web-{9FDEE6DD-F252-43F4-8324-E2FFB3F04738}" dt="2024-01-07T13:19:05.224" v="773"/>
          <ac:spMkLst>
            <pc:docMk/>
            <pc:sldMk cId="1242692182" sldId="264"/>
            <ac:spMk id="14" creationId="{AFD62F46-8DC3-4EDF-BDEF-27C439C6F7BD}"/>
          </ac:spMkLst>
        </pc:spChg>
        <pc:picChg chg="add mod">
          <ac:chgData name="Chittyreddy Neethika Reddy" userId="b67a4ba55391fc7a" providerId="Windows Live" clId="Web-{9FDEE6DD-F252-43F4-8324-E2FFB3F04738}" dt="2024-01-07T15:07:18.485" v="1546" actId="1076"/>
          <ac:picMkLst>
            <pc:docMk/>
            <pc:sldMk cId="1242692182" sldId="264"/>
            <ac:picMk id="4" creationId="{970E2F7E-047F-5C75-5928-B40D58F4A3A2}"/>
          </ac:picMkLst>
        </pc:picChg>
      </pc:sldChg>
      <pc:sldChg chg="addSp delSp modSp new mod modTransition setBg setClrOvrMap">
        <pc:chgData name="Chittyreddy Neethika Reddy" userId="b67a4ba55391fc7a" providerId="Windows Live" clId="Web-{9FDEE6DD-F252-43F4-8324-E2FFB3F04738}" dt="2024-01-07T15:08:42.284" v="1568" actId="14100"/>
        <pc:sldMkLst>
          <pc:docMk/>
          <pc:sldMk cId="4152702691" sldId="265"/>
        </pc:sldMkLst>
        <pc:spChg chg="mod">
          <ac:chgData name="Chittyreddy Neethika Reddy" userId="b67a4ba55391fc7a" providerId="Windows Live" clId="Web-{9FDEE6DD-F252-43F4-8324-E2FFB3F04738}" dt="2024-01-07T15:08:41.737" v="1567" actId="14100"/>
          <ac:spMkLst>
            <pc:docMk/>
            <pc:sldMk cId="4152702691" sldId="265"/>
            <ac:spMk id="2" creationId="{26C6DB35-001C-60C8-2705-7C46F1576F64}"/>
          </ac:spMkLst>
        </pc:spChg>
        <pc:spChg chg="mod">
          <ac:chgData name="Chittyreddy Neethika Reddy" userId="b67a4ba55391fc7a" providerId="Windows Live" clId="Web-{9FDEE6DD-F252-43F4-8324-E2FFB3F04738}" dt="2024-01-07T15:08:42.284" v="1568" actId="14100"/>
          <ac:spMkLst>
            <pc:docMk/>
            <pc:sldMk cId="4152702691" sldId="265"/>
            <ac:spMk id="3" creationId="{8A10E9D7-60D1-361A-4E7A-055D45C5D811}"/>
          </ac:spMkLst>
        </pc:spChg>
        <pc:spChg chg="add del">
          <ac:chgData name="Chittyreddy Neethika Reddy" userId="b67a4ba55391fc7a" providerId="Windows Live" clId="Web-{9FDEE6DD-F252-43F4-8324-E2FFB3F04738}" dt="2024-01-07T13:24:06.766" v="830"/>
          <ac:spMkLst>
            <pc:docMk/>
            <pc:sldMk cId="4152702691" sldId="265"/>
            <ac:spMk id="9" creationId="{042E603F-28B7-4831-BF23-65FBAB13D5FB}"/>
          </ac:spMkLst>
        </pc:spChg>
        <pc:spChg chg="add del">
          <ac:chgData name="Chittyreddy Neethika Reddy" userId="b67a4ba55391fc7a" providerId="Windows Live" clId="Web-{9FDEE6DD-F252-43F4-8324-E2FFB3F04738}" dt="2024-01-07T13:24:06.766" v="830"/>
          <ac:spMkLst>
            <pc:docMk/>
            <pc:sldMk cId="4152702691" sldId="265"/>
            <ac:spMk id="11" creationId="{4D39700F-2B10-4402-A7DD-06EE2245880D}"/>
          </ac:spMkLst>
        </pc:spChg>
        <pc:spChg chg="add del">
          <ac:chgData name="Chittyreddy Neethika Reddy" userId="b67a4ba55391fc7a" providerId="Windows Live" clId="Web-{9FDEE6DD-F252-43F4-8324-E2FFB3F04738}" dt="2024-01-07T13:24:06.766" v="830"/>
          <ac:spMkLst>
            <pc:docMk/>
            <pc:sldMk cId="4152702691" sldId="265"/>
            <ac:spMk id="13" creationId="{68CA250C-CF5A-4736-9249-D6111F7C5545}"/>
          </ac:spMkLst>
        </pc:spChg>
        <pc:spChg chg="add del">
          <ac:chgData name="Chittyreddy Neethika Reddy" userId="b67a4ba55391fc7a" providerId="Windows Live" clId="Web-{9FDEE6DD-F252-43F4-8324-E2FFB3F04738}" dt="2024-01-07T13:24:06.766" v="830"/>
          <ac:spMkLst>
            <pc:docMk/>
            <pc:sldMk cId="4152702691" sldId="265"/>
            <ac:spMk id="15" creationId="{1A85303E-1D59-4477-A849-22C7FEACDCE7}"/>
          </ac:spMkLst>
        </pc:spChg>
        <pc:spChg chg="add">
          <ac:chgData name="Chittyreddy Neethika Reddy" userId="b67a4ba55391fc7a" providerId="Windows Live" clId="Web-{9FDEE6DD-F252-43F4-8324-E2FFB3F04738}" dt="2024-01-07T13:24:06.766" v="830"/>
          <ac:spMkLst>
            <pc:docMk/>
            <pc:sldMk cId="4152702691" sldId="265"/>
            <ac:spMk id="20" creationId="{B937640E-EF7A-4A6C-A950-D12B7D5C923E}"/>
          </ac:spMkLst>
        </pc:spChg>
        <pc:spChg chg="add">
          <ac:chgData name="Chittyreddy Neethika Reddy" userId="b67a4ba55391fc7a" providerId="Windows Live" clId="Web-{9FDEE6DD-F252-43F4-8324-E2FFB3F04738}" dt="2024-01-07T13:24:06.766" v="830"/>
          <ac:spMkLst>
            <pc:docMk/>
            <pc:sldMk cId="4152702691" sldId="265"/>
            <ac:spMk id="22" creationId="{76ADA084-C86B-4F3C-8077-6A8999CC4632}"/>
          </ac:spMkLst>
        </pc:spChg>
        <pc:picChg chg="add mod">
          <ac:chgData name="Chittyreddy Neethika Reddy" userId="b67a4ba55391fc7a" providerId="Windows Live" clId="Web-{9FDEE6DD-F252-43F4-8324-E2FFB3F04738}" dt="2024-01-07T13:24:44.392" v="832" actId="14100"/>
          <ac:picMkLst>
            <pc:docMk/>
            <pc:sldMk cId="4152702691" sldId="265"/>
            <ac:picMk id="5" creationId="{F9F75CAD-3D8C-1930-3C59-91D5A91744C1}"/>
          </ac:picMkLst>
        </pc:picChg>
      </pc:sldChg>
      <pc:sldChg chg="addSp modSp new mod modTransition setBg">
        <pc:chgData name="Chittyreddy Neethika Reddy" userId="b67a4ba55391fc7a" providerId="Windows Live" clId="Web-{9FDEE6DD-F252-43F4-8324-E2FFB3F04738}" dt="2024-01-07T14:09:08.843" v="1226"/>
        <pc:sldMkLst>
          <pc:docMk/>
          <pc:sldMk cId="2297373241" sldId="266"/>
        </pc:sldMkLst>
        <pc:spChg chg="mod">
          <ac:chgData name="Chittyreddy Neethika Reddy" userId="b67a4ba55391fc7a" providerId="Windows Live" clId="Web-{9FDEE6DD-F252-43F4-8324-E2FFB3F04738}" dt="2024-01-07T13:28:11.915" v="883"/>
          <ac:spMkLst>
            <pc:docMk/>
            <pc:sldMk cId="2297373241" sldId="266"/>
            <ac:spMk id="2" creationId="{E9FC66FD-83E6-FCC9-08F3-F6A13F4B75AF}"/>
          </ac:spMkLst>
        </pc:spChg>
        <pc:spChg chg="mod">
          <ac:chgData name="Chittyreddy Neethika Reddy" userId="b67a4ba55391fc7a" providerId="Windows Live" clId="Web-{9FDEE6DD-F252-43F4-8324-E2FFB3F04738}" dt="2024-01-07T13:28:31.462" v="891" actId="20577"/>
          <ac:spMkLst>
            <pc:docMk/>
            <pc:sldMk cId="2297373241" sldId="266"/>
            <ac:spMk id="3" creationId="{FD3D7995-A5C8-9565-5C42-52049BF0A3B7}"/>
          </ac:spMkLst>
        </pc:spChg>
        <pc:spChg chg="add">
          <ac:chgData name="Chittyreddy Neethika Reddy" userId="b67a4ba55391fc7a" providerId="Windows Live" clId="Web-{9FDEE6DD-F252-43F4-8324-E2FFB3F04738}" dt="2024-01-07T13:28:11.915" v="883"/>
          <ac:spMkLst>
            <pc:docMk/>
            <pc:sldMk cId="2297373241" sldId="266"/>
            <ac:spMk id="9" creationId="{B937640E-EF7A-4A6C-A950-D12B7D5C923E}"/>
          </ac:spMkLst>
        </pc:spChg>
        <pc:spChg chg="add">
          <ac:chgData name="Chittyreddy Neethika Reddy" userId="b67a4ba55391fc7a" providerId="Windows Live" clId="Web-{9FDEE6DD-F252-43F4-8324-E2FFB3F04738}" dt="2024-01-07T13:28:11.915" v="883"/>
          <ac:spMkLst>
            <pc:docMk/>
            <pc:sldMk cId="2297373241" sldId="266"/>
            <ac:spMk id="11" creationId="{76ADA084-C86B-4F3C-8077-6A8999CC4632}"/>
          </ac:spMkLst>
        </pc:spChg>
        <pc:picChg chg="add">
          <ac:chgData name="Chittyreddy Neethika Reddy" userId="b67a4ba55391fc7a" providerId="Windows Live" clId="Web-{9FDEE6DD-F252-43F4-8324-E2FFB3F04738}" dt="2024-01-07T13:28:11.915" v="883"/>
          <ac:picMkLst>
            <pc:docMk/>
            <pc:sldMk cId="2297373241" sldId="266"/>
            <ac:picMk id="5" creationId="{FE993694-3C9B-C038-DB82-3BB914D2F69D}"/>
          </ac:picMkLst>
        </pc:picChg>
      </pc:sldChg>
      <pc:sldChg chg="addSp modSp new mod modTransition setBg">
        <pc:chgData name="Chittyreddy Neethika Reddy" userId="b67a4ba55391fc7a" providerId="Windows Live" clId="Web-{9FDEE6DD-F252-43F4-8324-E2FFB3F04738}" dt="2024-01-07T14:56:09.165" v="1541"/>
        <pc:sldMkLst>
          <pc:docMk/>
          <pc:sldMk cId="4214324702" sldId="267"/>
        </pc:sldMkLst>
        <pc:spChg chg="mod">
          <ac:chgData name="Chittyreddy Neethika Reddy" userId="b67a4ba55391fc7a" providerId="Windows Live" clId="Web-{9FDEE6DD-F252-43F4-8324-E2FFB3F04738}" dt="2024-01-07T13:33:21.144" v="910"/>
          <ac:spMkLst>
            <pc:docMk/>
            <pc:sldMk cId="4214324702" sldId="267"/>
            <ac:spMk id="2" creationId="{F601802A-6468-66E9-A27D-EC3133AB3397}"/>
          </ac:spMkLst>
        </pc:spChg>
        <pc:spChg chg="mod">
          <ac:chgData name="Chittyreddy Neethika Reddy" userId="b67a4ba55391fc7a" providerId="Windows Live" clId="Web-{9FDEE6DD-F252-43F4-8324-E2FFB3F04738}" dt="2024-01-07T13:33:49.005" v="913" actId="20577"/>
          <ac:spMkLst>
            <pc:docMk/>
            <pc:sldMk cId="4214324702" sldId="267"/>
            <ac:spMk id="3" creationId="{A71E6DD6-0F5D-CF6C-A8AD-2DAC69584F89}"/>
          </ac:spMkLst>
        </pc:spChg>
        <pc:spChg chg="add">
          <ac:chgData name="Chittyreddy Neethika Reddy" userId="b67a4ba55391fc7a" providerId="Windows Live" clId="Web-{9FDEE6DD-F252-43F4-8324-E2FFB3F04738}" dt="2024-01-07T13:33:21.144" v="910"/>
          <ac:spMkLst>
            <pc:docMk/>
            <pc:sldMk cId="4214324702" sldId="267"/>
            <ac:spMk id="9" creationId="{B937640E-EF7A-4A6C-A950-D12B7D5C923E}"/>
          </ac:spMkLst>
        </pc:spChg>
        <pc:spChg chg="add">
          <ac:chgData name="Chittyreddy Neethika Reddy" userId="b67a4ba55391fc7a" providerId="Windows Live" clId="Web-{9FDEE6DD-F252-43F4-8324-E2FFB3F04738}" dt="2024-01-07T13:33:21.144" v="910"/>
          <ac:spMkLst>
            <pc:docMk/>
            <pc:sldMk cId="4214324702" sldId="267"/>
            <ac:spMk id="11" creationId="{76ADA084-C86B-4F3C-8077-6A8999CC4632}"/>
          </ac:spMkLst>
        </pc:spChg>
        <pc:picChg chg="add">
          <ac:chgData name="Chittyreddy Neethika Reddy" userId="b67a4ba55391fc7a" providerId="Windows Live" clId="Web-{9FDEE6DD-F252-43F4-8324-E2FFB3F04738}" dt="2024-01-07T13:33:21.144" v="910"/>
          <ac:picMkLst>
            <pc:docMk/>
            <pc:sldMk cId="4214324702" sldId="267"/>
            <ac:picMk id="5" creationId="{16662CA6-D63D-0750-EE14-D007F4045D72}"/>
          </ac:picMkLst>
        </pc:picChg>
      </pc:sldChg>
      <pc:sldChg chg="addSp modSp new mod modTransition setBg">
        <pc:chgData name="Chittyreddy Neethika Reddy" userId="b67a4ba55391fc7a" providerId="Windows Live" clId="Web-{9FDEE6DD-F252-43F4-8324-E2FFB3F04738}" dt="2024-01-07T14:10:35.409" v="1230"/>
        <pc:sldMkLst>
          <pc:docMk/>
          <pc:sldMk cId="2940424632" sldId="268"/>
        </pc:sldMkLst>
        <pc:spChg chg="mod">
          <ac:chgData name="Chittyreddy Neethika Reddy" userId="b67a4ba55391fc7a" providerId="Windows Live" clId="Web-{9FDEE6DD-F252-43F4-8324-E2FFB3F04738}" dt="2024-01-07T13:39:23.625" v="948"/>
          <ac:spMkLst>
            <pc:docMk/>
            <pc:sldMk cId="2940424632" sldId="268"/>
            <ac:spMk id="2" creationId="{AFF7E433-9831-566A-C5BD-ED03244EDA23}"/>
          </ac:spMkLst>
        </pc:spChg>
        <pc:spChg chg="mod">
          <ac:chgData name="Chittyreddy Neethika Reddy" userId="b67a4ba55391fc7a" providerId="Windows Live" clId="Web-{9FDEE6DD-F252-43F4-8324-E2FFB3F04738}" dt="2024-01-07T13:39:49.845" v="957" actId="20577"/>
          <ac:spMkLst>
            <pc:docMk/>
            <pc:sldMk cId="2940424632" sldId="268"/>
            <ac:spMk id="3" creationId="{CB480ACD-757D-B619-4754-0BB71F35024F}"/>
          </ac:spMkLst>
        </pc:spChg>
        <pc:spChg chg="add">
          <ac:chgData name="Chittyreddy Neethika Reddy" userId="b67a4ba55391fc7a" providerId="Windows Live" clId="Web-{9FDEE6DD-F252-43F4-8324-E2FFB3F04738}" dt="2024-01-07T13:39:23.625" v="948"/>
          <ac:spMkLst>
            <pc:docMk/>
            <pc:sldMk cId="2940424632" sldId="268"/>
            <ac:spMk id="9" creationId="{B937640E-EF7A-4A6C-A950-D12B7D5C923E}"/>
          </ac:spMkLst>
        </pc:spChg>
        <pc:spChg chg="add">
          <ac:chgData name="Chittyreddy Neethika Reddy" userId="b67a4ba55391fc7a" providerId="Windows Live" clId="Web-{9FDEE6DD-F252-43F4-8324-E2FFB3F04738}" dt="2024-01-07T13:39:23.625" v="948"/>
          <ac:spMkLst>
            <pc:docMk/>
            <pc:sldMk cId="2940424632" sldId="268"/>
            <ac:spMk id="11" creationId="{76ADA084-C86B-4F3C-8077-6A8999CC4632}"/>
          </ac:spMkLst>
        </pc:spChg>
        <pc:picChg chg="add">
          <ac:chgData name="Chittyreddy Neethika Reddy" userId="b67a4ba55391fc7a" providerId="Windows Live" clId="Web-{9FDEE6DD-F252-43F4-8324-E2FFB3F04738}" dt="2024-01-07T13:39:23.625" v="948"/>
          <ac:picMkLst>
            <pc:docMk/>
            <pc:sldMk cId="2940424632" sldId="268"/>
            <ac:picMk id="5" creationId="{7A0482B2-5FEB-D149-23F0-E536ACABF707}"/>
          </ac:picMkLst>
        </pc:picChg>
      </pc:sldChg>
      <pc:sldChg chg="modSp new modTransition">
        <pc:chgData name="Chittyreddy Neethika Reddy" userId="b67a4ba55391fc7a" providerId="Windows Live" clId="Web-{9FDEE6DD-F252-43F4-8324-E2FFB3F04738}" dt="2024-01-07T14:10:39.534" v="1231"/>
        <pc:sldMkLst>
          <pc:docMk/>
          <pc:sldMk cId="48137644" sldId="269"/>
        </pc:sldMkLst>
        <pc:spChg chg="mod">
          <ac:chgData name="Chittyreddy Neethika Reddy" userId="b67a4ba55391fc7a" providerId="Windows Live" clId="Web-{9FDEE6DD-F252-43F4-8324-E2FFB3F04738}" dt="2024-01-07T13:44:00.354" v="964" actId="20577"/>
          <ac:spMkLst>
            <pc:docMk/>
            <pc:sldMk cId="48137644" sldId="269"/>
            <ac:spMk id="2" creationId="{C49C5640-B5E3-E1C7-F845-D3CCFB898C71}"/>
          </ac:spMkLst>
        </pc:spChg>
        <pc:spChg chg="mod">
          <ac:chgData name="Chittyreddy Neethika Reddy" userId="b67a4ba55391fc7a" providerId="Windows Live" clId="Web-{9FDEE6DD-F252-43F4-8324-E2FFB3F04738}" dt="2024-01-07T13:47:42.268" v="993" actId="20577"/>
          <ac:spMkLst>
            <pc:docMk/>
            <pc:sldMk cId="48137644" sldId="269"/>
            <ac:spMk id="3" creationId="{509E9216-C379-9937-507F-504939C2E02B}"/>
          </ac:spMkLst>
        </pc:spChg>
      </pc:sldChg>
      <pc:sldChg chg="addSp modSp new mod modTransition setBg">
        <pc:chgData name="Chittyreddy Neethika Reddy" userId="b67a4ba55391fc7a" providerId="Windows Live" clId="Web-{9FDEE6DD-F252-43F4-8324-E2FFB3F04738}" dt="2024-01-07T14:10:46.940" v="1232"/>
        <pc:sldMkLst>
          <pc:docMk/>
          <pc:sldMk cId="3220510174" sldId="270"/>
        </pc:sldMkLst>
        <pc:spChg chg="mod">
          <ac:chgData name="Chittyreddy Neethika Reddy" userId="b67a4ba55391fc7a" providerId="Windows Live" clId="Web-{9FDEE6DD-F252-43F4-8324-E2FFB3F04738}" dt="2024-01-07T13:58:18.555" v="1086" actId="14100"/>
          <ac:spMkLst>
            <pc:docMk/>
            <pc:sldMk cId="3220510174" sldId="270"/>
            <ac:spMk id="2" creationId="{ECCB9119-F744-52DD-D443-3CC8522FDB1A}"/>
          </ac:spMkLst>
        </pc:spChg>
        <pc:spChg chg="mod">
          <ac:chgData name="Chittyreddy Neethika Reddy" userId="b67a4ba55391fc7a" providerId="Windows Live" clId="Web-{9FDEE6DD-F252-43F4-8324-E2FFB3F04738}" dt="2024-01-07T13:58:23.899" v="1087" actId="14100"/>
          <ac:spMkLst>
            <pc:docMk/>
            <pc:sldMk cId="3220510174" sldId="270"/>
            <ac:spMk id="3" creationId="{95146A98-D13C-8A30-C337-AA20748EB917}"/>
          </ac:spMkLst>
        </pc:spChg>
        <pc:spChg chg="add">
          <ac:chgData name="Chittyreddy Neethika Reddy" userId="b67a4ba55391fc7a" providerId="Windows Live" clId="Web-{9FDEE6DD-F252-43F4-8324-E2FFB3F04738}" dt="2024-01-07T13:57:37.773" v="1073"/>
          <ac:spMkLst>
            <pc:docMk/>
            <pc:sldMk cId="3220510174" sldId="270"/>
            <ac:spMk id="9" creationId="{B937640E-EF7A-4A6C-A950-D12B7D5C923E}"/>
          </ac:spMkLst>
        </pc:spChg>
        <pc:spChg chg="add">
          <ac:chgData name="Chittyreddy Neethika Reddy" userId="b67a4ba55391fc7a" providerId="Windows Live" clId="Web-{9FDEE6DD-F252-43F4-8324-E2FFB3F04738}" dt="2024-01-07T13:57:37.773" v="1073"/>
          <ac:spMkLst>
            <pc:docMk/>
            <pc:sldMk cId="3220510174" sldId="270"/>
            <ac:spMk id="11" creationId="{76ADA084-C86B-4F3C-8077-6A8999CC4632}"/>
          </ac:spMkLst>
        </pc:spChg>
        <pc:picChg chg="add mod">
          <ac:chgData name="Chittyreddy Neethika Reddy" userId="b67a4ba55391fc7a" providerId="Windows Live" clId="Web-{9FDEE6DD-F252-43F4-8324-E2FFB3F04738}" dt="2024-01-07T13:57:37.773" v="1073"/>
          <ac:picMkLst>
            <pc:docMk/>
            <pc:sldMk cId="3220510174" sldId="270"/>
            <ac:picMk id="4" creationId="{D30358B3-605C-1232-E0FA-0AB9393642FC}"/>
          </ac:picMkLst>
        </pc:picChg>
      </pc:sldChg>
      <pc:sldChg chg="addSp delSp modSp new mod modTransition setBg">
        <pc:chgData name="Chittyreddy Neethika Reddy" userId="b67a4ba55391fc7a" providerId="Windows Live" clId="Web-{9FDEE6DD-F252-43F4-8324-E2FFB3F04738}" dt="2024-01-07T15:09:22.504" v="1570"/>
        <pc:sldMkLst>
          <pc:docMk/>
          <pc:sldMk cId="338470996" sldId="271"/>
        </pc:sldMkLst>
        <pc:spChg chg="mod">
          <ac:chgData name="Chittyreddy Neethika Reddy" userId="b67a4ba55391fc7a" providerId="Windows Live" clId="Web-{9FDEE6DD-F252-43F4-8324-E2FFB3F04738}" dt="2024-01-07T14:07:39.981" v="1215" actId="20577"/>
          <ac:spMkLst>
            <pc:docMk/>
            <pc:sldMk cId="338470996" sldId="271"/>
            <ac:spMk id="2" creationId="{B3F5FF45-3CE0-92D3-95A0-027706B570F0}"/>
          </ac:spMkLst>
        </pc:spChg>
        <pc:spChg chg="add del mod">
          <ac:chgData name="Chittyreddy Neethika Reddy" userId="b67a4ba55391fc7a" providerId="Windows Live" clId="Web-{9FDEE6DD-F252-43F4-8324-E2FFB3F04738}" dt="2024-01-07T15:09:22.504" v="1570"/>
          <ac:spMkLst>
            <pc:docMk/>
            <pc:sldMk cId="338470996" sldId="271"/>
            <ac:spMk id="5" creationId="{11BA3EAC-4AD2-C89F-FAB8-3C5D359771DD}"/>
          </ac:spMkLst>
        </pc:spChg>
        <pc:spChg chg="add">
          <ac:chgData name="Chittyreddy Neethika Reddy" userId="b67a4ba55391fc7a" providerId="Windows Live" clId="Web-{9FDEE6DD-F252-43F4-8324-E2FFB3F04738}" dt="2024-01-07T14:06:46.526" v="1194"/>
          <ac:spMkLst>
            <pc:docMk/>
            <pc:sldMk cId="338470996" sldId="271"/>
            <ac:spMk id="10" creationId="{042E603F-28B7-4831-BF23-65FBAB13D5FB}"/>
          </ac:spMkLst>
        </pc:spChg>
        <pc:spChg chg="add">
          <ac:chgData name="Chittyreddy Neethika Reddy" userId="b67a4ba55391fc7a" providerId="Windows Live" clId="Web-{9FDEE6DD-F252-43F4-8324-E2FFB3F04738}" dt="2024-01-07T14:06:46.526" v="1194"/>
          <ac:spMkLst>
            <pc:docMk/>
            <pc:sldMk cId="338470996" sldId="271"/>
            <ac:spMk id="12" creationId="{4D39700F-2B10-4402-A7DD-06EE2245880D}"/>
          </ac:spMkLst>
        </pc:spChg>
        <pc:spChg chg="add">
          <ac:chgData name="Chittyreddy Neethika Reddy" userId="b67a4ba55391fc7a" providerId="Windows Live" clId="Web-{9FDEE6DD-F252-43F4-8324-E2FFB3F04738}" dt="2024-01-07T14:06:46.526" v="1194"/>
          <ac:spMkLst>
            <pc:docMk/>
            <pc:sldMk cId="338470996" sldId="271"/>
            <ac:spMk id="14" creationId="{06E15305-164C-44CD-9E0F-420C2DC1B32A}"/>
          </ac:spMkLst>
        </pc:spChg>
        <pc:spChg chg="add">
          <ac:chgData name="Chittyreddy Neethika Reddy" userId="b67a4ba55391fc7a" providerId="Windows Live" clId="Web-{9FDEE6DD-F252-43F4-8324-E2FFB3F04738}" dt="2024-01-07T14:06:46.526" v="1194"/>
          <ac:spMkLst>
            <pc:docMk/>
            <pc:sldMk cId="338470996" sldId="271"/>
            <ac:spMk id="16" creationId="{CF7EFA39-0978-4C57-AE13-B39A904C430D}"/>
          </ac:spMkLst>
        </pc:spChg>
        <pc:picChg chg="add del mod">
          <ac:chgData name="Chittyreddy Neethika Reddy" userId="b67a4ba55391fc7a" providerId="Windows Live" clId="Web-{9FDEE6DD-F252-43F4-8324-E2FFB3F04738}" dt="2024-01-07T14:06:00.680" v="1185"/>
          <ac:picMkLst>
            <pc:docMk/>
            <pc:sldMk cId="338470996" sldId="271"/>
            <ac:picMk id="3" creationId="{DBFBFE93-854A-3683-BE49-7FAA6C01C542}"/>
          </ac:picMkLst>
        </pc:picChg>
        <pc:picChg chg="add mod">
          <ac:chgData name="Chittyreddy Neethika Reddy" userId="b67a4ba55391fc7a" providerId="Windows Live" clId="Web-{9FDEE6DD-F252-43F4-8324-E2FFB3F04738}" dt="2024-01-07T14:07:12.105" v="1198" actId="14100"/>
          <ac:picMkLst>
            <pc:docMk/>
            <pc:sldMk cId="338470996" sldId="271"/>
            <ac:picMk id="4" creationId="{A9E2BD73-2647-CED6-D899-6CDC7D7783EB}"/>
          </ac:picMkLst>
        </pc:picChg>
      </pc:sldChg>
      <pc:sldChg chg="new del">
        <pc:chgData name="Chittyreddy Neethika Reddy" userId="b67a4ba55391fc7a" providerId="Windows Live" clId="Web-{9FDEE6DD-F252-43F4-8324-E2FFB3F04738}" dt="2024-01-07T13:59:09.307" v="1089"/>
        <pc:sldMkLst>
          <pc:docMk/>
          <pc:sldMk cId="1295797945" sldId="271"/>
        </pc:sldMkLst>
      </pc:sldChg>
      <pc:sldChg chg="addSp modSp new add del mod modTransition setBg">
        <pc:chgData name="Chittyreddy Neethika Reddy" userId="b67a4ba55391fc7a" providerId="Windows Live" clId="Web-{9FDEE6DD-F252-43F4-8324-E2FFB3F04738}" dt="2024-01-07T15:31:05.097" v="1609"/>
        <pc:sldMkLst>
          <pc:docMk/>
          <pc:sldMk cId="1128838116" sldId="272"/>
        </pc:sldMkLst>
        <pc:spChg chg="mod">
          <ac:chgData name="Chittyreddy Neethika Reddy" userId="b67a4ba55391fc7a" providerId="Windows Live" clId="Web-{9FDEE6DD-F252-43F4-8324-E2FFB3F04738}" dt="2024-01-07T14:47:33.286" v="1460" actId="20577"/>
          <ac:spMkLst>
            <pc:docMk/>
            <pc:sldMk cId="1128838116" sldId="272"/>
            <ac:spMk id="2" creationId="{F618E12E-D1A7-0C64-78F4-6603520FD2A5}"/>
          </ac:spMkLst>
        </pc:spChg>
        <pc:spChg chg="mod">
          <ac:chgData name="Chittyreddy Neethika Reddy" userId="b67a4ba55391fc7a" providerId="Windows Live" clId="Web-{9FDEE6DD-F252-43F4-8324-E2FFB3F04738}" dt="2024-01-07T14:02:43.174" v="1129" actId="20577"/>
          <ac:spMkLst>
            <pc:docMk/>
            <pc:sldMk cId="1128838116" sldId="272"/>
            <ac:spMk id="3" creationId="{E523D1F6-A4AC-D3A2-7E8B-80F42CD702B0}"/>
          </ac:spMkLst>
        </pc:spChg>
        <pc:spChg chg="add">
          <ac:chgData name="Chittyreddy Neethika Reddy" userId="b67a4ba55391fc7a" providerId="Windows Live" clId="Web-{9FDEE6DD-F252-43F4-8324-E2FFB3F04738}" dt="2024-01-07T14:02:34.392" v="1127"/>
          <ac:spMkLst>
            <pc:docMk/>
            <pc:sldMk cId="1128838116" sldId="272"/>
            <ac:spMk id="9" creationId="{B937640E-EF7A-4A6C-A950-D12B7D5C923E}"/>
          </ac:spMkLst>
        </pc:spChg>
        <pc:spChg chg="add">
          <ac:chgData name="Chittyreddy Neethika Reddy" userId="b67a4ba55391fc7a" providerId="Windows Live" clId="Web-{9FDEE6DD-F252-43F4-8324-E2FFB3F04738}" dt="2024-01-07T14:02:34.392" v="1127"/>
          <ac:spMkLst>
            <pc:docMk/>
            <pc:sldMk cId="1128838116" sldId="272"/>
            <ac:spMk id="11" creationId="{76ADA084-C86B-4F3C-8077-6A8999CC4632}"/>
          </ac:spMkLst>
        </pc:spChg>
        <pc:picChg chg="add mod">
          <ac:chgData name="Chittyreddy Neethika Reddy" userId="b67a4ba55391fc7a" providerId="Windows Live" clId="Web-{9FDEE6DD-F252-43F4-8324-E2FFB3F04738}" dt="2024-01-07T14:02:34.392" v="1127"/>
          <ac:picMkLst>
            <pc:docMk/>
            <pc:sldMk cId="1128838116" sldId="272"/>
            <ac:picMk id="4" creationId="{97ABE00B-C242-D75A-F8FB-95EAF4FE72B2}"/>
          </ac:picMkLst>
        </pc:picChg>
      </pc:sldChg>
      <pc:sldChg chg="addSp delSp modSp new del mod modTransition setBg">
        <pc:chgData name="Chittyreddy Neethika Reddy" userId="b67a4ba55391fc7a" providerId="Windows Live" clId="Web-{9FDEE6DD-F252-43F4-8324-E2FFB3F04738}" dt="2024-01-07T15:27:17.745" v="1604"/>
        <pc:sldMkLst>
          <pc:docMk/>
          <pc:sldMk cId="3602106173" sldId="273"/>
        </pc:sldMkLst>
        <pc:spChg chg="mod">
          <ac:chgData name="Chittyreddy Neethika Reddy" userId="b67a4ba55391fc7a" providerId="Windows Live" clId="Web-{9FDEE6DD-F252-43F4-8324-E2FFB3F04738}" dt="2024-01-07T14:47:38.630" v="1461" actId="20577"/>
          <ac:spMkLst>
            <pc:docMk/>
            <pc:sldMk cId="3602106173" sldId="273"/>
            <ac:spMk id="2" creationId="{F10336DC-9467-DF40-5E8B-96C34358B127}"/>
          </ac:spMkLst>
        </pc:spChg>
        <pc:spChg chg="mod ord">
          <ac:chgData name="Chittyreddy Neethika Reddy" userId="b67a4ba55391fc7a" providerId="Windows Live" clId="Web-{9FDEE6DD-F252-43F4-8324-E2FFB3F04738}" dt="2024-01-07T14:05:14.866" v="1183"/>
          <ac:spMkLst>
            <pc:docMk/>
            <pc:sldMk cId="3602106173" sldId="273"/>
            <ac:spMk id="3" creationId="{DC69AE51-AD76-79FF-6FBB-06893DBB7DB8}"/>
          </ac:spMkLst>
        </pc:spChg>
        <pc:spChg chg="add del mod">
          <ac:chgData name="Chittyreddy Neethika Reddy" userId="b67a4ba55391fc7a" providerId="Windows Live" clId="Web-{9FDEE6DD-F252-43F4-8324-E2FFB3F04738}" dt="2024-01-07T15:09:12.176" v="1569"/>
          <ac:spMkLst>
            <pc:docMk/>
            <pc:sldMk cId="3602106173" sldId="273"/>
            <ac:spMk id="5" creationId="{B6154B9E-9EEE-E0F7-005F-8B1560BC7540}"/>
          </ac:spMkLst>
        </pc:spChg>
        <pc:spChg chg="add">
          <ac:chgData name="Chittyreddy Neethika Reddy" userId="b67a4ba55391fc7a" providerId="Windows Live" clId="Web-{9FDEE6DD-F252-43F4-8324-E2FFB3F04738}" dt="2024-01-07T14:05:14.866" v="1183"/>
          <ac:spMkLst>
            <pc:docMk/>
            <pc:sldMk cId="3602106173" sldId="273"/>
            <ac:spMk id="10" creationId="{B937640E-EF7A-4A6C-A950-D12B7D5C923E}"/>
          </ac:spMkLst>
        </pc:spChg>
        <pc:spChg chg="add">
          <ac:chgData name="Chittyreddy Neethika Reddy" userId="b67a4ba55391fc7a" providerId="Windows Live" clId="Web-{9FDEE6DD-F252-43F4-8324-E2FFB3F04738}" dt="2024-01-07T14:05:14.866" v="1183"/>
          <ac:spMkLst>
            <pc:docMk/>
            <pc:sldMk cId="3602106173" sldId="273"/>
            <ac:spMk id="12" creationId="{76ADA084-C86B-4F3C-8077-6A8999CC4632}"/>
          </ac:spMkLst>
        </pc:spChg>
        <pc:picChg chg="add mod">
          <ac:chgData name="Chittyreddy Neethika Reddy" userId="b67a4ba55391fc7a" providerId="Windows Live" clId="Web-{9FDEE6DD-F252-43F4-8324-E2FFB3F04738}" dt="2024-01-07T14:05:14.866" v="1183"/>
          <ac:picMkLst>
            <pc:docMk/>
            <pc:sldMk cId="3602106173" sldId="273"/>
            <ac:picMk id="4" creationId="{AA568ACB-FB12-7B1A-AD0B-238459166816}"/>
          </ac:picMkLst>
        </pc:picChg>
      </pc:sldChg>
      <pc:sldChg chg="addSp modSp new mod modTransition modClrScheme chgLayout">
        <pc:chgData name="Chittyreddy Neethika Reddy" userId="b67a4ba55391fc7a" providerId="Windows Live" clId="Web-{9FDEE6DD-F252-43F4-8324-E2FFB3F04738}" dt="2024-01-07T14:55:39.007" v="1538"/>
        <pc:sldMkLst>
          <pc:docMk/>
          <pc:sldMk cId="2161576498" sldId="274"/>
        </pc:sldMkLst>
        <pc:spChg chg="mod ord">
          <ac:chgData name="Chittyreddy Neethika Reddy" userId="b67a4ba55391fc7a" providerId="Windows Live" clId="Web-{9FDEE6DD-F252-43F4-8324-E2FFB3F04738}" dt="2024-01-07T14:25:49.143" v="1256" actId="20577"/>
          <ac:spMkLst>
            <pc:docMk/>
            <pc:sldMk cId="2161576498" sldId="274"/>
            <ac:spMk id="2" creationId="{A3A7ABD3-F8F0-22F8-A6D2-FB4041A5A829}"/>
          </ac:spMkLst>
        </pc:spChg>
        <pc:spChg chg="mod ord">
          <ac:chgData name="Chittyreddy Neethika Reddy" userId="b67a4ba55391fc7a" providerId="Windows Live" clId="Web-{9FDEE6DD-F252-43F4-8324-E2FFB3F04738}" dt="2024-01-07T14:33:41.570" v="1363" actId="20577"/>
          <ac:spMkLst>
            <pc:docMk/>
            <pc:sldMk cId="2161576498" sldId="274"/>
            <ac:spMk id="3" creationId="{FFEE65F7-1348-5E5A-FFD1-0E09A0C520C9}"/>
          </ac:spMkLst>
        </pc:spChg>
        <pc:spChg chg="add mod ord">
          <ac:chgData name="Chittyreddy Neethika Reddy" userId="b67a4ba55391fc7a" providerId="Windows Live" clId="Web-{9FDEE6DD-F252-43F4-8324-E2FFB3F04738}" dt="2024-01-07T14:33:41.617" v="1364" actId="20577"/>
          <ac:spMkLst>
            <pc:docMk/>
            <pc:sldMk cId="2161576498" sldId="274"/>
            <ac:spMk id="4" creationId="{F73ED7CE-E156-091D-94BB-9C6AF1CD4E42}"/>
          </ac:spMkLst>
        </pc:spChg>
      </pc:sldChg>
      <pc:sldChg chg="new del">
        <pc:chgData name="Chittyreddy Neethika Reddy" userId="b67a4ba55391fc7a" providerId="Windows Live" clId="Web-{9FDEE6DD-F252-43F4-8324-E2FFB3F04738}" dt="2024-01-07T14:36:04.559" v="1367"/>
        <pc:sldMkLst>
          <pc:docMk/>
          <pc:sldMk cId="2311351967" sldId="275"/>
        </pc:sldMkLst>
      </pc:sldChg>
      <pc:sldChg chg="addSp delSp modSp new modTransition">
        <pc:chgData name="Chittyreddy Neethika Reddy" userId="b67a4ba55391fc7a" providerId="Windows Live" clId="Web-{9FDEE6DD-F252-43F4-8324-E2FFB3F04738}" dt="2024-01-07T14:56:01.180" v="1540"/>
        <pc:sldMkLst>
          <pc:docMk/>
          <pc:sldMk cId="1892356327" sldId="276"/>
        </pc:sldMkLst>
        <pc:spChg chg="mod">
          <ac:chgData name="Chittyreddy Neethika Reddy" userId="b67a4ba55391fc7a" providerId="Windows Live" clId="Web-{9FDEE6DD-F252-43F4-8324-E2FFB3F04738}" dt="2024-01-07T14:45:04.062" v="1442" actId="20577"/>
          <ac:spMkLst>
            <pc:docMk/>
            <pc:sldMk cId="1892356327" sldId="276"/>
            <ac:spMk id="2" creationId="{E4F4C162-74D0-6144-60D6-79BBC3E6BA60}"/>
          </ac:spMkLst>
        </pc:spChg>
        <pc:spChg chg="mod">
          <ac:chgData name="Chittyreddy Neethika Reddy" userId="b67a4ba55391fc7a" providerId="Windows Live" clId="Web-{9FDEE6DD-F252-43F4-8324-E2FFB3F04738}" dt="2024-01-07T14:43:04.386" v="1417" actId="20577"/>
          <ac:spMkLst>
            <pc:docMk/>
            <pc:sldMk cId="1892356327" sldId="276"/>
            <ac:spMk id="3" creationId="{79E1EAFE-9F40-C274-1789-1511D68E92E6}"/>
          </ac:spMkLst>
        </pc:spChg>
        <pc:spChg chg="mod">
          <ac:chgData name="Chittyreddy Neethika Reddy" userId="b67a4ba55391fc7a" providerId="Windows Live" clId="Web-{9FDEE6DD-F252-43F4-8324-E2FFB3F04738}" dt="2024-01-07T14:44:57.234" v="1440" actId="20577"/>
          <ac:spMkLst>
            <pc:docMk/>
            <pc:sldMk cId="1892356327" sldId="276"/>
            <ac:spMk id="4" creationId="{8561D410-F411-5EBE-A7E4-887DCC2F7912}"/>
          </ac:spMkLst>
        </pc:spChg>
        <pc:spChg chg="mod">
          <ac:chgData name="Chittyreddy Neethika Reddy" userId="b67a4ba55391fc7a" providerId="Windows Live" clId="Web-{9FDEE6DD-F252-43F4-8324-E2FFB3F04738}" dt="2024-01-07T14:43:10.293" v="1421" actId="20577"/>
          <ac:spMkLst>
            <pc:docMk/>
            <pc:sldMk cId="1892356327" sldId="276"/>
            <ac:spMk id="5" creationId="{E2F3A5EF-F733-3DA9-D5FF-14653E13278B}"/>
          </ac:spMkLst>
        </pc:spChg>
        <pc:spChg chg="add del mod">
          <ac:chgData name="Chittyreddy Neethika Reddy" userId="b67a4ba55391fc7a" providerId="Windows Live" clId="Web-{9FDEE6DD-F252-43F4-8324-E2FFB3F04738}" dt="2024-01-07T14:47:14.833" v="1457" actId="20577"/>
          <ac:spMkLst>
            <pc:docMk/>
            <pc:sldMk cId="1892356327" sldId="276"/>
            <ac:spMk id="6" creationId="{9821579E-45FA-4EE5-649C-0251663FAA4E}"/>
          </ac:spMkLst>
        </pc:spChg>
        <pc:graphicFrameChg chg="add del mod ord modGraphic">
          <ac:chgData name="Chittyreddy Neethika Reddy" userId="b67a4ba55391fc7a" providerId="Windows Live" clId="Web-{9FDEE6DD-F252-43F4-8324-E2FFB3F04738}" dt="2024-01-07T14:42:17.979" v="1386"/>
          <ac:graphicFrameMkLst>
            <pc:docMk/>
            <pc:sldMk cId="1892356327" sldId="276"/>
            <ac:graphicFrameMk id="7" creationId="{8C8EF324-F1BF-8423-6AEB-B81136390B3E}"/>
          </ac:graphicFrameMkLst>
        </pc:graphicFrameChg>
      </pc:sldChg>
      <pc:sldChg chg="addSp modSp new mod modTransition modClrScheme chgLayout">
        <pc:chgData name="Chittyreddy Neethika Reddy" userId="b67a4ba55391fc7a" providerId="Windows Live" clId="Web-{9FDEE6DD-F252-43F4-8324-E2FFB3F04738}" dt="2024-01-07T14:57:41.090" v="1542"/>
        <pc:sldMkLst>
          <pc:docMk/>
          <pc:sldMk cId="4106163296" sldId="277"/>
        </pc:sldMkLst>
        <pc:spChg chg="mod ord">
          <ac:chgData name="Chittyreddy Neethika Reddy" userId="b67a4ba55391fc7a" providerId="Windows Live" clId="Web-{9FDEE6DD-F252-43F4-8324-E2FFB3F04738}" dt="2024-01-07T14:49:04.821" v="1499" actId="20577"/>
          <ac:spMkLst>
            <pc:docMk/>
            <pc:sldMk cId="4106163296" sldId="277"/>
            <ac:spMk id="2" creationId="{E614A201-B6D9-8F1B-DDC6-F1762CA74CAB}"/>
          </ac:spMkLst>
        </pc:spChg>
        <pc:spChg chg="mod ord">
          <ac:chgData name="Chittyreddy Neethika Reddy" userId="b67a4ba55391fc7a" providerId="Windows Live" clId="Web-{9FDEE6DD-F252-43F4-8324-E2FFB3F04738}" dt="2024-01-07T14:52:06.014" v="1510" actId="20577"/>
          <ac:spMkLst>
            <pc:docMk/>
            <pc:sldMk cId="4106163296" sldId="277"/>
            <ac:spMk id="3" creationId="{71DEE0DF-60F1-F30B-D4DA-BEFBA34F0956}"/>
          </ac:spMkLst>
        </pc:spChg>
        <pc:spChg chg="add mod ord">
          <ac:chgData name="Chittyreddy Neethika Reddy" userId="b67a4ba55391fc7a" providerId="Windows Live" clId="Web-{9FDEE6DD-F252-43F4-8324-E2FFB3F04738}" dt="2024-01-07T14:48:53.539" v="1495" actId="20577"/>
          <ac:spMkLst>
            <pc:docMk/>
            <pc:sldMk cId="4106163296" sldId="277"/>
            <ac:spMk id="4" creationId="{BC55C034-52DB-90F9-FD9D-AB3B9B0C8342}"/>
          </ac:spMkLst>
        </pc:spChg>
        <pc:spChg chg="add mod ord">
          <ac:chgData name="Chittyreddy Neethika Reddy" userId="b67a4ba55391fc7a" providerId="Windows Live" clId="Web-{9FDEE6DD-F252-43F4-8324-E2FFB3F04738}" dt="2024-01-07T14:49:00.977" v="1498" actId="20577"/>
          <ac:spMkLst>
            <pc:docMk/>
            <pc:sldMk cId="4106163296" sldId="277"/>
            <ac:spMk id="5" creationId="{61976CB0-07ED-1054-0D24-6954E746DA7B}"/>
          </ac:spMkLst>
        </pc:spChg>
        <pc:spChg chg="add mod ord">
          <ac:chgData name="Chittyreddy Neethika Reddy" userId="b67a4ba55391fc7a" providerId="Windows Live" clId="Web-{9FDEE6DD-F252-43F4-8324-E2FFB3F04738}" dt="2024-01-07T14:54:03.410" v="1534" actId="20577"/>
          <ac:spMkLst>
            <pc:docMk/>
            <pc:sldMk cId="4106163296" sldId="277"/>
            <ac:spMk id="6" creationId="{89E366EC-7DFB-0CB7-610C-080775CFB54A}"/>
          </ac:spMkLst>
        </pc:spChg>
      </pc:sldChg>
      <pc:sldChg chg="addSp delSp modSp new mod setBg">
        <pc:chgData name="Chittyreddy Neethika Reddy" userId="b67a4ba55391fc7a" providerId="Windows Live" clId="Web-{9FDEE6DD-F252-43F4-8324-E2FFB3F04738}" dt="2024-01-07T15:13:58.889" v="1603" actId="20577"/>
        <pc:sldMkLst>
          <pc:docMk/>
          <pc:sldMk cId="3323173507" sldId="278"/>
        </pc:sldMkLst>
        <pc:spChg chg="mod">
          <ac:chgData name="Chittyreddy Neethika Reddy" userId="b67a4ba55391fc7a" providerId="Windows Live" clId="Web-{9FDEE6DD-F252-43F4-8324-E2FFB3F04738}" dt="2024-01-07T15:13:49.842" v="1601" actId="20577"/>
          <ac:spMkLst>
            <pc:docMk/>
            <pc:sldMk cId="3323173507" sldId="278"/>
            <ac:spMk id="2" creationId="{101C3354-C76D-4EDD-0758-38653F524AAA}"/>
          </ac:spMkLst>
        </pc:spChg>
        <pc:spChg chg="mod">
          <ac:chgData name="Chittyreddy Neethika Reddy" userId="b67a4ba55391fc7a" providerId="Windows Live" clId="Web-{9FDEE6DD-F252-43F4-8324-E2FFB3F04738}" dt="2024-01-07T15:13:58.889" v="1603" actId="20577"/>
          <ac:spMkLst>
            <pc:docMk/>
            <pc:sldMk cId="3323173507" sldId="278"/>
            <ac:spMk id="3" creationId="{B9C2D114-20FD-312F-C720-E4A5FB670DA7}"/>
          </ac:spMkLst>
        </pc:spChg>
        <pc:spChg chg="add del mod">
          <ac:chgData name="Chittyreddy Neethika Reddy" userId="b67a4ba55391fc7a" providerId="Windows Live" clId="Web-{9FDEE6DD-F252-43F4-8324-E2FFB3F04738}" dt="2024-01-07T15:11:55.338" v="1586"/>
          <ac:spMkLst>
            <pc:docMk/>
            <pc:sldMk cId="3323173507" sldId="278"/>
            <ac:spMk id="5" creationId="{B6547109-8BD2-9A87-F221-70CE40E6F7EC}"/>
          </ac:spMkLst>
        </pc:spChg>
        <pc:spChg chg="add">
          <ac:chgData name="Chittyreddy Neethika Reddy" userId="b67a4ba55391fc7a" providerId="Windows Live" clId="Web-{9FDEE6DD-F252-43F4-8324-E2FFB3F04738}" dt="2024-01-07T15:13:33.326" v="1597"/>
          <ac:spMkLst>
            <pc:docMk/>
            <pc:sldMk cId="3323173507" sldId="278"/>
            <ac:spMk id="12" creationId="{B937640E-EF7A-4A6C-A950-D12B7D5C923E}"/>
          </ac:spMkLst>
        </pc:spChg>
        <pc:spChg chg="add">
          <ac:chgData name="Chittyreddy Neethika Reddy" userId="b67a4ba55391fc7a" providerId="Windows Live" clId="Web-{9FDEE6DD-F252-43F4-8324-E2FFB3F04738}" dt="2024-01-07T15:13:33.326" v="1597"/>
          <ac:spMkLst>
            <pc:docMk/>
            <pc:sldMk cId="3323173507" sldId="278"/>
            <ac:spMk id="14" creationId="{76ADA084-C86B-4F3C-8077-6A8999CC4632}"/>
          </ac:spMkLst>
        </pc:spChg>
        <pc:picChg chg="add del mod">
          <ac:chgData name="Chittyreddy Neethika Reddy" userId="b67a4ba55391fc7a" providerId="Windows Live" clId="Web-{9FDEE6DD-F252-43F4-8324-E2FFB3F04738}" dt="2024-01-07T15:11:55.338" v="1587"/>
          <ac:picMkLst>
            <pc:docMk/>
            <pc:sldMk cId="3323173507" sldId="278"/>
            <ac:picMk id="4" creationId="{EFA30F8B-CCF2-B619-ECAD-09E2BA2F1621}"/>
          </ac:picMkLst>
        </pc:picChg>
        <pc:picChg chg="add mod">
          <ac:chgData name="Chittyreddy Neethika Reddy" userId="b67a4ba55391fc7a" providerId="Windows Live" clId="Web-{9FDEE6DD-F252-43F4-8324-E2FFB3F04738}" dt="2024-01-07T15:13:33.326" v="1597"/>
          <ac:picMkLst>
            <pc:docMk/>
            <pc:sldMk cId="3323173507" sldId="278"/>
            <ac:picMk id="7" creationId="{B4CF060F-350D-F100-2201-32D5B6D439C8}"/>
          </ac:picMkLst>
        </pc:picChg>
      </pc:sldChg>
      <pc:sldMasterChg chg="del delSldLayout">
        <pc:chgData name="Chittyreddy Neethika Reddy" userId="b67a4ba55391fc7a" providerId="Windows Live" clId="Web-{9FDEE6DD-F252-43F4-8324-E2FFB3F04738}" dt="2024-01-07T12:23:35.624" v="123"/>
        <pc:sldMasterMkLst>
          <pc:docMk/>
          <pc:sldMasterMk cId="2460954070" sldId="2147483660"/>
        </pc:sldMasterMkLst>
        <pc:sldLayoutChg chg="del">
          <pc:chgData name="Chittyreddy Neethika Reddy" userId="b67a4ba55391fc7a" providerId="Windows Live" clId="Web-{9FDEE6DD-F252-43F4-8324-E2FFB3F04738}" dt="2024-01-07T12:23:35.624" v="123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Chittyreddy Neethika Reddy" userId="b67a4ba55391fc7a" providerId="Windows Live" clId="Web-{9FDEE6DD-F252-43F4-8324-E2FFB3F04738}" dt="2024-01-07T12:23:35.624" v="123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Chittyreddy Neethika Reddy" userId="b67a4ba55391fc7a" providerId="Windows Live" clId="Web-{9FDEE6DD-F252-43F4-8324-E2FFB3F04738}" dt="2024-01-07T12:23:35.624" v="123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Chittyreddy Neethika Reddy" userId="b67a4ba55391fc7a" providerId="Windows Live" clId="Web-{9FDEE6DD-F252-43F4-8324-E2FFB3F04738}" dt="2024-01-07T12:23:35.624" v="123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Chittyreddy Neethika Reddy" userId="b67a4ba55391fc7a" providerId="Windows Live" clId="Web-{9FDEE6DD-F252-43F4-8324-E2FFB3F04738}" dt="2024-01-07T12:23:35.624" v="123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Chittyreddy Neethika Reddy" userId="b67a4ba55391fc7a" providerId="Windows Live" clId="Web-{9FDEE6DD-F252-43F4-8324-E2FFB3F04738}" dt="2024-01-07T12:23:35.624" v="12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Chittyreddy Neethika Reddy" userId="b67a4ba55391fc7a" providerId="Windows Live" clId="Web-{9FDEE6DD-F252-43F4-8324-E2FFB3F04738}" dt="2024-01-07T12:23:35.624" v="123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Chittyreddy Neethika Reddy" userId="b67a4ba55391fc7a" providerId="Windows Live" clId="Web-{9FDEE6DD-F252-43F4-8324-E2FFB3F04738}" dt="2024-01-07T12:23:35.624" v="123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Chittyreddy Neethika Reddy" userId="b67a4ba55391fc7a" providerId="Windows Live" clId="Web-{9FDEE6DD-F252-43F4-8324-E2FFB3F04738}" dt="2024-01-07T12:23:35.624" v="123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Chittyreddy Neethika Reddy" userId="b67a4ba55391fc7a" providerId="Windows Live" clId="Web-{9FDEE6DD-F252-43F4-8324-E2FFB3F04738}" dt="2024-01-07T12:23:35.624" v="123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Chittyreddy Neethika Reddy" userId="b67a4ba55391fc7a" providerId="Windows Live" clId="Web-{9FDEE6DD-F252-43F4-8324-E2FFB3F04738}" dt="2024-01-07T12:23:35.624" v="12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Chittyreddy Neethika Reddy" userId="b67a4ba55391fc7a" providerId="Windows Live" clId="Web-{9FDEE6DD-F252-43F4-8324-E2FFB3F04738}" dt="2024-01-07T12:23:35.624" v="123"/>
        <pc:sldMasterMkLst>
          <pc:docMk/>
          <pc:sldMasterMk cId="328126219" sldId="2147483698"/>
        </pc:sldMasterMkLst>
        <pc:sldLayoutChg chg="add">
          <pc:chgData name="Chittyreddy Neethika Reddy" userId="b67a4ba55391fc7a" providerId="Windows Live" clId="Web-{9FDEE6DD-F252-43F4-8324-E2FFB3F04738}" dt="2024-01-07T12:23:35.624" v="123"/>
          <pc:sldLayoutMkLst>
            <pc:docMk/>
            <pc:sldMasterMk cId="328126219" sldId="2147483698"/>
            <pc:sldLayoutMk cId="3303246394" sldId="2147483687"/>
          </pc:sldLayoutMkLst>
        </pc:sldLayoutChg>
        <pc:sldLayoutChg chg="add">
          <pc:chgData name="Chittyreddy Neethika Reddy" userId="b67a4ba55391fc7a" providerId="Windows Live" clId="Web-{9FDEE6DD-F252-43F4-8324-E2FFB3F04738}" dt="2024-01-07T12:23:35.624" v="123"/>
          <pc:sldLayoutMkLst>
            <pc:docMk/>
            <pc:sldMasterMk cId="328126219" sldId="2147483698"/>
            <pc:sldLayoutMk cId="2133199692" sldId="2147483688"/>
          </pc:sldLayoutMkLst>
        </pc:sldLayoutChg>
        <pc:sldLayoutChg chg="add">
          <pc:chgData name="Chittyreddy Neethika Reddy" userId="b67a4ba55391fc7a" providerId="Windows Live" clId="Web-{9FDEE6DD-F252-43F4-8324-E2FFB3F04738}" dt="2024-01-07T12:23:35.624" v="123"/>
          <pc:sldLayoutMkLst>
            <pc:docMk/>
            <pc:sldMasterMk cId="328126219" sldId="2147483698"/>
            <pc:sldLayoutMk cId="3910302984" sldId="2147483689"/>
          </pc:sldLayoutMkLst>
        </pc:sldLayoutChg>
        <pc:sldLayoutChg chg="add">
          <pc:chgData name="Chittyreddy Neethika Reddy" userId="b67a4ba55391fc7a" providerId="Windows Live" clId="Web-{9FDEE6DD-F252-43F4-8324-E2FFB3F04738}" dt="2024-01-07T12:23:35.624" v="123"/>
          <pc:sldLayoutMkLst>
            <pc:docMk/>
            <pc:sldMasterMk cId="328126219" sldId="2147483698"/>
            <pc:sldLayoutMk cId="564493527" sldId="2147483690"/>
          </pc:sldLayoutMkLst>
        </pc:sldLayoutChg>
        <pc:sldLayoutChg chg="add">
          <pc:chgData name="Chittyreddy Neethika Reddy" userId="b67a4ba55391fc7a" providerId="Windows Live" clId="Web-{9FDEE6DD-F252-43F4-8324-E2FFB3F04738}" dt="2024-01-07T12:23:35.624" v="123"/>
          <pc:sldLayoutMkLst>
            <pc:docMk/>
            <pc:sldMasterMk cId="328126219" sldId="2147483698"/>
            <pc:sldLayoutMk cId="2927234858" sldId="2147483691"/>
          </pc:sldLayoutMkLst>
        </pc:sldLayoutChg>
        <pc:sldLayoutChg chg="add">
          <pc:chgData name="Chittyreddy Neethika Reddy" userId="b67a4ba55391fc7a" providerId="Windows Live" clId="Web-{9FDEE6DD-F252-43F4-8324-E2FFB3F04738}" dt="2024-01-07T12:23:35.624" v="123"/>
          <pc:sldLayoutMkLst>
            <pc:docMk/>
            <pc:sldMasterMk cId="328126219" sldId="2147483698"/>
            <pc:sldLayoutMk cId="2524411425" sldId="2147483692"/>
          </pc:sldLayoutMkLst>
        </pc:sldLayoutChg>
        <pc:sldLayoutChg chg="add">
          <pc:chgData name="Chittyreddy Neethika Reddy" userId="b67a4ba55391fc7a" providerId="Windows Live" clId="Web-{9FDEE6DD-F252-43F4-8324-E2FFB3F04738}" dt="2024-01-07T12:23:35.624" v="123"/>
          <pc:sldLayoutMkLst>
            <pc:docMk/>
            <pc:sldMasterMk cId="328126219" sldId="2147483698"/>
            <pc:sldLayoutMk cId="2103408694" sldId="2147483693"/>
          </pc:sldLayoutMkLst>
        </pc:sldLayoutChg>
        <pc:sldLayoutChg chg="add">
          <pc:chgData name="Chittyreddy Neethika Reddy" userId="b67a4ba55391fc7a" providerId="Windows Live" clId="Web-{9FDEE6DD-F252-43F4-8324-E2FFB3F04738}" dt="2024-01-07T12:23:35.624" v="123"/>
          <pc:sldLayoutMkLst>
            <pc:docMk/>
            <pc:sldMasterMk cId="328126219" sldId="2147483698"/>
            <pc:sldLayoutMk cId="2875887461" sldId="2147483694"/>
          </pc:sldLayoutMkLst>
        </pc:sldLayoutChg>
        <pc:sldLayoutChg chg="add">
          <pc:chgData name="Chittyreddy Neethika Reddy" userId="b67a4ba55391fc7a" providerId="Windows Live" clId="Web-{9FDEE6DD-F252-43F4-8324-E2FFB3F04738}" dt="2024-01-07T12:23:35.624" v="123"/>
          <pc:sldLayoutMkLst>
            <pc:docMk/>
            <pc:sldMasterMk cId="328126219" sldId="2147483698"/>
            <pc:sldLayoutMk cId="2073768273" sldId="2147483695"/>
          </pc:sldLayoutMkLst>
        </pc:sldLayoutChg>
        <pc:sldLayoutChg chg="add">
          <pc:chgData name="Chittyreddy Neethika Reddy" userId="b67a4ba55391fc7a" providerId="Windows Live" clId="Web-{9FDEE6DD-F252-43F4-8324-E2FFB3F04738}" dt="2024-01-07T12:23:35.624" v="123"/>
          <pc:sldLayoutMkLst>
            <pc:docMk/>
            <pc:sldMasterMk cId="328126219" sldId="2147483698"/>
            <pc:sldLayoutMk cId="3668333748" sldId="2147483696"/>
          </pc:sldLayoutMkLst>
        </pc:sldLayoutChg>
        <pc:sldLayoutChg chg="add">
          <pc:chgData name="Chittyreddy Neethika Reddy" userId="b67a4ba55391fc7a" providerId="Windows Live" clId="Web-{9FDEE6DD-F252-43F4-8324-E2FFB3F04738}" dt="2024-01-07T12:23:35.624" v="123"/>
          <pc:sldLayoutMkLst>
            <pc:docMk/>
            <pc:sldMasterMk cId="328126219" sldId="2147483698"/>
            <pc:sldLayoutMk cId="1276325147" sldId="2147483697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4B4BDE-9004-47D3-BDCF-D0A742D7AEC9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633DBE6-5E0B-4BD2-AD3F-7EFB3518EE3C}">
      <dgm:prSet/>
      <dgm:spPr/>
      <dgm:t>
        <a:bodyPr/>
        <a:lstStyle/>
        <a:p>
          <a:r>
            <a:rPr lang="en-US"/>
            <a:t>FLOW CONTROL STATEMENT</a:t>
          </a:r>
          <a:r>
            <a:rPr lang="en-US">
              <a:latin typeface="Posterama"/>
            </a:rPr>
            <a:t>:</a:t>
          </a:r>
          <a:endParaRPr lang="en-US"/>
        </a:p>
      </dgm:t>
    </dgm:pt>
    <dgm:pt modelId="{982F6C87-3509-4420-8A82-202C80A446BC}" type="parTrans" cxnId="{1A1E554C-FF72-4442-9517-5801B66C99A6}">
      <dgm:prSet/>
      <dgm:spPr/>
      <dgm:t>
        <a:bodyPr/>
        <a:lstStyle/>
        <a:p>
          <a:endParaRPr lang="en-US"/>
        </a:p>
      </dgm:t>
    </dgm:pt>
    <dgm:pt modelId="{943FB4B7-252A-4134-BC6C-AC9C22257231}" type="sibTrans" cxnId="{1A1E554C-FF72-4442-9517-5801B66C99A6}">
      <dgm:prSet/>
      <dgm:spPr/>
      <dgm:t>
        <a:bodyPr/>
        <a:lstStyle/>
        <a:p>
          <a:endParaRPr lang="en-US"/>
        </a:p>
      </dgm:t>
    </dgm:pt>
    <dgm:pt modelId="{9D46F4CE-06D8-44F3-90F7-C0E33BE987A3}">
      <dgm:prSet/>
      <dgm:spPr/>
      <dgm:t>
        <a:bodyPr/>
        <a:lstStyle/>
        <a:p>
          <a:r>
            <a:rPr lang="en-US"/>
            <a:t>CONDITIONAL STATEMENTS</a:t>
          </a:r>
        </a:p>
      </dgm:t>
    </dgm:pt>
    <dgm:pt modelId="{5C017CD9-CD9B-4AC9-B5F9-75731DCDEBD9}" type="parTrans" cxnId="{92711C10-14E7-407F-BAF2-8FCBE3E02682}">
      <dgm:prSet/>
      <dgm:spPr/>
      <dgm:t>
        <a:bodyPr/>
        <a:lstStyle/>
        <a:p>
          <a:endParaRPr lang="en-US"/>
        </a:p>
      </dgm:t>
    </dgm:pt>
    <dgm:pt modelId="{2CF04967-A9EC-4B69-AFCB-98C39EC970AD}" type="sibTrans" cxnId="{92711C10-14E7-407F-BAF2-8FCBE3E02682}">
      <dgm:prSet/>
      <dgm:spPr/>
      <dgm:t>
        <a:bodyPr/>
        <a:lstStyle/>
        <a:p>
          <a:endParaRPr lang="en-US"/>
        </a:p>
      </dgm:t>
    </dgm:pt>
    <dgm:pt modelId="{FA881261-C91F-4EF6-8A80-D1DA5B370B58}">
      <dgm:prSet/>
      <dgm:spPr/>
      <dgm:t>
        <a:bodyPr/>
        <a:lstStyle/>
        <a:p>
          <a:r>
            <a:rPr lang="en-US"/>
            <a:t>TRANSFER STATEMENTS</a:t>
          </a:r>
        </a:p>
      </dgm:t>
    </dgm:pt>
    <dgm:pt modelId="{E42CC6E9-19BE-471C-ABF1-D6AAA979F16A}" type="parTrans" cxnId="{2D6A66A0-23CA-439B-BC18-2A914433AB6C}">
      <dgm:prSet/>
      <dgm:spPr/>
      <dgm:t>
        <a:bodyPr/>
        <a:lstStyle/>
        <a:p>
          <a:endParaRPr lang="en-US"/>
        </a:p>
      </dgm:t>
    </dgm:pt>
    <dgm:pt modelId="{90449820-F59A-46E2-80F6-3915121929D1}" type="sibTrans" cxnId="{2D6A66A0-23CA-439B-BC18-2A914433AB6C}">
      <dgm:prSet/>
      <dgm:spPr/>
      <dgm:t>
        <a:bodyPr/>
        <a:lstStyle/>
        <a:p>
          <a:endParaRPr lang="en-US"/>
        </a:p>
      </dgm:t>
    </dgm:pt>
    <dgm:pt modelId="{FDA52F18-E91B-41E7-8449-7F5A7D8E7FF3}">
      <dgm:prSet/>
      <dgm:spPr/>
      <dgm:t>
        <a:bodyPr/>
        <a:lstStyle/>
        <a:p>
          <a:r>
            <a:rPr lang="en-US"/>
            <a:t>ITERATIVE STATEMENTS</a:t>
          </a:r>
        </a:p>
      </dgm:t>
    </dgm:pt>
    <dgm:pt modelId="{3FA0CBA5-A433-40B3-BFE6-59D0E7FE9605}" type="parTrans" cxnId="{E86D96E9-C44C-458D-B93F-2B68CD100E3D}">
      <dgm:prSet/>
      <dgm:spPr/>
      <dgm:t>
        <a:bodyPr/>
        <a:lstStyle/>
        <a:p>
          <a:endParaRPr lang="en-US"/>
        </a:p>
      </dgm:t>
    </dgm:pt>
    <dgm:pt modelId="{E61B14AD-2912-4C10-96D1-8F58AFA8E76C}" type="sibTrans" cxnId="{E86D96E9-C44C-458D-B93F-2B68CD100E3D}">
      <dgm:prSet/>
      <dgm:spPr/>
      <dgm:t>
        <a:bodyPr/>
        <a:lstStyle/>
        <a:p>
          <a:endParaRPr lang="en-US"/>
        </a:p>
      </dgm:t>
    </dgm:pt>
    <dgm:pt modelId="{B08D27A6-0CF5-4E52-A425-AF121338E22C}" type="pres">
      <dgm:prSet presAssocID="{634B4BDE-9004-47D3-BDCF-D0A742D7AEC9}" presName="outerComposite" presStyleCnt="0">
        <dgm:presLayoutVars>
          <dgm:chMax val="5"/>
          <dgm:dir/>
          <dgm:resizeHandles val="exact"/>
        </dgm:presLayoutVars>
      </dgm:prSet>
      <dgm:spPr/>
    </dgm:pt>
    <dgm:pt modelId="{A55BA727-7502-4557-8624-55EB9A9A5FF0}" type="pres">
      <dgm:prSet presAssocID="{634B4BDE-9004-47D3-BDCF-D0A742D7AEC9}" presName="dummyMaxCanvas" presStyleCnt="0">
        <dgm:presLayoutVars/>
      </dgm:prSet>
      <dgm:spPr/>
    </dgm:pt>
    <dgm:pt modelId="{EFA43C81-87C3-4BEB-817D-7494309D1A03}" type="pres">
      <dgm:prSet presAssocID="{634B4BDE-9004-47D3-BDCF-D0A742D7AEC9}" presName="FourNodes_1" presStyleLbl="node1" presStyleIdx="0" presStyleCnt="4">
        <dgm:presLayoutVars>
          <dgm:bulletEnabled val="1"/>
        </dgm:presLayoutVars>
      </dgm:prSet>
      <dgm:spPr/>
    </dgm:pt>
    <dgm:pt modelId="{56B1EFAE-2AF6-4B8F-AE9B-A7530B167D2D}" type="pres">
      <dgm:prSet presAssocID="{634B4BDE-9004-47D3-BDCF-D0A742D7AEC9}" presName="FourNodes_2" presStyleLbl="node1" presStyleIdx="1" presStyleCnt="4">
        <dgm:presLayoutVars>
          <dgm:bulletEnabled val="1"/>
        </dgm:presLayoutVars>
      </dgm:prSet>
      <dgm:spPr/>
    </dgm:pt>
    <dgm:pt modelId="{9BDED08D-F294-49C4-9F06-EE70DB28468D}" type="pres">
      <dgm:prSet presAssocID="{634B4BDE-9004-47D3-BDCF-D0A742D7AEC9}" presName="FourNodes_3" presStyleLbl="node1" presStyleIdx="2" presStyleCnt="4">
        <dgm:presLayoutVars>
          <dgm:bulletEnabled val="1"/>
        </dgm:presLayoutVars>
      </dgm:prSet>
      <dgm:spPr/>
    </dgm:pt>
    <dgm:pt modelId="{D0CB7D1C-19EA-4195-863C-870645B2BDB7}" type="pres">
      <dgm:prSet presAssocID="{634B4BDE-9004-47D3-BDCF-D0A742D7AEC9}" presName="FourNodes_4" presStyleLbl="node1" presStyleIdx="3" presStyleCnt="4">
        <dgm:presLayoutVars>
          <dgm:bulletEnabled val="1"/>
        </dgm:presLayoutVars>
      </dgm:prSet>
      <dgm:spPr/>
    </dgm:pt>
    <dgm:pt modelId="{B8D5DDF5-92FA-43E4-8C07-B4FBECF5D48E}" type="pres">
      <dgm:prSet presAssocID="{634B4BDE-9004-47D3-BDCF-D0A742D7AEC9}" presName="FourConn_1-2" presStyleLbl="fgAccFollowNode1" presStyleIdx="0" presStyleCnt="3">
        <dgm:presLayoutVars>
          <dgm:bulletEnabled val="1"/>
        </dgm:presLayoutVars>
      </dgm:prSet>
      <dgm:spPr/>
    </dgm:pt>
    <dgm:pt modelId="{FE3C25EF-C3D4-4CC9-880B-B9C73D4B8484}" type="pres">
      <dgm:prSet presAssocID="{634B4BDE-9004-47D3-BDCF-D0A742D7AEC9}" presName="FourConn_2-3" presStyleLbl="fgAccFollowNode1" presStyleIdx="1" presStyleCnt="3">
        <dgm:presLayoutVars>
          <dgm:bulletEnabled val="1"/>
        </dgm:presLayoutVars>
      </dgm:prSet>
      <dgm:spPr/>
    </dgm:pt>
    <dgm:pt modelId="{F19F8F33-00A5-4B77-A6DB-ECDCE6EC7F86}" type="pres">
      <dgm:prSet presAssocID="{634B4BDE-9004-47D3-BDCF-D0A742D7AEC9}" presName="FourConn_3-4" presStyleLbl="fgAccFollowNode1" presStyleIdx="2" presStyleCnt="3">
        <dgm:presLayoutVars>
          <dgm:bulletEnabled val="1"/>
        </dgm:presLayoutVars>
      </dgm:prSet>
      <dgm:spPr/>
    </dgm:pt>
    <dgm:pt modelId="{08002462-8DDC-4D61-8349-1F7C06B5699F}" type="pres">
      <dgm:prSet presAssocID="{634B4BDE-9004-47D3-BDCF-D0A742D7AEC9}" presName="FourNodes_1_text" presStyleLbl="node1" presStyleIdx="3" presStyleCnt="4">
        <dgm:presLayoutVars>
          <dgm:bulletEnabled val="1"/>
        </dgm:presLayoutVars>
      </dgm:prSet>
      <dgm:spPr/>
    </dgm:pt>
    <dgm:pt modelId="{B211803F-86AE-415C-A1BA-F8E908E81B15}" type="pres">
      <dgm:prSet presAssocID="{634B4BDE-9004-47D3-BDCF-D0A742D7AEC9}" presName="FourNodes_2_text" presStyleLbl="node1" presStyleIdx="3" presStyleCnt="4">
        <dgm:presLayoutVars>
          <dgm:bulletEnabled val="1"/>
        </dgm:presLayoutVars>
      </dgm:prSet>
      <dgm:spPr/>
    </dgm:pt>
    <dgm:pt modelId="{1CF6AF50-DCA1-4E05-8075-A7E9EDC72B8D}" type="pres">
      <dgm:prSet presAssocID="{634B4BDE-9004-47D3-BDCF-D0A742D7AEC9}" presName="FourNodes_3_text" presStyleLbl="node1" presStyleIdx="3" presStyleCnt="4">
        <dgm:presLayoutVars>
          <dgm:bulletEnabled val="1"/>
        </dgm:presLayoutVars>
      </dgm:prSet>
      <dgm:spPr/>
    </dgm:pt>
    <dgm:pt modelId="{AFE10E83-1995-4713-BD1A-AB2E1CBE11D5}" type="pres">
      <dgm:prSet presAssocID="{634B4BDE-9004-47D3-BDCF-D0A742D7AEC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2711C10-14E7-407F-BAF2-8FCBE3E02682}" srcId="{634B4BDE-9004-47D3-BDCF-D0A742D7AEC9}" destId="{9D46F4CE-06D8-44F3-90F7-C0E33BE987A3}" srcOrd="1" destOrd="0" parTransId="{5C017CD9-CD9B-4AC9-B5F9-75731DCDEBD9}" sibTransId="{2CF04967-A9EC-4B69-AFCB-98C39EC970AD}"/>
    <dgm:cxn modelId="{C4DE1116-F352-4327-BBAB-CCED9D0C89B4}" type="presOf" srcId="{7633DBE6-5E0B-4BD2-AD3F-7EFB3518EE3C}" destId="{EFA43C81-87C3-4BEB-817D-7494309D1A03}" srcOrd="0" destOrd="0" presId="urn:microsoft.com/office/officeart/2005/8/layout/vProcess5"/>
    <dgm:cxn modelId="{F2FB0B1E-61B7-402C-9E7E-6D43D72D947D}" type="presOf" srcId="{7633DBE6-5E0B-4BD2-AD3F-7EFB3518EE3C}" destId="{08002462-8DDC-4D61-8349-1F7C06B5699F}" srcOrd="1" destOrd="0" presId="urn:microsoft.com/office/officeart/2005/8/layout/vProcess5"/>
    <dgm:cxn modelId="{F3A9A324-66FF-4CD8-84F1-FE9FC77C4EBB}" type="presOf" srcId="{FDA52F18-E91B-41E7-8449-7F5A7D8E7FF3}" destId="{D0CB7D1C-19EA-4195-863C-870645B2BDB7}" srcOrd="0" destOrd="0" presId="urn:microsoft.com/office/officeart/2005/8/layout/vProcess5"/>
    <dgm:cxn modelId="{D7BDFD3A-572D-485C-8884-37B6944DF825}" type="presOf" srcId="{9D46F4CE-06D8-44F3-90F7-C0E33BE987A3}" destId="{B211803F-86AE-415C-A1BA-F8E908E81B15}" srcOrd="1" destOrd="0" presId="urn:microsoft.com/office/officeart/2005/8/layout/vProcess5"/>
    <dgm:cxn modelId="{E033C064-1557-4C6C-956B-F34F070FF450}" type="presOf" srcId="{634B4BDE-9004-47D3-BDCF-D0A742D7AEC9}" destId="{B08D27A6-0CF5-4E52-A425-AF121338E22C}" srcOrd="0" destOrd="0" presId="urn:microsoft.com/office/officeart/2005/8/layout/vProcess5"/>
    <dgm:cxn modelId="{1A1E554C-FF72-4442-9517-5801B66C99A6}" srcId="{634B4BDE-9004-47D3-BDCF-D0A742D7AEC9}" destId="{7633DBE6-5E0B-4BD2-AD3F-7EFB3518EE3C}" srcOrd="0" destOrd="0" parTransId="{982F6C87-3509-4420-8A82-202C80A446BC}" sibTransId="{943FB4B7-252A-4134-BC6C-AC9C22257231}"/>
    <dgm:cxn modelId="{144B4371-9F9B-4D15-B523-37909649086A}" type="presOf" srcId="{FDA52F18-E91B-41E7-8449-7F5A7D8E7FF3}" destId="{AFE10E83-1995-4713-BD1A-AB2E1CBE11D5}" srcOrd="1" destOrd="0" presId="urn:microsoft.com/office/officeart/2005/8/layout/vProcess5"/>
    <dgm:cxn modelId="{316DBF71-B7B2-467C-8EEE-32C9427340FD}" type="presOf" srcId="{FA881261-C91F-4EF6-8A80-D1DA5B370B58}" destId="{9BDED08D-F294-49C4-9F06-EE70DB28468D}" srcOrd="0" destOrd="0" presId="urn:microsoft.com/office/officeart/2005/8/layout/vProcess5"/>
    <dgm:cxn modelId="{97DAEE99-8150-4410-9869-A687EC1BFE54}" type="presOf" srcId="{2CF04967-A9EC-4B69-AFCB-98C39EC970AD}" destId="{FE3C25EF-C3D4-4CC9-880B-B9C73D4B8484}" srcOrd="0" destOrd="0" presId="urn:microsoft.com/office/officeart/2005/8/layout/vProcess5"/>
    <dgm:cxn modelId="{2D6A66A0-23CA-439B-BC18-2A914433AB6C}" srcId="{634B4BDE-9004-47D3-BDCF-D0A742D7AEC9}" destId="{FA881261-C91F-4EF6-8A80-D1DA5B370B58}" srcOrd="2" destOrd="0" parTransId="{E42CC6E9-19BE-471C-ABF1-D6AAA979F16A}" sibTransId="{90449820-F59A-46E2-80F6-3915121929D1}"/>
    <dgm:cxn modelId="{20FFE8B3-F359-44C4-BFB6-21E106C05A6D}" type="presOf" srcId="{FA881261-C91F-4EF6-8A80-D1DA5B370B58}" destId="{1CF6AF50-DCA1-4E05-8075-A7E9EDC72B8D}" srcOrd="1" destOrd="0" presId="urn:microsoft.com/office/officeart/2005/8/layout/vProcess5"/>
    <dgm:cxn modelId="{811D42D6-BFF3-4571-B707-5B484B688C5C}" type="presOf" srcId="{943FB4B7-252A-4134-BC6C-AC9C22257231}" destId="{B8D5DDF5-92FA-43E4-8C07-B4FBECF5D48E}" srcOrd="0" destOrd="0" presId="urn:microsoft.com/office/officeart/2005/8/layout/vProcess5"/>
    <dgm:cxn modelId="{E86D96E9-C44C-458D-B93F-2B68CD100E3D}" srcId="{634B4BDE-9004-47D3-BDCF-D0A742D7AEC9}" destId="{FDA52F18-E91B-41E7-8449-7F5A7D8E7FF3}" srcOrd="3" destOrd="0" parTransId="{3FA0CBA5-A433-40B3-BFE6-59D0E7FE9605}" sibTransId="{E61B14AD-2912-4C10-96D1-8F58AFA8E76C}"/>
    <dgm:cxn modelId="{AB8769F0-7F78-4106-90DA-F1B478905F1F}" type="presOf" srcId="{9D46F4CE-06D8-44F3-90F7-C0E33BE987A3}" destId="{56B1EFAE-2AF6-4B8F-AE9B-A7530B167D2D}" srcOrd="0" destOrd="0" presId="urn:microsoft.com/office/officeart/2005/8/layout/vProcess5"/>
    <dgm:cxn modelId="{45635AF5-B767-4EBF-9BD8-5C17131B5750}" type="presOf" srcId="{90449820-F59A-46E2-80F6-3915121929D1}" destId="{F19F8F33-00A5-4B77-A6DB-ECDCE6EC7F86}" srcOrd="0" destOrd="0" presId="urn:microsoft.com/office/officeart/2005/8/layout/vProcess5"/>
    <dgm:cxn modelId="{7FF6206D-62CA-4383-90DC-D64B5BE60BA0}" type="presParOf" srcId="{B08D27A6-0CF5-4E52-A425-AF121338E22C}" destId="{A55BA727-7502-4557-8624-55EB9A9A5FF0}" srcOrd="0" destOrd="0" presId="urn:microsoft.com/office/officeart/2005/8/layout/vProcess5"/>
    <dgm:cxn modelId="{DC2B29A8-485A-47F4-AD2B-B21599696C1C}" type="presParOf" srcId="{B08D27A6-0CF5-4E52-A425-AF121338E22C}" destId="{EFA43C81-87C3-4BEB-817D-7494309D1A03}" srcOrd="1" destOrd="0" presId="urn:microsoft.com/office/officeart/2005/8/layout/vProcess5"/>
    <dgm:cxn modelId="{0F47AE80-6C4B-410D-81E1-3D1271DE2994}" type="presParOf" srcId="{B08D27A6-0CF5-4E52-A425-AF121338E22C}" destId="{56B1EFAE-2AF6-4B8F-AE9B-A7530B167D2D}" srcOrd="2" destOrd="0" presId="urn:microsoft.com/office/officeart/2005/8/layout/vProcess5"/>
    <dgm:cxn modelId="{90981CF1-1E83-4CB3-8B8B-8560DB6FE844}" type="presParOf" srcId="{B08D27A6-0CF5-4E52-A425-AF121338E22C}" destId="{9BDED08D-F294-49C4-9F06-EE70DB28468D}" srcOrd="3" destOrd="0" presId="urn:microsoft.com/office/officeart/2005/8/layout/vProcess5"/>
    <dgm:cxn modelId="{CA200691-1832-4029-8AC4-284D9530DF18}" type="presParOf" srcId="{B08D27A6-0CF5-4E52-A425-AF121338E22C}" destId="{D0CB7D1C-19EA-4195-863C-870645B2BDB7}" srcOrd="4" destOrd="0" presId="urn:microsoft.com/office/officeart/2005/8/layout/vProcess5"/>
    <dgm:cxn modelId="{B22DFC6D-174F-42C3-966B-C507FD7F3A6C}" type="presParOf" srcId="{B08D27A6-0CF5-4E52-A425-AF121338E22C}" destId="{B8D5DDF5-92FA-43E4-8C07-B4FBECF5D48E}" srcOrd="5" destOrd="0" presId="urn:microsoft.com/office/officeart/2005/8/layout/vProcess5"/>
    <dgm:cxn modelId="{FF274E3A-D378-465D-BF10-B7265DF3CC79}" type="presParOf" srcId="{B08D27A6-0CF5-4E52-A425-AF121338E22C}" destId="{FE3C25EF-C3D4-4CC9-880B-B9C73D4B8484}" srcOrd="6" destOrd="0" presId="urn:microsoft.com/office/officeart/2005/8/layout/vProcess5"/>
    <dgm:cxn modelId="{1D3A5B31-3A03-4957-902C-F7EFBA4CAF5D}" type="presParOf" srcId="{B08D27A6-0CF5-4E52-A425-AF121338E22C}" destId="{F19F8F33-00A5-4B77-A6DB-ECDCE6EC7F86}" srcOrd="7" destOrd="0" presId="urn:microsoft.com/office/officeart/2005/8/layout/vProcess5"/>
    <dgm:cxn modelId="{921FD5B0-C3A9-48FF-BA0B-C490EBE88789}" type="presParOf" srcId="{B08D27A6-0CF5-4E52-A425-AF121338E22C}" destId="{08002462-8DDC-4D61-8349-1F7C06B5699F}" srcOrd="8" destOrd="0" presId="urn:microsoft.com/office/officeart/2005/8/layout/vProcess5"/>
    <dgm:cxn modelId="{7A8E961B-37C8-424D-AC13-95131FC66E01}" type="presParOf" srcId="{B08D27A6-0CF5-4E52-A425-AF121338E22C}" destId="{B211803F-86AE-415C-A1BA-F8E908E81B15}" srcOrd="9" destOrd="0" presId="urn:microsoft.com/office/officeart/2005/8/layout/vProcess5"/>
    <dgm:cxn modelId="{E22E3061-D9EB-41BB-9D78-B8F0EED10F20}" type="presParOf" srcId="{B08D27A6-0CF5-4E52-A425-AF121338E22C}" destId="{1CF6AF50-DCA1-4E05-8075-A7E9EDC72B8D}" srcOrd="10" destOrd="0" presId="urn:microsoft.com/office/officeart/2005/8/layout/vProcess5"/>
    <dgm:cxn modelId="{3FA7950B-2F72-4C6B-A575-5D8A55F9859B}" type="presParOf" srcId="{B08D27A6-0CF5-4E52-A425-AF121338E22C}" destId="{AFE10E83-1995-4713-BD1A-AB2E1CBE11D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D4440C-00D3-4AB1-B2BE-07B701C43013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11A0EE7-E10F-4858-864B-61CA76B0EFD2}">
      <dgm:prSet/>
      <dgm:spPr/>
      <dgm:t>
        <a:bodyPr/>
        <a:lstStyle/>
        <a:p>
          <a:r>
            <a:rPr lang="en-US"/>
            <a:t>Break Statement</a:t>
          </a:r>
        </a:p>
      </dgm:t>
    </dgm:pt>
    <dgm:pt modelId="{E208C53A-FDF4-41A4-9B66-452836847EED}" type="parTrans" cxnId="{044FFAF6-664E-41D9-A979-DFEA2590DA7D}">
      <dgm:prSet/>
      <dgm:spPr/>
      <dgm:t>
        <a:bodyPr/>
        <a:lstStyle/>
        <a:p>
          <a:endParaRPr lang="en-US"/>
        </a:p>
      </dgm:t>
    </dgm:pt>
    <dgm:pt modelId="{BE04AAE7-74C3-49B0-B5A1-F928E1E3D6A1}" type="sibTrans" cxnId="{044FFAF6-664E-41D9-A979-DFEA2590DA7D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91D1546B-E572-4EB0-B305-A913476F220D}">
      <dgm:prSet/>
      <dgm:spPr/>
      <dgm:t>
        <a:bodyPr/>
        <a:lstStyle/>
        <a:p>
          <a:r>
            <a:rPr lang="en-US"/>
            <a:t>Continue statement </a:t>
          </a:r>
        </a:p>
      </dgm:t>
    </dgm:pt>
    <dgm:pt modelId="{8836E3A9-10A2-4BF9-92A2-5DE155139E99}" type="parTrans" cxnId="{97399AC1-8BB8-4F7C-BE8A-D18CF8193602}">
      <dgm:prSet/>
      <dgm:spPr/>
      <dgm:t>
        <a:bodyPr/>
        <a:lstStyle/>
        <a:p>
          <a:endParaRPr lang="en-US"/>
        </a:p>
      </dgm:t>
    </dgm:pt>
    <dgm:pt modelId="{78B5B185-AEF7-40EF-8D51-CE5A7524D38A}" type="sibTrans" cxnId="{97399AC1-8BB8-4F7C-BE8A-D18CF819360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895560A-AB3D-4836-86FB-14CCA294DA70}">
      <dgm:prSet/>
      <dgm:spPr/>
      <dgm:t>
        <a:bodyPr/>
        <a:lstStyle/>
        <a:p>
          <a:r>
            <a:rPr lang="en-US"/>
            <a:t>Pass Statement</a:t>
          </a:r>
        </a:p>
      </dgm:t>
    </dgm:pt>
    <dgm:pt modelId="{7A1B4238-6DA8-4F10-B3DA-A9F4325D2BA9}" type="parTrans" cxnId="{4FBAB262-A9FD-4139-9343-B90A79388EE8}">
      <dgm:prSet/>
      <dgm:spPr/>
      <dgm:t>
        <a:bodyPr/>
        <a:lstStyle/>
        <a:p>
          <a:endParaRPr lang="en-US"/>
        </a:p>
      </dgm:t>
    </dgm:pt>
    <dgm:pt modelId="{AFEECAED-07E9-444A-85AD-48EEF7D0B702}" type="sibTrans" cxnId="{4FBAB262-A9FD-4139-9343-B90A79388EE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B72943BA-1EDA-434C-8211-EF4456D7DFE6}" type="pres">
      <dgm:prSet presAssocID="{D6D4440C-00D3-4AB1-B2BE-07B701C43013}" presName="Name0" presStyleCnt="0">
        <dgm:presLayoutVars>
          <dgm:animLvl val="lvl"/>
          <dgm:resizeHandles val="exact"/>
        </dgm:presLayoutVars>
      </dgm:prSet>
      <dgm:spPr/>
    </dgm:pt>
    <dgm:pt modelId="{D8ECA2F1-B9A6-4AD9-9502-79B043F09615}" type="pres">
      <dgm:prSet presAssocID="{311A0EE7-E10F-4858-864B-61CA76B0EFD2}" presName="compositeNode" presStyleCnt="0">
        <dgm:presLayoutVars>
          <dgm:bulletEnabled val="1"/>
        </dgm:presLayoutVars>
      </dgm:prSet>
      <dgm:spPr/>
    </dgm:pt>
    <dgm:pt modelId="{5A54BC99-46A4-49DB-86FD-5BFF246DCCEA}" type="pres">
      <dgm:prSet presAssocID="{311A0EE7-E10F-4858-864B-61CA76B0EFD2}" presName="bgRect" presStyleLbl="alignNode1" presStyleIdx="0" presStyleCnt="3"/>
      <dgm:spPr/>
    </dgm:pt>
    <dgm:pt modelId="{941066A3-D4B1-4156-ABDB-99D8B15E0342}" type="pres">
      <dgm:prSet presAssocID="{BE04AAE7-74C3-49B0-B5A1-F928E1E3D6A1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1B0883E7-E5F2-4779-943F-0265F8DB231A}" type="pres">
      <dgm:prSet presAssocID="{311A0EE7-E10F-4858-864B-61CA76B0EFD2}" presName="nodeRect" presStyleLbl="alignNode1" presStyleIdx="0" presStyleCnt="3">
        <dgm:presLayoutVars>
          <dgm:bulletEnabled val="1"/>
        </dgm:presLayoutVars>
      </dgm:prSet>
      <dgm:spPr/>
    </dgm:pt>
    <dgm:pt modelId="{0482700F-E298-43FD-A981-C8871AFB2A31}" type="pres">
      <dgm:prSet presAssocID="{BE04AAE7-74C3-49B0-B5A1-F928E1E3D6A1}" presName="sibTrans" presStyleCnt="0"/>
      <dgm:spPr/>
    </dgm:pt>
    <dgm:pt modelId="{C9BF3C2A-5CF2-4EF9-877C-C4812F77454F}" type="pres">
      <dgm:prSet presAssocID="{91D1546B-E572-4EB0-B305-A913476F220D}" presName="compositeNode" presStyleCnt="0">
        <dgm:presLayoutVars>
          <dgm:bulletEnabled val="1"/>
        </dgm:presLayoutVars>
      </dgm:prSet>
      <dgm:spPr/>
    </dgm:pt>
    <dgm:pt modelId="{A05278DE-6B6F-439B-80F3-0E49A7726921}" type="pres">
      <dgm:prSet presAssocID="{91D1546B-E572-4EB0-B305-A913476F220D}" presName="bgRect" presStyleLbl="alignNode1" presStyleIdx="1" presStyleCnt="3"/>
      <dgm:spPr/>
    </dgm:pt>
    <dgm:pt modelId="{1A5E1B68-A1BF-4D2E-81BA-445C7B012431}" type="pres">
      <dgm:prSet presAssocID="{78B5B185-AEF7-40EF-8D51-CE5A7524D38A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8F5F3006-EEC2-4845-9D98-79BFD1BBDE1F}" type="pres">
      <dgm:prSet presAssocID="{91D1546B-E572-4EB0-B305-A913476F220D}" presName="nodeRect" presStyleLbl="alignNode1" presStyleIdx="1" presStyleCnt="3">
        <dgm:presLayoutVars>
          <dgm:bulletEnabled val="1"/>
        </dgm:presLayoutVars>
      </dgm:prSet>
      <dgm:spPr/>
    </dgm:pt>
    <dgm:pt modelId="{F8CFA26A-435E-4C73-89C1-69D4D92C7403}" type="pres">
      <dgm:prSet presAssocID="{78B5B185-AEF7-40EF-8D51-CE5A7524D38A}" presName="sibTrans" presStyleCnt="0"/>
      <dgm:spPr/>
    </dgm:pt>
    <dgm:pt modelId="{CE89B198-CD22-4F5E-A431-5D775A157444}" type="pres">
      <dgm:prSet presAssocID="{C895560A-AB3D-4836-86FB-14CCA294DA70}" presName="compositeNode" presStyleCnt="0">
        <dgm:presLayoutVars>
          <dgm:bulletEnabled val="1"/>
        </dgm:presLayoutVars>
      </dgm:prSet>
      <dgm:spPr/>
    </dgm:pt>
    <dgm:pt modelId="{C4345869-1104-40BE-8111-F752F1E2E74A}" type="pres">
      <dgm:prSet presAssocID="{C895560A-AB3D-4836-86FB-14CCA294DA70}" presName="bgRect" presStyleLbl="alignNode1" presStyleIdx="2" presStyleCnt="3"/>
      <dgm:spPr/>
    </dgm:pt>
    <dgm:pt modelId="{D43B7EA4-DFE1-4118-9524-C89B59891DF7}" type="pres">
      <dgm:prSet presAssocID="{AFEECAED-07E9-444A-85AD-48EEF7D0B702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439D6514-B80A-4AC3-8524-5049414D1E4D}" type="pres">
      <dgm:prSet presAssocID="{C895560A-AB3D-4836-86FB-14CCA294DA70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1605E71C-3ED6-4E70-B5D1-59B0993A8283}" type="presOf" srcId="{78B5B185-AEF7-40EF-8D51-CE5A7524D38A}" destId="{1A5E1B68-A1BF-4D2E-81BA-445C7B012431}" srcOrd="0" destOrd="0" presId="urn:microsoft.com/office/officeart/2016/7/layout/LinearBlockProcessNumbered"/>
    <dgm:cxn modelId="{9B3F3B1D-BDDE-4460-9124-FC8185AF4FAD}" type="presOf" srcId="{D6D4440C-00D3-4AB1-B2BE-07B701C43013}" destId="{B72943BA-1EDA-434C-8211-EF4456D7DFE6}" srcOrd="0" destOrd="0" presId="urn:microsoft.com/office/officeart/2016/7/layout/LinearBlockProcessNumbered"/>
    <dgm:cxn modelId="{D33F852F-DD88-4F15-9C34-C5D611674C09}" type="presOf" srcId="{311A0EE7-E10F-4858-864B-61CA76B0EFD2}" destId="{5A54BC99-46A4-49DB-86FD-5BFF246DCCEA}" srcOrd="0" destOrd="0" presId="urn:microsoft.com/office/officeart/2016/7/layout/LinearBlockProcessNumbered"/>
    <dgm:cxn modelId="{4FBAB262-A9FD-4139-9343-B90A79388EE8}" srcId="{D6D4440C-00D3-4AB1-B2BE-07B701C43013}" destId="{C895560A-AB3D-4836-86FB-14CCA294DA70}" srcOrd="2" destOrd="0" parTransId="{7A1B4238-6DA8-4F10-B3DA-A9F4325D2BA9}" sibTransId="{AFEECAED-07E9-444A-85AD-48EEF7D0B702}"/>
    <dgm:cxn modelId="{AC06EE4B-2163-41D5-81C6-CA29C30692E9}" type="presOf" srcId="{C895560A-AB3D-4836-86FB-14CCA294DA70}" destId="{C4345869-1104-40BE-8111-F752F1E2E74A}" srcOrd="0" destOrd="0" presId="urn:microsoft.com/office/officeart/2016/7/layout/LinearBlockProcessNumbered"/>
    <dgm:cxn modelId="{F919EB6C-FAFD-4382-B229-C6C44946F630}" type="presOf" srcId="{BE04AAE7-74C3-49B0-B5A1-F928E1E3D6A1}" destId="{941066A3-D4B1-4156-ABDB-99D8B15E0342}" srcOrd="0" destOrd="0" presId="urn:microsoft.com/office/officeart/2016/7/layout/LinearBlockProcessNumbered"/>
    <dgm:cxn modelId="{23478C78-BAE7-454D-A12A-4D247A6AF3F4}" type="presOf" srcId="{C895560A-AB3D-4836-86FB-14CCA294DA70}" destId="{439D6514-B80A-4AC3-8524-5049414D1E4D}" srcOrd="1" destOrd="0" presId="urn:microsoft.com/office/officeart/2016/7/layout/LinearBlockProcessNumbered"/>
    <dgm:cxn modelId="{2575467F-C2F9-402D-8895-A7768F4DD935}" type="presOf" srcId="{AFEECAED-07E9-444A-85AD-48EEF7D0B702}" destId="{D43B7EA4-DFE1-4118-9524-C89B59891DF7}" srcOrd="0" destOrd="0" presId="urn:microsoft.com/office/officeart/2016/7/layout/LinearBlockProcessNumbered"/>
    <dgm:cxn modelId="{0BFF2184-AB0E-4010-B427-C501C3A6AB63}" type="presOf" srcId="{91D1546B-E572-4EB0-B305-A913476F220D}" destId="{A05278DE-6B6F-439B-80F3-0E49A7726921}" srcOrd="0" destOrd="0" presId="urn:microsoft.com/office/officeart/2016/7/layout/LinearBlockProcessNumbered"/>
    <dgm:cxn modelId="{97399AC1-8BB8-4F7C-BE8A-D18CF8193602}" srcId="{D6D4440C-00D3-4AB1-B2BE-07B701C43013}" destId="{91D1546B-E572-4EB0-B305-A913476F220D}" srcOrd="1" destOrd="0" parTransId="{8836E3A9-10A2-4BF9-92A2-5DE155139E99}" sibTransId="{78B5B185-AEF7-40EF-8D51-CE5A7524D38A}"/>
    <dgm:cxn modelId="{6EB194E0-3252-4F4E-9A86-0829C43195FC}" type="presOf" srcId="{311A0EE7-E10F-4858-864B-61CA76B0EFD2}" destId="{1B0883E7-E5F2-4779-943F-0265F8DB231A}" srcOrd="1" destOrd="0" presId="urn:microsoft.com/office/officeart/2016/7/layout/LinearBlockProcessNumbered"/>
    <dgm:cxn modelId="{7C0240F6-C2FA-4CC1-8D8A-C6D8FE19836A}" type="presOf" srcId="{91D1546B-E572-4EB0-B305-A913476F220D}" destId="{8F5F3006-EEC2-4845-9D98-79BFD1BBDE1F}" srcOrd="1" destOrd="0" presId="urn:microsoft.com/office/officeart/2016/7/layout/LinearBlockProcessNumbered"/>
    <dgm:cxn modelId="{044FFAF6-664E-41D9-A979-DFEA2590DA7D}" srcId="{D6D4440C-00D3-4AB1-B2BE-07B701C43013}" destId="{311A0EE7-E10F-4858-864B-61CA76B0EFD2}" srcOrd="0" destOrd="0" parTransId="{E208C53A-FDF4-41A4-9B66-452836847EED}" sibTransId="{BE04AAE7-74C3-49B0-B5A1-F928E1E3D6A1}"/>
    <dgm:cxn modelId="{99297AE5-7AA1-47E8-B4D0-ABC7D567A1C8}" type="presParOf" srcId="{B72943BA-1EDA-434C-8211-EF4456D7DFE6}" destId="{D8ECA2F1-B9A6-4AD9-9502-79B043F09615}" srcOrd="0" destOrd="0" presId="urn:microsoft.com/office/officeart/2016/7/layout/LinearBlockProcessNumbered"/>
    <dgm:cxn modelId="{E61C032C-0816-446A-AF32-789734BDC7BD}" type="presParOf" srcId="{D8ECA2F1-B9A6-4AD9-9502-79B043F09615}" destId="{5A54BC99-46A4-49DB-86FD-5BFF246DCCEA}" srcOrd="0" destOrd="0" presId="urn:microsoft.com/office/officeart/2016/7/layout/LinearBlockProcessNumbered"/>
    <dgm:cxn modelId="{7BFE1F48-A660-4DA1-A226-07C5EEA8648F}" type="presParOf" srcId="{D8ECA2F1-B9A6-4AD9-9502-79B043F09615}" destId="{941066A3-D4B1-4156-ABDB-99D8B15E0342}" srcOrd="1" destOrd="0" presId="urn:microsoft.com/office/officeart/2016/7/layout/LinearBlockProcessNumbered"/>
    <dgm:cxn modelId="{F8E20E65-3E3D-4361-ADEE-DB3D1AADFBE6}" type="presParOf" srcId="{D8ECA2F1-B9A6-4AD9-9502-79B043F09615}" destId="{1B0883E7-E5F2-4779-943F-0265F8DB231A}" srcOrd="2" destOrd="0" presId="urn:microsoft.com/office/officeart/2016/7/layout/LinearBlockProcessNumbered"/>
    <dgm:cxn modelId="{8FDD0164-7799-45D2-87A2-1B79840AB6AF}" type="presParOf" srcId="{B72943BA-1EDA-434C-8211-EF4456D7DFE6}" destId="{0482700F-E298-43FD-A981-C8871AFB2A31}" srcOrd="1" destOrd="0" presId="urn:microsoft.com/office/officeart/2016/7/layout/LinearBlockProcessNumbered"/>
    <dgm:cxn modelId="{E2DB7A88-FD9E-42B5-90F8-13E9AF4FA5DA}" type="presParOf" srcId="{B72943BA-1EDA-434C-8211-EF4456D7DFE6}" destId="{C9BF3C2A-5CF2-4EF9-877C-C4812F77454F}" srcOrd="2" destOrd="0" presId="urn:microsoft.com/office/officeart/2016/7/layout/LinearBlockProcessNumbered"/>
    <dgm:cxn modelId="{6AC39902-E691-478E-87A7-7F1041F6C83B}" type="presParOf" srcId="{C9BF3C2A-5CF2-4EF9-877C-C4812F77454F}" destId="{A05278DE-6B6F-439B-80F3-0E49A7726921}" srcOrd="0" destOrd="0" presId="urn:microsoft.com/office/officeart/2016/7/layout/LinearBlockProcessNumbered"/>
    <dgm:cxn modelId="{55786E6A-5AB9-4DBB-A141-C927F1967A19}" type="presParOf" srcId="{C9BF3C2A-5CF2-4EF9-877C-C4812F77454F}" destId="{1A5E1B68-A1BF-4D2E-81BA-445C7B012431}" srcOrd="1" destOrd="0" presId="urn:microsoft.com/office/officeart/2016/7/layout/LinearBlockProcessNumbered"/>
    <dgm:cxn modelId="{3A5ED1A5-0DF1-4D8A-B0E0-273C972FEA33}" type="presParOf" srcId="{C9BF3C2A-5CF2-4EF9-877C-C4812F77454F}" destId="{8F5F3006-EEC2-4845-9D98-79BFD1BBDE1F}" srcOrd="2" destOrd="0" presId="urn:microsoft.com/office/officeart/2016/7/layout/LinearBlockProcessNumbered"/>
    <dgm:cxn modelId="{85B89570-F973-455B-B34C-758FC6F8F348}" type="presParOf" srcId="{B72943BA-1EDA-434C-8211-EF4456D7DFE6}" destId="{F8CFA26A-435E-4C73-89C1-69D4D92C7403}" srcOrd="3" destOrd="0" presId="urn:microsoft.com/office/officeart/2016/7/layout/LinearBlockProcessNumbered"/>
    <dgm:cxn modelId="{445F954D-38FE-4EF3-87AC-E3E0EBD19F83}" type="presParOf" srcId="{B72943BA-1EDA-434C-8211-EF4456D7DFE6}" destId="{CE89B198-CD22-4F5E-A431-5D775A157444}" srcOrd="4" destOrd="0" presId="urn:microsoft.com/office/officeart/2016/7/layout/LinearBlockProcessNumbered"/>
    <dgm:cxn modelId="{82D03B6A-D5F7-4AF4-98F0-7C5114D6554B}" type="presParOf" srcId="{CE89B198-CD22-4F5E-A431-5D775A157444}" destId="{C4345869-1104-40BE-8111-F752F1E2E74A}" srcOrd="0" destOrd="0" presId="urn:microsoft.com/office/officeart/2016/7/layout/LinearBlockProcessNumbered"/>
    <dgm:cxn modelId="{D2D86464-E9BA-460A-9B5A-4EB3513C25E8}" type="presParOf" srcId="{CE89B198-CD22-4F5E-A431-5D775A157444}" destId="{D43B7EA4-DFE1-4118-9524-C89B59891DF7}" srcOrd="1" destOrd="0" presId="urn:microsoft.com/office/officeart/2016/7/layout/LinearBlockProcessNumbered"/>
    <dgm:cxn modelId="{C645C975-5A8D-4426-858D-7C95340B2E6E}" type="presParOf" srcId="{CE89B198-CD22-4F5E-A431-5D775A157444}" destId="{439D6514-B80A-4AC3-8524-5049414D1E4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43C81-87C3-4BEB-817D-7494309D1A03}">
      <dsp:nvSpPr>
        <dsp:cNvPr id="0" name=""/>
        <dsp:cNvSpPr/>
      </dsp:nvSpPr>
      <dsp:spPr>
        <a:xfrm>
          <a:off x="0" y="0"/>
          <a:ext cx="8778240" cy="7080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FLOW CONTROL STATEMENT</a:t>
          </a:r>
          <a:r>
            <a:rPr lang="en-US" sz="2900" kern="1200">
              <a:latin typeface="Posterama"/>
            </a:rPr>
            <a:t>:</a:t>
          </a:r>
          <a:endParaRPr lang="en-US" sz="2900" kern="1200"/>
        </a:p>
      </dsp:txBody>
      <dsp:txXfrm>
        <a:off x="20737" y="20737"/>
        <a:ext cx="7954400" cy="666549"/>
      </dsp:txXfrm>
    </dsp:sp>
    <dsp:sp modelId="{56B1EFAE-2AF6-4B8F-AE9B-A7530B167D2D}">
      <dsp:nvSpPr>
        <dsp:cNvPr id="0" name=""/>
        <dsp:cNvSpPr/>
      </dsp:nvSpPr>
      <dsp:spPr>
        <a:xfrm>
          <a:off x="735177" y="836754"/>
          <a:ext cx="8778240" cy="7080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CONDITIONAL STATEMENTS</a:t>
          </a:r>
        </a:p>
      </dsp:txBody>
      <dsp:txXfrm>
        <a:off x="755914" y="857491"/>
        <a:ext cx="7541373" cy="666549"/>
      </dsp:txXfrm>
    </dsp:sp>
    <dsp:sp modelId="{9BDED08D-F294-49C4-9F06-EE70DB28468D}">
      <dsp:nvSpPr>
        <dsp:cNvPr id="0" name=""/>
        <dsp:cNvSpPr/>
      </dsp:nvSpPr>
      <dsp:spPr>
        <a:xfrm>
          <a:off x="1459382" y="1673509"/>
          <a:ext cx="8778240" cy="7080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TRANSFER STATEMENTS</a:t>
          </a:r>
        </a:p>
      </dsp:txBody>
      <dsp:txXfrm>
        <a:off x="1480119" y="1694246"/>
        <a:ext cx="7552346" cy="666549"/>
      </dsp:txXfrm>
    </dsp:sp>
    <dsp:sp modelId="{D0CB7D1C-19EA-4195-863C-870645B2BDB7}">
      <dsp:nvSpPr>
        <dsp:cNvPr id="0" name=""/>
        <dsp:cNvSpPr/>
      </dsp:nvSpPr>
      <dsp:spPr>
        <a:xfrm>
          <a:off x="2194559" y="2510264"/>
          <a:ext cx="8778240" cy="7080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ITERATIVE STATEMENTS</a:t>
          </a:r>
        </a:p>
      </dsp:txBody>
      <dsp:txXfrm>
        <a:off x="2215296" y="2531001"/>
        <a:ext cx="7541373" cy="666549"/>
      </dsp:txXfrm>
    </dsp:sp>
    <dsp:sp modelId="{B8D5DDF5-92FA-43E4-8C07-B4FBECF5D48E}">
      <dsp:nvSpPr>
        <dsp:cNvPr id="0" name=""/>
        <dsp:cNvSpPr/>
      </dsp:nvSpPr>
      <dsp:spPr>
        <a:xfrm>
          <a:off x="8318024" y="542281"/>
          <a:ext cx="460215" cy="46021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421572" y="542281"/>
        <a:ext cx="253119" cy="346312"/>
      </dsp:txXfrm>
    </dsp:sp>
    <dsp:sp modelId="{FE3C25EF-C3D4-4CC9-880B-B9C73D4B8484}">
      <dsp:nvSpPr>
        <dsp:cNvPr id="0" name=""/>
        <dsp:cNvSpPr/>
      </dsp:nvSpPr>
      <dsp:spPr>
        <a:xfrm>
          <a:off x="9053202" y="1379036"/>
          <a:ext cx="460215" cy="46021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9156750" y="1379036"/>
        <a:ext cx="253119" cy="346312"/>
      </dsp:txXfrm>
    </dsp:sp>
    <dsp:sp modelId="{F19F8F33-00A5-4B77-A6DB-ECDCE6EC7F86}">
      <dsp:nvSpPr>
        <dsp:cNvPr id="0" name=""/>
        <dsp:cNvSpPr/>
      </dsp:nvSpPr>
      <dsp:spPr>
        <a:xfrm>
          <a:off x="9777407" y="2215791"/>
          <a:ext cx="460215" cy="460215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9880955" y="2215791"/>
        <a:ext cx="253119" cy="3463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4BC99-46A4-49DB-86FD-5BFF246DCCEA}">
      <dsp:nvSpPr>
        <dsp:cNvPr id="0" name=""/>
        <dsp:cNvSpPr/>
      </dsp:nvSpPr>
      <dsp:spPr>
        <a:xfrm>
          <a:off x="857" y="0"/>
          <a:ext cx="3471862" cy="40354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43" tIns="0" rIns="3429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Break Statement</a:t>
          </a:r>
        </a:p>
      </dsp:txBody>
      <dsp:txXfrm>
        <a:off x="857" y="1614169"/>
        <a:ext cx="3471862" cy="2421255"/>
      </dsp:txXfrm>
    </dsp:sp>
    <dsp:sp modelId="{941066A3-D4B1-4156-ABDB-99D8B15E0342}">
      <dsp:nvSpPr>
        <dsp:cNvPr id="0" name=""/>
        <dsp:cNvSpPr/>
      </dsp:nvSpPr>
      <dsp:spPr>
        <a:xfrm>
          <a:off x="857" y="0"/>
          <a:ext cx="3471862" cy="16141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43" tIns="165100" rIns="34294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57" y="0"/>
        <a:ext cx="3471862" cy="1614170"/>
      </dsp:txXfrm>
    </dsp:sp>
    <dsp:sp modelId="{A05278DE-6B6F-439B-80F3-0E49A7726921}">
      <dsp:nvSpPr>
        <dsp:cNvPr id="0" name=""/>
        <dsp:cNvSpPr/>
      </dsp:nvSpPr>
      <dsp:spPr>
        <a:xfrm>
          <a:off x="3750468" y="0"/>
          <a:ext cx="3471862" cy="4035425"/>
        </a:xfrm>
        <a:prstGeom prst="rect">
          <a:avLst/>
        </a:prstGeom>
        <a:solidFill>
          <a:schemeClr val="accent2">
            <a:hueOff val="-762727"/>
            <a:satOff val="-304"/>
            <a:lumOff val="2942"/>
            <a:alphaOff val="0"/>
          </a:schemeClr>
        </a:solidFill>
        <a:ln w="12700" cap="flat" cmpd="sng" algn="ctr">
          <a:solidFill>
            <a:schemeClr val="accent2">
              <a:hueOff val="-762727"/>
              <a:satOff val="-304"/>
              <a:lumOff val="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43" tIns="0" rIns="3429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Continue statement </a:t>
          </a:r>
        </a:p>
      </dsp:txBody>
      <dsp:txXfrm>
        <a:off x="3750468" y="1614169"/>
        <a:ext cx="3471862" cy="2421255"/>
      </dsp:txXfrm>
    </dsp:sp>
    <dsp:sp modelId="{1A5E1B68-A1BF-4D2E-81BA-445C7B012431}">
      <dsp:nvSpPr>
        <dsp:cNvPr id="0" name=""/>
        <dsp:cNvSpPr/>
      </dsp:nvSpPr>
      <dsp:spPr>
        <a:xfrm>
          <a:off x="3750468" y="0"/>
          <a:ext cx="3471862" cy="16141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43" tIns="165100" rIns="34294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50468" y="0"/>
        <a:ext cx="3471862" cy="1614170"/>
      </dsp:txXfrm>
    </dsp:sp>
    <dsp:sp modelId="{C4345869-1104-40BE-8111-F752F1E2E74A}">
      <dsp:nvSpPr>
        <dsp:cNvPr id="0" name=""/>
        <dsp:cNvSpPr/>
      </dsp:nvSpPr>
      <dsp:spPr>
        <a:xfrm>
          <a:off x="7500080" y="0"/>
          <a:ext cx="3471862" cy="4035425"/>
        </a:xfrm>
        <a:prstGeom prst="rect">
          <a:avLst/>
        </a:prstGeom>
        <a:solidFill>
          <a:schemeClr val="accent2">
            <a:hueOff val="-1525453"/>
            <a:satOff val="-608"/>
            <a:lumOff val="5883"/>
            <a:alphaOff val="0"/>
          </a:schemeClr>
        </a:solidFill>
        <a:ln w="12700" cap="flat" cmpd="sng" algn="ctr">
          <a:solidFill>
            <a:schemeClr val="accent2">
              <a:hueOff val="-1525453"/>
              <a:satOff val="-608"/>
              <a:lumOff val="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43" tIns="0" rIns="3429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Pass Statement</a:t>
          </a:r>
        </a:p>
      </dsp:txBody>
      <dsp:txXfrm>
        <a:off x="7500080" y="1614169"/>
        <a:ext cx="3471862" cy="2421255"/>
      </dsp:txXfrm>
    </dsp:sp>
    <dsp:sp modelId="{D43B7EA4-DFE1-4118-9524-C89B59891DF7}">
      <dsp:nvSpPr>
        <dsp:cNvPr id="0" name=""/>
        <dsp:cNvSpPr/>
      </dsp:nvSpPr>
      <dsp:spPr>
        <a:xfrm>
          <a:off x="7500080" y="0"/>
          <a:ext cx="3471862" cy="16141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43" tIns="165100" rIns="34294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500080" y="0"/>
        <a:ext cx="3471862" cy="16141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0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9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1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87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6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33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2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3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4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9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0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icpedia.org/highway-signs/b/break.html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aytoeasylearn.com/learn/iteration-statement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66648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kowusu.com/20-coding-in-the-classroom-using-online-tool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python3-if-if-else-nested-if-if-elif-statements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7494" y="552782"/>
            <a:ext cx="5369169" cy="16196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PYTHON PROJECT</a:t>
            </a:r>
          </a:p>
        </p:txBody>
      </p:sp>
      <p:pic>
        <p:nvPicPr>
          <p:cNvPr id="4" name="Picture 3" descr="Maize snake in front of black background">
            <a:extLst>
              <a:ext uri="{FF2B5EF4-FFF2-40B4-BE49-F238E27FC236}">
                <a16:creationId xmlns:a16="http://schemas.microsoft.com/office/drawing/2014/main" id="{FB12AC9F-B995-1414-A32D-F329C0C510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85" r="21598" b="4"/>
          <a:stretch/>
        </p:blipFill>
        <p:spPr>
          <a:xfrm>
            <a:off x="-52346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5436113" y="4232571"/>
                </a:moveTo>
                <a:cubicBezTo>
                  <a:pt x="5625722" y="4232571"/>
                  <a:pt x="5779430" y="4386279"/>
                  <a:pt x="5779430" y="4575888"/>
                </a:cubicBezTo>
                <a:cubicBezTo>
                  <a:pt x="5779430" y="4765497"/>
                  <a:pt x="5625722" y="4919205"/>
                  <a:pt x="5436113" y="4919205"/>
                </a:cubicBezTo>
                <a:cubicBezTo>
                  <a:pt x="5246504" y="4919205"/>
                  <a:pt x="5092796" y="4765497"/>
                  <a:pt x="5092796" y="4575888"/>
                </a:cubicBezTo>
                <a:cubicBezTo>
                  <a:pt x="5092796" y="4386279"/>
                  <a:pt x="5246504" y="4232571"/>
                  <a:pt x="5436113" y="4232571"/>
                </a:cubicBezTo>
                <a:close/>
                <a:moveTo>
                  <a:pt x="5580185" y="1806694"/>
                </a:moveTo>
                <a:cubicBezTo>
                  <a:pt x="5699726" y="1806694"/>
                  <a:pt x="5799461" y="1891487"/>
                  <a:pt x="5822527" y="2004209"/>
                </a:cubicBezTo>
                <a:lnTo>
                  <a:pt x="5827552" y="2054052"/>
                </a:lnTo>
                <a:lnTo>
                  <a:pt x="5827552" y="2054073"/>
                </a:lnTo>
                <a:lnTo>
                  <a:pt x="5822527" y="2103916"/>
                </a:lnTo>
                <a:cubicBezTo>
                  <a:pt x="5799461" y="2216637"/>
                  <a:pt x="5699726" y="2301430"/>
                  <a:pt x="5580185" y="2301430"/>
                </a:cubicBezTo>
                <a:cubicBezTo>
                  <a:pt x="5443567" y="2301430"/>
                  <a:pt x="5332817" y="2190680"/>
                  <a:pt x="5332817" y="2054062"/>
                </a:cubicBezTo>
                <a:cubicBezTo>
                  <a:pt x="5332817" y="1917444"/>
                  <a:pt x="5443567" y="1806694"/>
                  <a:pt x="5580185" y="1806694"/>
                </a:cubicBezTo>
                <a:close/>
                <a:moveTo>
                  <a:pt x="5580184" y="1294715"/>
                </a:moveTo>
                <a:cubicBezTo>
                  <a:pt x="5659753" y="1294715"/>
                  <a:pt x="5724256" y="1359218"/>
                  <a:pt x="5724256" y="1438787"/>
                </a:cubicBezTo>
                <a:cubicBezTo>
                  <a:pt x="5724256" y="1518356"/>
                  <a:pt x="5659753" y="1582859"/>
                  <a:pt x="5580184" y="1582859"/>
                </a:cubicBezTo>
                <a:cubicBezTo>
                  <a:pt x="5500615" y="1582859"/>
                  <a:pt x="5436112" y="1518356"/>
                  <a:pt x="5436112" y="1438787"/>
                </a:cubicBezTo>
                <a:cubicBezTo>
                  <a:pt x="5436112" y="1359218"/>
                  <a:pt x="5500615" y="1294715"/>
                  <a:pt x="5580184" y="1294715"/>
                </a:cubicBezTo>
                <a:close/>
                <a:moveTo>
                  <a:pt x="0" y="0"/>
                </a:moveTo>
                <a:lnTo>
                  <a:pt x="5346882" y="0"/>
                </a:lnTo>
                <a:lnTo>
                  <a:pt x="5396357" y="64140"/>
                </a:lnTo>
                <a:cubicBezTo>
                  <a:pt x="5509528" y="228632"/>
                  <a:pt x="5577723" y="424885"/>
                  <a:pt x="5582550" y="646882"/>
                </a:cubicBezTo>
                <a:cubicBezTo>
                  <a:pt x="5608062" y="1102027"/>
                  <a:pt x="5203194" y="1301070"/>
                  <a:pt x="5151872" y="1809180"/>
                </a:cubicBezTo>
                <a:cubicBezTo>
                  <a:pt x="5104686" y="2276432"/>
                  <a:pt x="5496947" y="2514465"/>
                  <a:pt x="5323965" y="3464278"/>
                </a:cubicBezTo>
                <a:cubicBezTo>
                  <a:pt x="5211960" y="4079388"/>
                  <a:pt x="4297510" y="4259025"/>
                  <a:pt x="5513003" y="5720066"/>
                </a:cubicBezTo>
                <a:cubicBezTo>
                  <a:pt x="5768583" y="6027176"/>
                  <a:pt x="5791560" y="6490332"/>
                  <a:pt x="5601722" y="6841105"/>
                </a:cubicBezTo>
                <a:lnTo>
                  <a:pt x="5590822" y="6858000"/>
                </a:lnTo>
                <a:lnTo>
                  <a:pt x="1735" y="6858000"/>
                </a:lnTo>
                <a:lnTo>
                  <a:pt x="0" y="6858000"/>
                </a:lnTo>
                <a:lnTo>
                  <a:pt x="0" y="6849812"/>
                </a:lnTo>
                <a:lnTo>
                  <a:pt x="0" y="6483067"/>
                </a:lnTo>
                <a:lnTo>
                  <a:pt x="0" y="1250146"/>
                </a:lnTo>
                <a:close/>
              </a:path>
            </a:pathLst>
          </a:cu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8092" y="2391995"/>
            <a:ext cx="5355276" cy="31747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Presented by-</a:t>
            </a:r>
          </a:p>
          <a:p>
            <a:r>
              <a:rPr lang="en-US"/>
              <a:t>Ch. Sahasra (22H51A0411)</a:t>
            </a:r>
          </a:p>
          <a:p>
            <a:r>
              <a:rPr lang="en-US"/>
              <a:t>Ch. Snehitha (22H51A0412)</a:t>
            </a:r>
          </a:p>
          <a:p>
            <a:r>
              <a:rPr lang="en-US"/>
              <a:t>Ch. Sathwik (22H51A0413)</a:t>
            </a:r>
          </a:p>
          <a:p>
            <a:r>
              <a:rPr lang="en-US"/>
              <a:t>Ch.  Varshini Reddy (22H51A0414)</a:t>
            </a:r>
          </a:p>
          <a:p>
            <a:r>
              <a:rPr lang="en-US"/>
              <a:t>Ch. Neethika Reddy (22H51A0415)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64E4A9-D8D0-4AE7-99BD-EFE51D6EB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FD62F46-8DC3-4EDF-BDEF-27C439C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C1510-B4F3-9A69-B8D2-6E01043C2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458" y="552782"/>
            <a:ext cx="5125941" cy="1936746"/>
          </a:xfrm>
        </p:spPr>
        <p:txBody>
          <a:bodyPr>
            <a:normAutofit/>
          </a:bodyPr>
          <a:lstStyle/>
          <a:p>
            <a:r>
              <a:rPr lang="en-US">
                <a:cs typeface="Posterama"/>
              </a:rPr>
              <a:t>BREAK STATEMENT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4C4A8-D589-1F43-02C0-9754BC491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258" y="2481229"/>
            <a:ext cx="5468841" cy="408149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100">
                <a:ea typeface="+mn-lt"/>
                <a:cs typeface="+mn-lt"/>
              </a:rPr>
              <a:t>I</a:t>
            </a:r>
            <a:r>
              <a:rPr lang="en-US" sz="1400">
                <a:ea typeface="+mn-lt"/>
                <a:cs typeface="+mn-lt"/>
              </a:rPr>
              <a:t>n Python, </a:t>
            </a:r>
            <a:r>
              <a:rPr lang="en-US" sz="1400">
                <a:latin typeface="Consolas"/>
              </a:rPr>
              <a:t>break</a:t>
            </a:r>
            <a:r>
              <a:rPr lang="en-US" sz="1400">
                <a:ea typeface="+mn-lt"/>
                <a:cs typeface="+mn-lt"/>
              </a:rPr>
              <a:t> allows you to exit a loop when an external condition is met. </a:t>
            </a:r>
          </a:p>
          <a:p>
            <a:pPr>
              <a:lnSpc>
                <a:spcPct val="100000"/>
              </a:lnSpc>
            </a:pPr>
            <a:r>
              <a:rPr lang="en-US" sz="1400" b="1" u="sng"/>
              <a:t>Syntax:</a:t>
            </a:r>
          </a:p>
          <a:p>
            <a:pPr>
              <a:lnSpc>
                <a:spcPct val="100000"/>
              </a:lnSpc>
            </a:pPr>
            <a:r>
              <a:rPr lang="en-US" sz="1400">
                <a:latin typeface="Consolas"/>
              </a:rPr>
              <a:t>Loop{
    Condition:
        break
    }</a:t>
            </a:r>
          </a:p>
          <a:p>
            <a:pPr>
              <a:lnSpc>
                <a:spcPct val="100000"/>
              </a:lnSpc>
            </a:pPr>
            <a:r>
              <a:rPr lang="en-US" sz="1400" b="1" u="sng">
                <a:latin typeface="Consolas"/>
              </a:rPr>
              <a:t>PROGRAM:</a:t>
            </a:r>
          </a:p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for </a:t>
            </a:r>
            <a:r>
              <a:rPr lang="en-US" sz="1400" err="1">
                <a:ea typeface="+mn-lt"/>
                <a:cs typeface="+mn-lt"/>
              </a:rPr>
              <a:t>i</a:t>
            </a:r>
            <a:r>
              <a:rPr lang="en-US" sz="1400">
                <a:ea typeface="+mn-lt"/>
                <a:cs typeface="+mn-lt"/>
              </a:rPr>
              <a:t> in range(10): </a:t>
            </a:r>
          </a:p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    print(</a:t>
            </a:r>
            <a:r>
              <a:rPr lang="en-US" sz="1400" err="1">
                <a:ea typeface="+mn-lt"/>
                <a:cs typeface="+mn-lt"/>
              </a:rPr>
              <a:t>i</a:t>
            </a:r>
            <a:r>
              <a:rPr lang="en-US" sz="1400">
                <a:ea typeface="+mn-lt"/>
                <a:cs typeface="+mn-lt"/>
              </a:rPr>
              <a:t>) 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    if </a:t>
            </a:r>
            <a:r>
              <a:rPr lang="en-US" sz="1400" err="1">
                <a:ea typeface="+mn-lt"/>
                <a:cs typeface="+mn-lt"/>
              </a:rPr>
              <a:t>i</a:t>
            </a:r>
            <a:r>
              <a:rPr lang="en-US" sz="1400">
                <a:ea typeface="+mn-lt"/>
                <a:cs typeface="+mn-lt"/>
              </a:rPr>
              <a:t> == 2: 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        break</a:t>
            </a:r>
            <a:endParaRPr lang="en-US" sz="1400"/>
          </a:p>
          <a:p>
            <a:pPr>
              <a:lnSpc>
                <a:spcPct val="100000"/>
              </a:lnSpc>
            </a:pPr>
            <a:endParaRPr lang="en-US" sz="1100" b="1" u="sng">
              <a:latin typeface="Consolas"/>
            </a:endParaRPr>
          </a:p>
        </p:txBody>
      </p:sp>
      <p:pic>
        <p:nvPicPr>
          <p:cNvPr id="4" name="Picture 3" descr="A white sign with black text&#10;&#10;Description automatically generated">
            <a:extLst>
              <a:ext uri="{FF2B5EF4-FFF2-40B4-BE49-F238E27FC236}">
                <a16:creationId xmlns:a16="http://schemas.microsoft.com/office/drawing/2014/main" id="{970E2F7E-047F-5C75-5928-B40D58F4A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3279" y="552411"/>
            <a:ext cx="4600913" cy="590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92182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6DB35-001C-60C8-2705-7C46F1576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625"/>
            <a:ext cx="5369169" cy="154853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CONTINUE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E9D7-60D1-361A-4E7A-055D45C5D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2017680"/>
            <a:ext cx="6358576" cy="447286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/>
              <a:t>We can use continue statement to skip current </a:t>
            </a:r>
            <a:r>
              <a:rPr lang="en-US" sz="1800" u="sng">
                <a:hlinkClick r:id="rId2"/>
              </a:rPr>
              <a:t>iteration</a:t>
            </a:r>
            <a:r>
              <a:rPr lang="en-US" sz="1800"/>
              <a:t> and continue next iteration</a:t>
            </a:r>
          </a:p>
          <a:p>
            <a:pPr>
              <a:lnSpc>
                <a:spcPct val="100000"/>
              </a:lnSpc>
            </a:pPr>
            <a:r>
              <a:rPr lang="en-US" sz="1800" b="1" u="sng"/>
              <a:t>Syntax</a:t>
            </a:r>
          </a:p>
          <a:p>
            <a:pPr>
              <a:lnSpc>
                <a:spcPct val="100000"/>
              </a:lnSpc>
            </a:pPr>
            <a:r>
              <a:rPr lang="en-US" sz="1800">
                <a:latin typeface="Consolas"/>
              </a:rPr>
              <a:t>while True:
    ...
    if x == 10:
        continue
    print(x)</a:t>
            </a:r>
            <a:endParaRPr lang="en-US" sz="1800">
              <a:latin typeface="Avenir Next LT Pro"/>
            </a:endParaRPr>
          </a:p>
          <a:p>
            <a:pPr>
              <a:lnSpc>
                <a:spcPct val="100000"/>
              </a:lnSpc>
            </a:pPr>
            <a:r>
              <a:rPr lang="en-US" sz="1800" b="1" u="sng">
                <a:latin typeface="Consolas"/>
              </a:rPr>
              <a:t>EXAMPLE:</a:t>
            </a:r>
          </a:p>
          <a:p>
            <a:pPr>
              <a:lnSpc>
                <a:spcPct val="100000"/>
              </a:lnSpc>
            </a:pPr>
            <a:r>
              <a:rPr lang="en-US" sz="1800">
                <a:ea typeface="+mn-lt"/>
                <a:cs typeface="+mn-lt"/>
              </a:rPr>
              <a:t>for var in "Python </a:t>
            </a:r>
            <a:r>
              <a:rPr lang="en-US" sz="1800" err="1">
                <a:ea typeface="+mn-lt"/>
                <a:cs typeface="+mn-lt"/>
              </a:rPr>
              <a:t>Poject</a:t>
            </a:r>
            <a:r>
              <a:rPr lang="en-US" sz="1800">
                <a:ea typeface="+mn-lt"/>
                <a:cs typeface="+mn-lt"/>
              </a:rPr>
              <a:t>":</a:t>
            </a:r>
            <a:endParaRPr lang="en-US" sz="1800"/>
          </a:p>
          <a:p>
            <a:pPr>
              <a:lnSpc>
                <a:spcPct val="100000"/>
              </a:lnSpc>
            </a:pPr>
            <a:r>
              <a:rPr lang="en-US" sz="1800">
                <a:ea typeface="+mn-lt"/>
                <a:cs typeface="+mn-lt"/>
              </a:rPr>
              <a:t>    if var == "e":</a:t>
            </a:r>
            <a:endParaRPr lang="en-US" sz="1800"/>
          </a:p>
          <a:p>
            <a:pPr>
              <a:lnSpc>
                <a:spcPct val="100000"/>
              </a:lnSpc>
            </a:pPr>
            <a:r>
              <a:rPr lang="en-US" sz="1800">
                <a:ea typeface="+mn-lt"/>
                <a:cs typeface="+mn-lt"/>
              </a:rPr>
              <a:t>        continue</a:t>
            </a:r>
            <a:endParaRPr lang="en-US" sz="1800"/>
          </a:p>
          <a:p>
            <a:pPr>
              <a:lnSpc>
                <a:spcPct val="100000"/>
              </a:lnSpc>
            </a:pPr>
            <a:r>
              <a:rPr lang="en-US" sz="1800">
                <a:ea typeface="+mn-lt"/>
                <a:cs typeface="+mn-lt"/>
              </a:rPr>
              <a:t>    print(var)</a:t>
            </a:r>
            <a:endParaRPr lang="en-US" sz="1800"/>
          </a:p>
          <a:p>
            <a:pPr>
              <a:lnSpc>
                <a:spcPct val="100000"/>
              </a:lnSpc>
            </a:pPr>
            <a:endParaRPr lang="en-US" sz="800">
              <a:latin typeface="Consolas"/>
            </a:endParaRPr>
          </a:p>
        </p:txBody>
      </p:sp>
      <p:pic>
        <p:nvPicPr>
          <p:cNvPr id="5" name="Picture 4" descr="Colourful pins linked with threads">
            <a:extLst>
              <a:ext uri="{FF2B5EF4-FFF2-40B4-BE49-F238E27FC236}">
                <a16:creationId xmlns:a16="http://schemas.microsoft.com/office/drawing/2014/main" id="{F9F75CAD-3D8C-1930-3C59-91D5A91744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33" r="17562"/>
          <a:stretch/>
        </p:blipFill>
        <p:spPr>
          <a:xfrm>
            <a:off x="7386898" y="2"/>
            <a:ext cx="4805102" cy="6218525"/>
          </a:xfrm>
          <a:custGeom>
            <a:avLst/>
            <a:gdLst/>
            <a:ahLst/>
            <a:cxnLst/>
            <a:rect l="l" t="t" r="r" b="b"/>
            <a:pathLst>
              <a:path w="5592502" h="6218525">
                <a:moveTo>
                  <a:pt x="2549391" y="5657612"/>
                </a:moveTo>
                <a:cubicBezTo>
                  <a:pt x="2568895" y="5660359"/>
                  <a:pt x="2588012" y="5665853"/>
                  <a:pt x="2606158" y="5674005"/>
                </a:cubicBezTo>
                <a:cubicBezTo>
                  <a:pt x="2690694" y="5711355"/>
                  <a:pt x="2743699" y="5803287"/>
                  <a:pt x="2734722" y="5897877"/>
                </a:cubicBezTo>
                <a:cubicBezTo>
                  <a:pt x="2720716" y="6045476"/>
                  <a:pt x="2578003" y="6136188"/>
                  <a:pt x="2445921" y="6086557"/>
                </a:cubicBezTo>
                <a:cubicBezTo>
                  <a:pt x="2352551" y="6051652"/>
                  <a:pt x="2293727" y="5951889"/>
                  <a:pt x="2306440" y="5850621"/>
                </a:cubicBezTo>
                <a:cubicBezTo>
                  <a:pt x="2319512" y="5745685"/>
                  <a:pt x="2398158" y="5671063"/>
                  <a:pt x="2490307" y="5657701"/>
                </a:cubicBezTo>
                <a:cubicBezTo>
                  <a:pt x="2509998" y="5654864"/>
                  <a:pt x="2529887" y="5654864"/>
                  <a:pt x="2549391" y="5657612"/>
                </a:cubicBezTo>
                <a:close/>
                <a:moveTo>
                  <a:pt x="708303" y="494981"/>
                </a:moveTo>
                <a:cubicBezTo>
                  <a:pt x="758766" y="498141"/>
                  <a:pt x="808381" y="509490"/>
                  <a:pt x="855181" y="528594"/>
                </a:cubicBezTo>
                <a:cubicBezTo>
                  <a:pt x="1052623" y="608676"/>
                  <a:pt x="1174866" y="823069"/>
                  <a:pt x="1146999" y="1039903"/>
                </a:cubicBezTo>
                <a:cubicBezTo>
                  <a:pt x="1106562" y="1357577"/>
                  <a:pt x="789750" y="1547407"/>
                  <a:pt x="502601" y="1427029"/>
                </a:cubicBezTo>
                <a:cubicBezTo>
                  <a:pt x="303292" y="1343573"/>
                  <a:pt x="183634" y="1123578"/>
                  <a:pt x="217535" y="904373"/>
                </a:cubicBezTo>
                <a:cubicBezTo>
                  <a:pt x="256894" y="649831"/>
                  <a:pt x="474662" y="481046"/>
                  <a:pt x="708303" y="494981"/>
                </a:cubicBezTo>
                <a:close/>
                <a:moveTo>
                  <a:pt x="2580518" y="186644"/>
                </a:moveTo>
                <a:cubicBezTo>
                  <a:pt x="2602438" y="187938"/>
                  <a:pt x="2623999" y="192821"/>
                  <a:pt x="2644369" y="201008"/>
                </a:cubicBezTo>
                <a:cubicBezTo>
                  <a:pt x="2730556" y="235843"/>
                  <a:pt x="2783562" y="328998"/>
                  <a:pt x="2771424" y="423660"/>
                </a:cubicBezTo>
                <a:cubicBezTo>
                  <a:pt x="2753683" y="561920"/>
                  <a:pt x="2615927" y="644516"/>
                  <a:pt x="2491026" y="592159"/>
                </a:cubicBezTo>
                <a:cubicBezTo>
                  <a:pt x="2404264" y="555816"/>
                  <a:pt x="2352192" y="460147"/>
                  <a:pt x="2366987" y="364694"/>
                </a:cubicBezTo>
                <a:cubicBezTo>
                  <a:pt x="2384081" y="253943"/>
                  <a:pt x="2478888" y="180540"/>
                  <a:pt x="2580518" y="186644"/>
                </a:cubicBezTo>
                <a:close/>
                <a:moveTo>
                  <a:pt x="3406298" y="0"/>
                </a:moveTo>
                <a:lnTo>
                  <a:pt x="4023898" y="0"/>
                </a:lnTo>
                <a:lnTo>
                  <a:pt x="4039485" y="16440"/>
                </a:lnTo>
                <a:cubicBezTo>
                  <a:pt x="4112899" y="107670"/>
                  <a:pt x="4150006" y="228832"/>
                  <a:pt x="4134340" y="350976"/>
                </a:cubicBezTo>
                <a:cubicBezTo>
                  <a:pt x="4097638" y="636402"/>
                  <a:pt x="3812859" y="806910"/>
                  <a:pt x="3554440" y="699175"/>
                </a:cubicBezTo>
                <a:cubicBezTo>
                  <a:pt x="3374882" y="624048"/>
                  <a:pt x="3267147" y="426247"/>
                  <a:pt x="3297887" y="228805"/>
                </a:cubicBezTo>
                <a:cubicBezTo>
                  <a:pt x="3311165" y="142914"/>
                  <a:pt x="3347028" y="67910"/>
                  <a:pt x="3397755" y="8363"/>
                </a:cubicBezTo>
                <a:close/>
                <a:moveTo>
                  <a:pt x="1503015" y="0"/>
                </a:moveTo>
                <a:lnTo>
                  <a:pt x="1857869" y="0"/>
                </a:lnTo>
                <a:lnTo>
                  <a:pt x="1875734" y="7199"/>
                </a:lnTo>
                <a:cubicBezTo>
                  <a:pt x="1972792" y="53203"/>
                  <a:pt x="2044088" y="119768"/>
                  <a:pt x="2073805" y="147644"/>
                </a:cubicBezTo>
                <a:cubicBezTo>
                  <a:pt x="2298899" y="357871"/>
                  <a:pt x="2120777" y="615502"/>
                  <a:pt x="2304070" y="931092"/>
                </a:cubicBezTo>
                <a:cubicBezTo>
                  <a:pt x="2332548" y="977849"/>
                  <a:pt x="2365220" y="1021948"/>
                  <a:pt x="2401678" y="1062815"/>
                </a:cubicBezTo>
                <a:cubicBezTo>
                  <a:pt x="2473501" y="1144478"/>
                  <a:pt x="2607307" y="1130114"/>
                  <a:pt x="2658732" y="1035092"/>
                </a:cubicBezTo>
                <a:cubicBezTo>
                  <a:pt x="2743699" y="878014"/>
                  <a:pt x="2824931" y="701903"/>
                  <a:pt x="2989622" y="656081"/>
                </a:cubicBezTo>
                <a:cubicBezTo>
                  <a:pt x="3309810" y="566949"/>
                  <a:pt x="3500428" y="1096285"/>
                  <a:pt x="3832251" y="1033009"/>
                </a:cubicBezTo>
                <a:cubicBezTo>
                  <a:pt x="3970008" y="1006722"/>
                  <a:pt x="4049875" y="893816"/>
                  <a:pt x="4122489" y="753905"/>
                </a:cubicBezTo>
                <a:cubicBezTo>
                  <a:pt x="4142671" y="714904"/>
                  <a:pt x="4162351" y="673821"/>
                  <a:pt x="4182533" y="631806"/>
                </a:cubicBezTo>
                <a:cubicBezTo>
                  <a:pt x="4229290" y="465301"/>
                  <a:pt x="4292692" y="172828"/>
                  <a:pt x="4600355" y="8334"/>
                </a:cubicBezTo>
                <a:lnTo>
                  <a:pt x="4621097" y="0"/>
                </a:lnTo>
                <a:lnTo>
                  <a:pt x="5592502" y="0"/>
                </a:lnTo>
                <a:lnTo>
                  <a:pt x="5592502" y="6214998"/>
                </a:lnTo>
                <a:lnTo>
                  <a:pt x="5570190" y="6214772"/>
                </a:lnTo>
                <a:cubicBezTo>
                  <a:pt x="5484588" y="6205588"/>
                  <a:pt x="5403563" y="6179480"/>
                  <a:pt x="5336013" y="6134537"/>
                </a:cubicBezTo>
                <a:cubicBezTo>
                  <a:pt x="5329154" y="6129869"/>
                  <a:pt x="5322654" y="6124696"/>
                  <a:pt x="5316549" y="6119095"/>
                </a:cubicBezTo>
                <a:cubicBezTo>
                  <a:pt x="5197251" y="6026083"/>
                  <a:pt x="4557234" y="5546951"/>
                  <a:pt x="4161920" y="5655261"/>
                </a:cubicBezTo>
                <a:cubicBezTo>
                  <a:pt x="3724588" y="5774990"/>
                  <a:pt x="3364683" y="6051365"/>
                  <a:pt x="3163578" y="5852918"/>
                </a:cubicBezTo>
                <a:cubicBezTo>
                  <a:pt x="3116533" y="5806591"/>
                  <a:pt x="3049235" y="5739436"/>
                  <a:pt x="2973749" y="5663664"/>
                </a:cubicBezTo>
                <a:cubicBezTo>
                  <a:pt x="2851650" y="5565913"/>
                  <a:pt x="2725959" y="5472256"/>
                  <a:pt x="2569025" y="5499547"/>
                </a:cubicBezTo>
                <a:cubicBezTo>
                  <a:pt x="2209910" y="5562035"/>
                  <a:pt x="2237849" y="5993549"/>
                  <a:pt x="1769490" y="6169659"/>
                </a:cubicBezTo>
                <a:cubicBezTo>
                  <a:pt x="1527877" y="6260515"/>
                  <a:pt x="1178242" y="6229415"/>
                  <a:pt x="1004789" y="6036355"/>
                </a:cubicBezTo>
                <a:cubicBezTo>
                  <a:pt x="724104" y="5723780"/>
                  <a:pt x="1106993" y="5230642"/>
                  <a:pt x="804905" y="4851273"/>
                </a:cubicBezTo>
                <a:cubicBezTo>
                  <a:pt x="628292" y="4629698"/>
                  <a:pt x="441120" y="4729173"/>
                  <a:pt x="243535" y="4461846"/>
                </a:cubicBezTo>
                <a:cubicBezTo>
                  <a:pt x="97446" y="4264262"/>
                  <a:pt x="-23647" y="4082765"/>
                  <a:pt x="35822" y="3819891"/>
                </a:cubicBezTo>
                <a:cubicBezTo>
                  <a:pt x="115402" y="3468316"/>
                  <a:pt x="419645" y="3331136"/>
                  <a:pt x="416485" y="3077311"/>
                </a:cubicBezTo>
                <a:cubicBezTo>
                  <a:pt x="412894" y="2772206"/>
                  <a:pt x="39413" y="2711086"/>
                  <a:pt x="2855" y="2363246"/>
                </a:cubicBezTo>
                <a:cubicBezTo>
                  <a:pt x="-20990" y="2136357"/>
                  <a:pt x="106640" y="1864649"/>
                  <a:pt x="308319" y="1738959"/>
                </a:cubicBezTo>
                <a:cubicBezTo>
                  <a:pt x="680004" y="1507042"/>
                  <a:pt x="1099021" y="1898408"/>
                  <a:pt x="1384015" y="1665772"/>
                </a:cubicBezTo>
                <a:cubicBezTo>
                  <a:pt x="1554236" y="1526793"/>
                  <a:pt x="1581960" y="1242948"/>
                  <a:pt x="1548849" y="1064181"/>
                </a:cubicBezTo>
                <a:cubicBezTo>
                  <a:pt x="1485717" y="723810"/>
                  <a:pt x="1206612" y="668075"/>
                  <a:pt x="1216954" y="408794"/>
                </a:cubicBezTo>
                <a:cubicBezTo>
                  <a:pt x="1222664" y="264268"/>
                  <a:pt x="1316043" y="114328"/>
                  <a:pt x="1447763" y="2945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52702691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C66FD-83E6-FCC9-08F3-F6A13F4B7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5369169" cy="1591902"/>
          </a:xfrm>
        </p:spPr>
        <p:txBody>
          <a:bodyPr>
            <a:normAutofit/>
          </a:bodyPr>
          <a:lstStyle/>
          <a:p>
            <a:r>
              <a:rPr lang="en-US">
                <a:cs typeface="Posterama"/>
              </a:rPr>
              <a:t>PASS STATEMENT: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7995-A5C8-9565-5C42-52049BF0A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798" y="2391995"/>
            <a:ext cx="5647376" cy="405108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ea typeface="+mn-lt"/>
                <a:cs typeface="+mn-lt"/>
              </a:rPr>
              <a:t>When the user does not know what code to write, So user simply places a pass at that line.</a:t>
            </a:r>
          </a:p>
          <a:p>
            <a:pPr>
              <a:lnSpc>
                <a:spcPct val="100000"/>
              </a:lnSpc>
            </a:pPr>
            <a:r>
              <a:rPr lang="en-US" sz="1600" b="1">
                <a:ea typeface="+mn-lt"/>
                <a:cs typeface="+mn-lt"/>
              </a:rPr>
              <a:t>SYNTAX:</a:t>
            </a:r>
          </a:p>
          <a:p>
            <a:pPr>
              <a:lnSpc>
                <a:spcPct val="100000"/>
              </a:lnSpc>
            </a:pPr>
            <a:r>
              <a:rPr lang="en-US" sz="1600">
                <a:ea typeface="+mn-lt"/>
                <a:cs typeface="+mn-lt"/>
              </a:rPr>
              <a:t>def function():</a:t>
            </a:r>
            <a:endParaRPr lang="en-US" sz="1600"/>
          </a:p>
          <a:p>
            <a:pPr>
              <a:lnSpc>
                <a:spcPct val="100000"/>
              </a:lnSpc>
            </a:pPr>
            <a:r>
              <a:rPr lang="en-US" sz="1600">
                <a:ea typeface="+mn-lt"/>
                <a:cs typeface="+mn-lt"/>
              </a:rPr>
              <a:t>pass</a:t>
            </a:r>
            <a:endParaRPr lang="en-US" sz="1600"/>
          </a:p>
          <a:p>
            <a:pPr>
              <a:lnSpc>
                <a:spcPct val="100000"/>
              </a:lnSpc>
            </a:pPr>
            <a:r>
              <a:rPr lang="en-US" sz="1600" b="1" u="sng"/>
              <a:t>EXAMPLE:</a:t>
            </a:r>
          </a:p>
          <a:p>
            <a:pPr>
              <a:lnSpc>
                <a:spcPct val="100000"/>
              </a:lnSpc>
            </a:pPr>
            <a:r>
              <a:rPr lang="en-US" sz="1600">
                <a:ea typeface="+mn-lt"/>
                <a:cs typeface="+mn-lt"/>
              </a:rPr>
              <a:t>n = 10</a:t>
            </a:r>
            <a:endParaRPr lang="en-US" sz="1600"/>
          </a:p>
          <a:p>
            <a:pPr>
              <a:lnSpc>
                <a:spcPct val="100000"/>
              </a:lnSpc>
            </a:pPr>
            <a:r>
              <a:rPr lang="en-US" sz="1600">
                <a:ea typeface="+mn-lt"/>
                <a:cs typeface="+mn-lt"/>
              </a:rPr>
              <a:t>for </a:t>
            </a:r>
            <a:r>
              <a:rPr lang="en-US" sz="1600" err="1">
                <a:ea typeface="+mn-lt"/>
                <a:cs typeface="+mn-lt"/>
              </a:rPr>
              <a:t>i</a:t>
            </a:r>
            <a:r>
              <a:rPr lang="en-US" sz="1600">
                <a:ea typeface="+mn-lt"/>
                <a:cs typeface="+mn-lt"/>
              </a:rPr>
              <a:t> in range(n):</a:t>
            </a:r>
            <a:endParaRPr lang="en-US" sz="1600"/>
          </a:p>
          <a:p>
            <a:pPr>
              <a:lnSpc>
                <a:spcPct val="100000"/>
              </a:lnSpc>
            </a:pPr>
            <a:endParaRPr lang="en-US" sz="1600"/>
          </a:p>
          <a:p>
            <a:pPr>
              <a:lnSpc>
                <a:spcPct val="100000"/>
              </a:lnSpc>
            </a:pPr>
            <a:r>
              <a:rPr lang="en-US" sz="1600">
                <a:ea typeface="+mn-lt"/>
                <a:cs typeface="+mn-lt"/>
              </a:rPr>
              <a:t># pass can be used as placeholder</a:t>
            </a:r>
            <a:endParaRPr lang="en-US" sz="1600"/>
          </a:p>
          <a:p>
            <a:pPr>
              <a:lnSpc>
                <a:spcPct val="100000"/>
              </a:lnSpc>
            </a:pPr>
            <a:r>
              <a:rPr lang="en-US" sz="1600">
                <a:ea typeface="+mn-lt"/>
                <a:cs typeface="+mn-lt"/>
              </a:rPr>
              <a:t># when code is to added later</a:t>
            </a:r>
            <a:endParaRPr lang="en-US" sz="1600"/>
          </a:p>
          <a:p>
            <a:pPr>
              <a:lnSpc>
                <a:spcPct val="100000"/>
              </a:lnSpc>
            </a:pPr>
            <a:r>
              <a:rPr lang="en-US" sz="1600">
                <a:ea typeface="+mn-lt"/>
                <a:cs typeface="+mn-lt"/>
              </a:rPr>
              <a:t>pass</a:t>
            </a:r>
            <a:endParaRPr lang="en-US" sz="1600"/>
          </a:p>
          <a:p>
            <a:pPr>
              <a:lnSpc>
                <a:spcPct val="100000"/>
              </a:lnSpc>
            </a:pPr>
            <a:endParaRPr lang="en-US" sz="800" b="1" u="sng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FE993694-3C9B-C038-DB82-3BB914D2F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1" r="40171" b="-3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97373241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4C162-74D0-6144-60D6-79BBC3E6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Posterama"/>
              </a:rPr>
              <a:t>              TRANSFER STATEMENT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1EAFE-9F40-C274-1789-1511D68E92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                   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1D410-F411-5EBE-A7E4-887DCC2F79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Font typeface="Wingdings" panose="020B0504020202020204" pitchFamily="34" charset="0"/>
              <a:buChar char="Ø"/>
            </a:pPr>
            <a:r>
              <a:rPr lang="en-US" sz="1600" b="1">
                <a:ea typeface="+mn-lt"/>
                <a:cs typeface="+mn-lt"/>
              </a:rPr>
              <a:t>Early Exit from Loop:</a:t>
            </a:r>
            <a:endParaRPr lang="en-US" sz="1600"/>
          </a:p>
          <a:p>
            <a:r>
              <a:rPr lang="en-US" sz="1600" b="1">
                <a:latin typeface="Consolas"/>
              </a:rPr>
              <a:t>break</a:t>
            </a:r>
            <a:r>
              <a:rPr lang="en-US" sz="160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1600">
                <a:ea typeface="+mn-lt"/>
                <a:cs typeface="+mn-lt"/>
              </a:rPr>
              <a:t>is used to exit a loop prematurely when a certain condition is met.</a:t>
            </a:r>
            <a:endParaRPr lang="en-US" sz="1600"/>
          </a:p>
          <a:p>
            <a:pPr marL="171450" indent="-171450">
              <a:buFont typeface="Wingdings" panose="020B0504020202020204" pitchFamily="34" charset="0"/>
              <a:buChar char="Ø"/>
            </a:pPr>
            <a:r>
              <a:rPr lang="en-US" sz="1600" b="1">
                <a:ea typeface="+mn-lt"/>
                <a:cs typeface="+mn-lt"/>
              </a:rPr>
              <a:t>Skip Iteration:</a:t>
            </a:r>
            <a:endParaRPr lang="en-US" sz="1600"/>
          </a:p>
          <a:p>
            <a:r>
              <a:rPr lang="en-US" sz="1600" b="1">
                <a:latin typeface="Consolas"/>
              </a:rPr>
              <a:t>continue</a:t>
            </a:r>
            <a:r>
              <a:rPr lang="en-US" sz="1600">
                <a:ea typeface="+mn-lt"/>
                <a:cs typeface="+mn-lt"/>
              </a:rPr>
              <a:t> is used to skip the rest of the code inside a loop for the current iteration and move to the next iteration. </a:t>
            </a:r>
            <a:endParaRPr lang="en-US" sz="1600"/>
          </a:p>
          <a:p>
            <a:pPr marL="171450" indent="-171450">
              <a:buFont typeface="Wingdings" panose="020B0504020202020204" pitchFamily="34" charset="0"/>
              <a:buChar char="Ø"/>
            </a:pPr>
            <a:r>
              <a:rPr lang="en-US" sz="1600" b="1">
                <a:ea typeface="+mn-lt"/>
                <a:cs typeface="+mn-lt"/>
              </a:rPr>
              <a:t>Placeholder for Future Code:</a:t>
            </a:r>
            <a:endParaRPr lang="en-US" sz="1600"/>
          </a:p>
          <a:p>
            <a:r>
              <a:rPr lang="en-US" sz="1600" b="1">
                <a:latin typeface="Consolas"/>
              </a:rPr>
              <a:t>pass</a:t>
            </a:r>
            <a:r>
              <a:rPr lang="en-US" sz="1600">
                <a:ea typeface="+mn-lt"/>
                <a:cs typeface="+mn-lt"/>
              </a:rPr>
              <a:t> is used as a placeholder when syntactically some code is required but no action is desired.</a:t>
            </a:r>
            <a:endParaRPr lang="en-US" sz="1600"/>
          </a:p>
          <a:p>
            <a:pPr marL="342900" indent="-342900">
              <a:buFont typeface="Wingdings" panose="020B0504020202020204" pitchFamily="34" charset="0"/>
              <a:buChar char="Ø"/>
            </a:pP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F3A5EF-F733-3DA9-D5FF-14653E132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/>
              <a:t>          DIS-ADVANTAGES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1579E-45FA-4EE5-649C-0251663FAA4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1450" indent="-171450">
              <a:buFont typeface="Wingdings" panose="020B0504020202020204" pitchFamily="34" charset="0"/>
              <a:buChar char="Ø"/>
            </a:pPr>
            <a:r>
              <a:rPr lang="en-US" sz="1600" b="1">
                <a:ea typeface="+mn-lt"/>
                <a:cs typeface="+mn-lt"/>
              </a:rPr>
              <a:t>Potential for Unread Code: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Misuse of </a:t>
            </a:r>
            <a:r>
              <a:rPr lang="en-US" sz="1600" b="1">
                <a:latin typeface="Consolas"/>
              </a:rPr>
              <a:t>break</a:t>
            </a:r>
            <a:r>
              <a:rPr lang="en-US" sz="1600">
                <a:ea typeface="+mn-lt"/>
                <a:cs typeface="+mn-lt"/>
              </a:rPr>
              <a:t> can lead to unreadable code. </a:t>
            </a:r>
            <a:endParaRPr lang="en-US" sz="1600"/>
          </a:p>
          <a:p>
            <a:pPr marL="171450" indent="-171450">
              <a:buFont typeface="Wingdings" panose="020B0504020202020204" pitchFamily="34" charset="0"/>
              <a:buChar char="Ø"/>
            </a:pPr>
            <a:r>
              <a:rPr lang="en-US" sz="1600" b="1">
                <a:ea typeface="+mn-lt"/>
                <a:cs typeface="+mn-lt"/>
              </a:rPr>
              <a:t>Risk of Placeholder Overuse: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Overusing </a:t>
            </a:r>
            <a:r>
              <a:rPr lang="en-US" sz="1600" b="1">
                <a:latin typeface="Consolas"/>
              </a:rPr>
              <a:t>pass</a:t>
            </a:r>
            <a:r>
              <a:rPr lang="en-US" sz="1600">
                <a:ea typeface="+mn-lt"/>
                <a:cs typeface="+mn-lt"/>
              </a:rPr>
              <a:t> might indicate incomplete implementation or missed requirements.</a:t>
            </a:r>
            <a:endParaRPr lang="en-US" sz="16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56327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1802A-6468-66E9-A27D-EC3133AB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8752" y="552782"/>
            <a:ext cx="5919373" cy="1611920"/>
          </a:xfrm>
        </p:spPr>
        <p:txBody>
          <a:bodyPr>
            <a:normAutofit/>
          </a:bodyPr>
          <a:lstStyle/>
          <a:p>
            <a:r>
              <a:rPr lang="en-US">
                <a:cs typeface="Posterama"/>
              </a:rPr>
              <a:t>ITERATIVE STATEMENT:</a:t>
            </a:r>
            <a:endParaRPr lang="en-US"/>
          </a:p>
        </p:txBody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16662CA6-D63D-0750-EE14-D007F4045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62" r="24646" b="2"/>
          <a:stretch/>
        </p:blipFill>
        <p:spPr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E6DD6-0F5D-CF6C-A8AD-2DAC69584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5083" y="2391995"/>
            <a:ext cx="5904056" cy="317478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>
                <a:ea typeface="+mn-lt"/>
                <a:cs typeface="+mn-lt"/>
              </a:rPr>
              <a:t>An Iterative statement allows us to execute a statement or group of statement multiple times. Repeated execution of a set of statements is called iteration or looping. </a:t>
            </a:r>
          </a:p>
          <a:p>
            <a:pPr>
              <a:lnSpc>
                <a:spcPct val="100000"/>
              </a:lnSpc>
            </a:pP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>
                <a:ea typeface="+mn-lt"/>
                <a:cs typeface="+mn-lt"/>
              </a:rPr>
              <a:t>Types of Iterative Statement:</a:t>
            </a:r>
          </a:p>
          <a:p>
            <a:pPr>
              <a:lnSpc>
                <a:spcPct val="100000"/>
              </a:lnSpc>
            </a:pPr>
            <a:r>
              <a:rPr lang="en-US">
                <a:ea typeface="+mn-lt"/>
                <a:cs typeface="+mn-lt"/>
              </a:rPr>
              <a:t> 1. while loop </a:t>
            </a:r>
          </a:p>
          <a:p>
            <a:pPr>
              <a:lnSpc>
                <a:spcPct val="100000"/>
              </a:lnSpc>
            </a:pPr>
            <a:r>
              <a:rPr lang="en-US">
                <a:ea typeface="+mn-lt"/>
                <a:cs typeface="+mn-lt"/>
              </a:rPr>
              <a:t> 2. for loop </a:t>
            </a:r>
          </a:p>
          <a:p>
            <a:pPr>
              <a:lnSpc>
                <a:spcPct val="100000"/>
              </a:lnSpc>
            </a:pPr>
            <a:r>
              <a:rPr lang="en-US">
                <a:ea typeface="+mn-lt"/>
                <a:cs typeface="+mn-lt"/>
              </a:rPr>
              <a:t> 3. Nested loop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24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7E433-9831-566A-C5BD-ED03244ED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5369169" cy="1591902"/>
          </a:xfrm>
        </p:spPr>
        <p:txBody>
          <a:bodyPr>
            <a:normAutofit/>
          </a:bodyPr>
          <a:lstStyle/>
          <a:p>
            <a:r>
              <a:rPr lang="en-US">
                <a:cs typeface="Posterama"/>
              </a:rPr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80ACD-757D-B619-4754-0BB71F350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198" y="2391995"/>
            <a:ext cx="5748976" cy="420348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A while loop executes a block of statements again and again until the condition gets false. The while keyword is followed by test expression and a colon.</a:t>
            </a:r>
          </a:p>
          <a:p>
            <a:pPr>
              <a:lnSpc>
                <a:spcPct val="100000"/>
              </a:lnSpc>
            </a:pPr>
            <a:r>
              <a:rPr lang="en-US" sz="1400" b="1" u="sng"/>
              <a:t>SYNTAX:</a:t>
            </a:r>
          </a:p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while expression:</a:t>
            </a:r>
          </a:p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        true statements </a:t>
            </a:r>
          </a:p>
          <a:p>
            <a:pPr>
              <a:lnSpc>
                <a:spcPct val="100000"/>
              </a:lnSpc>
            </a:pPr>
            <a:r>
              <a:rPr lang="en-US" sz="1400" b="1" u="sng"/>
              <a:t>EXAMPLE:</a:t>
            </a:r>
          </a:p>
          <a:p>
            <a:pPr>
              <a:lnSpc>
                <a:spcPct val="100000"/>
              </a:lnSpc>
            </a:pPr>
            <a:r>
              <a:rPr lang="en-US" sz="1400">
                <a:latin typeface="Consolas"/>
              </a:rPr>
              <a:t>n=int(input("Enter the number:"))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400" err="1">
                <a:latin typeface="Consolas"/>
              </a:rPr>
              <a:t>i</a:t>
            </a:r>
            <a:r>
              <a:rPr lang="en-US" sz="1400">
                <a:latin typeface="Consolas"/>
              </a:rPr>
              <a:t>=1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400">
                <a:latin typeface="Consolas"/>
              </a:rPr>
              <a:t>fact=1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400">
                <a:latin typeface="Consolas"/>
              </a:rPr>
              <a:t>while(</a:t>
            </a:r>
            <a:r>
              <a:rPr lang="en-US" sz="1400" err="1">
                <a:latin typeface="Consolas"/>
              </a:rPr>
              <a:t>i</a:t>
            </a:r>
            <a:r>
              <a:rPr lang="en-US" sz="1400">
                <a:latin typeface="Consolas"/>
              </a:rPr>
              <a:t>&lt;=n):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400">
                <a:latin typeface="Consolas"/>
              </a:rPr>
              <a:t> fact=fact*</a:t>
            </a:r>
            <a:r>
              <a:rPr lang="en-US" sz="1400" err="1">
                <a:latin typeface="Consolas"/>
              </a:rPr>
              <a:t>i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400">
                <a:latin typeface="Consolas"/>
              </a:rPr>
              <a:t> </a:t>
            </a:r>
            <a:r>
              <a:rPr lang="en-US" sz="1400" err="1">
                <a:latin typeface="Consolas"/>
              </a:rPr>
              <a:t>i</a:t>
            </a:r>
            <a:r>
              <a:rPr lang="en-US" sz="1400">
                <a:latin typeface="Consolas"/>
              </a:rPr>
              <a:t>=i+1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400">
                <a:latin typeface="Consolas"/>
              </a:rPr>
              <a:t>print("The factorial </a:t>
            </a:r>
            <a:r>
              <a:rPr lang="en-US" sz="1400" err="1">
                <a:latin typeface="Consolas"/>
              </a:rPr>
              <a:t>is",fact</a:t>
            </a:r>
            <a:r>
              <a:rPr lang="en-US" sz="1400">
                <a:latin typeface="Consolas"/>
              </a:rPr>
              <a:t>)</a:t>
            </a:r>
            <a:endParaRPr lang="en-US" sz="1400"/>
          </a:p>
          <a:p>
            <a:pPr>
              <a:lnSpc>
                <a:spcPct val="100000"/>
              </a:lnSpc>
            </a:pPr>
            <a:endParaRPr lang="en-US" sz="800"/>
          </a:p>
        </p:txBody>
      </p:sp>
      <p:pic>
        <p:nvPicPr>
          <p:cNvPr id="5" name="Picture 4" descr="Formulae written on a blackboard">
            <a:extLst>
              <a:ext uri="{FF2B5EF4-FFF2-40B4-BE49-F238E27FC236}">
                <a16:creationId xmlns:a16="http://schemas.microsoft.com/office/drawing/2014/main" id="{7A0482B2-5FEB-D149-23F0-E536ACABF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80" r="18904" b="4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40424632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C5640-B5E3-E1C7-F845-D3CCFB89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Posterama"/>
              </a:rPr>
              <a:t>FOR LOOP: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E9216-C379-9937-507F-504939C2E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 for loop is used in the case where we need to execute some part of the code until the given condition is satisfied.</a:t>
            </a:r>
          </a:p>
          <a:p>
            <a:r>
              <a:rPr lang="en-US" b="1" u="sng"/>
              <a:t>SYNTAX:</a:t>
            </a:r>
          </a:p>
          <a:p>
            <a:r>
              <a:rPr lang="en-US">
                <a:ea typeface="+mn-lt"/>
                <a:cs typeface="+mn-lt"/>
              </a:rPr>
              <a:t>for </a:t>
            </a:r>
            <a:r>
              <a:rPr lang="en-US" err="1">
                <a:ea typeface="+mn-lt"/>
                <a:cs typeface="+mn-lt"/>
              </a:rPr>
              <a:t>iterating_var</a:t>
            </a:r>
            <a:r>
              <a:rPr lang="en-US">
                <a:ea typeface="+mn-lt"/>
                <a:cs typeface="+mn-lt"/>
              </a:rPr>
              <a:t> in sequence: </a:t>
            </a:r>
          </a:p>
          <a:p>
            <a:r>
              <a:rPr lang="en-US">
                <a:ea typeface="+mn-lt"/>
                <a:cs typeface="+mn-lt"/>
              </a:rPr>
              <a:t>            statement(s)</a:t>
            </a:r>
          </a:p>
          <a:p>
            <a:r>
              <a:rPr lang="en-US" b="1" u="sng"/>
              <a:t>EXAMPLE:</a:t>
            </a:r>
          </a:p>
          <a:p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for letter </a:t>
            </a:r>
            <a:r>
              <a:rPr lang="en-US" sz="140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in'python</a:t>
            </a: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':</a:t>
            </a:r>
            <a:endParaRPr lang="en-US" sz="14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 print('The current letter:', letter)</a:t>
            </a:r>
            <a:endParaRPr lang="en-US" sz="14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7644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B9119-F744-52DD-D443-3CC8522F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5369169" cy="914876"/>
          </a:xfrm>
        </p:spPr>
        <p:txBody>
          <a:bodyPr>
            <a:normAutofit/>
          </a:bodyPr>
          <a:lstStyle/>
          <a:p>
            <a:r>
              <a:rPr lang="en-US">
                <a:cs typeface="Posterama"/>
              </a:rPr>
              <a:t>DO-WHILE LOOP: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46A98-D13C-8A30-C337-AA20748EB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98" y="1820495"/>
            <a:ext cx="5850576" cy="469878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The do-while loop continues until a given condition satisfies. It is also called post tested loop. It is used when it is necessary to execute the loop at least once (mostly menu driven programs).</a:t>
            </a:r>
          </a:p>
          <a:p>
            <a:pPr>
              <a:lnSpc>
                <a:spcPct val="100000"/>
              </a:lnSpc>
            </a:pPr>
            <a:r>
              <a:rPr lang="en-US" sz="1400" b="1" u="sng"/>
              <a:t>SYNTAX:</a:t>
            </a:r>
          </a:p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do {  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     //statement  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} </a:t>
            </a:r>
            <a:r>
              <a:rPr lang="en-US" sz="1400" b="1">
                <a:ea typeface="+mn-lt"/>
                <a:cs typeface="+mn-lt"/>
              </a:rPr>
              <a:t>while</a:t>
            </a:r>
            <a:r>
              <a:rPr lang="en-US" sz="1400">
                <a:ea typeface="+mn-lt"/>
                <a:cs typeface="+mn-lt"/>
              </a:rPr>
              <a:t> (condition);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400" b="1" u="sng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EAXMPLE:</a:t>
            </a:r>
          </a:p>
          <a:p>
            <a:pPr>
              <a:lnSpc>
                <a:spcPct val="100000"/>
              </a:lnSpc>
            </a:pPr>
            <a:r>
              <a:rPr lang="en-US" sz="1400" err="1">
                <a:ea typeface="+mn-lt"/>
                <a:cs typeface="+mn-lt"/>
              </a:rPr>
              <a:t>i</a:t>
            </a:r>
            <a:r>
              <a:rPr lang="en-US" sz="1400">
                <a:ea typeface="+mn-lt"/>
                <a:cs typeface="+mn-lt"/>
              </a:rPr>
              <a:t> = 1  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400" b="1">
                <a:ea typeface="+mn-lt"/>
                <a:cs typeface="+mn-lt"/>
              </a:rPr>
              <a:t>while</a:t>
            </a:r>
            <a:r>
              <a:rPr lang="en-US" sz="1400">
                <a:ea typeface="+mn-lt"/>
                <a:cs typeface="+mn-lt"/>
              </a:rPr>
              <a:t> True:  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    </a:t>
            </a:r>
            <a:r>
              <a:rPr lang="en-US" sz="1400" b="1">
                <a:ea typeface="+mn-lt"/>
                <a:cs typeface="+mn-lt"/>
              </a:rPr>
              <a:t>print</a:t>
            </a:r>
            <a:r>
              <a:rPr lang="en-US" sz="1400">
                <a:ea typeface="+mn-lt"/>
                <a:cs typeface="+mn-lt"/>
              </a:rPr>
              <a:t>(</a:t>
            </a:r>
            <a:r>
              <a:rPr lang="en-US" sz="1400" err="1">
                <a:ea typeface="+mn-lt"/>
                <a:cs typeface="+mn-lt"/>
              </a:rPr>
              <a:t>i</a:t>
            </a:r>
            <a:r>
              <a:rPr lang="en-US" sz="1400">
                <a:ea typeface="+mn-lt"/>
                <a:cs typeface="+mn-lt"/>
              </a:rPr>
              <a:t>)  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    </a:t>
            </a:r>
            <a:r>
              <a:rPr lang="en-US" sz="1400" err="1">
                <a:ea typeface="+mn-lt"/>
                <a:cs typeface="+mn-lt"/>
              </a:rPr>
              <a:t>i</a:t>
            </a:r>
            <a:r>
              <a:rPr lang="en-US" sz="1400">
                <a:ea typeface="+mn-lt"/>
                <a:cs typeface="+mn-lt"/>
              </a:rPr>
              <a:t> = </a:t>
            </a:r>
            <a:r>
              <a:rPr lang="en-US" sz="1400" err="1">
                <a:ea typeface="+mn-lt"/>
                <a:cs typeface="+mn-lt"/>
              </a:rPr>
              <a:t>i</a:t>
            </a:r>
            <a:r>
              <a:rPr lang="en-US" sz="1400">
                <a:ea typeface="+mn-lt"/>
                <a:cs typeface="+mn-lt"/>
              </a:rPr>
              <a:t> + 1  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    </a:t>
            </a:r>
            <a:r>
              <a:rPr lang="en-US" sz="1400" b="1">
                <a:ea typeface="+mn-lt"/>
                <a:cs typeface="+mn-lt"/>
              </a:rPr>
              <a:t>if</a:t>
            </a:r>
            <a:r>
              <a:rPr lang="en-US" sz="1400">
                <a:ea typeface="+mn-lt"/>
                <a:cs typeface="+mn-lt"/>
              </a:rPr>
              <a:t>(</a:t>
            </a:r>
            <a:r>
              <a:rPr lang="en-US" sz="1400" err="1">
                <a:ea typeface="+mn-lt"/>
                <a:cs typeface="+mn-lt"/>
              </a:rPr>
              <a:t>i</a:t>
            </a:r>
            <a:r>
              <a:rPr lang="en-US" sz="1400">
                <a:ea typeface="+mn-lt"/>
                <a:cs typeface="+mn-lt"/>
              </a:rPr>
              <a:t> &gt; 5):  </a:t>
            </a:r>
          </a:p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        </a:t>
            </a:r>
            <a:r>
              <a:rPr lang="en-US" sz="1400" b="1">
                <a:ea typeface="+mn-lt"/>
                <a:cs typeface="+mn-lt"/>
              </a:rPr>
              <a:t>break</a:t>
            </a:r>
            <a:r>
              <a:rPr lang="en-US" sz="1400">
                <a:ea typeface="+mn-lt"/>
                <a:cs typeface="+mn-lt"/>
              </a:rPr>
              <a:t>  </a:t>
            </a:r>
            <a:endParaRPr lang="en-US" sz="1400"/>
          </a:p>
          <a:p>
            <a:pPr>
              <a:lnSpc>
                <a:spcPct val="100000"/>
              </a:lnSpc>
            </a:pPr>
            <a:endParaRPr lang="en-US" sz="800">
              <a:latin typeface="Consolas"/>
            </a:endParaRPr>
          </a:p>
          <a:p>
            <a:pPr>
              <a:lnSpc>
                <a:spcPct val="100000"/>
              </a:lnSpc>
            </a:pPr>
            <a:endParaRPr lang="en-US" sz="800">
              <a:latin typeface="Consolas"/>
            </a:endParaRPr>
          </a:p>
        </p:txBody>
      </p:sp>
      <p:pic>
        <p:nvPicPr>
          <p:cNvPr id="4" name="Picture 3" descr="Computer Coding · Free Stock Photo">
            <a:extLst>
              <a:ext uri="{FF2B5EF4-FFF2-40B4-BE49-F238E27FC236}">
                <a16:creationId xmlns:a16="http://schemas.microsoft.com/office/drawing/2014/main" id="{D30358B3-605C-1232-E0FA-0AB9393642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78" r="21114"/>
          <a:stretch/>
        </p:blipFill>
        <p:spPr>
          <a:xfrm>
            <a:off x="6599498" y="2"/>
            <a:ext cx="5592502" cy="6218525"/>
          </a:xfrm>
          <a:custGeom>
            <a:avLst/>
            <a:gdLst/>
            <a:ahLst/>
            <a:cxnLst/>
            <a:rect l="l" t="t" r="r" b="b"/>
            <a:pathLst>
              <a:path w="5592502" h="6218525">
                <a:moveTo>
                  <a:pt x="2549391" y="5657612"/>
                </a:moveTo>
                <a:cubicBezTo>
                  <a:pt x="2568895" y="5660359"/>
                  <a:pt x="2588012" y="5665853"/>
                  <a:pt x="2606158" y="5674005"/>
                </a:cubicBezTo>
                <a:cubicBezTo>
                  <a:pt x="2690694" y="5711355"/>
                  <a:pt x="2743699" y="5803287"/>
                  <a:pt x="2734722" y="5897877"/>
                </a:cubicBezTo>
                <a:cubicBezTo>
                  <a:pt x="2720716" y="6045476"/>
                  <a:pt x="2578003" y="6136188"/>
                  <a:pt x="2445921" y="6086557"/>
                </a:cubicBezTo>
                <a:cubicBezTo>
                  <a:pt x="2352551" y="6051652"/>
                  <a:pt x="2293727" y="5951889"/>
                  <a:pt x="2306440" y="5850621"/>
                </a:cubicBezTo>
                <a:cubicBezTo>
                  <a:pt x="2319512" y="5745685"/>
                  <a:pt x="2398158" y="5671063"/>
                  <a:pt x="2490307" y="5657701"/>
                </a:cubicBezTo>
                <a:cubicBezTo>
                  <a:pt x="2509998" y="5654864"/>
                  <a:pt x="2529887" y="5654864"/>
                  <a:pt x="2549391" y="5657612"/>
                </a:cubicBezTo>
                <a:close/>
                <a:moveTo>
                  <a:pt x="708303" y="494981"/>
                </a:moveTo>
                <a:cubicBezTo>
                  <a:pt x="758766" y="498141"/>
                  <a:pt x="808381" y="509490"/>
                  <a:pt x="855181" y="528594"/>
                </a:cubicBezTo>
                <a:cubicBezTo>
                  <a:pt x="1052623" y="608676"/>
                  <a:pt x="1174866" y="823069"/>
                  <a:pt x="1146999" y="1039903"/>
                </a:cubicBezTo>
                <a:cubicBezTo>
                  <a:pt x="1106562" y="1357577"/>
                  <a:pt x="789750" y="1547407"/>
                  <a:pt x="502601" y="1427029"/>
                </a:cubicBezTo>
                <a:cubicBezTo>
                  <a:pt x="303292" y="1343573"/>
                  <a:pt x="183634" y="1123578"/>
                  <a:pt x="217535" y="904373"/>
                </a:cubicBezTo>
                <a:cubicBezTo>
                  <a:pt x="256894" y="649831"/>
                  <a:pt x="474662" y="481046"/>
                  <a:pt x="708303" y="494981"/>
                </a:cubicBezTo>
                <a:close/>
                <a:moveTo>
                  <a:pt x="2580518" y="186644"/>
                </a:moveTo>
                <a:cubicBezTo>
                  <a:pt x="2602438" y="187938"/>
                  <a:pt x="2623999" y="192821"/>
                  <a:pt x="2644369" y="201008"/>
                </a:cubicBezTo>
                <a:cubicBezTo>
                  <a:pt x="2730556" y="235843"/>
                  <a:pt x="2783562" y="328998"/>
                  <a:pt x="2771424" y="423660"/>
                </a:cubicBezTo>
                <a:cubicBezTo>
                  <a:pt x="2753683" y="561920"/>
                  <a:pt x="2615927" y="644516"/>
                  <a:pt x="2491026" y="592159"/>
                </a:cubicBezTo>
                <a:cubicBezTo>
                  <a:pt x="2404264" y="555816"/>
                  <a:pt x="2352192" y="460147"/>
                  <a:pt x="2366987" y="364694"/>
                </a:cubicBezTo>
                <a:cubicBezTo>
                  <a:pt x="2384081" y="253943"/>
                  <a:pt x="2478888" y="180540"/>
                  <a:pt x="2580518" y="186644"/>
                </a:cubicBezTo>
                <a:close/>
                <a:moveTo>
                  <a:pt x="3406298" y="0"/>
                </a:moveTo>
                <a:lnTo>
                  <a:pt x="4023898" y="0"/>
                </a:lnTo>
                <a:lnTo>
                  <a:pt x="4039485" y="16440"/>
                </a:lnTo>
                <a:cubicBezTo>
                  <a:pt x="4112899" y="107670"/>
                  <a:pt x="4150006" y="228832"/>
                  <a:pt x="4134340" y="350976"/>
                </a:cubicBezTo>
                <a:cubicBezTo>
                  <a:pt x="4097638" y="636402"/>
                  <a:pt x="3812859" y="806910"/>
                  <a:pt x="3554440" y="699175"/>
                </a:cubicBezTo>
                <a:cubicBezTo>
                  <a:pt x="3374882" y="624048"/>
                  <a:pt x="3267147" y="426247"/>
                  <a:pt x="3297887" y="228805"/>
                </a:cubicBezTo>
                <a:cubicBezTo>
                  <a:pt x="3311165" y="142914"/>
                  <a:pt x="3347028" y="67910"/>
                  <a:pt x="3397755" y="8363"/>
                </a:cubicBezTo>
                <a:close/>
                <a:moveTo>
                  <a:pt x="1503015" y="0"/>
                </a:moveTo>
                <a:lnTo>
                  <a:pt x="1857869" y="0"/>
                </a:lnTo>
                <a:lnTo>
                  <a:pt x="1875734" y="7199"/>
                </a:lnTo>
                <a:cubicBezTo>
                  <a:pt x="1972792" y="53203"/>
                  <a:pt x="2044088" y="119768"/>
                  <a:pt x="2073805" y="147644"/>
                </a:cubicBezTo>
                <a:cubicBezTo>
                  <a:pt x="2298899" y="357871"/>
                  <a:pt x="2120777" y="615502"/>
                  <a:pt x="2304070" y="931092"/>
                </a:cubicBezTo>
                <a:cubicBezTo>
                  <a:pt x="2332548" y="977849"/>
                  <a:pt x="2365220" y="1021948"/>
                  <a:pt x="2401678" y="1062815"/>
                </a:cubicBezTo>
                <a:cubicBezTo>
                  <a:pt x="2473501" y="1144478"/>
                  <a:pt x="2607307" y="1130114"/>
                  <a:pt x="2658732" y="1035092"/>
                </a:cubicBezTo>
                <a:cubicBezTo>
                  <a:pt x="2743699" y="878014"/>
                  <a:pt x="2824931" y="701903"/>
                  <a:pt x="2989622" y="656081"/>
                </a:cubicBezTo>
                <a:cubicBezTo>
                  <a:pt x="3309810" y="566949"/>
                  <a:pt x="3500428" y="1096285"/>
                  <a:pt x="3832251" y="1033009"/>
                </a:cubicBezTo>
                <a:cubicBezTo>
                  <a:pt x="3970008" y="1006722"/>
                  <a:pt x="4049875" y="893816"/>
                  <a:pt x="4122489" y="753905"/>
                </a:cubicBezTo>
                <a:cubicBezTo>
                  <a:pt x="4142671" y="714904"/>
                  <a:pt x="4162351" y="673821"/>
                  <a:pt x="4182533" y="631806"/>
                </a:cubicBezTo>
                <a:cubicBezTo>
                  <a:pt x="4229290" y="465301"/>
                  <a:pt x="4292692" y="172828"/>
                  <a:pt x="4600355" y="8334"/>
                </a:cubicBezTo>
                <a:lnTo>
                  <a:pt x="4621097" y="0"/>
                </a:lnTo>
                <a:lnTo>
                  <a:pt x="5592502" y="0"/>
                </a:lnTo>
                <a:lnTo>
                  <a:pt x="5592502" y="6214998"/>
                </a:lnTo>
                <a:lnTo>
                  <a:pt x="5570190" y="6214772"/>
                </a:lnTo>
                <a:cubicBezTo>
                  <a:pt x="5484588" y="6205588"/>
                  <a:pt x="5403563" y="6179480"/>
                  <a:pt x="5336013" y="6134537"/>
                </a:cubicBezTo>
                <a:cubicBezTo>
                  <a:pt x="5329154" y="6129869"/>
                  <a:pt x="5322654" y="6124696"/>
                  <a:pt x="5316549" y="6119095"/>
                </a:cubicBezTo>
                <a:cubicBezTo>
                  <a:pt x="5197251" y="6026083"/>
                  <a:pt x="4557234" y="5546951"/>
                  <a:pt x="4161920" y="5655261"/>
                </a:cubicBezTo>
                <a:cubicBezTo>
                  <a:pt x="3724588" y="5774990"/>
                  <a:pt x="3364683" y="6051365"/>
                  <a:pt x="3163578" y="5852918"/>
                </a:cubicBezTo>
                <a:cubicBezTo>
                  <a:pt x="3116533" y="5806591"/>
                  <a:pt x="3049235" y="5739436"/>
                  <a:pt x="2973749" y="5663664"/>
                </a:cubicBezTo>
                <a:cubicBezTo>
                  <a:pt x="2851650" y="5565913"/>
                  <a:pt x="2725959" y="5472256"/>
                  <a:pt x="2569025" y="5499547"/>
                </a:cubicBezTo>
                <a:cubicBezTo>
                  <a:pt x="2209910" y="5562035"/>
                  <a:pt x="2237849" y="5993549"/>
                  <a:pt x="1769490" y="6169659"/>
                </a:cubicBezTo>
                <a:cubicBezTo>
                  <a:pt x="1527877" y="6260515"/>
                  <a:pt x="1178242" y="6229415"/>
                  <a:pt x="1004789" y="6036355"/>
                </a:cubicBezTo>
                <a:cubicBezTo>
                  <a:pt x="724104" y="5723780"/>
                  <a:pt x="1106993" y="5230642"/>
                  <a:pt x="804905" y="4851273"/>
                </a:cubicBezTo>
                <a:cubicBezTo>
                  <a:pt x="628292" y="4629698"/>
                  <a:pt x="441120" y="4729173"/>
                  <a:pt x="243535" y="4461846"/>
                </a:cubicBezTo>
                <a:cubicBezTo>
                  <a:pt x="97446" y="4264262"/>
                  <a:pt x="-23647" y="4082765"/>
                  <a:pt x="35822" y="3819891"/>
                </a:cubicBezTo>
                <a:cubicBezTo>
                  <a:pt x="115402" y="3468316"/>
                  <a:pt x="419645" y="3331136"/>
                  <a:pt x="416485" y="3077311"/>
                </a:cubicBezTo>
                <a:cubicBezTo>
                  <a:pt x="412894" y="2772206"/>
                  <a:pt x="39413" y="2711086"/>
                  <a:pt x="2855" y="2363246"/>
                </a:cubicBezTo>
                <a:cubicBezTo>
                  <a:pt x="-20990" y="2136357"/>
                  <a:pt x="106640" y="1864649"/>
                  <a:pt x="308319" y="1738959"/>
                </a:cubicBezTo>
                <a:cubicBezTo>
                  <a:pt x="680004" y="1507042"/>
                  <a:pt x="1099021" y="1898408"/>
                  <a:pt x="1384015" y="1665772"/>
                </a:cubicBezTo>
                <a:cubicBezTo>
                  <a:pt x="1554236" y="1526793"/>
                  <a:pt x="1581960" y="1242948"/>
                  <a:pt x="1548849" y="1064181"/>
                </a:cubicBezTo>
                <a:cubicBezTo>
                  <a:pt x="1485717" y="723810"/>
                  <a:pt x="1206612" y="668075"/>
                  <a:pt x="1216954" y="408794"/>
                </a:cubicBezTo>
                <a:cubicBezTo>
                  <a:pt x="1222664" y="264268"/>
                  <a:pt x="1316043" y="114328"/>
                  <a:pt x="1447763" y="2945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20510174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4A201-B6D9-8F1B-DDC6-F1762CA7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Posterama"/>
              </a:rPr>
              <a:t>             ITERATIVE STATEMENT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5C034-52DB-90F9-FD9D-AB3B9B0C83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               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EE0DF-60F1-F30B-D4DA-BEFBA34F09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1450" indent="-171450">
              <a:buFont typeface="Wingdings" panose="020B0504020202020204" pitchFamily="34" charset="0"/>
              <a:buChar char="Ø"/>
            </a:pPr>
            <a:r>
              <a:rPr lang="en-US" sz="1600" b="1">
                <a:ea typeface="+mn-lt"/>
                <a:cs typeface="+mn-lt"/>
              </a:rPr>
              <a:t>Dynamic Conditions:</a:t>
            </a:r>
            <a:endParaRPr lang="en-US" sz="1600"/>
          </a:p>
          <a:p>
            <a:r>
              <a:rPr lang="en-US" sz="1600" b="1">
                <a:latin typeface="Consolas"/>
              </a:rPr>
              <a:t>while</a:t>
            </a:r>
            <a:r>
              <a:rPr lang="en-US" sz="1600">
                <a:ea typeface="+mn-lt"/>
                <a:cs typeface="+mn-lt"/>
              </a:rPr>
              <a:t> loops are useful when the number of iterations is not known beforehand and depends on a certain condition.</a:t>
            </a:r>
            <a:endParaRPr lang="en-US" sz="1600"/>
          </a:p>
          <a:p>
            <a:pPr marL="171450" indent="-171450">
              <a:buFont typeface="Wingdings" panose="020B0504020202020204" pitchFamily="34" charset="0"/>
              <a:buChar char="Ø"/>
            </a:pPr>
            <a:r>
              <a:rPr lang="en-US" sz="1600" b="1">
                <a:ea typeface="+mn-lt"/>
                <a:cs typeface="+mn-lt"/>
              </a:rPr>
              <a:t>Automatic Iteration:</a:t>
            </a:r>
            <a:endParaRPr lang="en-US" sz="1600"/>
          </a:p>
          <a:p>
            <a:r>
              <a:rPr lang="en-US" sz="1600" b="1">
                <a:latin typeface="Consolas"/>
              </a:rPr>
              <a:t>for</a:t>
            </a:r>
            <a:r>
              <a:rPr lang="en-US" sz="1600">
                <a:ea typeface="+mn-lt"/>
                <a:cs typeface="+mn-lt"/>
              </a:rPr>
              <a:t> loops automatically iterate over the elements of a sequence (e.g., a list), which simplifies code and reduces the chance of errors.</a:t>
            </a:r>
            <a:endParaRPr lang="en-US" sz="1600"/>
          </a:p>
          <a:p>
            <a:endParaRPr lang="en-US" sz="1200"/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976CB0-07ED-1054-0D24-6954E746D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/>
              <a:t>            DIS-ADVANTAGES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E366EC-7DFB-0CB7-610C-080775CFB54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1450" indent="-171450">
              <a:buFont typeface="Wingdings" panose="020B0504020202020204" pitchFamily="34" charset="0"/>
              <a:buChar char="Ø"/>
            </a:pPr>
            <a:r>
              <a:rPr lang="en-US" sz="1600" b="1">
                <a:ea typeface="+mn-lt"/>
                <a:cs typeface="+mn-lt"/>
              </a:rPr>
              <a:t>Potential for Infinite Loops:</a:t>
            </a:r>
            <a:endParaRPr lang="en-US" sz="160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600" err="1">
                <a:solidFill>
                  <a:srgbClr val="D1D5DB"/>
                </a:solidFill>
                <a:ea typeface="+mn-lt"/>
                <a:cs typeface="+mn-lt"/>
              </a:rPr>
              <a:t>f</a:t>
            </a:r>
            <a:r>
              <a:rPr lang="en-US" sz="1600" err="1">
                <a:solidFill>
                  <a:srgbClr val="000000"/>
                </a:solidFill>
                <a:ea typeface="+mn-lt"/>
                <a:cs typeface="+mn-lt"/>
              </a:rPr>
              <a:t>If</a:t>
            </a:r>
            <a:r>
              <a:rPr lang="en-US" sz="1600">
                <a:ea typeface="+mn-lt"/>
                <a:cs typeface="+mn-lt"/>
              </a:rPr>
              <a:t> the loop condition is not properly managed, there is a risk of creating an infinite loop, leading to performance issues or program crashes.</a:t>
            </a:r>
            <a:endParaRPr lang="en-US" sz="1600"/>
          </a:p>
          <a:p>
            <a:pPr>
              <a:buFont typeface="Wingdings" panose="020B0504020202020204" pitchFamily="34" charset="0"/>
            </a:pPr>
            <a:endParaRPr lang="en-US" sz="1600"/>
          </a:p>
          <a:p>
            <a:pPr marL="171450" indent="-171450">
              <a:buFont typeface="Wingdings" panose="020B0504020202020204" pitchFamily="34" charset="0"/>
              <a:buChar char="Ø"/>
            </a:pPr>
            <a:r>
              <a:rPr lang="en-US" sz="1600" b="1">
                <a:ea typeface="+mn-lt"/>
                <a:cs typeface="+mn-lt"/>
              </a:rPr>
              <a:t>Fixed Iteration:</a:t>
            </a:r>
            <a:endParaRPr lang="en-US" sz="1600">
              <a:ea typeface="+mn-lt"/>
              <a:cs typeface="+mn-lt"/>
            </a:endParaRPr>
          </a:p>
          <a:p>
            <a:r>
              <a:rPr lang="en-US" sz="1600" b="1">
                <a:latin typeface="Consolas"/>
              </a:rPr>
              <a:t>for</a:t>
            </a:r>
            <a:r>
              <a:rPr lang="en-US" sz="1600">
                <a:ea typeface="+mn-lt"/>
                <a:cs typeface="+mn-lt"/>
              </a:rPr>
              <a:t> loops are less flexible when the number of iterations is not known beforehand or depends on a dynamic condition.</a:t>
            </a:r>
            <a:endParaRPr lang="en-US" sz="16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63296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1C3354-C76D-4EDD-0758-38653F524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258"/>
            <a:ext cx="5602778" cy="1451509"/>
          </a:xfrm>
        </p:spPr>
        <p:txBody>
          <a:bodyPr>
            <a:normAutofit/>
          </a:bodyPr>
          <a:lstStyle/>
          <a:p>
            <a:r>
              <a:rPr lang="en-US" sz="3100">
                <a:cs typeface="Posterama"/>
              </a:rPr>
              <a:t>             CONCLUSION:</a:t>
            </a:r>
            <a:endParaRPr lang="en-US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2D114-20FD-312F-C720-E4A5FB670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7" y="2391995"/>
            <a:ext cx="5601649" cy="38432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Söhne"/>
                <a:ea typeface="Söhne"/>
                <a:cs typeface="Söhne"/>
              </a:rPr>
              <a:t>Flow control statements are essential components of programming languages, allowing developers to manage the execution flow of a program. </a:t>
            </a:r>
            <a:endParaRPr lang="en-US" sz="2400">
              <a:latin typeface="Avenir Next LT Pro"/>
              <a:ea typeface="Söhne"/>
              <a:cs typeface="Söhne"/>
            </a:endParaRPr>
          </a:p>
          <a:p>
            <a:r>
              <a:rPr lang="en-US" sz="2400">
                <a:latin typeface="Söhne"/>
                <a:ea typeface="Söhne"/>
                <a:cs typeface="Söhne"/>
              </a:rPr>
              <a:t>In Python, these statements can be broadly categorized into conditional statements, transfer statements, and iterative statements.</a:t>
            </a:r>
            <a:endParaRPr lang="en-US" sz="2400"/>
          </a:p>
        </p:txBody>
      </p:sp>
      <p:pic>
        <p:nvPicPr>
          <p:cNvPr id="7" name="Picture 6" descr="Computer coding background | Free stock vector - 1015315">
            <a:extLst>
              <a:ext uri="{FF2B5EF4-FFF2-40B4-BE49-F238E27FC236}">
                <a16:creationId xmlns:a16="http://schemas.microsoft.com/office/drawing/2014/main" id="{B4CF060F-350D-F100-2201-32D5B6D439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91" r="21970" b="-2"/>
          <a:stretch/>
        </p:blipFill>
        <p:spPr>
          <a:xfrm>
            <a:off x="6465346" y="1"/>
            <a:ext cx="5726654" cy="6857999"/>
          </a:xfrm>
          <a:custGeom>
            <a:avLst/>
            <a:gdLst/>
            <a:ahLst/>
            <a:cxnLst/>
            <a:rect l="l" t="t" r="r" b="b"/>
            <a:pathLst>
              <a:path w="5726654" h="6857999">
                <a:moveTo>
                  <a:pt x="615191" y="3536634"/>
                </a:moveTo>
                <a:cubicBezTo>
                  <a:pt x="896629" y="3536634"/>
                  <a:pt x="1124779" y="3764784"/>
                  <a:pt x="1124779" y="4046222"/>
                </a:cubicBezTo>
                <a:cubicBezTo>
                  <a:pt x="1124779" y="4327660"/>
                  <a:pt x="896629" y="4555810"/>
                  <a:pt x="615191" y="4555810"/>
                </a:cubicBezTo>
                <a:cubicBezTo>
                  <a:pt x="333753" y="4555810"/>
                  <a:pt x="105603" y="4327660"/>
                  <a:pt x="105603" y="4046222"/>
                </a:cubicBezTo>
                <a:cubicBezTo>
                  <a:pt x="105603" y="3764784"/>
                  <a:pt x="333753" y="3536634"/>
                  <a:pt x="615191" y="3536634"/>
                </a:cubicBezTo>
                <a:close/>
                <a:moveTo>
                  <a:pt x="1497781" y="0"/>
                </a:moveTo>
                <a:lnTo>
                  <a:pt x="5726654" y="0"/>
                </a:lnTo>
                <a:lnTo>
                  <a:pt x="5726654" y="6857999"/>
                </a:lnTo>
                <a:lnTo>
                  <a:pt x="311758" y="6857999"/>
                </a:lnTo>
                <a:lnTo>
                  <a:pt x="314131" y="6707669"/>
                </a:lnTo>
                <a:cubicBezTo>
                  <a:pt x="335133" y="6366408"/>
                  <a:pt x="433652" y="6019041"/>
                  <a:pt x="599703" y="5670857"/>
                </a:cubicBezTo>
                <a:cubicBezTo>
                  <a:pt x="770258" y="5311555"/>
                  <a:pt x="1010814" y="4986831"/>
                  <a:pt x="1211434" y="4641254"/>
                </a:cubicBezTo>
                <a:cubicBezTo>
                  <a:pt x="1493037" y="4154455"/>
                  <a:pt x="1511836" y="3622743"/>
                  <a:pt x="1053042" y="3164268"/>
                </a:cubicBezTo>
                <a:cubicBezTo>
                  <a:pt x="881978" y="2993263"/>
                  <a:pt x="700423" y="2805522"/>
                  <a:pt x="607049" y="2589404"/>
                </a:cubicBezTo>
                <a:cubicBezTo>
                  <a:pt x="366280" y="2032157"/>
                  <a:pt x="541126" y="1508060"/>
                  <a:pt x="1054916" y="1068098"/>
                </a:cubicBezTo>
                <a:cubicBezTo>
                  <a:pt x="1261028" y="891534"/>
                  <a:pt x="1489689" y="709487"/>
                  <a:pt x="1502878" y="419994"/>
                </a:cubicBezTo>
                <a:cubicBezTo>
                  <a:pt x="1506390" y="341909"/>
                  <a:pt x="1507263" y="263519"/>
                  <a:pt x="1505905" y="184995"/>
                </a:cubicBezTo>
                <a:close/>
                <a:moveTo>
                  <a:pt x="14544" y="0"/>
                </a:moveTo>
                <a:lnTo>
                  <a:pt x="879353" y="0"/>
                </a:lnTo>
                <a:lnTo>
                  <a:pt x="892054" y="78051"/>
                </a:lnTo>
                <a:cubicBezTo>
                  <a:pt x="904493" y="285270"/>
                  <a:pt x="770272" y="479620"/>
                  <a:pt x="561941" y="535442"/>
                </a:cubicBezTo>
                <a:cubicBezTo>
                  <a:pt x="323847" y="599239"/>
                  <a:pt x="79117" y="457944"/>
                  <a:pt x="15320" y="219851"/>
                </a:cubicBezTo>
                <a:cubicBezTo>
                  <a:pt x="-630" y="160328"/>
                  <a:pt x="-3761" y="100390"/>
                  <a:pt x="4235" y="4296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2317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46C5F3-4EAC-473B-BD72-1219E833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231725-D083-4E0F-9428-1C263518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286E6-7064-8A9D-5469-39A201405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446390"/>
          </a:xfrm>
        </p:spPr>
        <p:txBody>
          <a:bodyPr>
            <a:normAutofit/>
          </a:bodyPr>
          <a:lstStyle/>
          <a:p>
            <a:r>
              <a:rPr lang="en-US">
                <a:cs typeface="Posterama"/>
              </a:rPr>
              <a:t>CONTENTS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523A66-8496-ED8B-8253-2152BD2FB1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9299470"/>
              </p:ext>
            </p:extLst>
          </p:nvPr>
        </p:nvGraphicFramePr>
        <p:xfrm>
          <a:off x="609600" y="2923750"/>
          <a:ext cx="10972800" cy="3218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9744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7EFA39-0978-4C57-AE13-B39A904C4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5FF45-3CE0-92D3-95A0-027706B57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335" y="542925"/>
            <a:ext cx="5839184" cy="14612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cs typeface="Posterama"/>
              </a:rPr>
              <a:t>         THE END....</a:t>
            </a:r>
            <a:endParaRPr lang="en-US"/>
          </a:p>
        </p:txBody>
      </p:sp>
      <p:pic>
        <p:nvPicPr>
          <p:cNvPr id="4" name="Picture 3" descr="A group of colorful tags with letters on them&#10;&#10;Description automatically generated">
            <a:extLst>
              <a:ext uri="{FF2B5EF4-FFF2-40B4-BE49-F238E27FC236}">
                <a16:creationId xmlns:a16="http://schemas.microsoft.com/office/drawing/2014/main" id="{A9E2BD73-2647-CED6-D899-6CDC7D7783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252" r="13796" b="7"/>
          <a:stretch/>
        </p:blipFill>
        <p:spPr>
          <a:xfrm>
            <a:off x="20" y="2140698"/>
            <a:ext cx="12191980" cy="4717302"/>
          </a:xfrm>
          <a:custGeom>
            <a:avLst/>
            <a:gdLst/>
            <a:ahLst/>
            <a:cxnLst/>
            <a:rect l="l" t="t" r="r" b="b"/>
            <a:pathLst>
              <a:path w="12192000" h="4717302">
                <a:moveTo>
                  <a:pt x="4545624" y="203817"/>
                </a:moveTo>
                <a:cubicBezTo>
                  <a:pt x="4760432" y="212378"/>
                  <a:pt x="4978404" y="270695"/>
                  <a:pt x="5197345" y="381665"/>
                </a:cubicBezTo>
                <a:cubicBezTo>
                  <a:pt x="5469063" y="519380"/>
                  <a:pt x="5697157" y="768676"/>
                  <a:pt x="5904467" y="1003103"/>
                </a:cubicBezTo>
                <a:cubicBezTo>
                  <a:pt x="6460267" y="1631811"/>
                  <a:pt x="7148441" y="1649803"/>
                  <a:pt x="7799404" y="1324958"/>
                </a:cubicBezTo>
                <a:cubicBezTo>
                  <a:pt x="8261577" y="1093435"/>
                  <a:pt x="8699978" y="808698"/>
                  <a:pt x="9177500" y="617080"/>
                </a:cubicBezTo>
                <a:cubicBezTo>
                  <a:pt x="10214180" y="198893"/>
                  <a:pt x="11218758" y="217816"/>
                  <a:pt x="12105586" y="813997"/>
                </a:cubicBezTo>
                <a:lnTo>
                  <a:pt x="12192000" y="876736"/>
                </a:lnTo>
                <a:lnTo>
                  <a:pt x="12192000" y="4717302"/>
                </a:lnTo>
                <a:lnTo>
                  <a:pt x="0" y="4717302"/>
                </a:lnTo>
                <a:lnTo>
                  <a:pt x="0" y="1347411"/>
                </a:lnTo>
                <a:lnTo>
                  <a:pt x="67985" y="1306589"/>
                </a:lnTo>
                <a:cubicBezTo>
                  <a:pt x="399959" y="1135764"/>
                  <a:pt x="748383" y="1140050"/>
                  <a:pt x="1114543" y="1215577"/>
                </a:cubicBezTo>
                <a:cubicBezTo>
                  <a:pt x="1512811" y="1297442"/>
                  <a:pt x="1920266" y="1359021"/>
                  <a:pt x="2324754" y="1365710"/>
                </a:cubicBezTo>
                <a:cubicBezTo>
                  <a:pt x="2699664" y="1371691"/>
                  <a:pt x="2952864" y="1090973"/>
                  <a:pt x="3197198" y="838924"/>
                </a:cubicBezTo>
                <a:cubicBezTo>
                  <a:pt x="3615781" y="406968"/>
                  <a:pt x="4073046" y="184983"/>
                  <a:pt x="4545624" y="203817"/>
                </a:cubicBezTo>
                <a:close/>
                <a:moveTo>
                  <a:pt x="2293086" y="102715"/>
                </a:moveTo>
                <a:cubicBezTo>
                  <a:pt x="2467546" y="91895"/>
                  <a:pt x="2639764" y="184257"/>
                  <a:pt x="2722654" y="350616"/>
                </a:cubicBezTo>
                <a:cubicBezTo>
                  <a:pt x="2833176" y="572429"/>
                  <a:pt x="2743044" y="841796"/>
                  <a:pt x="2521340" y="952264"/>
                </a:cubicBezTo>
                <a:cubicBezTo>
                  <a:pt x="2465913" y="979881"/>
                  <a:pt x="2407510" y="994953"/>
                  <a:pt x="2349358" y="998559"/>
                </a:cubicBezTo>
                <a:cubicBezTo>
                  <a:pt x="2174899" y="1009379"/>
                  <a:pt x="2002682" y="917016"/>
                  <a:pt x="1919790" y="750657"/>
                </a:cubicBezTo>
                <a:cubicBezTo>
                  <a:pt x="1809268" y="528844"/>
                  <a:pt x="1899400" y="259477"/>
                  <a:pt x="2121104" y="149010"/>
                </a:cubicBezTo>
                <a:cubicBezTo>
                  <a:pt x="2176531" y="121393"/>
                  <a:pt x="2234933" y="106322"/>
                  <a:pt x="2293086" y="102715"/>
                </a:cubicBezTo>
                <a:close/>
                <a:moveTo>
                  <a:pt x="3233525" y="424"/>
                </a:moveTo>
                <a:cubicBezTo>
                  <a:pt x="3319824" y="-4928"/>
                  <a:pt x="3405013" y="40760"/>
                  <a:pt x="3446016" y="123053"/>
                </a:cubicBezTo>
                <a:cubicBezTo>
                  <a:pt x="3500689" y="232777"/>
                  <a:pt x="3456103" y="366023"/>
                  <a:pt x="3346432" y="420668"/>
                </a:cubicBezTo>
                <a:cubicBezTo>
                  <a:pt x="3319014" y="434329"/>
                  <a:pt x="3290125" y="441785"/>
                  <a:pt x="3261358" y="443568"/>
                </a:cubicBezTo>
                <a:cubicBezTo>
                  <a:pt x="3175059" y="448921"/>
                  <a:pt x="3089870" y="403232"/>
                  <a:pt x="3048866" y="320940"/>
                </a:cubicBezTo>
                <a:cubicBezTo>
                  <a:pt x="2994194" y="211215"/>
                  <a:pt x="3038779" y="77969"/>
                  <a:pt x="3148451" y="23324"/>
                </a:cubicBezTo>
                <a:cubicBezTo>
                  <a:pt x="3175869" y="9663"/>
                  <a:pt x="3204758" y="2208"/>
                  <a:pt x="3233525" y="42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84709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DAB00-51DB-D529-5B15-A1D52D6FB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231" y="552782"/>
            <a:ext cx="5369169" cy="11547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cs typeface="Posterama"/>
              </a:rPr>
              <a:t>CONDITIONAL STATEMENTS:</a:t>
            </a:r>
          </a:p>
        </p:txBody>
      </p:sp>
      <p:pic>
        <p:nvPicPr>
          <p:cNvPr id="5" name="Picture 4" descr="Abstract steps on a light green pastel background">
            <a:extLst>
              <a:ext uri="{FF2B5EF4-FFF2-40B4-BE49-F238E27FC236}">
                <a16:creationId xmlns:a16="http://schemas.microsoft.com/office/drawing/2014/main" id="{1A409091-8BDF-631F-22A2-279480E87B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91" r="16746" b="-10"/>
          <a:stretch/>
        </p:blipFill>
        <p:spPr>
          <a:xfrm>
            <a:off x="-16745" y="211090"/>
            <a:ext cx="5544176" cy="6646910"/>
          </a:xfrm>
          <a:custGeom>
            <a:avLst/>
            <a:gdLst/>
            <a:ahLst/>
            <a:cxnLst/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33352-B1DC-201B-B181-4DC6590F4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526" y="2391995"/>
            <a:ext cx="5355276" cy="31747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The if statement</a:t>
            </a:r>
            <a:endParaRPr lang="en-US" sz="2800"/>
          </a:p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The if-else statement</a:t>
            </a:r>
            <a:endParaRPr lang="en-US" sz="2800"/>
          </a:p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The nested-if statement</a:t>
            </a:r>
            <a:endParaRPr lang="en-US" sz="2800"/>
          </a:p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The if-</a:t>
            </a:r>
            <a:r>
              <a:rPr lang="en-US" sz="2800" err="1">
                <a:ea typeface="+mn-lt"/>
                <a:cs typeface="+mn-lt"/>
              </a:rPr>
              <a:t>elif</a:t>
            </a:r>
            <a:r>
              <a:rPr lang="en-US" sz="2800">
                <a:ea typeface="+mn-lt"/>
                <a:cs typeface="+mn-lt"/>
              </a:rPr>
              <a:t>-else ladder</a:t>
            </a:r>
            <a:endParaRPr lang="en-US" sz="2800"/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501930257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822BBB-2448-B9F8-742E-485EFDBAC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231" y="552782"/>
            <a:ext cx="5369169" cy="1154711"/>
          </a:xfrm>
        </p:spPr>
        <p:txBody>
          <a:bodyPr>
            <a:normAutofit/>
          </a:bodyPr>
          <a:lstStyle/>
          <a:p>
            <a:r>
              <a:rPr lang="en-US">
                <a:cs typeface="Posterama"/>
              </a:rPr>
              <a:t>THE IF STATEMENT:</a:t>
            </a:r>
            <a:endParaRPr lang="en-US"/>
          </a:p>
        </p:txBody>
      </p:sp>
      <p:pic>
        <p:nvPicPr>
          <p:cNvPr id="5" name="Picture 4" descr="A close-up of a person typing on a computer&#10;&#10;Description automatically generated">
            <a:extLst>
              <a:ext uri="{FF2B5EF4-FFF2-40B4-BE49-F238E27FC236}">
                <a16:creationId xmlns:a16="http://schemas.microsoft.com/office/drawing/2014/main" id="{AA0EF30C-C89E-F78B-C2BB-EF34336A26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5887" r="17195" b="1"/>
          <a:stretch/>
        </p:blipFill>
        <p:spPr>
          <a:xfrm>
            <a:off x="-16745" y="211090"/>
            <a:ext cx="5544176" cy="6646910"/>
          </a:xfrm>
          <a:custGeom>
            <a:avLst/>
            <a:gdLst/>
            <a:ahLst/>
            <a:cxnLst/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D0F85-87E2-1538-ECE4-2C7AFB8A0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3623" y="1838931"/>
            <a:ext cx="5355276" cy="4517894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en-US" sz="2300">
                <a:ea typeface="+mn-lt"/>
                <a:cs typeface="+mn-lt"/>
              </a:rPr>
              <a:t>The</a:t>
            </a:r>
            <a:r>
              <a:rPr lang="en-US" sz="2300" u="sng"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if statement</a:t>
            </a:r>
            <a:r>
              <a:rPr lang="en-US" sz="2300">
                <a:ea typeface="+mn-lt"/>
                <a:cs typeface="+mn-lt"/>
              </a:rPr>
              <a:t> is the most simple decision-making statement. It is used to decide whether a certain statement or block of statements will be executed or not.</a:t>
            </a:r>
          </a:p>
          <a:p>
            <a:pPr>
              <a:lnSpc>
                <a:spcPct val="100000"/>
              </a:lnSpc>
            </a:pPr>
            <a:endParaRPr lang="en-US" sz="2300"/>
          </a:p>
          <a:p>
            <a:pPr>
              <a:lnSpc>
                <a:spcPct val="100000"/>
              </a:lnSpc>
            </a:pPr>
            <a:r>
              <a:rPr lang="en-US" b="1" u="sng"/>
              <a:t>SYNTAX:</a:t>
            </a:r>
          </a:p>
          <a:p>
            <a:pPr>
              <a:lnSpc>
                <a:spcPct val="100000"/>
              </a:lnSpc>
            </a:pPr>
            <a:r>
              <a:rPr lang="en-US">
                <a:latin typeface="Consolas"/>
              </a:rPr>
              <a:t>if condition:
   statement1
statement2</a:t>
            </a:r>
          </a:p>
          <a:p>
            <a:pPr>
              <a:lnSpc>
                <a:spcPct val="100000"/>
              </a:lnSpc>
            </a:pPr>
            <a:endParaRPr lang="en-US">
              <a:latin typeface="Consolas"/>
            </a:endParaRPr>
          </a:p>
          <a:p>
            <a:pPr>
              <a:lnSpc>
                <a:spcPct val="100000"/>
              </a:lnSpc>
            </a:pPr>
            <a:endParaRPr lang="en-US" sz="1600"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2100" b="1" u="sng">
                <a:latin typeface="Consolas"/>
              </a:rPr>
              <a:t>EXAMPLE:</a:t>
            </a:r>
            <a:endParaRPr lang="en-US" sz="2100"/>
          </a:p>
          <a:p>
            <a:pPr>
              <a:lnSpc>
                <a:spcPct val="100000"/>
              </a:lnSpc>
            </a:pPr>
            <a:r>
              <a:rPr lang="en-US" sz="2100" err="1">
                <a:latin typeface="Consolas"/>
              </a:rPr>
              <a:t>i</a:t>
            </a:r>
            <a:r>
              <a:rPr lang="en-US" sz="2100">
                <a:latin typeface="Consolas"/>
              </a:rPr>
              <a:t> </a:t>
            </a:r>
            <a:r>
              <a:rPr lang="en-US" sz="2100" b="1">
                <a:latin typeface="Consolas"/>
              </a:rPr>
              <a:t>=</a:t>
            </a:r>
            <a:r>
              <a:rPr lang="en-US" sz="2100">
                <a:latin typeface="Consolas"/>
              </a:rPr>
              <a:t> 10</a:t>
            </a:r>
            <a:endParaRPr lang="en-US" sz="2100"/>
          </a:p>
          <a:p>
            <a:pPr>
              <a:lnSpc>
                <a:spcPct val="100000"/>
              </a:lnSpc>
            </a:pPr>
            <a:r>
              <a:rPr lang="en-US" sz="2100">
                <a:latin typeface="Consolas"/>
              </a:rPr>
              <a:t>  </a:t>
            </a:r>
            <a:r>
              <a:rPr lang="en-US" sz="2100" b="1">
                <a:latin typeface="Consolas"/>
              </a:rPr>
              <a:t>if</a:t>
            </a:r>
            <a:r>
              <a:rPr lang="en-US" sz="2100">
                <a:latin typeface="Consolas"/>
              </a:rPr>
              <a:t> (</a:t>
            </a:r>
            <a:r>
              <a:rPr lang="en-US" sz="2100" err="1">
                <a:latin typeface="Consolas"/>
              </a:rPr>
              <a:t>i</a:t>
            </a:r>
            <a:r>
              <a:rPr lang="en-US" sz="2100">
                <a:latin typeface="Consolas"/>
              </a:rPr>
              <a:t> &gt; 15): </a:t>
            </a:r>
            <a:endParaRPr lang="en-US" sz="2100">
              <a:latin typeface="Avenir Next LT Pro"/>
            </a:endParaRPr>
          </a:p>
          <a:p>
            <a:pPr>
              <a:lnSpc>
                <a:spcPct val="100000"/>
              </a:lnSpc>
            </a:pPr>
            <a:r>
              <a:rPr lang="en-US" sz="2100">
                <a:latin typeface="Consolas"/>
              </a:rPr>
              <a:t>    print("10 is less than 15") </a:t>
            </a:r>
            <a:endParaRPr lang="en-US" sz="2100"/>
          </a:p>
          <a:p>
            <a:pPr>
              <a:lnSpc>
                <a:spcPct val="100000"/>
              </a:lnSpc>
            </a:pPr>
            <a:r>
              <a:rPr lang="en-US" sz="2100">
                <a:latin typeface="Consolas"/>
              </a:rPr>
              <a:t>print("I am Not in if") </a:t>
            </a:r>
            <a:endParaRPr lang="en-US" sz="2100"/>
          </a:p>
          <a:p>
            <a:pPr>
              <a:lnSpc>
                <a:spcPct val="100000"/>
              </a:lnSpc>
            </a:pPr>
            <a:endParaRPr lang="en-US" sz="21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08997612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B55E94-1A4E-AFD9-02CF-A6AC5C2A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5358437" cy="1388689"/>
          </a:xfrm>
        </p:spPr>
        <p:txBody>
          <a:bodyPr>
            <a:normAutofit fontScale="90000"/>
          </a:bodyPr>
          <a:lstStyle/>
          <a:p>
            <a:r>
              <a:rPr lang="en-US">
                <a:cs typeface="Posterama"/>
              </a:rPr>
              <a:t>THE IF-ELSE STATEMENT: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73893-9A0E-4A50-746F-F400370BC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2059291"/>
            <a:ext cx="5698712" cy="440901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ea typeface="+mn-lt"/>
                <a:cs typeface="+mn-lt"/>
              </a:rPr>
              <a:t>The if statement alone tells us that if a condition is true it will execute a block of statements and if the condition is false it won’t. </a:t>
            </a:r>
          </a:p>
          <a:p>
            <a:pPr>
              <a:lnSpc>
                <a:spcPct val="100000"/>
              </a:lnSpc>
            </a:pPr>
            <a:r>
              <a:rPr lang="en-US" sz="1600" b="1" u="sng">
                <a:ea typeface="+mn-lt"/>
                <a:cs typeface="+mn-lt"/>
              </a:rPr>
              <a:t>Syntax of Python If-Else</a:t>
            </a:r>
            <a:r>
              <a:rPr lang="en-US" sz="1600" u="sng">
                <a:ea typeface="+mn-lt"/>
                <a:cs typeface="+mn-lt"/>
              </a:rPr>
              <a:t>: </a:t>
            </a:r>
            <a:endParaRPr lang="en-US" sz="1600" u="sng"/>
          </a:p>
          <a:p>
            <a:pPr>
              <a:lnSpc>
                <a:spcPct val="100000"/>
              </a:lnSpc>
            </a:pPr>
            <a:r>
              <a:rPr lang="en-US" sz="1600">
                <a:latin typeface="Consolas"/>
              </a:rPr>
              <a:t>if (condition):
    # Executes this block if condition is true
else:
    # Executes this block if condition is false</a:t>
            </a:r>
          </a:p>
          <a:p>
            <a:pPr>
              <a:lnSpc>
                <a:spcPct val="100000"/>
              </a:lnSpc>
            </a:pPr>
            <a:r>
              <a:rPr lang="en-US" sz="1600" b="1" u="sng">
                <a:latin typeface="Consolas"/>
              </a:rPr>
              <a:t>EXAMPLE:</a:t>
            </a:r>
            <a:endParaRPr lang="en-US" sz="160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sz="1600" err="1">
                <a:ea typeface="+mn-lt"/>
                <a:cs typeface="+mn-lt"/>
              </a:rPr>
              <a:t>i</a:t>
            </a:r>
            <a:r>
              <a:rPr lang="en-US" sz="1600">
                <a:ea typeface="+mn-lt"/>
                <a:cs typeface="+mn-lt"/>
              </a:rPr>
              <a:t> = 20</a:t>
            </a:r>
            <a:endParaRPr lang="en-US" sz="1600"/>
          </a:p>
          <a:p>
            <a:pPr>
              <a:lnSpc>
                <a:spcPct val="100000"/>
              </a:lnSpc>
            </a:pPr>
            <a:r>
              <a:rPr lang="en-US" sz="1600">
                <a:ea typeface="+mn-lt"/>
                <a:cs typeface="+mn-lt"/>
              </a:rPr>
              <a:t>if (</a:t>
            </a:r>
            <a:r>
              <a:rPr lang="en-US" sz="1600" err="1">
                <a:ea typeface="+mn-lt"/>
                <a:cs typeface="+mn-lt"/>
              </a:rPr>
              <a:t>i</a:t>
            </a:r>
            <a:r>
              <a:rPr lang="en-US" sz="1600">
                <a:ea typeface="+mn-lt"/>
                <a:cs typeface="+mn-lt"/>
              </a:rPr>
              <a:t> &lt; 15): </a:t>
            </a:r>
          </a:p>
          <a:p>
            <a:pPr>
              <a:lnSpc>
                <a:spcPct val="100000"/>
              </a:lnSpc>
            </a:pPr>
            <a:r>
              <a:rPr lang="en-US" sz="1600">
                <a:ea typeface="+mn-lt"/>
                <a:cs typeface="+mn-lt"/>
              </a:rPr>
              <a:t>    print("</a:t>
            </a:r>
            <a:r>
              <a:rPr lang="en-US" sz="1600" err="1">
                <a:ea typeface="+mn-lt"/>
                <a:cs typeface="+mn-lt"/>
              </a:rPr>
              <a:t>i</a:t>
            </a:r>
            <a:r>
              <a:rPr lang="en-US" sz="1600">
                <a:ea typeface="+mn-lt"/>
                <a:cs typeface="+mn-lt"/>
              </a:rPr>
              <a:t> is smaller than 15") </a:t>
            </a:r>
            <a:endParaRPr lang="en-US" sz="1600"/>
          </a:p>
          <a:p>
            <a:pPr>
              <a:lnSpc>
                <a:spcPct val="100000"/>
              </a:lnSpc>
            </a:pPr>
            <a:r>
              <a:rPr lang="en-US" sz="1600">
                <a:ea typeface="+mn-lt"/>
                <a:cs typeface="+mn-lt"/>
              </a:rPr>
              <a:t>else: </a:t>
            </a:r>
            <a:endParaRPr lang="en-US" sz="1600"/>
          </a:p>
          <a:p>
            <a:pPr>
              <a:lnSpc>
                <a:spcPct val="100000"/>
              </a:lnSpc>
            </a:pPr>
            <a:r>
              <a:rPr lang="en-US" sz="1600">
                <a:ea typeface="+mn-lt"/>
                <a:cs typeface="+mn-lt"/>
              </a:rPr>
              <a:t>    print("</a:t>
            </a:r>
            <a:r>
              <a:rPr lang="en-US" sz="1600" err="1">
                <a:ea typeface="+mn-lt"/>
                <a:cs typeface="+mn-lt"/>
              </a:rPr>
              <a:t>i</a:t>
            </a:r>
            <a:r>
              <a:rPr lang="en-US" sz="1600">
                <a:ea typeface="+mn-lt"/>
                <a:cs typeface="+mn-lt"/>
              </a:rPr>
              <a:t> is greater than 15") </a:t>
            </a:r>
            <a:endParaRPr lang="en-US" sz="1600"/>
          </a:p>
          <a:p>
            <a:pPr>
              <a:lnSpc>
                <a:spcPct val="100000"/>
              </a:lnSpc>
            </a:pPr>
            <a:r>
              <a:rPr lang="en-US" sz="1200">
                <a:ea typeface="+mn-lt"/>
                <a:cs typeface="+mn-lt"/>
              </a:rPr>
              <a:t>   </a:t>
            </a:r>
            <a:endParaRPr lang="en-US" sz="1200">
              <a:latin typeface="Avenir Next LT Pro"/>
            </a:endParaRPr>
          </a:p>
        </p:txBody>
      </p:sp>
      <p:pic>
        <p:nvPicPr>
          <p:cNvPr id="4" name="Picture 3" descr="Person Encoding in Laptop · Free Stock Photo">
            <a:extLst>
              <a:ext uri="{FF2B5EF4-FFF2-40B4-BE49-F238E27FC236}">
                <a16:creationId xmlns:a16="http://schemas.microsoft.com/office/drawing/2014/main" id="{9E6AF801-B4C0-A51F-5B49-9C9EEA14FA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67" r="17542" b="-1"/>
          <a:stretch/>
        </p:blipFill>
        <p:spPr>
          <a:xfrm>
            <a:off x="6408746" y="341196"/>
            <a:ext cx="5783254" cy="5827839"/>
          </a:xfrm>
          <a:custGeom>
            <a:avLst/>
            <a:gdLst/>
            <a:ahLst/>
            <a:cxnLst/>
            <a:rect l="l" t="t" r="r" b="b"/>
            <a:pathLst>
              <a:path w="5783254" h="5827839">
                <a:moveTo>
                  <a:pt x="4737899" y="4735529"/>
                </a:moveTo>
                <a:cubicBezTo>
                  <a:pt x="5039532" y="4735529"/>
                  <a:pt x="5284054" y="4980051"/>
                  <a:pt x="5284054" y="5281684"/>
                </a:cubicBezTo>
                <a:cubicBezTo>
                  <a:pt x="5284054" y="5583317"/>
                  <a:pt x="5039532" y="5827839"/>
                  <a:pt x="4737899" y="5827839"/>
                </a:cubicBezTo>
                <a:cubicBezTo>
                  <a:pt x="4436266" y="5827839"/>
                  <a:pt x="4191744" y="5583317"/>
                  <a:pt x="4191744" y="5281684"/>
                </a:cubicBezTo>
                <a:cubicBezTo>
                  <a:pt x="4191744" y="4980051"/>
                  <a:pt x="4436266" y="4735529"/>
                  <a:pt x="4737899" y="4735529"/>
                </a:cubicBezTo>
                <a:close/>
                <a:moveTo>
                  <a:pt x="926278" y="4451445"/>
                </a:moveTo>
                <a:cubicBezTo>
                  <a:pt x="1155542" y="4451445"/>
                  <a:pt x="1341398" y="4637301"/>
                  <a:pt x="1341398" y="4866565"/>
                </a:cubicBezTo>
                <a:cubicBezTo>
                  <a:pt x="1341398" y="5095829"/>
                  <a:pt x="1155542" y="5281685"/>
                  <a:pt x="926278" y="5281685"/>
                </a:cubicBezTo>
                <a:cubicBezTo>
                  <a:pt x="697014" y="5281685"/>
                  <a:pt x="511158" y="5095829"/>
                  <a:pt x="511158" y="4866565"/>
                </a:cubicBezTo>
                <a:cubicBezTo>
                  <a:pt x="511158" y="4637301"/>
                  <a:pt x="697014" y="4451445"/>
                  <a:pt x="926278" y="4451445"/>
                </a:cubicBezTo>
                <a:close/>
                <a:moveTo>
                  <a:pt x="1681949" y="4088725"/>
                </a:moveTo>
                <a:cubicBezTo>
                  <a:pt x="1834038" y="4088725"/>
                  <a:pt x="1957331" y="4212018"/>
                  <a:pt x="1957331" y="4364107"/>
                </a:cubicBezTo>
                <a:cubicBezTo>
                  <a:pt x="1957331" y="4516196"/>
                  <a:pt x="1834038" y="4639489"/>
                  <a:pt x="1681949" y="4639489"/>
                </a:cubicBezTo>
                <a:cubicBezTo>
                  <a:pt x="1529860" y="4639489"/>
                  <a:pt x="1406567" y="4516196"/>
                  <a:pt x="1406567" y="4364107"/>
                </a:cubicBezTo>
                <a:cubicBezTo>
                  <a:pt x="1406567" y="4212018"/>
                  <a:pt x="1529860" y="4088725"/>
                  <a:pt x="1681949" y="4088725"/>
                </a:cubicBezTo>
                <a:close/>
                <a:moveTo>
                  <a:pt x="1693411" y="509182"/>
                </a:moveTo>
                <a:cubicBezTo>
                  <a:pt x="1845500" y="509182"/>
                  <a:pt x="1968793" y="632475"/>
                  <a:pt x="1968793" y="784564"/>
                </a:cubicBezTo>
                <a:cubicBezTo>
                  <a:pt x="1968793" y="936653"/>
                  <a:pt x="1845500" y="1059946"/>
                  <a:pt x="1693411" y="1059946"/>
                </a:cubicBezTo>
                <a:cubicBezTo>
                  <a:pt x="1541322" y="1059946"/>
                  <a:pt x="1418029" y="936653"/>
                  <a:pt x="1418029" y="784564"/>
                </a:cubicBezTo>
                <a:cubicBezTo>
                  <a:pt x="1418029" y="632475"/>
                  <a:pt x="1541322" y="509182"/>
                  <a:pt x="1693411" y="509182"/>
                </a:cubicBezTo>
                <a:close/>
                <a:moveTo>
                  <a:pt x="3016437" y="478512"/>
                </a:moveTo>
                <a:cubicBezTo>
                  <a:pt x="3052905" y="476034"/>
                  <a:pt x="3089701" y="476075"/>
                  <a:pt x="3126794" y="478680"/>
                </a:cubicBezTo>
                <a:cubicBezTo>
                  <a:pt x="3225709" y="485628"/>
                  <a:pt x="3326735" y="510816"/>
                  <a:pt x="3429286" y="555125"/>
                </a:cubicBezTo>
                <a:cubicBezTo>
                  <a:pt x="3588377" y="623860"/>
                  <a:pt x="3726579" y="757508"/>
                  <a:pt x="3852460" y="883435"/>
                </a:cubicBezTo>
                <a:cubicBezTo>
                  <a:pt x="4189958" y="1221166"/>
                  <a:pt x="4581366" y="1207328"/>
                  <a:pt x="4939713" y="1000031"/>
                </a:cubicBezTo>
                <a:cubicBezTo>
                  <a:pt x="5194103" y="852348"/>
                  <a:pt x="5433141" y="675268"/>
                  <a:pt x="5697634" y="549718"/>
                </a:cubicBezTo>
                <a:lnTo>
                  <a:pt x="5783254" y="513561"/>
                </a:lnTo>
                <a:lnTo>
                  <a:pt x="5783254" y="4871711"/>
                </a:lnTo>
                <a:lnTo>
                  <a:pt x="5743328" y="4864473"/>
                </a:lnTo>
                <a:cubicBezTo>
                  <a:pt x="5605918" y="4834320"/>
                  <a:pt x="5469797" y="4789559"/>
                  <a:pt x="5333250" y="4737862"/>
                </a:cubicBezTo>
                <a:cubicBezTo>
                  <a:pt x="5018374" y="4618749"/>
                  <a:pt x="4676802" y="4500296"/>
                  <a:pt x="4354677" y="4623045"/>
                </a:cubicBezTo>
                <a:cubicBezTo>
                  <a:pt x="4093969" y="4722577"/>
                  <a:pt x="3874992" y="4932580"/>
                  <a:pt x="3639124" y="5095915"/>
                </a:cubicBezTo>
                <a:cubicBezTo>
                  <a:pt x="3490411" y="5199039"/>
                  <a:pt x="3351637" y="5318395"/>
                  <a:pt x="3196098" y="5409413"/>
                </a:cubicBezTo>
                <a:cubicBezTo>
                  <a:pt x="2798576" y="5642084"/>
                  <a:pt x="2315054" y="5309217"/>
                  <a:pt x="2216541" y="5005202"/>
                </a:cubicBezTo>
                <a:cubicBezTo>
                  <a:pt x="2172959" y="4870183"/>
                  <a:pt x="2182102" y="4711777"/>
                  <a:pt x="2195718" y="4566594"/>
                </a:cubicBezTo>
                <a:cubicBezTo>
                  <a:pt x="2235161" y="4141667"/>
                  <a:pt x="1842961" y="3903370"/>
                  <a:pt x="1509426" y="3909896"/>
                </a:cubicBezTo>
                <a:cubicBezTo>
                  <a:pt x="539234" y="3931048"/>
                  <a:pt x="29168" y="3302144"/>
                  <a:pt x="354" y="2455296"/>
                </a:cubicBezTo>
                <a:cubicBezTo>
                  <a:pt x="-4549" y="2310187"/>
                  <a:pt x="42804" y="2163767"/>
                  <a:pt x="65932" y="2017226"/>
                </a:cubicBezTo>
                <a:cubicBezTo>
                  <a:pt x="138904" y="1706535"/>
                  <a:pt x="262471" y="1430265"/>
                  <a:pt x="548743" y="1259879"/>
                </a:cubicBezTo>
                <a:cubicBezTo>
                  <a:pt x="731311" y="1151231"/>
                  <a:pt x="929316" y="1141485"/>
                  <a:pt x="1139870" y="1171590"/>
                </a:cubicBezTo>
                <a:cubicBezTo>
                  <a:pt x="1368879" y="1204173"/>
                  <a:pt x="1602397" y="1224911"/>
                  <a:pt x="1832320" y="1214571"/>
                </a:cubicBezTo>
                <a:cubicBezTo>
                  <a:pt x="2045424" y="1204861"/>
                  <a:pt x="2179434" y="1036538"/>
                  <a:pt x="2309408" y="884812"/>
                </a:cubicBezTo>
                <a:cubicBezTo>
                  <a:pt x="2521947" y="636609"/>
                  <a:pt x="2761159" y="495859"/>
                  <a:pt x="3016437" y="478512"/>
                </a:cubicBezTo>
                <a:close/>
                <a:moveTo>
                  <a:pt x="4470143" y="0"/>
                </a:moveTo>
                <a:cubicBezTo>
                  <a:pt x="4685857" y="0"/>
                  <a:pt x="4860728" y="174871"/>
                  <a:pt x="4860728" y="390585"/>
                </a:cubicBezTo>
                <a:cubicBezTo>
                  <a:pt x="4860728" y="606299"/>
                  <a:pt x="4685857" y="781170"/>
                  <a:pt x="4470143" y="781170"/>
                </a:cubicBezTo>
                <a:cubicBezTo>
                  <a:pt x="4254429" y="781170"/>
                  <a:pt x="4079558" y="606299"/>
                  <a:pt x="4079558" y="390585"/>
                </a:cubicBezTo>
                <a:cubicBezTo>
                  <a:pt x="4079558" y="174871"/>
                  <a:pt x="4254429" y="0"/>
                  <a:pt x="447014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87228981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D1F2E-7A54-E97A-113C-0CF8A946D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494" y="552782"/>
            <a:ext cx="5369169" cy="1619611"/>
          </a:xfrm>
        </p:spPr>
        <p:txBody>
          <a:bodyPr>
            <a:normAutofit/>
          </a:bodyPr>
          <a:lstStyle/>
          <a:p>
            <a:r>
              <a:rPr lang="en-US">
                <a:cs typeface="Posterama"/>
              </a:rPr>
              <a:t>THE NESTED-IF STATEMENT: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B99FF-7D55-591E-5F4A-CB99CC203C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39" r="38250" b="6250"/>
          <a:stretch/>
        </p:blipFill>
        <p:spPr>
          <a:xfrm>
            <a:off x="-52346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5436113" y="4232571"/>
                </a:moveTo>
                <a:cubicBezTo>
                  <a:pt x="5625722" y="4232571"/>
                  <a:pt x="5779430" y="4386279"/>
                  <a:pt x="5779430" y="4575888"/>
                </a:cubicBezTo>
                <a:cubicBezTo>
                  <a:pt x="5779430" y="4765497"/>
                  <a:pt x="5625722" y="4919205"/>
                  <a:pt x="5436113" y="4919205"/>
                </a:cubicBezTo>
                <a:cubicBezTo>
                  <a:pt x="5246504" y="4919205"/>
                  <a:pt x="5092796" y="4765497"/>
                  <a:pt x="5092796" y="4575888"/>
                </a:cubicBezTo>
                <a:cubicBezTo>
                  <a:pt x="5092796" y="4386279"/>
                  <a:pt x="5246504" y="4232571"/>
                  <a:pt x="5436113" y="4232571"/>
                </a:cubicBezTo>
                <a:close/>
                <a:moveTo>
                  <a:pt x="5580185" y="1806694"/>
                </a:moveTo>
                <a:cubicBezTo>
                  <a:pt x="5699726" y="1806694"/>
                  <a:pt x="5799461" y="1891487"/>
                  <a:pt x="5822527" y="2004209"/>
                </a:cubicBezTo>
                <a:lnTo>
                  <a:pt x="5827552" y="2054052"/>
                </a:lnTo>
                <a:lnTo>
                  <a:pt x="5827552" y="2054073"/>
                </a:lnTo>
                <a:lnTo>
                  <a:pt x="5822527" y="2103916"/>
                </a:lnTo>
                <a:cubicBezTo>
                  <a:pt x="5799461" y="2216637"/>
                  <a:pt x="5699726" y="2301430"/>
                  <a:pt x="5580185" y="2301430"/>
                </a:cubicBezTo>
                <a:cubicBezTo>
                  <a:pt x="5443567" y="2301430"/>
                  <a:pt x="5332817" y="2190680"/>
                  <a:pt x="5332817" y="2054062"/>
                </a:cubicBezTo>
                <a:cubicBezTo>
                  <a:pt x="5332817" y="1917444"/>
                  <a:pt x="5443567" y="1806694"/>
                  <a:pt x="5580185" y="1806694"/>
                </a:cubicBezTo>
                <a:close/>
                <a:moveTo>
                  <a:pt x="5580184" y="1294715"/>
                </a:moveTo>
                <a:cubicBezTo>
                  <a:pt x="5659753" y="1294715"/>
                  <a:pt x="5724256" y="1359218"/>
                  <a:pt x="5724256" y="1438787"/>
                </a:cubicBezTo>
                <a:cubicBezTo>
                  <a:pt x="5724256" y="1518356"/>
                  <a:pt x="5659753" y="1582859"/>
                  <a:pt x="5580184" y="1582859"/>
                </a:cubicBezTo>
                <a:cubicBezTo>
                  <a:pt x="5500615" y="1582859"/>
                  <a:pt x="5436112" y="1518356"/>
                  <a:pt x="5436112" y="1438787"/>
                </a:cubicBezTo>
                <a:cubicBezTo>
                  <a:pt x="5436112" y="1359218"/>
                  <a:pt x="5500615" y="1294715"/>
                  <a:pt x="5580184" y="1294715"/>
                </a:cubicBezTo>
                <a:close/>
                <a:moveTo>
                  <a:pt x="0" y="0"/>
                </a:moveTo>
                <a:lnTo>
                  <a:pt x="5346882" y="0"/>
                </a:lnTo>
                <a:lnTo>
                  <a:pt x="5396357" y="64140"/>
                </a:lnTo>
                <a:cubicBezTo>
                  <a:pt x="5509528" y="228632"/>
                  <a:pt x="5577723" y="424885"/>
                  <a:pt x="5582550" y="646882"/>
                </a:cubicBezTo>
                <a:cubicBezTo>
                  <a:pt x="5608062" y="1102027"/>
                  <a:pt x="5203194" y="1301070"/>
                  <a:pt x="5151872" y="1809180"/>
                </a:cubicBezTo>
                <a:cubicBezTo>
                  <a:pt x="5104686" y="2276432"/>
                  <a:pt x="5496947" y="2514465"/>
                  <a:pt x="5323965" y="3464278"/>
                </a:cubicBezTo>
                <a:cubicBezTo>
                  <a:pt x="5211960" y="4079388"/>
                  <a:pt x="4297510" y="4259025"/>
                  <a:pt x="5513003" y="5720066"/>
                </a:cubicBezTo>
                <a:cubicBezTo>
                  <a:pt x="5768583" y="6027176"/>
                  <a:pt x="5791560" y="6490332"/>
                  <a:pt x="5601722" y="6841105"/>
                </a:cubicBezTo>
                <a:lnTo>
                  <a:pt x="5590822" y="6858000"/>
                </a:lnTo>
                <a:lnTo>
                  <a:pt x="1735" y="6858000"/>
                </a:lnTo>
                <a:lnTo>
                  <a:pt x="0" y="6858000"/>
                </a:lnTo>
                <a:lnTo>
                  <a:pt x="0" y="6849812"/>
                </a:lnTo>
                <a:lnTo>
                  <a:pt x="0" y="6483067"/>
                </a:lnTo>
                <a:lnTo>
                  <a:pt x="0" y="1250146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BECCB-22D9-117B-9484-C88DA1864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1729" y="2172632"/>
            <a:ext cx="5724729" cy="414460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Nested if statements mean an if statement inside another if statement.</a:t>
            </a:r>
          </a:p>
          <a:p>
            <a:pPr>
              <a:lnSpc>
                <a:spcPct val="100000"/>
              </a:lnSpc>
            </a:pPr>
            <a:r>
              <a:rPr lang="en-US" sz="1100" b="1">
                <a:ea typeface="+mn-lt"/>
                <a:cs typeface="+mn-lt"/>
              </a:rPr>
              <a:t>Syntax</a:t>
            </a:r>
            <a:r>
              <a:rPr lang="en-US" sz="1100">
                <a:ea typeface="+mn-lt"/>
                <a:cs typeface="+mn-lt"/>
              </a:rPr>
              <a:t>: </a:t>
            </a:r>
            <a:endParaRPr lang="en-US" sz="1100"/>
          </a:p>
          <a:p>
            <a:pPr>
              <a:lnSpc>
                <a:spcPct val="100000"/>
              </a:lnSpc>
            </a:pPr>
            <a:r>
              <a:rPr lang="en-US" sz="1100">
                <a:latin typeface="Consolas"/>
              </a:rPr>
              <a:t>if (condition1):
   if (condition2): </a:t>
            </a:r>
          </a:p>
          <a:p>
            <a:pPr>
              <a:lnSpc>
                <a:spcPct val="100000"/>
              </a:lnSpc>
            </a:pPr>
            <a:r>
              <a:rPr lang="en-US" sz="1200">
                <a:latin typeface="Consolas"/>
              </a:rPr>
              <a:t>EXAMPLE:</a:t>
            </a:r>
          </a:p>
          <a:p>
            <a:pPr>
              <a:lnSpc>
                <a:spcPct val="100000"/>
              </a:lnSpc>
            </a:pPr>
            <a:r>
              <a:rPr lang="en-US" sz="1200" err="1">
                <a:latin typeface="Consolas"/>
              </a:rPr>
              <a:t>i</a:t>
            </a:r>
            <a:r>
              <a:rPr lang="en-US" sz="1200">
                <a:latin typeface="Consolas"/>
              </a:rPr>
              <a:t> </a:t>
            </a:r>
            <a:r>
              <a:rPr lang="en-US" sz="1200" b="1">
                <a:latin typeface="Consolas"/>
              </a:rPr>
              <a:t>=</a:t>
            </a:r>
            <a:r>
              <a:rPr lang="en-US" sz="1200">
                <a:latin typeface="Consolas"/>
              </a:rPr>
              <a:t> 10</a:t>
            </a:r>
            <a:endParaRPr lang="en-US" sz="1200"/>
          </a:p>
          <a:p>
            <a:pPr>
              <a:lnSpc>
                <a:spcPct val="100000"/>
              </a:lnSpc>
            </a:pPr>
            <a:r>
              <a:rPr lang="en-US" sz="1200" b="1">
                <a:latin typeface="Consolas"/>
              </a:rPr>
              <a:t>if</a:t>
            </a:r>
            <a:r>
              <a:rPr lang="en-US" sz="1200">
                <a:latin typeface="Consolas"/>
              </a:rPr>
              <a:t> (</a:t>
            </a:r>
            <a:r>
              <a:rPr lang="en-US" sz="1200" err="1">
                <a:latin typeface="Consolas"/>
              </a:rPr>
              <a:t>i</a:t>
            </a:r>
            <a:r>
              <a:rPr lang="en-US" sz="1200">
                <a:latin typeface="Consolas"/>
              </a:rPr>
              <a:t> </a:t>
            </a:r>
            <a:r>
              <a:rPr lang="en-US" sz="1200" b="1">
                <a:latin typeface="Consolas"/>
              </a:rPr>
              <a:t>==</a:t>
            </a:r>
            <a:r>
              <a:rPr lang="en-US" sz="1200">
                <a:latin typeface="Consolas"/>
              </a:rPr>
              <a:t> 10)</a:t>
            </a:r>
            <a:endParaRPr lang="en-US" sz="1200">
              <a:latin typeface="Avenir Next LT Pro"/>
            </a:endParaRPr>
          </a:p>
          <a:p>
            <a:pPr>
              <a:lnSpc>
                <a:spcPct val="100000"/>
              </a:lnSpc>
            </a:pPr>
            <a:r>
              <a:rPr lang="en-US" sz="1200">
                <a:latin typeface="Consolas"/>
              </a:rPr>
              <a:t>    </a:t>
            </a:r>
            <a:r>
              <a:rPr lang="en-US" sz="1200" b="1">
                <a:latin typeface="Consolas"/>
              </a:rPr>
              <a:t>if</a:t>
            </a:r>
            <a:r>
              <a:rPr lang="en-US" sz="1200">
                <a:latin typeface="Consolas"/>
              </a:rPr>
              <a:t> (</a:t>
            </a:r>
            <a:r>
              <a:rPr lang="en-US" sz="1200" err="1">
                <a:latin typeface="Consolas"/>
              </a:rPr>
              <a:t>i</a:t>
            </a:r>
            <a:r>
              <a:rPr lang="en-US" sz="1200">
                <a:latin typeface="Consolas"/>
              </a:rPr>
              <a:t> &lt; 15): </a:t>
            </a:r>
            <a:endParaRPr lang="en-US" sz="1200">
              <a:latin typeface="Avenir Next LT Pro"/>
            </a:endParaRPr>
          </a:p>
          <a:p>
            <a:pPr>
              <a:lnSpc>
                <a:spcPct val="100000"/>
              </a:lnSpc>
            </a:pPr>
            <a:r>
              <a:rPr lang="en-US" sz="1200">
                <a:latin typeface="Consolas"/>
              </a:rPr>
              <a:t>        print("</a:t>
            </a:r>
            <a:r>
              <a:rPr lang="en-US" sz="1200" err="1">
                <a:latin typeface="Consolas"/>
              </a:rPr>
              <a:t>i</a:t>
            </a:r>
            <a:r>
              <a:rPr lang="en-US" sz="1200">
                <a:latin typeface="Consolas"/>
              </a:rPr>
              <a:t> is smaller than 15") </a:t>
            </a:r>
            <a:endParaRPr lang="en-US" sz="1200"/>
          </a:p>
          <a:p>
            <a:pPr>
              <a:lnSpc>
                <a:spcPct val="100000"/>
              </a:lnSpc>
            </a:pPr>
            <a:r>
              <a:rPr lang="en-US" sz="1200">
                <a:latin typeface="Consolas"/>
              </a:rPr>
              <a:t>             </a:t>
            </a:r>
            <a:r>
              <a:rPr lang="en-US" sz="1200" b="1">
                <a:latin typeface="Consolas"/>
              </a:rPr>
              <a:t>if</a:t>
            </a:r>
            <a:r>
              <a:rPr lang="en-US" sz="1200">
                <a:latin typeface="Consolas"/>
              </a:rPr>
              <a:t> (</a:t>
            </a:r>
            <a:r>
              <a:rPr lang="en-US" sz="1200" err="1">
                <a:latin typeface="Consolas"/>
              </a:rPr>
              <a:t>i</a:t>
            </a:r>
            <a:r>
              <a:rPr lang="en-US" sz="1200">
                <a:latin typeface="Consolas"/>
              </a:rPr>
              <a:t> &lt; 12): </a:t>
            </a:r>
            <a:endParaRPr lang="en-US" sz="1200"/>
          </a:p>
          <a:p>
            <a:pPr>
              <a:lnSpc>
                <a:spcPct val="100000"/>
              </a:lnSpc>
            </a:pPr>
            <a:r>
              <a:rPr lang="en-US" sz="1200">
                <a:latin typeface="Consolas"/>
              </a:rPr>
              <a:t>        </a:t>
            </a:r>
            <a:r>
              <a:rPr lang="en-US" sz="1200" b="1">
                <a:latin typeface="Consolas"/>
              </a:rPr>
              <a:t>print</a:t>
            </a:r>
            <a:r>
              <a:rPr lang="en-US" sz="1200">
                <a:latin typeface="Consolas"/>
              </a:rPr>
              <a:t>("</a:t>
            </a:r>
            <a:r>
              <a:rPr lang="en-US" sz="1200" err="1">
                <a:latin typeface="Consolas"/>
              </a:rPr>
              <a:t>i</a:t>
            </a:r>
            <a:r>
              <a:rPr lang="en-US" sz="1200">
                <a:latin typeface="Consolas"/>
              </a:rPr>
              <a:t> is smaller than 12 too") </a:t>
            </a:r>
            <a:endParaRPr lang="en-US" sz="1200"/>
          </a:p>
          <a:p>
            <a:pPr>
              <a:lnSpc>
                <a:spcPct val="100000"/>
              </a:lnSpc>
            </a:pPr>
            <a:r>
              <a:rPr lang="en-US" sz="1200">
                <a:latin typeface="Consolas"/>
              </a:rPr>
              <a:t>    </a:t>
            </a:r>
            <a:r>
              <a:rPr lang="en-US" sz="1200" b="1">
                <a:latin typeface="Consolas"/>
              </a:rPr>
              <a:t>else</a:t>
            </a:r>
            <a:r>
              <a:rPr lang="en-US" sz="1200">
                <a:latin typeface="Consolas"/>
              </a:rPr>
              <a:t>:</a:t>
            </a:r>
            <a:endParaRPr lang="en-US" sz="1200">
              <a:latin typeface="Avenir Next LT Pro"/>
            </a:endParaRPr>
          </a:p>
          <a:p>
            <a:pPr>
              <a:lnSpc>
                <a:spcPct val="100000"/>
              </a:lnSpc>
            </a:pPr>
            <a:r>
              <a:rPr lang="en-US" sz="1200" b="1">
                <a:latin typeface="Consolas"/>
              </a:rPr>
              <a:t>print</a:t>
            </a:r>
            <a:r>
              <a:rPr lang="en-US" sz="1200">
                <a:latin typeface="Consolas"/>
              </a:rPr>
              <a:t>("</a:t>
            </a:r>
            <a:r>
              <a:rPr lang="en-US" sz="1200" err="1">
                <a:latin typeface="Consolas"/>
              </a:rPr>
              <a:t>i</a:t>
            </a:r>
            <a:r>
              <a:rPr lang="en-US" sz="1200">
                <a:latin typeface="Consolas"/>
              </a:rPr>
              <a:t> is greater than 15") </a:t>
            </a:r>
            <a:endParaRPr lang="en-US" sz="1200"/>
          </a:p>
          <a:p>
            <a:pPr>
              <a:lnSpc>
                <a:spcPct val="100000"/>
              </a:lnSpc>
            </a:pPr>
            <a:endParaRPr lang="en-US" sz="11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0477789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DBC28-87A7-DF58-045C-A1F1D5041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5369169" cy="1614069"/>
          </a:xfrm>
        </p:spPr>
        <p:txBody>
          <a:bodyPr>
            <a:normAutofit/>
          </a:bodyPr>
          <a:lstStyle/>
          <a:p>
            <a:r>
              <a:rPr lang="en-US">
                <a:cs typeface="Posterama"/>
              </a:rPr>
              <a:t>THE IF-ELIF-ELSE STATEMENT: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F6A74-D02F-469C-A9AB-CEA0840F9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2253450"/>
            <a:ext cx="6386119" cy="430624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1800">
                <a:ea typeface="+mn-lt"/>
                <a:cs typeface="+mn-lt"/>
              </a:rPr>
              <a:t>Here, a user can decide among multiple options. The if statements are executed from the top down.</a:t>
            </a:r>
          </a:p>
          <a:p>
            <a:pPr>
              <a:lnSpc>
                <a:spcPct val="100000"/>
              </a:lnSpc>
            </a:pPr>
            <a:r>
              <a:rPr lang="en-US" sz="1400" b="1"/>
              <a:t>SYNTAX:</a:t>
            </a:r>
          </a:p>
          <a:p>
            <a:pPr>
              <a:lnSpc>
                <a:spcPct val="100000"/>
              </a:lnSpc>
            </a:pPr>
            <a:r>
              <a:rPr lang="en-US" sz="1400">
                <a:latin typeface="Consolas"/>
              </a:rPr>
              <a:t>if (condition):
    statement
</a:t>
            </a:r>
            <a:r>
              <a:rPr lang="en-US" sz="1400" err="1">
                <a:latin typeface="Consolas"/>
              </a:rPr>
              <a:t>elif</a:t>
            </a:r>
            <a:r>
              <a:rPr lang="en-US" sz="1400">
                <a:latin typeface="Consolas"/>
              </a:rPr>
              <a:t> (condition):
    statement
.
.
else:
    statement</a:t>
            </a:r>
          </a:p>
          <a:p>
            <a:pPr>
              <a:lnSpc>
                <a:spcPct val="100000"/>
              </a:lnSpc>
            </a:pPr>
            <a:r>
              <a:rPr lang="en-US" sz="1400" b="1">
                <a:latin typeface="Consolas"/>
              </a:rPr>
              <a:t>EXAMPLE: </a:t>
            </a:r>
          </a:p>
          <a:p>
            <a:r>
              <a:rPr lang="en-US" sz="1400" err="1">
                <a:ea typeface="+mn-lt"/>
                <a:cs typeface="+mn-lt"/>
              </a:rPr>
              <a:t>i</a:t>
            </a:r>
            <a:r>
              <a:rPr lang="en-US" sz="1400">
                <a:ea typeface="+mn-lt"/>
                <a:cs typeface="+mn-lt"/>
              </a:rPr>
              <a:t> = 10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if </a:t>
            </a:r>
            <a:r>
              <a:rPr lang="en-US" sz="1400" err="1">
                <a:ea typeface="+mn-lt"/>
                <a:cs typeface="+mn-lt"/>
              </a:rPr>
              <a:t>i</a:t>
            </a:r>
            <a:r>
              <a:rPr lang="en-US" sz="1400">
                <a:ea typeface="+mn-lt"/>
                <a:cs typeface="+mn-lt"/>
              </a:rPr>
              <a:t> &lt; 15: print("</a:t>
            </a:r>
            <a:r>
              <a:rPr lang="en-US" sz="1400" err="1">
                <a:ea typeface="+mn-lt"/>
                <a:cs typeface="+mn-lt"/>
              </a:rPr>
              <a:t>i</a:t>
            </a:r>
            <a:r>
              <a:rPr lang="en-US" sz="1400">
                <a:ea typeface="+mn-lt"/>
                <a:cs typeface="+mn-lt"/>
              </a:rPr>
              <a:t> is less than 15") </a:t>
            </a:r>
            <a:endParaRPr lang="en-US" sz="1400"/>
          </a:p>
          <a:p>
            <a:pPr>
              <a:lnSpc>
                <a:spcPct val="100000"/>
              </a:lnSpc>
            </a:pPr>
            <a:endParaRPr lang="en-US" sz="1400" b="1">
              <a:latin typeface="Consolas"/>
            </a:endParaRPr>
          </a:p>
          <a:p>
            <a:pPr>
              <a:lnSpc>
                <a:spcPct val="100000"/>
              </a:lnSpc>
            </a:pPr>
            <a:endParaRPr lang="en-US" sz="700">
              <a:latin typeface="Consolas"/>
            </a:endParaRPr>
          </a:p>
          <a:p>
            <a:pPr>
              <a:lnSpc>
                <a:spcPct val="100000"/>
              </a:lnSpc>
            </a:pPr>
            <a:endParaRPr lang="en-US" sz="700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8F2A78F4-7847-D872-5370-3F93A0ABA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74" r="-1" b="-1"/>
          <a:stretch/>
        </p:blipFill>
        <p:spPr>
          <a:xfrm>
            <a:off x="6408746" y="341196"/>
            <a:ext cx="5783254" cy="5827839"/>
          </a:xfrm>
          <a:custGeom>
            <a:avLst/>
            <a:gdLst/>
            <a:ahLst/>
            <a:cxnLst/>
            <a:rect l="l" t="t" r="r" b="b"/>
            <a:pathLst>
              <a:path w="5783254" h="5827839">
                <a:moveTo>
                  <a:pt x="4737899" y="4735529"/>
                </a:moveTo>
                <a:cubicBezTo>
                  <a:pt x="5039532" y="4735529"/>
                  <a:pt x="5284054" y="4980051"/>
                  <a:pt x="5284054" y="5281684"/>
                </a:cubicBezTo>
                <a:cubicBezTo>
                  <a:pt x="5284054" y="5583317"/>
                  <a:pt x="5039532" y="5827839"/>
                  <a:pt x="4737899" y="5827839"/>
                </a:cubicBezTo>
                <a:cubicBezTo>
                  <a:pt x="4436266" y="5827839"/>
                  <a:pt x="4191744" y="5583317"/>
                  <a:pt x="4191744" y="5281684"/>
                </a:cubicBezTo>
                <a:cubicBezTo>
                  <a:pt x="4191744" y="4980051"/>
                  <a:pt x="4436266" y="4735529"/>
                  <a:pt x="4737899" y="4735529"/>
                </a:cubicBezTo>
                <a:close/>
                <a:moveTo>
                  <a:pt x="926278" y="4451445"/>
                </a:moveTo>
                <a:cubicBezTo>
                  <a:pt x="1155542" y="4451445"/>
                  <a:pt x="1341398" y="4637301"/>
                  <a:pt x="1341398" y="4866565"/>
                </a:cubicBezTo>
                <a:cubicBezTo>
                  <a:pt x="1341398" y="5095829"/>
                  <a:pt x="1155542" y="5281685"/>
                  <a:pt x="926278" y="5281685"/>
                </a:cubicBezTo>
                <a:cubicBezTo>
                  <a:pt x="697014" y="5281685"/>
                  <a:pt x="511158" y="5095829"/>
                  <a:pt x="511158" y="4866565"/>
                </a:cubicBezTo>
                <a:cubicBezTo>
                  <a:pt x="511158" y="4637301"/>
                  <a:pt x="697014" y="4451445"/>
                  <a:pt x="926278" y="4451445"/>
                </a:cubicBezTo>
                <a:close/>
                <a:moveTo>
                  <a:pt x="1681949" y="4088725"/>
                </a:moveTo>
                <a:cubicBezTo>
                  <a:pt x="1834038" y="4088725"/>
                  <a:pt x="1957331" y="4212018"/>
                  <a:pt x="1957331" y="4364107"/>
                </a:cubicBezTo>
                <a:cubicBezTo>
                  <a:pt x="1957331" y="4516196"/>
                  <a:pt x="1834038" y="4639489"/>
                  <a:pt x="1681949" y="4639489"/>
                </a:cubicBezTo>
                <a:cubicBezTo>
                  <a:pt x="1529860" y="4639489"/>
                  <a:pt x="1406567" y="4516196"/>
                  <a:pt x="1406567" y="4364107"/>
                </a:cubicBezTo>
                <a:cubicBezTo>
                  <a:pt x="1406567" y="4212018"/>
                  <a:pt x="1529860" y="4088725"/>
                  <a:pt x="1681949" y="4088725"/>
                </a:cubicBezTo>
                <a:close/>
                <a:moveTo>
                  <a:pt x="1693411" y="509182"/>
                </a:moveTo>
                <a:cubicBezTo>
                  <a:pt x="1845500" y="509182"/>
                  <a:pt x="1968793" y="632475"/>
                  <a:pt x="1968793" y="784564"/>
                </a:cubicBezTo>
                <a:cubicBezTo>
                  <a:pt x="1968793" y="936653"/>
                  <a:pt x="1845500" y="1059946"/>
                  <a:pt x="1693411" y="1059946"/>
                </a:cubicBezTo>
                <a:cubicBezTo>
                  <a:pt x="1541322" y="1059946"/>
                  <a:pt x="1418029" y="936653"/>
                  <a:pt x="1418029" y="784564"/>
                </a:cubicBezTo>
                <a:cubicBezTo>
                  <a:pt x="1418029" y="632475"/>
                  <a:pt x="1541322" y="509182"/>
                  <a:pt x="1693411" y="509182"/>
                </a:cubicBezTo>
                <a:close/>
                <a:moveTo>
                  <a:pt x="3016437" y="478512"/>
                </a:moveTo>
                <a:cubicBezTo>
                  <a:pt x="3052905" y="476034"/>
                  <a:pt x="3089701" y="476075"/>
                  <a:pt x="3126794" y="478680"/>
                </a:cubicBezTo>
                <a:cubicBezTo>
                  <a:pt x="3225709" y="485628"/>
                  <a:pt x="3326735" y="510816"/>
                  <a:pt x="3429286" y="555125"/>
                </a:cubicBezTo>
                <a:cubicBezTo>
                  <a:pt x="3588377" y="623860"/>
                  <a:pt x="3726579" y="757508"/>
                  <a:pt x="3852460" y="883435"/>
                </a:cubicBezTo>
                <a:cubicBezTo>
                  <a:pt x="4189958" y="1221166"/>
                  <a:pt x="4581366" y="1207328"/>
                  <a:pt x="4939713" y="1000031"/>
                </a:cubicBezTo>
                <a:cubicBezTo>
                  <a:pt x="5194103" y="852348"/>
                  <a:pt x="5433141" y="675268"/>
                  <a:pt x="5697634" y="549718"/>
                </a:cubicBezTo>
                <a:lnTo>
                  <a:pt x="5783254" y="513561"/>
                </a:lnTo>
                <a:lnTo>
                  <a:pt x="5783254" y="4871711"/>
                </a:lnTo>
                <a:lnTo>
                  <a:pt x="5743328" y="4864473"/>
                </a:lnTo>
                <a:cubicBezTo>
                  <a:pt x="5605918" y="4834320"/>
                  <a:pt x="5469797" y="4789559"/>
                  <a:pt x="5333250" y="4737862"/>
                </a:cubicBezTo>
                <a:cubicBezTo>
                  <a:pt x="5018374" y="4618749"/>
                  <a:pt x="4676802" y="4500296"/>
                  <a:pt x="4354677" y="4623045"/>
                </a:cubicBezTo>
                <a:cubicBezTo>
                  <a:pt x="4093969" y="4722577"/>
                  <a:pt x="3874992" y="4932580"/>
                  <a:pt x="3639124" y="5095915"/>
                </a:cubicBezTo>
                <a:cubicBezTo>
                  <a:pt x="3490411" y="5199039"/>
                  <a:pt x="3351637" y="5318395"/>
                  <a:pt x="3196098" y="5409413"/>
                </a:cubicBezTo>
                <a:cubicBezTo>
                  <a:pt x="2798576" y="5642084"/>
                  <a:pt x="2315054" y="5309217"/>
                  <a:pt x="2216541" y="5005202"/>
                </a:cubicBezTo>
                <a:cubicBezTo>
                  <a:pt x="2172959" y="4870183"/>
                  <a:pt x="2182102" y="4711777"/>
                  <a:pt x="2195718" y="4566594"/>
                </a:cubicBezTo>
                <a:cubicBezTo>
                  <a:pt x="2235161" y="4141667"/>
                  <a:pt x="1842961" y="3903370"/>
                  <a:pt x="1509426" y="3909896"/>
                </a:cubicBezTo>
                <a:cubicBezTo>
                  <a:pt x="539234" y="3931048"/>
                  <a:pt x="29168" y="3302144"/>
                  <a:pt x="354" y="2455296"/>
                </a:cubicBezTo>
                <a:cubicBezTo>
                  <a:pt x="-4549" y="2310187"/>
                  <a:pt x="42804" y="2163767"/>
                  <a:pt x="65932" y="2017226"/>
                </a:cubicBezTo>
                <a:cubicBezTo>
                  <a:pt x="138904" y="1706535"/>
                  <a:pt x="262471" y="1430265"/>
                  <a:pt x="548743" y="1259879"/>
                </a:cubicBezTo>
                <a:cubicBezTo>
                  <a:pt x="731311" y="1151231"/>
                  <a:pt x="929316" y="1141485"/>
                  <a:pt x="1139870" y="1171590"/>
                </a:cubicBezTo>
                <a:cubicBezTo>
                  <a:pt x="1368879" y="1204173"/>
                  <a:pt x="1602397" y="1224911"/>
                  <a:pt x="1832320" y="1214571"/>
                </a:cubicBezTo>
                <a:cubicBezTo>
                  <a:pt x="2045424" y="1204861"/>
                  <a:pt x="2179434" y="1036538"/>
                  <a:pt x="2309408" y="884812"/>
                </a:cubicBezTo>
                <a:cubicBezTo>
                  <a:pt x="2521947" y="636609"/>
                  <a:pt x="2761159" y="495859"/>
                  <a:pt x="3016437" y="478512"/>
                </a:cubicBezTo>
                <a:close/>
                <a:moveTo>
                  <a:pt x="4470143" y="0"/>
                </a:moveTo>
                <a:cubicBezTo>
                  <a:pt x="4685857" y="0"/>
                  <a:pt x="4860728" y="174871"/>
                  <a:pt x="4860728" y="390585"/>
                </a:cubicBezTo>
                <a:cubicBezTo>
                  <a:pt x="4860728" y="606299"/>
                  <a:pt x="4685857" y="781170"/>
                  <a:pt x="4470143" y="781170"/>
                </a:cubicBezTo>
                <a:cubicBezTo>
                  <a:pt x="4254429" y="781170"/>
                  <a:pt x="4079558" y="606299"/>
                  <a:pt x="4079558" y="390585"/>
                </a:cubicBezTo>
                <a:cubicBezTo>
                  <a:pt x="4079558" y="174871"/>
                  <a:pt x="4254429" y="0"/>
                  <a:pt x="447014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05175832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ABD3-F8F0-22F8-A6D2-FB4041A5A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Posterama"/>
              </a:rPr>
              <a:t>CONDITIONAL STATEMENTS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E65F7-1348-5E5A-FFD1-0E09A0C520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600" b="1">
                <a:ea typeface="+mn-lt"/>
                <a:cs typeface="+mn-lt"/>
              </a:rPr>
              <a:t>…...…................ADVANTAGES......................</a:t>
            </a:r>
          </a:p>
          <a:p>
            <a:pPr marL="171450" indent="-171450">
              <a:buFont typeface="Wingdings" panose="020B0504020202020204" pitchFamily="34" charset="0"/>
              <a:buChar char="Ø"/>
            </a:pPr>
            <a:r>
              <a:rPr lang="en-US" sz="1800" b="1">
                <a:ea typeface="+mn-lt"/>
                <a:cs typeface="+mn-lt"/>
              </a:rPr>
              <a:t>Decision-Making: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Conditional statements allow you to make decisions in your code.</a:t>
            </a:r>
            <a:endParaRPr lang="en-US" sz="1800"/>
          </a:p>
          <a:p>
            <a:pPr marL="171450" indent="-171450">
              <a:buFont typeface="Wingdings" panose="020B0504020202020204" pitchFamily="34" charset="0"/>
              <a:buChar char="Ø"/>
            </a:pPr>
            <a:r>
              <a:rPr lang="en-US" sz="1800" b="1">
                <a:ea typeface="+mn-lt"/>
                <a:cs typeface="+mn-lt"/>
              </a:rPr>
              <a:t>Flexibility: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Conditional statements provide flexibility in handling different scenarios. </a:t>
            </a:r>
            <a:endParaRPr lang="en-US" sz="1800"/>
          </a:p>
          <a:p>
            <a:pPr marL="171450" indent="-171450">
              <a:buFont typeface="Wingdings" panose="020B0504020202020204" pitchFamily="34" charset="0"/>
              <a:buChar char="Ø"/>
            </a:pPr>
            <a:r>
              <a:rPr lang="en-US" sz="1800" b="1">
                <a:ea typeface="+mn-lt"/>
                <a:cs typeface="+mn-lt"/>
              </a:rPr>
              <a:t>Control Flow: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Conditional statements control the flow of a program</a:t>
            </a:r>
            <a:endParaRPr lang="en-US" sz="1600"/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ED7CE-E156-091D-94BB-9C6AF1CD4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46990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/>
              <a:t>….............DIS-ADVANTAGES......................</a:t>
            </a:r>
          </a:p>
          <a:p>
            <a:pPr marL="171450" indent="-171450">
              <a:buFont typeface="Wingdings" panose="020B0504020202020204" pitchFamily="34" charset="0"/>
              <a:buChar char="Ø"/>
            </a:pPr>
            <a:r>
              <a:rPr lang="en-US" sz="1800" b="1">
                <a:ea typeface="+mn-lt"/>
                <a:cs typeface="+mn-lt"/>
              </a:rPr>
              <a:t>Code Duplication:</a:t>
            </a:r>
            <a:endParaRPr lang="en-US" sz="3200"/>
          </a:p>
          <a:p>
            <a:r>
              <a:rPr lang="en-US" sz="1800">
                <a:ea typeface="+mn-lt"/>
                <a:cs typeface="+mn-lt"/>
              </a:rPr>
              <a:t>If not properly managed, conditional statements can lead to code duplication. </a:t>
            </a:r>
          </a:p>
          <a:p>
            <a:pPr>
              <a:buFont typeface="Wingdings" panose="020B0504020202020204" pitchFamily="34" charset="0"/>
              <a:buChar char="Ø"/>
            </a:pPr>
            <a:r>
              <a:rPr lang="en-US" sz="1800" b="1">
                <a:ea typeface="+mn-lt"/>
                <a:cs typeface="+mn-lt"/>
              </a:rPr>
              <a:t>Nested Complexity:</a:t>
            </a:r>
            <a:endParaRPr lang="en-US" sz="3200"/>
          </a:p>
          <a:p>
            <a:pPr>
              <a:buFont typeface="Wingdings" panose="020B0504020202020204" pitchFamily="34" charset="0"/>
              <a:buChar char="Ø"/>
            </a:pPr>
            <a:r>
              <a:rPr lang="en-US" sz="1800">
                <a:ea typeface="+mn-lt"/>
                <a:cs typeface="+mn-lt"/>
              </a:rPr>
              <a:t>Excessive nesting of conditional statements can lead to code complexity and decreased readability.</a:t>
            </a:r>
            <a:endParaRPr lang="en-US" sz="3200"/>
          </a:p>
          <a:p>
            <a:pPr marL="171450" indent="-171450">
              <a:buFont typeface="Wingdings" panose="020B0504020202020204" pitchFamily="34" charset="0"/>
              <a:buChar char="Ø"/>
            </a:pPr>
            <a:r>
              <a:rPr lang="en-US" sz="1800" b="1">
                <a:ea typeface="+mn-lt"/>
                <a:cs typeface="+mn-lt"/>
              </a:rPr>
              <a:t>Maintainability:</a:t>
            </a:r>
            <a:endParaRPr lang="en-US" sz="3200"/>
          </a:p>
          <a:p>
            <a:r>
              <a:rPr lang="en-US" sz="1800">
                <a:ea typeface="+mn-lt"/>
                <a:cs typeface="+mn-lt"/>
              </a:rPr>
              <a:t>As the number of conditions increases, maintaining and updating the code may become more challenging.</a:t>
            </a:r>
            <a:endParaRPr lang="en-US" sz="2800"/>
          </a:p>
          <a:p>
            <a:pPr marL="342900" indent="-342900">
              <a:buFont typeface="Wingdings" panose="020B0504020202020204" pitchFamily="34" charset="0"/>
              <a:buChar char="Ø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76498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13B2A7-A44E-4940-9367-4788F2807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DBF9A7D-DF04-4422-981B-76DFC7208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759370" y="0"/>
            <a:ext cx="2432630" cy="2848482"/>
          </a:xfrm>
          <a:custGeom>
            <a:avLst/>
            <a:gdLst>
              <a:gd name="connsiteX0" fmla="*/ 1193013 w 2432630"/>
              <a:gd name="connsiteY0" fmla="*/ 1609830 h 2848482"/>
              <a:gd name="connsiteX1" fmla="*/ 1452520 w 2432630"/>
              <a:gd name="connsiteY1" fmla="*/ 1771993 h 2848482"/>
              <a:gd name="connsiteX2" fmla="*/ 1333256 w 2432630"/>
              <a:gd name="connsiteY2" fmla="*/ 2217094 h 2848482"/>
              <a:gd name="connsiteX3" fmla="*/ 888154 w 2432630"/>
              <a:gd name="connsiteY3" fmla="*/ 2097829 h 2848482"/>
              <a:gd name="connsiteX4" fmla="*/ 1007419 w 2432630"/>
              <a:gd name="connsiteY4" fmla="*/ 1652728 h 2848482"/>
              <a:gd name="connsiteX5" fmla="*/ 1193013 w 2432630"/>
              <a:gd name="connsiteY5" fmla="*/ 1609830 h 2848482"/>
              <a:gd name="connsiteX6" fmla="*/ 1721013 w 2432630"/>
              <a:gd name="connsiteY6" fmla="*/ 1345937 h 2848482"/>
              <a:gd name="connsiteX7" fmla="*/ 1880524 w 2432630"/>
              <a:gd name="connsiteY7" fmla="*/ 1425334 h 2848482"/>
              <a:gd name="connsiteX8" fmla="*/ 1821528 w 2432630"/>
              <a:gd name="connsiteY8" fmla="*/ 1645511 h 2848482"/>
              <a:gd name="connsiteX9" fmla="*/ 1601350 w 2432630"/>
              <a:gd name="connsiteY9" fmla="*/ 1586514 h 2848482"/>
              <a:gd name="connsiteX10" fmla="*/ 1660347 w 2432630"/>
              <a:gd name="connsiteY10" fmla="*/ 1366337 h 2848482"/>
              <a:gd name="connsiteX11" fmla="*/ 1721013 w 2432630"/>
              <a:gd name="connsiteY11" fmla="*/ 1345937 h 2848482"/>
              <a:gd name="connsiteX12" fmla="*/ 0 w 2432630"/>
              <a:gd name="connsiteY12" fmla="*/ 0 h 2848482"/>
              <a:gd name="connsiteX13" fmla="*/ 2420476 w 2432630"/>
              <a:gd name="connsiteY13" fmla="*/ 0 h 2848482"/>
              <a:gd name="connsiteX14" fmla="*/ 2431096 w 2432630"/>
              <a:gd name="connsiteY14" fmla="*/ 94052 h 2848482"/>
              <a:gd name="connsiteX15" fmla="*/ 2426545 w 2432630"/>
              <a:gd name="connsiteY15" fmla="*/ 261706 h 2848482"/>
              <a:gd name="connsiteX16" fmla="*/ 1347411 w 2432630"/>
              <a:gd name="connsiteY16" fmla="*/ 1289202 h 2848482"/>
              <a:gd name="connsiteX17" fmla="*/ 678423 w 2432630"/>
              <a:gd name="connsiteY17" fmla="*/ 1606118 h 2848482"/>
              <a:gd name="connsiteX18" fmla="*/ 284014 w 2432630"/>
              <a:gd name="connsiteY18" fmla="*/ 2398976 h 2848482"/>
              <a:gd name="connsiteX19" fmla="*/ 97407 w 2432630"/>
              <a:gd name="connsiteY19" fmla="*/ 2742323 h 2848482"/>
              <a:gd name="connsiteX20" fmla="*/ 0 w 2432630"/>
              <a:gd name="connsiteY20" fmla="*/ 2848482 h 284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32630" h="2848482">
                <a:moveTo>
                  <a:pt x="1193013" y="1609830"/>
                </a:moveTo>
                <a:cubicBezTo>
                  <a:pt x="1297352" y="1617205"/>
                  <a:pt x="1396284" y="1674588"/>
                  <a:pt x="1452520" y="1771993"/>
                </a:cubicBezTo>
                <a:cubicBezTo>
                  <a:pt x="1542498" y="1927838"/>
                  <a:pt x="1489101" y="2127117"/>
                  <a:pt x="1333256" y="2217094"/>
                </a:cubicBezTo>
                <a:cubicBezTo>
                  <a:pt x="1177410" y="2307071"/>
                  <a:pt x="978131" y="2253675"/>
                  <a:pt x="888154" y="2097829"/>
                </a:cubicBezTo>
                <a:cubicBezTo>
                  <a:pt x="798176" y="1941984"/>
                  <a:pt x="851572" y="1742705"/>
                  <a:pt x="1007419" y="1652728"/>
                </a:cubicBezTo>
                <a:cubicBezTo>
                  <a:pt x="1065861" y="1618986"/>
                  <a:pt x="1130410" y="1605406"/>
                  <a:pt x="1193013" y="1609830"/>
                </a:cubicBezTo>
                <a:close/>
                <a:moveTo>
                  <a:pt x="1721013" y="1345937"/>
                </a:moveTo>
                <a:cubicBezTo>
                  <a:pt x="1783347" y="1338202"/>
                  <a:pt x="1847142" y="1367515"/>
                  <a:pt x="1880524" y="1425334"/>
                </a:cubicBezTo>
                <a:cubicBezTo>
                  <a:pt x="1925033" y="1502425"/>
                  <a:pt x="1898619" y="1601002"/>
                  <a:pt x="1821528" y="1645511"/>
                </a:cubicBezTo>
                <a:cubicBezTo>
                  <a:pt x="1744436" y="1690020"/>
                  <a:pt x="1645859" y="1663606"/>
                  <a:pt x="1601350" y="1586514"/>
                </a:cubicBezTo>
                <a:cubicBezTo>
                  <a:pt x="1556841" y="1509423"/>
                  <a:pt x="1583254" y="1410846"/>
                  <a:pt x="1660347" y="1366337"/>
                </a:cubicBezTo>
                <a:cubicBezTo>
                  <a:pt x="1679620" y="1355210"/>
                  <a:pt x="1700235" y="1348515"/>
                  <a:pt x="1721013" y="1345937"/>
                </a:cubicBezTo>
                <a:close/>
                <a:moveTo>
                  <a:pt x="0" y="0"/>
                </a:moveTo>
                <a:lnTo>
                  <a:pt x="2420476" y="0"/>
                </a:lnTo>
                <a:lnTo>
                  <a:pt x="2431096" y="94052"/>
                </a:lnTo>
                <a:cubicBezTo>
                  <a:pt x="2434004" y="150699"/>
                  <a:pt x="2432933" y="206775"/>
                  <a:pt x="2426545" y="261706"/>
                </a:cubicBezTo>
                <a:cubicBezTo>
                  <a:pt x="2360669" y="828256"/>
                  <a:pt x="1972176" y="1172577"/>
                  <a:pt x="1347411" y="1289202"/>
                </a:cubicBezTo>
                <a:cubicBezTo>
                  <a:pt x="1096744" y="1336043"/>
                  <a:pt x="825156" y="1376752"/>
                  <a:pt x="678423" y="1606118"/>
                </a:cubicBezTo>
                <a:cubicBezTo>
                  <a:pt x="520257" y="1853673"/>
                  <a:pt x="394149" y="2125038"/>
                  <a:pt x="284014" y="2398976"/>
                </a:cubicBezTo>
                <a:cubicBezTo>
                  <a:pt x="233465" y="2524954"/>
                  <a:pt x="173906" y="2641107"/>
                  <a:pt x="97407" y="2742323"/>
                </a:cubicBezTo>
                <a:lnTo>
                  <a:pt x="0" y="28484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E890F-A7C3-B6A1-88B3-260F12DA0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r>
              <a:rPr lang="en-US">
                <a:cs typeface="Posterama"/>
              </a:rPr>
              <a:t> TRANSFER STATEMENTS: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DC3B5B-0015-6C9C-2C5F-8D73E1664F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8269220"/>
              </p:ext>
            </p:extLst>
          </p:nvPr>
        </p:nvGraphicFramePr>
        <p:xfrm>
          <a:off x="609600" y="2106613"/>
          <a:ext cx="10972800" cy="4035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702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plashVTI">
  <a:themeElements>
    <a:clrScheme name="AnalogousFromLightSeedLeftStep">
      <a:dk1>
        <a:srgbClr val="000000"/>
      </a:dk1>
      <a:lt1>
        <a:srgbClr val="FFFFFF"/>
      </a:lt1>
      <a:dk2>
        <a:srgbClr val="412424"/>
      </a:dk2>
      <a:lt2>
        <a:srgbClr val="E2E3E8"/>
      </a:lt2>
      <a:accent1>
        <a:srgbClr val="A8A17F"/>
      </a:accent1>
      <a:accent2>
        <a:srgbClr val="BA987F"/>
      </a:accent2>
      <a:accent3>
        <a:srgbClr val="C49393"/>
      </a:accent3>
      <a:accent4>
        <a:srgbClr val="BA7F97"/>
      </a:accent4>
      <a:accent5>
        <a:srgbClr val="C390BA"/>
      </a:accent5>
      <a:accent6>
        <a:srgbClr val="AC7FBA"/>
      </a:accent6>
      <a:hlink>
        <a:srgbClr val="6974AE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SplashVTI</vt:lpstr>
      <vt:lpstr>PYTHON PROJECT</vt:lpstr>
      <vt:lpstr>CONTENTS</vt:lpstr>
      <vt:lpstr>CONDITIONAL STATEMENTS:</vt:lpstr>
      <vt:lpstr>THE IF STATEMENT:</vt:lpstr>
      <vt:lpstr>THE IF-ELSE STATEMENT:</vt:lpstr>
      <vt:lpstr>THE NESTED-IF STATEMENT:</vt:lpstr>
      <vt:lpstr>THE IF-ELIF-ELSE STATEMENT:</vt:lpstr>
      <vt:lpstr>CONDITIONAL STATEMENTS</vt:lpstr>
      <vt:lpstr> TRANSFER STATEMENTS:</vt:lpstr>
      <vt:lpstr>BREAK STATEMENT</vt:lpstr>
      <vt:lpstr>CONTINUE STATEMENT:</vt:lpstr>
      <vt:lpstr>PASS STATEMENT:</vt:lpstr>
      <vt:lpstr>              TRANSFER STATEMENT</vt:lpstr>
      <vt:lpstr>ITERATIVE STATEMENT:</vt:lpstr>
      <vt:lpstr>WHILE LOOP</vt:lpstr>
      <vt:lpstr>FOR LOOP:</vt:lpstr>
      <vt:lpstr>DO-WHILE LOOP:</vt:lpstr>
      <vt:lpstr>             ITERATIVE STATEMENT</vt:lpstr>
      <vt:lpstr>             CONCLUSION:</vt:lpstr>
      <vt:lpstr>         THE END....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2024-01-07T12:17:56Z</dcterms:created>
  <dcterms:modified xsi:type="dcterms:W3CDTF">2024-01-07T15:31:50Z</dcterms:modified>
</cp:coreProperties>
</file>