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38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;p214" descr="Diagram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4320"/>
            <a:ext cx="9143640" cy="513468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8;p214"/>
          <p:cNvSpPr/>
          <p:nvPr/>
        </p:nvSpPr>
        <p:spPr>
          <a:xfrm>
            <a:off x="343800" y="3257280"/>
            <a:ext cx="526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261360" y="2640960"/>
            <a:ext cx="3311280" cy="44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15" descr="A picture containing person, computer, indoor&#10;&#10;Description automatically generated"/>
          <p:cNvPicPr/>
          <p:nvPr/>
        </p:nvPicPr>
        <p:blipFill>
          <a:blip r:embed="rId14"/>
          <a:srcRect r="11106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12;p215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841;g1f5d965ad35_0_1855" descr="Shape&#10;&#10;Description automatically generated with low confidence"/>
          <p:cNvPicPr/>
          <p:nvPr/>
        </p:nvPicPr>
        <p:blipFill>
          <a:blip r:embed="rId14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842;g1f5d965ad35_0_1855"/>
          <p:cNvGrpSpPr/>
          <p:nvPr/>
        </p:nvGrpSpPr>
        <p:grpSpPr>
          <a:xfrm>
            <a:off x="270360" y="226080"/>
            <a:ext cx="174960" cy="4248000"/>
            <a:chOff x="270360" y="226080"/>
            <a:chExt cx="174960" cy="4248000"/>
          </a:xfrm>
        </p:grpSpPr>
        <p:grpSp>
          <p:nvGrpSpPr>
            <p:cNvPr id="84" name="Google Shape;1843;g1f5d965ad35_0_1855"/>
            <p:cNvGrpSpPr/>
            <p:nvPr/>
          </p:nvGrpSpPr>
          <p:grpSpPr>
            <a:xfrm>
              <a:off x="270360" y="3285720"/>
              <a:ext cx="174960" cy="1188360"/>
              <a:chOff x="270360" y="3285720"/>
              <a:chExt cx="174960" cy="1188360"/>
            </a:xfrm>
          </p:grpSpPr>
          <p:sp>
            <p:nvSpPr>
              <p:cNvPr id="85" name="Google Shape;1844;g1f5d965ad35_0_1855"/>
              <p:cNvSpPr/>
              <p:nvPr/>
            </p:nvSpPr>
            <p:spPr>
              <a:xfrm>
                <a:off x="270360" y="3285720"/>
                <a:ext cx="174960" cy="3351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" name="Google Shape;1845;g1f5d965ad35_0_1855"/>
              <p:cNvSpPr/>
              <p:nvPr/>
            </p:nvSpPr>
            <p:spPr>
              <a:xfrm>
                <a:off x="358200" y="3475800"/>
                <a:ext cx="360" cy="99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7" name="Google Shape;1846;g1f5d965ad35_0_1855"/>
            <p:cNvGrpSpPr/>
            <p:nvPr/>
          </p:nvGrpSpPr>
          <p:grpSpPr>
            <a:xfrm>
              <a:off x="270360" y="226080"/>
              <a:ext cx="174960" cy="2708640"/>
              <a:chOff x="270360" y="226080"/>
              <a:chExt cx="174960" cy="2708640"/>
            </a:xfrm>
          </p:grpSpPr>
          <p:sp>
            <p:nvSpPr>
              <p:cNvPr id="88" name="Google Shape;1847;g1f5d965ad35_0_1855"/>
              <p:cNvSpPr/>
              <p:nvPr/>
            </p:nvSpPr>
            <p:spPr>
              <a:xfrm>
                <a:off x="358200" y="410760"/>
                <a:ext cx="360" cy="25239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" name="Google Shape;1848;g1f5d965ad35_0_1855"/>
              <p:cNvSpPr/>
              <p:nvPr/>
            </p:nvSpPr>
            <p:spPr>
              <a:xfrm>
                <a:off x="270360" y="226080"/>
                <a:ext cx="174960" cy="33516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8;p216" descr="Shape&#10;&#10;Description automatically generated with low confidence"/>
          <p:cNvPicPr/>
          <p:nvPr/>
        </p:nvPicPr>
        <p:blipFill>
          <a:blip r:embed="rId14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grpSp>
        <p:nvGrpSpPr>
          <p:cNvPr id="129" name="Google Shape;19;p216"/>
          <p:cNvGrpSpPr/>
          <p:nvPr/>
        </p:nvGrpSpPr>
        <p:grpSpPr>
          <a:xfrm>
            <a:off x="270360" y="226080"/>
            <a:ext cx="174960" cy="4774680"/>
            <a:chOff x="270360" y="226080"/>
            <a:chExt cx="174960" cy="4774680"/>
          </a:xfrm>
        </p:grpSpPr>
        <p:grpSp>
          <p:nvGrpSpPr>
            <p:cNvPr id="130" name="Google Shape;20;p216"/>
            <p:cNvGrpSpPr/>
            <p:nvPr/>
          </p:nvGrpSpPr>
          <p:grpSpPr>
            <a:xfrm>
              <a:off x="270360" y="3449520"/>
              <a:ext cx="174960" cy="1551240"/>
              <a:chOff x="270360" y="3449520"/>
              <a:chExt cx="174960" cy="1551240"/>
            </a:xfrm>
          </p:grpSpPr>
          <p:sp>
            <p:nvSpPr>
              <p:cNvPr id="131" name="Google Shape;21;p216"/>
              <p:cNvSpPr/>
              <p:nvPr/>
            </p:nvSpPr>
            <p:spPr>
              <a:xfrm>
                <a:off x="270360" y="3449520"/>
                <a:ext cx="174960" cy="4377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Google Shape;22;p216"/>
              <p:cNvSpPr/>
              <p:nvPr/>
            </p:nvSpPr>
            <p:spPr>
              <a:xfrm>
                <a:off x="358200" y="3697200"/>
                <a:ext cx="360" cy="1303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3" name="Google Shape;23;p216"/>
            <p:cNvGrpSpPr/>
            <p:nvPr/>
          </p:nvGrpSpPr>
          <p:grpSpPr>
            <a:xfrm>
              <a:off x="270360" y="226080"/>
              <a:ext cx="174960" cy="2914920"/>
              <a:chOff x="270360" y="226080"/>
              <a:chExt cx="174960" cy="2914920"/>
            </a:xfrm>
          </p:grpSpPr>
          <p:sp>
            <p:nvSpPr>
              <p:cNvPr id="134" name="Google Shape;24;p216"/>
              <p:cNvSpPr/>
              <p:nvPr/>
            </p:nvSpPr>
            <p:spPr>
              <a:xfrm flipH="1">
                <a:off x="355680" y="467280"/>
                <a:ext cx="2160" cy="2673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Google Shape;25;p216"/>
              <p:cNvSpPr/>
              <p:nvPr/>
            </p:nvSpPr>
            <p:spPr>
              <a:xfrm>
                <a:off x="270360" y="226080"/>
                <a:ext cx="174960" cy="43776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085;p282" descr="Shape&#10;&#10;Description automatically generated with low confidence"/>
          <p:cNvPicPr/>
          <p:nvPr/>
        </p:nvPicPr>
        <p:blipFill>
          <a:blip r:embed="rId1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35720" y="202320"/>
            <a:ext cx="7886520" cy="34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lstStyle/>
          <a:p>
            <a:r>
              <a:rPr lang="en-IN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6" name="Google Shape;1087;p282"/>
          <p:cNvSpPr/>
          <p:nvPr/>
        </p:nvSpPr>
        <p:spPr>
          <a:xfrm>
            <a:off x="0" y="202320"/>
            <a:ext cx="135360" cy="34380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7" name="Google Shape;1088;p282"/>
          <p:cNvGrpSpPr/>
          <p:nvPr/>
        </p:nvGrpSpPr>
        <p:grpSpPr>
          <a:xfrm>
            <a:off x="2441160" y="1060560"/>
            <a:ext cx="4259160" cy="3398760"/>
            <a:chOff x="2441160" y="1060560"/>
            <a:chExt cx="4259160" cy="3398760"/>
          </a:xfrm>
        </p:grpSpPr>
        <p:pic>
          <p:nvPicPr>
            <p:cNvPr id="178" name="Google Shape;1089;p282" descr="Icon&#10;&#10;Description automatically generated"/>
            <p:cNvPicPr/>
            <p:nvPr/>
          </p:nvPicPr>
          <p:blipFill>
            <a:blip r:embed="rId15"/>
            <a:stretch/>
          </p:blipFill>
          <p:spPr>
            <a:xfrm>
              <a:off x="2625480" y="1060560"/>
              <a:ext cx="3884760" cy="3370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9" name="Google Shape;1090;p282"/>
            <p:cNvGrpSpPr/>
            <p:nvPr/>
          </p:nvGrpSpPr>
          <p:grpSpPr>
            <a:xfrm>
              <a:off x="2441160" y="1082160"/>
              <a:ext cx="4259160" cy="3377160"/>
              <a:chOff x="2441160" y="1082160"/>
              <a:chExt cx="4259160" cy="3377160"/>
            </a:xfrm>
          </p:grpSpPr>
          <p:sp>
            <p:nvSpPr>
              <p:cNvPr id="180" name="Google Shape;1091;p282"/>
              <p:cNvSpPr/>
              <p:nvPr/>
            </p:nvSpPr>
            <p:spPr>
              <a:xfrm>
                <a:off x="6618600" y="2307600"/>
                <a:ext cx="81720" cy="8172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Google Shape;1092;p282"/>
              <p:cNvSpPr/>
              <p:nvPr/>
            </p:nvSpPr>
            <p:spPr>
              <a:xfrm>
                <a:off x="6426360" y="3560040"/>
                <a:ext cx="81720" cy="8172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Google Shape;1093;p282"/>
              <p:cNvSpPr/>
              <p:nvPr/>
            </p:nvSpPr>
            <p:spPr>
              <a:xfrm>
                <a:off x="5448600" y="4377600"/>
                <a:ext cx="81720" cy="8172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Google Shape;1094;p282"/>
              <p:cNvSpPr/>
              <p:nvPr/>
            </p:nvSpPr>
            <p:spPr>
              <a:xfrm>
                <a:off x="6444360" y="1082160"/>
                <a:ext cx="81720" cy="8172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Google Shape;1095;p282"/>
              <p:cNvSpPr/>
              <p:nvPr/>
            </p:nvSpPr>
            <p:spPr>
              <a:xfrm>
                <a:off x="2441160" y="2307600"/>
                <a:ext cx="81720" cy="8172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Google Shape;1096;p282"/>
              <p:cNvSpPr/>
              <p:nvPr/>
            </p:nvSpPr>
            <p:spPr>
              <a:xfrm>
                <a:off x="2619720" y="3566520"/>
                <a:ext cx="81720" cy="8172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Google Shape;1097;p282"/>
              <p:cNvSpPr/>
              <p:nvPr/>
            </p:nvSpPr>
            <p:spPr>
              <a:xfrm>
                <a:off x="3592800" y="4377600"/>
                <a:ext cx="81720" cy="8172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Google Shape;1098;p282"/>
              <p:cNvSpPr/>
              <p:nvPr/>
            </p:nvSpPr>
            <p:spPr>
              <a:xfrm>
                <a:off x="2619720" y="1089000"/>
                <a:ext cx="81720" cy="8172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88" name="Google Shape;1099;p282"/>
            <p:cNvGrpSpPr/>
            <p:nvPr/>
          </p:nvGrpSpPr>
          <p:grpSpPr>
            <a:xfrm>
              <a:off x="3551760" y="1395000"/>
              <a:ext cx="2053800" cy="2053800"/>
              <a:chOff x="3551760" y="1395000"/>
              <a:chExt cx="2053800" cy="2053800"/>
            </a:xfrm>
          </p:grpSpPr>
          <p:sp>
            <p:nvSpPr>
              <p:cNvPr id="189" name="Google Shape;1100;p282"/>
              <p:cNvSpPr/>
              <p:nvPr/>
            </p:nvSpPr>
            <p:spPr>
              <a:xfrm>
                <a:off x="3551760" y="1395000"/>
                <a:ext cx="2053800" cy="205380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Google Shape;1101;p282"/>
              <p:cNvSpPr/>
              <p:nvPr/>
            </p:nvSpPr>
            <p:spPr>
              <a:xfrm>
                <a:off x="3606120" y="1449360"/>
                <a:ext cx="1945080" cy="194508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719160" y="226440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817200" y="96120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33960" y="218844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803880" y="344880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1798200" y="425844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615360" y="96120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7" name="PlaceHolder 8"/>
          <p:cNvSpPr>
            <a:spLocks noGrp="1"/>
          </p:cNvSpPr>
          <p:nvPr>
            <p:ph type="body"/>
          </p:nvPr>
        </p:nvSpPr>
        <p:spPr>
          <a:xfrm>
            <a:off x="6787080" y="218844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8" name="PlaceHolder 9"/>
          <p:cNvSpPr>
            <a:spLocks noGrp="1"/>
          </p:cNvSpPr>
          <p:nvPr>
            <p:ph type="body"/>
          </p:nvPr>
        </p:nvSpPr>
        <p:spPr>
          <a:xfrm>
            <a:off x="6602400" y="344880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9" name="PlaceHolder 10"/>
          <p:cNvSpPr>
            <a:spLocks noGrp="1"/>
          </p:cNvSpPr>
          <p:nvPr>
            <p:ph type="body"/>
          </p:nvPr>
        </p:nvSpPr>
        <p:spPr>
          <a:xfrm>
            <a:off x="5585040" y="425844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38;p217" descr="A computer on a table&#10;&#10;Description automatically generated with medium confidence"/>
          <p:cNvPicPr/>
          <p:nvPr/>
        </p:nvPicPr>
        <p:blipFill>
          <a:blip r:embed="rId14"/>
          <a:srcRect t="8554" r="1750" b="855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39;p217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38" name="Google Shape;40;p217"/>
          <p:cNvSpPr/>
          <p:nvPr/>
        </p:nvSpPr>
        <p:spPr>
          <a:xfrm>
            <a:off x="2240640" y="1407960"/>
            <a:ext cx="4811040" cy="7632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9" name="Google Shape;41;p217" descr="Shape&#10;&#10;Description automatically generated with low confidence"/>
          <p:cNvPicPr/>
          <p:nvPr/>
        </p:nvPicPr>
        <p:blipFill>
          <a:blip r:embed="rId16"/>
          <a:stretch/>
        </p:blipFill>
        <p:spPr>
          <a:xfrm>
            <a:off x="2692800" y="1785240"/>
            <a:ext cx="1180800" cy="1180800"/>
          </a:xfrm>
          <a:prstGeom prst="rect">
            <a:avLst/>
          </a:prstGeom>
          <a:ln w="0">
            <a:noFill/>
          </a:ln>
        </p:spPr>
      </p:pic>
      <p:sp>
        <p:nvSpPr>
          <p:cNvPr id="240" name="Google Shape;42;p217"/>
          <p:cNvSpPr/>
          <p:nvPr/>
        </p:nvSpPr>
        <p:spPr>
          <a:xfrm>
            <a:off x="2233440" y="613440"/>
            <a:ext cx="4818240" cy="7941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2634120" y="802440"/>
            <a:ext cx="4016520" cy="44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1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079520" y="1996920"/>
            <a:ext cx="2721960" cy="44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1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46;p218" descr="Graphical user interface, application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81" name="Google Shape;47;p218" descr="Shape&#10;&#10;Description automatically generated with low confidence"/>
          <p:cNvPicPr/>
          <p:nvPr/>
        </p:nvPicPr>
        <p:blipFill>
          <a:blip r:embed="rId1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/>
          </p:nvPr>
        </p:nvSpPr>
        <p:spPr>
          <a:xfrm>
            <a:off x="261360" y="2640960"/>
            <a:ext cx="3688920" cy="44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223669"/>
                </a:solidFill>
                <a:latin typeface="Public Sans"/>
                <a:ea typeface="Public Sans"/>
              </a:rPr>
              <a:t>“E-Commerce Website”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8920" cy="44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223669"/>
                </a:solidFill>
                <a:latin typeface="Public Sans"/>
                <a:ea typeface="Public Sans"/>
              </a:rPr>
              <a:t>Task - 4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Google Shape;3657;p209"/>
          <p:cNvPicPr/>
          <p:nvPr/>
        </p:nvPicPr>
        <p:blipFill>
          <a:blip r:embed="rId2"/>
          <a:srcRect l="-43424" t="2427" r="43424" b="-2427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lang="en-IN" sz="182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144720" y="1295640"/>
            <a:ext cx="47152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Google Shape;3664;p210"/>
          <p:cNvPicPr/>
          <p:nvPr/>
        </p:nvPicPr>
        <p:blipFill>
          <a:blip r:embed="rId2"/>
          <a:stretch/>
        </p:blipFill>
        <p:spPr>
          <a:xfrm>
            <a:off x="4267440" y="24228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26" name="Google Shape;362;p80"/>
          <p:cNvGraphicFramePr/>
          <p:nvPr/>
        </p:nvGraphicFramePr>
        <p:xfrm>
          <a:off x="141480" y="2115720"/>
          <a:ext cx="4538520" cy="2744640"/>
        </p:xfrm>
        <a:graphic>
          <a:graphicData uri="http://schemas.openxmlformats.org/drawingml/2006/table">
            <a:tbl>
              <a:tblPr/>
              <a:tblGrid>
                <a:gridCol w="1843920"/>
                <a:gridCol w="1829520"/>
                <a:gridCol w="865080"/>
              </a:tblGrid>
              <a:tr h="39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445680" y="615240"/>
            <a:ext cx="6891480" cy="212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7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B5394"/>
                </a:solidFill>
                <a:latin typeface="Montserrat ExtraBold"/>
                <a:ea typeface="Montserrat ExtraBold"/>
              </a:rPr>
              <a:t>Integrate the APIs to frontend to ensure the dynamic feature of website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pos="0" algn="l"/>
              </a:tabLst>
            </a:pP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Point base api to the severs base url 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Design api calls for each element 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Handle errors in the output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Render output of apis to different low level components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Secure content of post apis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Google Shape;3670;g1f5d965ad35_0_1833"/>
          <p:cNvSpPr/>
          <p:nvPr/>
        </p:nvSpPr>
        <p:spPr>
          <a:xfrm>
            <a:off x="445680" y="237240"/>
            <a:ext cx="4183920" cy="3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B5394"/>
                </a:solidFill>
                <a:latin typeface="EB Garamond ExtraBold"/>
                <a:ea typeface="EB Garamond ExtraBold"/>
              </a:rPr>
              <a:t>Task 4 :: Dynamic Frontend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29" name="Google Shape;3671;g1f5d965ad35_0_1833"/>
          <p:cNvSpPr/>
          <p:nvPr/>
        </p:nvSpPr>
        <p:spPr>
          <a:xfrm>
            <a:off x="489600" y="2703600"/>
            <a:ext cx="4593240" cy="3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330" name="Google Shape;3672;g1f5d965ad35_0_1833"/>
          <p:cNvSpPr/>
          <p:nvPr/>
        </p:nvSpPr>
        <p:spPr>
          <a:xfrm>
            <a:off x="489600" y="2385000"/>
            <a:ext cx="4593240" cy="3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B5394"/>
                </a:solidFill>
                <a:latin typeface="Montserrat ExtraBold"/>
                <a:ea typeface="Montserrat ExtraBold"/>
              </a:rPr>
              <a:t>Evaluation Metric: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1" name="Google Shape;3673;g1f5d965ad35_0_1833"/>
          <p:cNvSpPr/>
          <p:nvPr/>
        </p:nvSpPr>
        <p:spPr>
          <a:xfrm>
            <a:off x="489600" y="3642120"/>
            <a:ext cx="7048080" cy="95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lang="en-US" sz="11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Developing complicated UI using HTML components</a:t>
            </a:r>
            <a:endParaRPr lang="en-IN" sz="11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lang="en-US" sz="11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Using props drilling and context to pass variables</a:t>
            </a:r>
            <a:endParaRPr lang="en-IN" sz="11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lang="en-US" sz="11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Getting familiar with different type of api calls</a:t>
            </a:r>
            <a:endParaRPr lang="en-IN" sz="1100" b="0" strike="noStrike" spc="-1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lang="en-US" sz="11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Handling different input data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332" name="Google Shape;3674;g1f5d965ad35_0_1833"/>
          <p:cNvSpPr/>
          <p:nvPr/>
        </p:nvSpPr>
        <p:spPr>
          <a:xfrm>
            <a:off x="445680" y="3245760"/>
            <a:ext cx="2629440" cy="3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679;g2139e008f02_0_0"/>
          <p:cNvSpPr/>
          <p:nvPr/>
        </p:nvSpPr>
        <p:spPr>
          <a:xfrm>
            <a:off x="445680" y="237240"/>
            <a:ext cx="2629440" cy="3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334" name="Google Shape;3680;g2139e008f02_0_0"/>
          <p:cNvPicPr/>
          <p:nvPr/>
        </p:nvPicPr>
        <p:blipFill>
          <a:blip r:embed="rId2"/>
          <a:srcRect l="-65205" t="3315" r="65205" b="-331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5" name="Google Shape;3681;g2139e008f02_0_0"/>
          <p:cNvSpPr/>
          <p:nvPr/>
        </p:nvSpPr>
        <p:spPr>
          <a:xfrm>
            <a:off x="546840" y="3483360"/>
            <a:ext cx="2629440" cy="3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540000" y="900000"/>
            <a:ext cx="8349480" cy="25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500" b="1" strike="noStrike" spc="-1">
                <a:latin typeface="Arial"/>
              </a:rPr>
              <a:t>1. Project Setup:</a:t>
            </a:r>
            <a:r>
              <a:rPr lang="en-IN" sz="1500" b="0" strike="noStrike" spc="-1">
                <a:latin typeface="Arial"/>
              </a:rPr>
              <a:t> Create a Spring Boot project with essential dependencies.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500" b="1" strike="noStrike" spc="-1">
                <a:latin typeface="Arial"/>
              </a:rPr>
              <a:t>2. Data Modeling:</a:t>
            </a:r>
            <a:r>
              <a:rPr lang="en-IN" sz="1500" b="0" strike="noStrike" spc="-1">
                <a:latin typeface="Arial"/>
              </a:rPr>
              <a:t> Define data entities and their relationships.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500" b="1" strike="noStrike" spc="-1">
                <a:latin typeface="Arial"/>
              </a:rPr>
              <a:t>3. API Endpoints:</a:t>
            </a:r>
            <a:r>
              <a:rPr lang="en-IN" sz="1500" b="0" strike="noStrike" spc="-1">
                <a:latin typeface="Arial"/>
              </a:rPr>
              <a:t> Create RESTful endpoints for core e-commerce actions.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500" b="1" strike="noStrike" spc="-1">
                <a:latin typeface="Arial"/>
              </a:rPr>
              <a:t>4. User Authentication and Security:</a:t>
            </a:r>
            <a:r>
              <a:rPr lang="en-IN" sz="1500" b="0" strike="noStrike" spc="-1">
                <a:latin typeface="Arial"/>
              </a:rPr>
              <a:t> Implement user authentication and secure API access.</a:t>
            </a:r>
          </a:p>
          <a:p>
            <a:endParaRPr lang="en-IN" sz="1800" b="0" strike="noStrike" spc="-1">
              <a:latin typeface="Arial"/>
            </a:endParaRPr>
          </a:p>
          <a:p>
            <a:r>
              <a:rPr lang="en-IN" sz="1500" b="1" strike="noStrike" spc="-1">
                <a:latin typeface="Arial"/>
              </a:rPr>
              <a:t>5. Database and Deployment:</a:t>
            </a:r>
            <a:r>
              <a:rPr lang="en-IN" sz="1500" b="0" strike="noStrike" spc="-1">
                <a:latin typeface="Arial"/>
              </a:rPr>
              <a:t> Configure the database and deploy your application</a:t>
            </a:r>
            <a:r>
              <a:rPr lang="en-IN" sz="1800" b="0" strike="noStrike" spc="-1">
                <a:latin typeface="Arial"/>
              </a:rPr>
              <a:t>.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540000" y="4140000"/>
            <a:ext cx="858276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600" b="0" strike="noStrike" spc="-1">
                <a:latin typeface="Arial"/>
              </a:rPr>
              <a:t>In summary, developing an e-commerce website using Spring involves setting up the project, defining the data model, creating web pages, implementing user authentication, and integrating payment processing for a complete online shopping experience</a:t>
            </a:r>
            <a:r>
              <a:rPr lang="en-IN" sz="1800" b="0" strike="noStrike" spc="-1">
                <a:latin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817200" y="96120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Design Schema for data to be stored</a:t>
            </a:r>
            <a:endParaRPr lang="en-IN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318600" y="2188800"/>
            <a:ext cx="202968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Set mongodb server on localhost</a:t>
            </a:r>
            <a:endParaRPr lang="en-IN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803880" y="344880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Add dummy data with schema in mongodb server</a:t>
            </a:r>
            <a:endParaRPr lang="en-IN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1798200" y="425844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Run some test queries to test the server</a:t>
            </a:r>
            <a:endParaRPr lang="en-IN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/>
          </p:nvPr>
        </p:nvSpPr>
        <p:spPr>
          <a:xfrm>
            <a:off x="6615360" y="961200"/>
            <a:ext cx="23169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Point all routes with a appropriate controllers to control request and response</a:t>
            </a:r>
            <a:endParaRPr lang="en-IN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7"/>
          <p:cNvSpPr>
            <a:spLocks noGrp="1"/>
          </p:cNvSpPr>
          <p:nvPr>
            <p:ph/>
          </p:nvPr>
        </p:nvSpPr>
        <p:spPr>
          <a:xfrm>
            <a:off x="6787080" y="2188800"/>
            <a:ext cx="19065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Add authentication middleware to all protected routes</a:t>
            </a:r>
            <a:endParaRPr lang="en-IN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8"/>
          <p:cNvSpPr>
            <a:spLocks noGrp="1"/>
          </p:cNvSpPr>
          <p:nvPr>
            <p:ph/>
          </p:nvPr>
        </p:nvSpPr>
        <p:spPr>
          <a:xfrm>
            <a:off x="6602400" y="344880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Filter and santize all the incoming data in http requests</a:t>
            </a:r>
            <a:endParaRPr lang="en-IN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9"/>
          <p:cNvSpPr>
            <a:spLocks noGrp="1"/>
          </p:cNvSpPr>
          <p:nvPr>
            <p:ph/>
          </p:nvPr>
        </p:nvSpPr>
        <p:spPr>
          <a:xfrm>
            <a:off x="5585040" y="4258440"/>
            <a:ext cx="171432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EB Garamond"/>
                <a:ea typeface="EB Garamond"/>
              </a:rPr>
              <a:t>Set up secure environment variables for secret keys</a:t>
            </a:r>
            <a:endParaRPr lang="en-IN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Google Shape;3695;g1f5d965ad35_0_3666"/>
          <p:cNvSpPr/>
          <p:nvPr/>
        </p:nvSpPr>
        <p:spPr>
          <a:xfrm>
            <a:off x="193320" y="125280"/>
            <a:ext cx="312588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6520" cy="44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i="1" strike="noStrike" spc="-1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089240" y="1440000"/>
            <a:ext cx="2721960" cy="180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Arial"/>
              </a:rPr>
              <a:t>https://github.com/Neethikumar890/naan-mudhalvan-task-4</a:t>
            </a: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706;p21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360</Words>
  <Application>Microsoft Office PowerPoint</Application>
  <PresentationFormat>On-screen Show (16:9)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E-Commerce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Dr Manish Sharma</dc:creator>
  <dc:description/>
  <cp:lastModifiedBy>STUDENT</cp:lastModifiedBy>
  <cp:revision>3</cp:revision>
  <dcterms:created xsi:type="dcterms:W3CDTF">2020-08-13T11:21:46Z</dcterms:created>
  <dcterms:modified xsi:type="dcterms:W3CDTF">2023-11-08T10:25:06Z</dcterms:modified>
  <dc:language>en-IN</dc:language>
</cp:coreProperties>
</file>