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6F79D1-1734-440E-9078-6CBAF809B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75E223-64AA-4D18-8286-32E2C19136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734213-2770-4BFF-8AE4-2A0FB04951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9A3216-19E4-4FB8-A55F-91029F673B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8C74DD-C03A-4E2D-9000-815C4DFF59B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D9B6F6-6230-4570-9BBF-61246481F4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ED0BF-85CE-475C-B2BB-23D4F97F87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6DA55-86B3-4F09-B882-7104E0326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6EA960-3BE5-49F0-AE4C-97D323B714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80BAD1-18C3-4E49-87A6-015D7271A0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60E7DF-6725-4BAA-87DB-41011B0924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AD892-AB50-4B23-ACA4-38511BA54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Title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Text</a:t>
            </a:r>
            <a:endParaRPr lang="en-IN" sz="18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Second level</a:t>
            </a:r>
            <a:endParaRPr lang="en-IN" sz="1800" b="0" strike="noStrike" spc="-1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Third level</a:t>
            </a:r>
            <a:endParaRPr lang="en-IN" sz="18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Fourth level</a:t>
            </a:r>
            <a:endParaRPr lang="en-IN" sz="1800" b="0" strike="noStrike" spc="-1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Fifth level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818"/>
              </a:lnSpc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“E-Commerce Website”</a:t>
            </a:r>
            <a:endParaRPr lang="en-IN" sz="2400" b="0" strike="noStrike" spc="-1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Task - 1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/>
        </p:nvGraphicFramePr>
        <p:xfrm>
          <a:off x="141120" y="2119320"/>
          <a:ext cx="4279320" cy="274500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r>
              <a:rPr sz="900"/>
              <a:t/>
            </a:r>
            <a:br>
              <a:rPr sz="900"/>
            </a:b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Task 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: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account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Bash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lang="hi-IN" sz="1600" b="1" strike="noStrike" spc="-1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Metric: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●</a:t>
            </a:r>
            <a:r>
              <a:rPr lang="en-IN" sz="1400" b="0" strike="noStrike" spc="130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400" b="1" strike="noStrike" spc="-1">
                <a:solidFill>
                  <a:srgbClr val="C88C32"/>
                </a:solidFill>
                <a:latin typeface="CFJCTS+PublicSans-Bold"/>
              </a:rPr>
              <a:t>Learning Outcome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models.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development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lang="hi-IN" sz="1800" b="1" strike="noStrike" spc="-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Description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of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lang="en-IN" sz="16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127"/>
              </a:lnSpc>
              <a:buNone/>
            </a:pP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lang="hi-IN" sz="24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Parameter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schemas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commit"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Check-List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115"/>
              </a:lnSpc>
              <a:buNone/>
            </a:pP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lang="en-IN" sz="1800" b="1" strike="noStrike" spc="-46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410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600" spc="-1" dirty="0"/>
              <a:t>https://github.com/Neethikumar890/naan-mudhalvan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440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/>
  <dc:description/>
  <cp:lastModifiedBy>STUDENT</cp:lastModifiedBy>
  <cp:revision>4</cp:revision>
  <dcterms:modified xsi:type="dcterms:W3CDTF">2023-10-31T03:40:28Z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