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2" r:id="rId4"/>
    <p:sldMasterId id="2147483733" r:id="rId5"/>
    <p:sldMasterId id="2147483734" r:id="rId6"/>
    <p:sldMasterId id="2147483735" r:id="rId7"/>
    <p:sldMasterId id="2147483736" r:id="rId8"/>
    <p:sldMasterId id="2147483737" r:id="rId9"/>
    <p:sldMasterId id="2147483738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</p:sldIdLst>
  <p:sldSz cy="5143500" cx="9144000"/>
  <p:notesSz cx="7559675" cy="10691800"/>
  <p:embeddedFontLst>
    <p:embeddedFont>
      <p:font typeface="EB Garamond"/>
      <p:regular r:id="rId19"/>
      <p:bold r:id="rId20"/>
      <p:italic r:id="rId21"/>
      <p:boldItalic r:id="rId22"/>
    </p:embeddedFont>
    <p:embeddedFont>
      <p:font typeface="Public Sans"/>
      <p:regular r:id="rId23"/>
      <p:bold r:id="rId24"/>
      <p:italic r:id="rId25"/>
      <p:boldItalic r:id="rId26"/>
    </p:embeddedFont>
    <p:embeddedFont>
      <p:font typeface="EB Garamond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60A1CF-5809-4A70-9DF7-6BB8F0A0EDC2}">
  <a:tblStyle styleId="{4360A1CF-5809-4A70-9DF7-6BB8F0A0EDC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bold.fntdata"/><Relationship Id="rId22" Type="http://schemas.openxmlformats.org/officeDocument/2006/relationships/font" Target="fonts/EBGaramond-boldItalic.fntdata"/><Relationship Id="rId21" Type="http://schemas.openxmlformats.org/officeDocument/2006/relationships/font" Target="fonts/EBGaramond-italic.fntdata"/><Relationship Id="rId24" Type="http://schemas.openxmlformats.org/officeDocument/2006/relationships/font" Target="fonts/PublicSans-bold.fntdata"/><Relationship Id="rId23" Type="http://schemas.openxmlformats.org/officeDocument/2006/relationships/font" Target="fonts/PublicSans-regular.fntdata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font" Target="fonts/PublicSans-boldItalic.fntdata"/><Relationship Id="rId25" Type="http://schemas.openxmlformats.org/officeDocument/2006/relationships/font" Target="fonts/PublicSans-italic.fntdata"/><Relationship Id="rId28" Type="http://schemas.openxmlformats.org/officeDocument/2006/relationships/font" Target="fonts/EBGaramondExtraBold-boldItalic.fntdata"/><Relationship Id="rId27" Type="http://schemas.openxmlformats.org/officeDocument/2006/relationships/font" Target="fonts/EBGaramondExtraBold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11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font" Target="fonts/EBGaramond-regular.fntdata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8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9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9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9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9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6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8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49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50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0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1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2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2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2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52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2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2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55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5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5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5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9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6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6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6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6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6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61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6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6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62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63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63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6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6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6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64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65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65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65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65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65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65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68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6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7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7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2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7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7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7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7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7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74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7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7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7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75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76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76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7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7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7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77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78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78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78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78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78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78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8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81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8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8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8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8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85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8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8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86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8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8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8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87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8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8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8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88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89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89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9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9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9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9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90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9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91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91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91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91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91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91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8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" Type="http://schemas.openxmlformats.org/officeDocument/2006/relationships/image" Target="../media/image3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9.png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2.xml"/><Relationship Id="rId1" Type="http://schemas.openxmlformats.org/officeDocument/2006/relationships/image" Target="../media/image14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320"/>
            <a:ext cx="9142920" cy="51339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343800" y="3257280"/>
            <a:ext cx="52596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575">
            <a:solidFill>
              <a:srgbClr val="22366A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computer, indoor&#10;&#10;Description automatically generated" id="59" name="Google Shape;59;p14"/>
          <p:cNvPicPr preferRelativeResize="0"/>
          <p:nvPr/>
        </p:nvPicPr>
        <p:blipFill rotWithShape="1">
          <a:blip r:embed="rId1">
            <a:alphaModFix/>
          </a:blip>
          <a:srcRect b="0" l="0" r="11106" t="0"/>
          <a:stretch/>
        </p:blipFill>
        <p:spPr>
          <a:xfrm flipH="1">
            <a:off x="1080" y="0"/>
            <a:ext cx="9142920" cy="5142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920" cy="514692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0" y="638280"/>
            <a:ext cx="4732920" cy="40298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0" y="820080"/>
            <a:ext cx="143640" cy="322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14" name="Google Shape;114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2920" cy="5146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27"/>
          <p:cNvGrpSpPr/>
          <p:nvPr/>
        </p:nvGrpSpPr>
        <p:grpSpPr>
          <a:xfrm>
            <a:off x="270360" y="226080"/>
            <a:ext cx="174240" cy="4732560"/>
            <a:chOff x="270360" y="226080"/>
            <a:chExt cx="174240" cy="4732560"/>
          </a:xfrm>
        </p:grpSpPr>
        <p:grpSp>
          <p:nvGrpSpPr>
            <p:cNvPr id="116" name="Google Shape;116;p27"/>
            <p:cNvGrpSpPr/>
            <p:nvPr/>
          </p:nvGrpSpPr>
          <p:grpSpPr>
            <a:xfrm>
              <a:off x="270360" y="3635280"/>
              <a:ext cx="174240" cy="1323360"/>
              <a:chOff x="270360" y="3635280"/>
              <a:chExt cx="174240" cy="1323360"/>
            </a:xfrm>
          </p:grpSpPr>
          <p:sp>
            <p:nvSpPr>
              <p:cNvPr id="117" name="Google Shape;117;p27"/>
              <p:cNvSpPr/>
              <p:nvPr/>
            </p:nvSpPr>
            <p:spPr>
              <a:xfrm>
                <a:off x="270360" y="3635280"/>
                <a:ext cx="174240" cy="37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27"/>
              <p:cNvSpPr/>
              <p:nvPr/>
            </p:nvSpPr>
            <p:spPr>
              <a:xfrm>
                <a:off x="358200" y="3846960"/>
                <a:ext cx="360" cy="11116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12700">
                <a:solidFill>
                  <a:srgbClr val="C88C32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grpSp>
          <p:nvGrpSpPr>
            <p:cNvPr id="119" name="Google Shape;119;p27"/>
            <p:cNvGrpSpPr/>
            <p:nvPr/>
          </p:nvGrpSpPr>
          <p:grpSpPr>
            <a:xfrm>
              <a:off x="270360" y="226080"/>
              <a:ext cx="174240" cy="3017520"/>
              <a:chOff x="270360" y="226080"/>
              <a:chExt cx="174240" cy="3017520"/>
            </a:xfrm>
          </p:grpSpPr>
          <p:sp>
            <p:nvSpPr>
              <p:cNvPr id="120" name="Google Shape;120;p27"/>
              <p:cNvSpPr/>
              <p:nvPr/>
            </p:nvSpPr>
            <p:spPr>
              <a:xfrm>
                <a:off x="358200" y="432000"/>
                <a:ext cx="360" cy="28116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12700">
                <a:solidFill>
                  <a:srgbClr val="22366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1" name="Google Shape;121;p27"/>
              <p:cNvSpPr/>
              <p:nvPr/>
            </p:nvSpPr>
            <p:spPr>
              <a:xfrm>
                <a:off x="270360" y="226080"/>
                <a:ext cx="174240" cy="372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2" name="Google Shape;122;p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73" name="Google Shape;173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2920" cy="5146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40"/>
          <p:cNvGrpSpPr/>
          <p:nvPr/>
        </p:nvGrpSpPr>
        <p:grpSpPr>
          <a:xfrm>
            <a:off x="270360" y="226080"/>
            <a:ext cx="174240" cy="4773960"/>
            <a:chOff x="270360" y="226080"/>
            <a:chExt cx="174240" cy="4773960"/>
          </a:xfrm>
        </p:grpSpPr>
        <p:grpSp>
          <p:nvGrpSpPr>
            <p:cNvPr id="175" name="Google Shape;175;p40"/>
            <p:cNvGrpSpPr/>
            <p:nvPr/>
          </p:nvGrpSpPr>
          <p:grpSpPr>
            <a:xfrm>
              <a:off x="270360" y="3449520"/>
              <a:ext cx="174240" cy="1550520"/>
              <a:chOff x="270360" y="3449520"/>
              <a:chExt cx="174240" cy="1550520"/>
            </a:xfrm>
          </p:grpSpPr>
          <p:sp>
            <p:nvSpPr>
              <p:cNvPr id="176" name="Google Shape;176;p40"/>
              <p:cNvSpPr/>
              <p:nvPr/>
            </p:nvSpPr>
            <p:spPr>
              <a:xfrm>
                <a:off x="270360" y="3449520"/>
                <a:ext cx="174240" cy="4370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40"/>
              <p:cNvSpPr/>
              <p:nvPr/>
            </p:nvSpPr>
            <p:spPr>
              <a:xfrm>
                <a:off x="358200" y="3697200"/>
                <a:ext cx="360" cy="13028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12700">
                <a:solidFill>
                  <a:srgbClr val="C88C32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grpSp>
          <p:nvGrpSpPr>
            <p:cNvPr id="178" name="Google Shape;178;p40"/>
            <p:cNvGrpSpPr/>
            <p:nvPr/>
          </p:nvGrpSpPr>
          <p:grpSpPr>
            <a:xfrm>
              <a:off x="270360" y="226080"/>
              <a:ext cx="174240" cy="2914200"/>
              <a:chOff x="270360" y="226080"/>
              <a:chExt cx="174240" cy="2914200"/>
            </a:xfrm>
          </p:grpSpPr>
          <p:sp>
            <p:nvSpPr>
              <p:cNvPr id="179" name="Google Shape;179;p40"/>
              <p:cNvSpPr/>
              <p:nvPr/>
            </p:nvSpPr>
            <p:spPr>
              <a:xfrm flipH="1">
                <a:off x="354960" y="467280"/>
                <a:ext cx="1440" cy="26730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12700">
                <a:solidFill>
                  <a:srgbClr val="22366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80" name="Google Shape;180;p40"/>
              <p:cNvSpPr/>
              <p:nvPr/>
            </p:nvSpPr>
            <p:spPr>
              <a:xfrm>
                <a:off x="270360" y="226080"/>
                <a:ext cx="174240" cy="4370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1" name="Google Shape;181;p4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2" name="Google Shape;182;p4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32" name="Google Shape;232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2920" cy="514224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53"/>
          <p:cNvSpPr/>
          <p:nvPr/>
        </p:nvSpPr>
        <p:spPr>
          <a:xfrm>
            <a:off x="0" y="202320"/>
            <a:ext cx="134640" cy="34308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53"/>
          <p:cNvGrpSpPr/>
          <p:nvPr/>
        </p:nvGrpSpPr>
        <p:grpSpPr>
          <a:xfrm>
            <a:off x="2441160" y="1060560"/>
            <a:ext cx="4258440" cy="3398040"/>
            <a:chOff x="2441160" y="1060560"/>
            <a:chExt cx="4258440" cy="3398040"/>
          </a:xfrm>
        </p:grpSpPr>
        <p:pic>
          <p:nvPicPr>
            <p:cNvPr descr="Icon&#10;&#10;Description automatically generated" id="235" name="Google Shape;235;p5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625480" y="1060560"/>
              <a:ext cx="3884040" cy="336996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53"/>
            <p:cNvGrpSpPr/>
            <p:nvPr/>
          </p:nvGrpSpPr>
          <p:grpSpPr>
            <a:xfrm>
              <a:off x="2441160" y="1082160"/>
              <a:ext cx="4258440" cy="3376440"/>
              <a:chOff x="2441160" y="1082160"/>
              <a:chExt cx="4258440" cy="3376440"/>
            </a:xfrm>
          </p:grpSpPr>
          <p:sp>
            <p:nvSpPr>
              <p:cNvPr id="237" name="Google Shape;237;p53"/>
              <p:cNvSpPr/>
              <p:nvPr/>
            </p:nvSpPr>
            <p:spPr>
              <a:xfrm>
                <a:off x="6618600" y="2307600"/>
                <a:ext cx="81000" cy="810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53"/>
              <p:cNvSpPr/>
              <p:nvPr/>
            </p:nvSpPr>
            <p:spPr>
              <a:xfrm>
                <a:off x="6426360" y="3560040"/>
                <a:ext cx="81000" cy="810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53"/>
              <p:cNvSpPr/>
              <p:nvPr/>
            </p:nvSpPr>
            <p:spPr>
              <a:xfrm>
                <a:off x="5448600" y="4377600"/>
                <a:ext cx="81000" cy="810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53"/>
              <p:cNvSpPr/>
              <p:nvPr/>
            </p:nvSpPr>
            <p:spPr>
              <a:xfrm>
                <a:off x="6444360" y="1082160"/>
                <a:ext cx="81000" cy="810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53"/>
              <p:cNvSpPr/>
              <p:nvPr/>
            </p:nvSpPr>
            <p:spPr>
              <a:xfrm>
                <a:off x="2441160" y="2307600"/>
                <a:ext cx="81000" cy="810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53"/>
              <p:cNvSpPr/>
              <p:nvPr/>
            </p:nvSpPr>
            <p:spPr>
              <a:xfrm>
                <a:off x="2619720" y="3566520"/>
                <a:ext cx="81000" cy="810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53"/>
              <p:cNvSpPr/>
              <p:nvPr/>
            </p:nvSpPr>
            <p:spPr>
              <a:xfrm>
                <a:off x="3592800" y="4377600"/>
                <a:ext cx="81000" cy="810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53"/>
              <p:cNvSpPr/>
              <p:nvPr/>
            </p:nvSpPr>
            <p:spPr>
              <a:xfrm>
                <a:off x="2619720" y="1089000"/>
                <a:ext cx="81000" cy="810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" name="Google Shape;245;p53"/>
            <p:cNvGrpSpPr/>
            <p:nvPr/>
          </p:nvGrpSpPr>
          <p:grpSpPr>
            <a:xfrm>
              <a:off x="3551760" y="1395000"/>
              <a:ext cx="2053080" cy="2053080"/>
              <a:chOff x="3551760" y="1395000"/>
              <a:chExt cx="2053080" cy="2053080"/>
            </a:xfrm>
          </p:grpSpPr>
          <p:sp>
            <p:nvSpPr>
              <p:cNvPr id="246" name="Google Shape;246;p53"/>
              <p:cNvSpPr/>
              <p:nvPr/>
            </p:nvSpPr>
            <p:spPr>
              <a:xfrm>
                <a:off x="3551760" y="1395000"/>
                <a:ext cx="2053080" cy="205308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53"/>
              <p:cNvSpPr/>
              <p:nvPr/>
            </p:nvSpPr>
            <p:spPr>
              <a:xfrm>
                <a:off x="3606120" y="1449360"/>
                <a:ext cx="1944360" cy="194436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8" name="Google Shape;248;p5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9" name="Google Shape;249;p5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omputer on a table&#10;&#10;Description automatically generated with medium confidence" id="299" name="Google Shape;299;p66"/>
          <p:cNvPicPr preferRelativeResize="0"/>
          <p:nvPr/>
        </p:nvPicPr>
        <p:blipFill rotWithShape="1">
          <a:blip r:embed="rId1">
            <a:alphaModFix/>
          </a:blip>
          <a:srcRect b="8554" l="0" r="1749" t="8553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00" name="Google Shape;300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920" cy="514224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66"/>
          <p:cNvSpPr/>
          <p:nvPr/>
        </p:nvSpPr>
        <p:spPr>
          <a:xfrm>
            <a:off x="2240640" y="1407960"/>
            <a:ext cx="4810320" cy="756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hape&#10;&#10;Description automatically generated with low confidence" id="302" name="Google Shape;30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2800" y="1785240"/>
            <a:ext cx="1180080" cy="118008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66"/>
          <p:cNvSpPr/>
          <p:nvPr/>
        </p:nvSpPr>
        <p:spPr>
          <a:xfrm>
            <a:off x="2233440" y="613440"/>
            <a:ext cx="4817520" cy="7934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6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5" name="Google Shape;305;p6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application&#10;&#10;Description automatically generated" id="355" name="Google Shape;355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56" name="Google Shape;356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7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8" name="Google Shape;358;p7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92"/>
          <p:cNvSpPr txBox="1"/>
          <p:nvPr>
            <p:ph idx="4294967295" type="body"/>
          </p:nvPr>
        </p:nvSpPr>
        <p:spPr>
          <a:xfrm>
            <a:off x="261360" y="2640960"/>
            <a:ext cx="3688200" cy="439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2400"/>
              <a:buFont typeface="Public Sans"/>
              <a:buNone/>
            </a:pPr>
            <a:r>
              <a:rPr b="1" i="0" lang="en-US" sz="2400" u="none" cap="none" strike="noStrike">
                <a:solidFill>
                  <a:srgbClr val="223669"/>
                </a:solidFill>
                <a:latin typeface="Public Sans"/>
                <a:ea typeface="Public Sans"/>
                <a:cs typeface="Public Sans"/>
                <a:sym typeface="Public Sans"/>
              </a:rPr>
              <a:t>“E-Commerce Website”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92"/>
          <p:cNvSpPr txBox="1"/>
          <p:nvPr>
            <p:ph idx="4294967295" type="body"/>
          </p:nvPr>
        </p:nvSpPr>
        <p:spPr>
          <a:xfrm>
            <a:off x="261360" y="3361320"/>
            <a:ext cx="3688200" cy="439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2400"/>
              <a:buFont typeface="Public Sans"/>
              <a:buNone/>
            </a:pPr>
            <a:r>
              <a:rPr b="1" i="0" lang="en-US" sz="2400" u="none" cap="none" strike="noStrike">
                <a:solidFill>
                  <a:srgbClr val="223669"/>
                </a:solidFill>
                <a:latin typeface="Public Sans"/>
                <a:ea typeface="Public Sans"/>
                <a:cs typeface="Public Sans"/>
                <a:sym typeface="Public Sans"/>
              </a:rPr>
              <a:t>Task - 5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p92"/>
          <p:cNvPicPr preferRelativeResize="0"/>
          <p:nvPr/>
        </p:nvPicPr>
        <p:blipFill rotWithShape="1">
          <a:blip r:embed="rId3">
            <a:alphaModFix/>
          </a:blip>
          <a:srcRect b="-2426" l="-43412" r="43411" t="2427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93"/>
          <p:cNvSpPr txBox="1"/>
          <p:nvPr>
            <p:ph idx="4294967295" type="title"/>
          </p:nvPr>
        </p:nvSpPr>
        <p:spPr>
          <a:xfrm>
            <a:off x="144720" y="810720"/>
            <a:ext cx="3420360" cy="343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8C32"/>
              </a:buClr>
              <a:buSzPts val="1829"/>
              <a:buFont typeface="EB Garamond"/>
              <a:buNone/>
            </a:pPr>
            <a:r>
              <a:rPr b="1" i="0" lang="en-US" sz="1829" u="none" cap="none" strike="noStrik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E-Commerce Website</a:t>
            </a:r>
            <a:endParaRPr b="0" i="0" sz="1829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93"/>
          <p:cNvSpPr txBox="1"/>
          <p:nvPr>
            <p:ph idx="4294967295" type="body"/>
          </p:nvPr>
        </p:nvSpPr>
        <p:spPr>
          <a:xfrm>
            <a:off x="144720" y="1295640"/>
            <a:ext cx="4547520" cy="30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ublic Sans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In the modern era, people lead increasingly busy lives, making it challenging to allocate time for in-person shopping across multiple stores to find desired products. This often results in a significant time investment, and price variations from store to store can lead to unnecessary expenses and potential financial losses.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440" y="242280"/>
            <a:ext cx="9142920" cy="5142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1" name="Google Shape;421;p93"/>
          <p:cNvGraphicFramePr/>
          <p:nvPr/>
        </p:nvGraphicFramePr>
        <p:xfrm>
          <a:off x="141840" y="2116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{4360A1CF-5809-4A70-9DF7-6BB8F0A0EDC2}</a:tableStyleId>
              </a:tblPr>
              <a:tblGrid>
                <a:gridCol w="1843925"/>
                <a:gridCol w="1829525"/>
                <a:gridCol w="865075"/>
              </a:tblGrid>
              <a:tr h="3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8C32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LMS Username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8C32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 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8C32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Batch 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au721220104025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Mohammed Anas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CD1_15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au721220104027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Neethi Kumar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CD1_15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au721220104037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Ramana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CD1_15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au721220104040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Sakthi Kumar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CD1_15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au721220104053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Suriya Prakash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CD1_15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94"/>
          <p:cNvSpPr txBox="1"/>
          <p:nvPr>
            <p:ph idx="4294967295" type="body"/>
          </p:nvPr>
        </p:nvSpPr>
        <p:spPr>
          <a:xfrm>
            <a:off x="482040" y="524880"/>
            <a:ext cx="6890760" cy="52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71360" lvl="0" marL="1713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b="0"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71360" lvl="0" marL="1713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b="0"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71360" lvl="0" marL="1713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b="0"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71360" lvl="0" marL="1713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b="0"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71360" lvl="0" marL="1713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b="0"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71360" lvl="0" marL="1713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b="0"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94"/>
          <p:cNvSpPr txBox="1"/>
          <p:nvPr>
            <p:ph idx="4294967295" type="body"/>
          </p:nvPr>
        </p:nvSpPr>
        <p:spPr>
          <a:xfrm>
            <a:off x="489600" y="4032720"/>
            <a:ext cx="7047360" cy="3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360" lvl="0" marL="1713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b="0"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71360" lvl="0" marL="1713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b="0"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71360" lvl="0" marL="1713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b="0"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94"/>
          <p:cNvSpPr/>
          <p:nvPr/>
        </p:nvSpPr>
        <p:spPr>
          <a:xfrm>
            <a:off x="489600" y="2842560"/>
            <a:ext cx="4592520" cy="3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B Garamond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94"/>
          <p:cNvSpPr/>
          <p:nvPr/>
        </p:nvSpPr>
        <p:spPr>
          <a:xfrm>
            <a:off x="445680" y="3657960"/>
            <a:ext cx="2628720" cy="3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8C32"/>
              </a:buClr>
              <a:buSzPts val="1400"/>
              <a:buFont typeface="EB Garamond"/>
              <a:buNone/>
            </a:pPr>
            <a:r>
              <a:rPr b="1" i="0" lang="en-US" sz="1400" u="none" cap="none" strike="noStrik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94"/>
          <p:cNvSpPr/>
          <p:nvPr/>
        </p:nvSpPr>
        <p:spPr>
          <a:xfrm>
            <a:off x="445680" y="237240"/>
            <a:ext cx="2628720" cy="3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1400"/>
              <a:buFont typeface="EB Garamond ExtraBold"/>
              <a:buNone/>
            </a:pPr>
            <a:r>
              <a:rPr b="0" i="0" lang="en-US" sz="1400" u="none" cap="none" strike="noStrike">
                <a:solidFill>
                  <a:srgbClr val="223669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:: Hosting (Module 5)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94"/>
          <p:cNvSpPr/>
          <p:nvPr/>
        </p:nvSpPr>
        <p:spPr>
          <a:xfrm>
            <a:off x="489600" y="2563920"/>
            <a:ext cx="4592520" cy="3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EB Garamond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95"/>
          <p:cNvSpPr/>
          <p:nvPr/>
        </p:nvSpPr>
        <p:spPr>
          <a:xfrm>
            <a:off x="445680" y="237240"/>
            <a:ext cx="2628720" cy="3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1800"/>
              <a:buFont typeface="EB Garamond"/>
              <a:buNone/>
            </a:pPr>
            <a:r>
              <a:rPr b="1" i="0" lang="en-US" sz="1800" u="none" cap="none" strike="noStrike">
                <a:solidFill>
                  <a:srgbClr val="223669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95"/>
          <p:cNvPicPr preferRelativeResize="0"/>
          <p:nvPr/>
        </p:nvPicPr>
        <p:blipFill rotWithShape="1">
          <a:blip r:embed="rId3">
            <a:alphaModFix/>
          </a:blip>
          <a:srcRect b="-3314" l="-65194" r="65194" t="3315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95"/>
          <p:cNvSpPr/>
          <p:nvPr/>
        </p:nvSpPr>
        <p:spPr>
          <a:xfrm>
            <a:off x="546840" y="3087360"/>
            <a:ext cx="2628720" cy="3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8C32"/>
              </a:buClr>
              <a:buSzPts val="1800"/>
              <a:buFont typeface="EB Garamond"/>
              <a:buNone/>
            </a:pPr>
            <a:r>
              <a:rPr b="1" i="0" lang="en-US" sz="1800" u="none" cap="none" strike="noStrik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95"/>
          <p:cNvSpPr/>
          <p:nvPr/>
        </p:nvSpPr>
        <p:spPr>
          <a:xfrm>
            <a:off x="540000" y="900000"/>
            <a:ext cx="8679240" cy="251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1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1)Sign Up and Log In</a:t>
            </a: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 : Sign up for a Render account and log in to the Render platform.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1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2)Create a New Web Service</a:t>
            </a: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 : Create a new dashboard for web service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1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3)Configure and Deploy</a:t>
            </a: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 : Connect your Git repository, configure environment variables, and initiate deployment.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1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4)Custom Domain and SSL</a:t>
            </a: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 : Set up a custom domain and enable SSL for secure connections.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1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5) Monitor and Maintain</a:t>
            </a: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 : Monitor deployment progress, test your Spring Boot application, and periodically check for updates and security maintenance.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95"/>
          <p:cNvSpPr/>
          <p:nvPr/>
        </p:nvSpPr>
        <p:spPr>
          <a:xfrm>
            <a:off x="540000" y="3600000"/>
            <a:ext cx="8459640" cy="143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b="0" i="0" lang="en-US" sz="1500" u="none" cap="none" strike="noStrike">
                <a:latin typeface="Arial"/>
                <a:ea typeface="Arial"/>
                <a:cs typeface="Arial"/>
                <a:sym typeface="Arial"/>
              </a:rPr>
              <a:t>This task involves setting up your Spring Boot project on the Render platform in five key steps. First, you need to sign up for a Render account and log in. Then, you create a new web service through the Render dashboard. After that, configure your service's details, connect your Git repository, and deploy your Spring Boot project. You can also opt to add a custom domain and enable SSL for security. Finally, monitor the deployment, thoroughly test your application, and maintain it by checking for updates and ensuring security.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6"/>
          <p:cNvSpPr txBox="1"/>
          <p:nvPr>
            <p:ph idx="4294967295" type="body"/>
          </p:nvPr>
        </p:nvSpPr>
        <p:spPr>
          <a:xfrm>
            <a:off x="3719160" y="2264400"/>
            <a:ext cx="1713600" cy="31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1800"/>
              <a:buFont typeface="EB Garamond"/>
              <a:buNone/>
            </a:pPr>
            <a:r>
              <a:rPr b="1" i="0" lang="en-US" sz="1800" u="none" cap="none" strike="noStrike">
                <a:solidFill>
                  <a:srgbClr val="223669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96"/>
          <p:cNvSpPr txBox="1"/>
          <p:nvPr>
            <p:ph idx="4294967295" type="body"/>
          </p:nvPr>
        </p:nvSpPr>
        <p:spPr>
          <a:xfrm>
            <a:off x="817200" y="961200"/>
            <a:ext cx="1713600" cy="31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B Garamond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96"/>
          <p:cNvSpPr txBox="1"/>
          <p:nvPr>
            <p:ph idx="4294967295" type="body"/>
          </p:nvPr>
        </p:nvSpPr>
        <p:spPr>
          <a:xfrm>
            <a:off x="318600" y="2188800"/>
            <a:ext cx="2028960" cy="31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B Garamond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96"/>
          <p:cNvSpPr txBox="1"/>
          <p:nvPr>
            <p:ph idx="4294967295" type="body"/>
          </p:nvPr>
        </p:nvSpPr>
        <p:spPr>
          <a:xfrm>
            <a:off x="803880" y="3448800"/>
            <a:ext cx="1713600" cy="31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B Garamond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96"/>
          <p:cNvSpPr txBox="1"/>
          <p:nvPr>
            <p:ph idx="4294967295" type="body"/>
          </p:nvPr>
        </p:nvSpPr>
        <p:spPr>
          <a:xfrm>
            <a:off x="1195920" y="4258440"/>
            <a:ext cx="2316240" cy="31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B Garamond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96"/>
          <p:cNvSpPr txBox="1"/>
          <p:nvPr>
            <p:ph idx="4294967295" type="body"/>
          </p:nvPr>
        </p:nvSpPr>
        <p:spPr>
          <a:xfrm>
            <a:off x="6615360" y="961200"/>
            <a:ext cx="2316240" cy="31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B Garamond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96"/>
          <p:cNvSpPr txBox="1"/>
          <p:nvPr>
            <p:ph idx="4294967295" type="body"/>
          </p:nvPr>
        </p:nvSpPr>
        <p:spPr>
          <a:xfrm>
            <a:off x="6787080" y="2188800"/>
            <a:ext cx="1905840" cy="31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B Garamond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96"/>
          <p:cNvSpPr txBox="1"/>
          <p:nvPr>
            <p:ph idx="4294967295" type="body"/>
          </p:nvPr>
        </p:nvSpPr>
        <p:spPr>
          <a:xfrm>
            <a:off x="6602400" y="3448800"/>
            <a:ext cx="1713600" cy="31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B Garamond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96"/>
          <p:cNvSpPr txBox="1"/>
          <p:nvPr>
            <p:ph idx="4294967295" type="body"/>
          </p:nvPr>
        </p:nvSpPr>
        <p:spPr>
          <a:xfrm>
            <a:off x="5585040" y="4258440"/>
            <a:ext cx="1713600" cy="31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B Garamond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96"/>
          <p:cNvSpPr/>
          <p:nvPr/>
        </p:nvSpPr>
        <p:spPr>
          <a:xfrm>
            <a:off x="193320" y="125280"/>
            <a:ext cx="3125160" cy="914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8C32"/>
              </a:buClr>
              <a:buSzPts val="2400"/>
              <a:buFont typeface="EB Garamond"/>
              <a:buNone/>
            </a:pPr>
            <a:r>
              <a:rPr b="1" i="0" lang="en-US" sz="2400" u="none" cap="none" strike="noStrik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97"/>
          <p:cNvSpPr txBox="1"/>
          <p:nvPr>
            <p:ph idx="4294967295" type="body"/>
          </p:nvPr>
        </p:nvSpPr>
        <p:spPr>
          <a:xfrm>
            <a:off x="2634120" y="802440"/>
            <a:ext cx="40158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ublic Sans"/>
              <a:buNone/>
            </a:pPr>
            <a:r>
              <a:rPr b="1" i="1" lang="en-US" sz="18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Submission Github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97"/>
          <p:cNvSpPr txBox="1"/>
          <p:nvPr>
            <p:ph idx="4294967295" type="body"/>
          </p:nvPr>
        </p:nvSpPr>
        <p:spPr>
          <a:xfrm>
            <a:off x="3780000" y="1980000"/>
            <a:ext cx="339048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1400"/>
              <a:buFont typeface="Public Sans"/>
              <a:buNone/>
            </a:pPr>
            <a:r>
              <a:rPr b="1" i="1" lang="en-US" sz="1400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rPr>
              <a:t>https://github.com/Neethikumar890/naan-muthalvan-task-5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