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64" r:id="rId4"/>
    <p:sldId id="265" r:id="rId5"/>
    <p:sldId id="294" r:id="rId6"/>
    <p:sldId id="296" r:id="rId7"/>
    <p:sldId id="267" r:id="rId8"/>
    <p:sldId id="268" r:id="rId9"/>
    <p:sldId id="269" r:id="rId10"/>
    <p:sldId id="270" r:id="rId11"/>
    <p:sldId id="271" r:id="rId12"/>
    <p:sldId id="272" r:id="rId13"/>
    <p:sldId id="273" r:id="rId14"/>
    <p:sldId id="274" r:id="rId15"/>
    <p:sldId id="278" r:id="rId16"/>
    <p:sldId id="275" r:id="rId17"/>
    <p:sldId id="282" r:id="rId18"/>
    <p:sldId id="284" r:id="rId19"/>
    <p:sldId id="285" r:id="rId20"/>
    <p:sldId id="289" r:id="rId21"/>
    <p:sldId id="291"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thudas39@gmail.com" userId="c85d335b06d523b9" providerId="LiveId" clId="{71C0F5BD-94F2-46EA-9FA7-7490A2562D69}"/>
    <pc:docChg chg="undo redo custSel addSld delSld modSld">
      <pc:chgData name="neethudas39@gmail.com" userId="c85d335b06d523b9" providerId="LiveId" clId="{71C0F5BD-94F2-46EA-9FA7-7490A2562D69}" dt="2022-09-24T19:31:02.937" v="3957" actId="20577"/>
      <pc:docMkLst>
        <pc:docMk/>
      </pc:docMkLst>
      <pc:sldChg chg="modSp mod">
        <pc:chgData name="neethudas39@gmail.com" userId="c85d335b06d523b9" providerId="LiveId" clId="{71C0F5BD-94F2-46EA-9FA7-7490A2562D69}" dt="2022-09-20T09:35:21.885" v="27" actId="20577"/>
        <pc:sldMkLst>
          <pc:docMk/>
          <pc:sldMk cId="287819882" sldId="257"/>
        </pc:sldMkLst>
        <pc:spChg chg="mod">
          <ac:chgData name="neethudas39@gmail.com" userId="c85d335b06d523b9" providerId="LiveId" clId="{71C0F5BD-94F2-46EA-9FA7-7490A2562D69}" dt="2022-09-20T09:35:21.885" v="27" actId="20577"/>
          <ac:spMkLst>
            <pc:docMk/>
            <pc:sldMk cId="287819882" sldId="257"/>
            <ac:spMk id="2" creationId="{AAC84EC9-ACB7-B30D-132B-8C440A4AA98B}"/>
          </ac:spMkLst>
        </pc:spChg>
      </pc:sldChg>
      <pc:sldChg chg="modSp mod">
        <pc:chgData name="neethudas39@gmail.com" userId="c85d335b06d523b9" providerId="LiveId" clId="{71C0F5BD-94F2-46EA-9FA7-7490A2562D69}" dt="2022-09-20T14:29:12.465" v="3123" actId="2711"/>
        <pc:sldMkLst>
          <pc:docMk/>
          <pc:sldMk cId="2722579075" sldId="263"/>
        </pc:sldMkLst>
        <pc:spChg chg="mod">
          <ac:chgData name="neethudas39@gmail.com" userId="c85d335b06d523b9" providerId="LiveId" clId="{71C0F5BD-94F2-46EA-9FA7-7490A2562D69}" dt="2022-09-20T14:29:12.465" v="3123" actId="2711"/>
          <ac:spMkLst>
            <pc:docMk/>
            <pc:sldMk cId="2722579075" sldId="263"/>
            <ac:spMk id="3" creationId="{9F22FB4F-3498-01FA-7DB7-D5557371473B}"/>
          </ac:spMkLst>
        </pc:spChg>
      </pc:sldChg>
      <pc:sldChg chg="modSp mod">
        <pc:chgData name="neethudas39@gmail.com" userId="c85d335b06d523b9" providerId="LiveId" clId="{71C0F5BD-94F2-46EA-9FA7-7490A2562D69}" dt="2022-09-20T14:29:24.586" v="3125" actId="27636"/>
        <pc:sldMkLst>
          <pc:docMk/>
          <pc:sldMk cId="1642832080" sldId="264"/>
        </pc:sldMkLst>
        <pc:spChg chg="mod">
          <ac:chgData name="neethudas39@gmail.com" userId="c85d335b06d523b9" providerId="LiveId" clId="{71C0F5BD-94F2-46EA-9FA7-7490A2562D69}" dt="2022-09-20T14:29:24.586" v="3125" actId="27636"/>
          <ac:spMkLst>
            <pc:docMk/>
            <pc:sldMk cId="1642832080" sldId="264"/>
            <ac:spMk id="3" creationId="{DC100B9C-702D-ECC8-F878-C367C9CC0DFB}"/>
          </ac:spMkLst>
        </pc:spChg>
      </pc:sldChg>
      <pc:sldChg chg="modSp mod">
        <pc:chgData name="neethudas39@gmail.com" userId="c85d335b06d523b9" providerId="LiveId" clId="{71C0F5BD-94F2-46EA-9FA7-7490A2562D69}" dt="2022-09-20T14:29:44.505" v="3129" actId="27636"/>
        <pc:sldMkLst>
          <pc:docMk/>
          <pc:sldMk cId="1649881554" sldId="265"/>
        </pc:sldMkLst>
        <pc:spChg chg="mod">
          <ac:chgData name="neethudas39@gmail.com" userId="c85d335b06d523b9" providerId="LiveId" clId="{71C0F5BD-94F2-46EA-9FA7-7490A2562D69}" dt="2022-09-20T14:29:44.505" v="3129" actId="27636"/>
          <ac:spMkLst>
            <pc:docMk/>
            <pc:sldMk cId="1649881554" sldId="265"/>
            <ac:spMk id="3" creationId="{81C5B4D2-7C5C-968D-4142-33D6B3C130B1}"/>
          </ac:spMkLst>
        </pc:spChg>
      </pc:sldChg>
      <pc:sldChg chg="del">
        <pc:chgData name="neethudas39@gmail.com" userId="c85d335b06d523b9" providerId="LiveId" clId="{71C0F5BD-94F2-46EA-9FA7-7490A2562D69}" dt="2022-09-20T15:03:52.110" v="3678" actId="2696"/>
        <pc:sldMkLst>
          <pc:docMk/>
          <pc:sldMk cId="2538337805" sldId="266"/>
        </pc:sldMkLst>
      </pc:sldChg>
      <pc:sldChg chg="addSp delSp modSp mod">
        <pc:chgData name="neethudas39@gmail.com" userId="c85d335b06d523b9" providerId="LiveId" clId="{71C0F5BD-94F2-46EA-9FA7-7490A2562D69}" dt="2022-09-20T14:30:16.841" v="3134" actId="1076"/>
        <pc:sldMkLst>
          <pc:docMk/>
          <pc:sldMk cId="782840178" sldId="267"/>
        </pc:sldMkLst>
        <pc:spChg chg="mod">
          <ac:chgData name="neethudas39@gmail.com" userId="c85d335b06d523b9" providerId="LiveId" clId="{71C0F5BD-94F2-46EA-9FA7-7490A2562D69}" dt="2022-09-20T09:37:14.514" v="82" actId="20577"/>
          <ac:spMkLst>
            <pc:docMk/>
            <pc:sldMk cId="782840178" sldId="267"/>
            <ac:spMk id="2" creationId="{39E51D32-C45F-1B1F-5EC7-D884D05F47B2}"/>
          </ac:spMkLst>
        </pc:spChg>
        <pc:spChg chg="del">
          <ac:chgData name="neethudas39@gmail.com" userId="c85d335b06d523b9" providerId="LiveId" clId="{71C0F5BD-94F2-46EA-9FA7-7490A2562D69}" dt="2022-09-20T09:37:20.140" v="83"/>
          <ac:spMkLst>
            <pc:docMk/>
            <pc:sldMk cId="782840178" sldId="267"/>
            <ac:spMk id="3" creationId="{C94B92DE-1610-AECB-ABDE-E4C46408B66B}"/>
          </ac:spMkLst>
        </pc:spChg>
        <pc:spChg chg="add del mod">
          <ac:chgData name="neethudas39@gmail.com" userId="c85d335b06d523b9" providerId="LiveId" clId="{71C0F5BD-94F2-46EA-9FA7-7490A2562D69}" dt="2022-09-20T09:44:22.680" v="98"/>
          <ac:spMkLst>
            <pc:docMk/>
            <pc:sldMk cId="782840178" sldId="267"/>
            <ac:spMk id="6" creationId="{A3295B42-6BCC-0206-F381-4E344425412C}"/>
          </ac:spMkLst>
        </pc:spChg>
        <pc:spChg chg="add mod">
          <ac:chgData name="neethudas39@gmail.com" userId="c85d335b06d523b9" providerId="LiveId" clId="{71C0F5BD-94F2-46EA-9FA7-7490A2562D69}" dt="2022-09-20T14:30:16.841" v="3134" actId="1076"/>
          <ac:spMkLst>
            <pc:docMk/>
            <pc:sldMk cId="782840178" sldId="267"/>
            <ac:spMk id="8" creationId="{31323674-7273-2BC4-3701-E6375E0F73EC}"/>
          </ac:spMkLst>
        </pc:spChg>
        <pc:picChg chg="add del mod">
          <ac:chgData name="neethudas39@gmail.com" userId="c85d335b06d523b9" providerId="LiveId" clId="{71C0F5BD-94F2-46EA-9FA7-7490A2562D69}" dt="2022-09-20T09:43:02.409" v="89" actId="21"/>
          <ac:picMkLst>
            <pc:docMk/>
            <pc:sldMk cId="782840178" sldId="267"/>
            <ac:picMk id="4" creationId="{076FFBB3-B8C7-58C8-BBDB-30CFC306EC06}"/>
          </ac:picMkLst>
        </pc:picChg>
        <pc:picChg chg="add mod">
          <ac:chgData name="neethudas39@gmail.com" userId="c85d335b06d523b9" providerId="LiveId" clId="{71C0F5BD-94F2-46EA-9FA7-7490A2562D69}" dt="2022-09-20T10:00:22.290" v="523" actId="14100"/>
          <ac:picMkLst>
            <pc:docMk/>
            <pc:sldMk cId="782840178" sldId="267"/>
            <ac:picMk id="7" creationId="{7B49AC38-1614-57DA-C06F-BE7BED5568EA}"/>
          </ac:picMkLst>
        </pc:picChg>
      </pc:sldChg>
      <pc:sldChg chg="addSp delSp modSp new mod">
        <pc:chgData name="neethudas39@gmail.com" userId="c85d335b06d523b9" providerId="LiveId" clId="{71C0F5BD-94F2-46EA-9FA7-7490A2562D69}" dt="2022-09-20T10:00:57.633" v="528" actId="1076"/>
        <pc:sldMkLst>
          <pc:docMk/>
          <pc:sldMk cId="1782437710" sldId="268"/>
        </pc:sldMkLst>
        <pc:spChg chg="mod">
          <ac:chgData name="neethudas39@gmail.com" userId="c85d335b06d523b9" providerId="LiveId" clId="{71C0F5BD-94F2-46EA-9FA7-7490A2562D69}" dt="2022-09-20T09:53:05.455" v="137" actId="14100"/>
          <ac:spMkLst>
            <pc:docMk/>
            <pc:sldMk cId="1782437710" sldId="268"/>
            <ac:spMk id="2" creationId="{5D89F61F-DD9A-8667-E3EB-959DE8F65A4C}"/>
          </ac:spMkLst>
        </pc:spChg>
        <pc:spChg chg="del">
          <ac:chgData name="neethudas39@gmail.com" userId="c85d335b06d523b9" providerId="LiveId" clId="{71C0F5BD-94F2-46EA-9FA7-7490A2562D69}" dt="2022-09-20T09:50:49.574" v="128"/>
          <ac:spMkLst>
            <pc:docMk/>
            <pc:sldMk cId="1782437710" sldId="268"/>
            <ac:spMk id="3" creationId="{1EC39804-761A-A2D2-B1B6-D9F6340F93FC}"/>
          </ac:spMkLst>
        </pc:spChg>
        <pc:spChg chg="add mod">
          <ac:chgData name="neethudas39@gmail.com" userId="c85d335b06d523b9" providerId="LiveId" clId="{71C0F5BD-94F2-46EA-9FA7-7490A2562D69}" dt="2022-09-20T09:59:21.256" v="517" actId="20577"/>
          <ac:spMkLst>
            <pc:docMk/>
            <pc:sldMk cId="1782437710" sldId="268"/>
            <ac:spMk id="5" creationId="{B048CFA3-FB8B-156B-3245-EEEF4925A8AA}"/>
          </ac:spMkLst>
        </pc:spChg>
        <pc:picChg chg="add mod">
          <ac:chgData name="neethudas39@gmail.com" userId="c85d335b06d523b9" providerId="LiveId" clId="{71C0F5BD-94F2-46EA-9FA7-7490A2562D69}" dt="2022-09-20T10:00:57.633" v="528" actId="1076"/>
          <ac:picMkLst>
            <pc:docMk/>
            <pc:sldMk cId="1782437710" sldId="268"/>
            <ac:picMk id="4" creationId="{C94E18F8-BE40-4D2C-8F31-EB88095397F9}"/>
          </ac:picMkLst>
        </pc:picChg>
        <pc:picChg chg="add mod">
          <ac:chgData name="neethudas39@gmail.com" userId="c85d335b06d523b9" providerId="LiveId" clId="{71C0F5BD-94F2-46EA-9FA7-7490A2562D69}" dt="2022-09-20T10:00:50.445" v="527" actId="14100"/>
          <ac:picMkLst>
            <pc:docMk/>
            <pc:sldMk cId="1782437710" sldId="268"/>
            <ac:picMk id="6" creationId="{D98EC8AC-C4DE-8AEF-5326-CA827CB9348C}"/>
          </ac:picMkLst>
        </pc:picChg>
      </pc:sldChg>
      <pc:sldChg chg="addSp delSp modSp new del mod">
        <pc:chgData name="neethudas39@gmail.com" userId="c85d335b06d523b9" providerId="LiveId" clId="{71C0F5BD-94F2-46EA-9FA7-7490A2562D69}" dt="2022-09-20T09:44:14.414" v="97" actId="2696"/>
        <pc:sldMkLst>
          <pc:docMk/>
          <pc:sldMk cId="3539115949" sldId="268"/>
        </pc:sldMkLst>
        <pc:spChg chg="add del">
          <ac:chgData name="neethudas39@gmail.com" userId="c85d335b06d523b9" providerId="LiveId" clId="{71C0F5BD-94F2-46EA-9FA7-7490A2562D69}" dt="2022-09-20T09:43:58.218" v="95" actId="931"/>
          <ac:spMkLst>
            <pc:docMk/>
            <pc:sldMk cId="3539115949" sldId="268"/>
            <ac:spMk id="3" creationId="{E00BA784-25B9-3B2F-C7BE-98488A10BA5F}"/>
          </ac:spMkLst>
        </pc:spChg>
        <pc:spChg chg="add mod">
          <ac:chgData name="neethudas39@gmail.com" userId="c85d335b06d523b9" providerId="LiveId" clId="{71C0F5BD-94F2-46EA-9FA7-7490A2562D69}" dt="2022-09-20T09:44:04.843" v="96" actId="478"/>
          <ac:spMkLst>
            <pc:docMk/>
            <pc:sldMk cId="3539115949" sldId="268"/>
            <ac:spMk id="9" creationId="{EFDE90A7-4730-0520-6F98-FCC227C21BFB}"/>
          </ac:spMkLst>
        </pc:spChg>
        <pc:picChg chg="add del mod">
          <ac:chgData name="neethudas39@gmail.com" userId="c85d335b06d523b9" providerId="LiveId" clId="{71C0F5BD-94F2-46EA-9FA7-7490A2562D69}" dt="2022-09-20T09:43:50.375" v="94"/>
          <ac:picMkLst>
            <pc:docMk/>
            <pc:sldMk cId="3539115949" sldId="268"/>
            <ac:picMk id="5" creationId="{5AC54B6B-D67E-156A-E503-67A9D0AD6A1D}"/>
          </ac:picMkLst>
        </pc:picChg>
        <pc:picChg chg="add del mod">
          <ac:chgData name="neethudas39@gmail.com" userId="c85d335b06d523b9" providerId="LiveId" clId="{71C0F5BD-94F2-46EA-9FA7-7490A2562D69}" dt="2022-09-20T09:44:04.843" v="96" actId="478"/>
          <ac:picMkLst>
            <pc:docMk/>
            <pc:sldMk cId="3539115949" sldId="268"/>
            <ac:picMk id="7" creationId="{8FD7C12A-ABF0-E5FB-73F1-52EDBBBA738E}"/>
          </ac:picMkLst>
        </pc:picChg>
      </pc:sldChg>
      <pc:sldChg chg="addSp delSp modSp new mod">
        <pc:chgData name="neethudas39@gmail.com" userId="c85d335b06d523b9" providerId="LiveId" clId="{71C0F5BD-94F2-46EA-9FA7-7490A2562D69}" dt="2022-09-20T10:06:42.079" v="666" actId="20577"/>
        <pc:sldMkLst>
          <pc:docMk/>
          <pc:sldMk cId="3203625853" sldId="269"/>
        </pc:sldMkLst>
        <pc:spChg chg="mod">
          <ac:chgData name="neethudas39@gmail.com" userId="c85d335b06d523b9" providerId="LiveId" clId="{71C0F5BD-94F2-46EA-9FA7-7490A2562D69}" dt="2022-09-20T10:04:32.424" v="559" actId="1076"/>
          <ac:spMkLst>
            <pc:docMk/>
            <pc:sldMk cId="3203625853" sldId="269"/>
            <ac:spMk id="2" creationId="{C12E97FB-8AE7-D38C-A5E0-A3CBF0D24824}"/>
          </ac:spMkLst>
        </pc:spChg>
        <pc:spChg chg="del">
          <ac:chgData name="neethudas39@gmail.com" userId="c85d335b06d523b9" providerId="LiveId" clId="{71C0F5BD-94F2-46EA-9FA7-7490A2562D69}" dt="2022-09-20T10:01:32.428" v="544"/>
          <ac:spMkLst>
            <pc:docMk/>
            <pc:sldMk cId="3203625853" sldId="269"/>
            <ac:spMk id="3" creationId="{74D26ED6-AA8C-34FE-F304-22BEBEB259CA}"/>
          </ac:spMkLst>
        </pc:spChg>
        <pc:spChg chg="add mod">
          <ac:chgData name="neethudas39@gmail.com" userId="c85d335b06d523b9" providerId="LiveId" clId="{71C0F5BD-94F2-46EA-9FA7-7490A2562D69}" dt="2022-09-20T10:06:10.623" v="662" actId="1076"/>
          <ac:spMkLst>
            <pc:docMk/>
            <pc:sldMk cId="3203625853" sldId="269"/>
            <ac:spMk id="5" creationId="{134D9813-A264-5E89-8BDE-AEB552A401E7}"/>
          </ac:spMkLst>
        </pc:spChg>
        <pc:spChg chg="add mod">
          <ac:chgData name="neethudas39@gmail.com" userId="c85d335b06d523b9" providerId="LiveId" clId="{71C0F5BD-94F2-46EA-9FA7-7490A2562D69}" dt="2022-09-20T10:06:42.079" v="666" actId="20577"/>
          <ac:spMkLst>
            <pc:docMk/>
            <pc:sldMk cId="3203625853" sldId="269"/>
            <ac:spMk id="6" creationId="{659B23C2-E4C8-7876-E84C-0F6D3A7F728B}"/>
          </ac:spMkLst>
        </pc:spChg>
        <pc:picChg chg="add mod">
          <ac:chgData name="neethudas39@gmail.com" userId="c85d335b06d523b9" providerId="LiveId" clId="{71C0F5BD-94F2-46EA-9FA7-7490A2562D69}" dt="2022-09-20T10:06:28.376" v="665" actId="14100"/>
          <ac:picMkLst>
            <pc:docMk/>
            <pc:sldMk cId="3203625853" sldId="269"/>
            <ac:picMk id="4" creationId="{C0E429B4-86CD-749A-DCD7-A61AA4EF3C72}"/>
          </ac:picMkLst>
        </pc:picChg>
      </pc:sldChg>
      <pc:sldChg chg="addSp modSp new mod">
        <pc:chgData name="neethudas39@gmail.com" userId="c85d335b06d523b9" providerId="LiveId" clId="{71C0F5BD-94F2-46EA-9FA7-7490A2562D69}" dt="2022-09-20T10:10:43.387" v="900" actId="14100"/>
        <pc:sldMkLst>
          <pc:docMk/>
          <pc:sldMk cId="4146458635" sldId="270"/>
        </pc:sldMkLst>
        <pc:spChg chg="mod">
          <ac:chgData name="neethudas39@gmail.com" userId="c85d335b06d523b9" providerId="LiveId" clId="{71C0F5BD-94F2-46EA-9FA7-7490A2562D69}" dt="2022-09-20T10:08:47.835" v="829" actId="20577"/>
          <ac:spMkLst>
            <pc:docMk/>
            <pc:sldMk cId="4146458635" sldId="270"/>
            <ac:spMk id="2" creationId="{E01C3C88-EB11-B11D-53B6-3A427B39AB6A}"/>
          </ac:spMkLst>
        </pc:spChg>
        <pc:spChg chg="mod">
          <ac:chgData name="neethudas39@gmail.com" userId="c85d335b06d523b9" providerId="LiveId" clId="{71C0F5BD-94F2-46EA-9FA7-7490A2562D69}" dt="2022-09-20T10:09:36.427" v="839" actId="14100"/>
          <ac:spMkLst>
            <pc:docMk/>
            <pc:sldMk cId="4146458635" sldId="270"/>
            <ac:spMk id="3" creationId="{2F005EB8-AC30-7951-98AE-DA65F3F0F45F}"/>
          </ac:spMkLst>
        </pc:spChg>
        <pc:spChg chg="add mod">
          <ac:chgData name="neethudas39@gmail.com" userId="c85d335b06d523b9" providerId="LiveId" clId="{71C0F5BD-94F2-46EA-9FA7-7490A2562D69}" dt="2022-09-20T10:10:43.387" v="900" actId="14100"/>
          <ac:spMkLst>
            <pc:docMk/>
            <pc:sldMk cId="4146458635" sldId="270"/>
            <ac:spMk id="5" creationId="{88D3BAB3-2C1E-AB68-51D1-3FEE355BC9F0}"/>
          </ac:spMkLst>
        </pc:spChg>
        <pc:picChg chg="add mod">
          <ac:chgData name="neethudas39@gmail.com" userId="c85d335b06d523b9" providerId="LiveId" clId="{71C0F5BD-94F2-46EA-9FA7-7490A2562D69}" dt="2022-09-20T10:09:46.592" v="841" actId="14100"/>
          <ac:picMkLst>
            <pc:docMk/>
            <pc:sldMk cId="4146458635" sldId="270"/>
            <ac:picMk id="4" creationId="{81C662CC-44B1-B498-8261-461B4A8CD52F}"/>
          </ac:picMkLst>
        </pc:picChg>
      </pc:sldChg>
      <pc:sldChg chg="addSp delSp modSp new mod">
        <pc:chgData name="neethudas39@gmail.com" userId="c85d335b06d523b9" providerId="LiveId" clId="{71C0F5BD-94F2-46EA-9FA7-7490A2562D69}" dt="2022-09-20T10:15:24.218" v="1106" actId="14100"/>
        <pc:sldMkLst>
          <pc:docMk/>
          <pc:sldMk cId="295687879" sldId="271"/>
        </pc:sldMkLst>
        <pc:spChg chg="mod">
          <ac:chgData name="neethudas39@gmail.com" userId="c85d335b06d523b9" providerId="LiveId" clId="{71C0F5BD-94F2-46EA-9FA7-7490A2562D69}" dt="2022-09-20T10:12:39.157" v="965" actId="1076"/>
          <ac:spMkLst>
            <pc:docMk/>
            <pc:sldMk cId="295687879" sldId="271"/>
            <ac:spMk id="2" creationId="{C778D5E4-D0A8-845A-A07E-60E4EC11861C}"/>
          </ac:spMkLst>
        </pc:spChg>
        <pc:spChg chg="del">
          <ac:chgData name="neethudas39@gmail.com" userId="c85d335b06d523b9" providerId="LiveId" clId="{71C0F5BD-94F2-46EA-9FA7-7490A2562D69}" dt="2022-09-20T10:11:03.261" v="902"/>
          <ac:spMkLst>
            <pc:docMk/>
            <pc:sldMk cId="295687879" sldId="271"/>
            <ac:spMk id="3" creationId="{133627DA-EDD0-8C11-764A-F68964388AC6}"/>
          </ac:spMkLst>
        </pc:spChg>
        <pc:spChg chg="add mod">
          <ac:chgData name="neethudas39@gmail.com" userId="c85d335b06d523b9" providerId="LiveId" clId="{71C0F5BD-94F2-46EA-9FA7-7490A2562D69}" dt="2022-09-20T10:15:24.218" v="1106" actId="14100"/>
          <ac:spMkLst>
            <pc:docMk/>
            <pc:sldMk cId="295687879" sldId="271"/>
            <ac:spMk id="6" creationId="{B3A3AFA8-F9BB-550E-C097-F36E92D6D69B}"/>
          </ac:spMkLst>
        </pc:spChg>
        <pc:picChg chg="add mod">
          <ac:chgData name="neethudas39@gmail.com" userId="c85d335b06d523b9" providerId="LiveId" clId="{71C0F5BD-94F2-46EA-9FA7-7490A2562D69}" dt="2022-09-20T10:15:14.156" v="1105" actId="14100"/>
          <ac:picMkLst>
            <pc:docMk/>
            <pc:sldMk cId="295687879" sldId="271"/>
            <ac:picMk id="4" creationId="{EA821174-41B1-8685-5DA4-5CCBA192101B}"/>
          </ac:picMkLst>
        </pc:picChg>
        <pc:picChg chg="add mod">
          <ac:chgData name="neethudas39@gmail.com" userId="c85d335b06d523b9" providerId="LiveId" clId="{71C0F5BD-94F2-46EA-9FA7-7490A2562D69}" dt="2022-09-20T10:15:10.062" v="1103" actId="1076"/>
          <ac:picMkLst>
            <pc:docMk/>
            <pc:sldMk cId="295687879" sldId="271"/>
            <ac:picMk id="5" creationId="{B305ED2E-DF00-4442-73FC-7BF39097391B}"/>
          </ac:picMkLst>
        </pc:picChg>
      </pc:sldChg>
      <pc:sldChg chg="addSp delSp modSp new mod setBg">
        <pc:chgData name="neethudas39@gmail.com" userId="c85d335b06d523b9" providerId="LiveId" clId="{71C0F5BD-94F2-46EA-9FA7-7490A2562D69}" dt="2022-09-24T19:31:02.937" v="3957" actId="20577"/>
        <pc:sldMkLst>
          <pc:docMk/>
          <pc:sldMk cId="3774423604" sldId="272"/>
        </pc:sldMkLst>
        <pc:spChg chg="mod">
          <ac:chgData name="neethudas39@gmail.com" userId="c85d335b06d523b9" providerId="LiveId" clId="{71C0F5BD-94F2-46EA-9FA7-7490A2562D69}" dt="2022-09-24T19:08:09.602" v="3726" actId="14100"/>
          <ac:spMkLst>
            <pc:docMk/>
            <pc:sldMk cId="3774423604" sldId="272"/>
            <ac:spMk id="2" creationId="{B13282C6-1DBB-3C9A-9097-AC12F9864781}"/>
          </ac:spMkLst>
        </pc:spChg>
        <pc:spChg chg="mod">
          <ac:chgData name="neethudas39@gmail.com" userId="c85d335b06d523b9" providerId="LiveId" clId="{71C0F5BD-94F2-46EA-9FA7-7490A2562D69}" dt="2022-09-24T19:31:02.937" v="3957" actId="20577"/>
          <ac:spMkLst>
            <pc:docMk/>
            <pc:sldMk cId="3774423604" sldId="272"/>
            <ac:spMk id="3" creationId="{30E09DAD-7BA0-4BE7-2247-0E254534C94E}"/>
          </ac:spMkLst>
        </pc:spChg>
        <pc:spChg chg="add del mod">
          <ac:chgData name="neethudas39@gmail.com" userId="c85d335b06d523b9" providerId="LiveId" clId="{71C0F5BD-94F2-46EA-9FA7-7490A2562D69}" dt="2022-09-20T10:19:10.242" v="1283" actId="21"/>
          <ac:spMkLst>
            <pc:docMk/>
            <pc:sldMk cId="3774423604" sldId="272"/>
            <ac:spMk id="5" creationId="{D3878397-B77F-FBC3-E24B-0F7486FC0452}"/>
          </ac:spMkLst>
        </pc:spChg>
        <pc:spChg chg="add del mod">
          <ac:chgData name="neethudas39@gmail.com" userId="c85d335b06d523b9" providerId="LiveId" clId="{71C0F5BD-94F2-46EA-9FA7-7490A2562D69}" dt="2022-09-20T14:31:57.262" v="3154" actId="1076"/>
          <ac:spMkLst>
            <pc:docMk/>
            <pc:sldMk cId="3774423604" sldId="272"/>
            <ac:spMk id="7" creationId="{93ED97A8-9FF5-0DF8-10F2-70DCA0506B04}"/>
          </ac:spMkLst>
        </pc:spChg>
        <pc:graphicFrameChg chg="add del mod">
          <ac:chgData name="neethudas39@gmail.com" userId="c85d335b06d523b9" providerId="LiveId" clId="{71C0F5BD-94F2-46EA-9FA7-7490A2562D69}" dt="2022-09-20T10:19:10.242" v="1283" actId="21"/>
          <ac:graphicFrameMkLst>
            <pc:docMk/>
            <pc:sldMk cId="3774423604" sldId="272"/>
            <ac:graphicFrameMk id="4" creationId="{A67B7402-D590-E660-B246-0FFEE6C44ECB}"/>
          </ac:graphicFrameMkLst>
        </pc:graphicFrameChg>
        <pc:graphicFrameChg chg="add del mod modGraphic">
          <ac:chgData name="neethudas39@gmail.com" userId="c85d335b06d523b9" providerId="LiveId" clId="{71C0F5BD-94F2-46EA-9FA7-7490A2562D69}" dt="2022-09-24T19:07:25.374" v="3721" actId="1076"/>
          <ac:graphicFrameMkLst>
            <pc:docMk/>
            <pc:sldMk cId="3774423604" sldId="272"/>
            <ac:graphicFrameMk id="6" creationId="{0FF22CC7-1421-085B-6567-CD826825E463}"/>
          </ac:graphicFrameMkLst>
        </pc:graphicFrameChg>
      </pc:sldChg>
      <pc:sldChg chg="addSp delSp modSp new mod">
        <pc:chgData name="neethudas39@gmail.com" userId="c85d335b06d523b9" providerId="LiveId" clId="{71C0F5BD-94F2-46EA-9FA7-7490A2562D69}" dt="2022-09-20T10:34:11.983" v="1370" actId="14100"/>
        <pc:sldMkLst>
          <pc:docMk/>
          <pc:sldMk cId="3477554582" sldId="273"/>
        </pc:sldMkLst>
        <pc:spChg chg="mod">
          <ac:chgData name="neethudas39@gmail.com" userId="c85d335b06d523b9" providerId="LiveId" clId="{71C0F5BD-94F2-46EA-9FA7-7490A2562D69}" dt="2022-09-20T10:32:06.169" v="1349" actId="14100"/>
          <ac:spMkLst>
            <pc:docMk/>
            <pc:sldMk cId="3477554582" sldId="273"/>
            <ac:spMk id="2" creationId="{ADF00552-B861-6440-6742-26FBC76BAB95}"/>
          </ac:spMkLst>
        </pc:spChg>
        <pc:spChg chg="del">
          <ac:chgData name="neethudas39@gmail.com" userId="c85d335b06d523b9" providerId="LiveId" clId="{71C0F5BD-94F2-46EA-9FA7-7490A2562D69}" dt="2022-09-20T10:31:12.609" v="1341"/>
          <ac:spMkLst>
            <pc:docMk/>
            <pc:sldMk cId="3477554582" sldId="273"/>
            <ac:spMk id="3" creationId="{86F3FDCD-FA5F-4A64-60B9-1ED948A399AF}"/>
          </ac:spMkLst>
        </pc:spChg>
        <pc:picChg chg="add mod">
          <ac:chgData name="neethudas39@gmail.com" userId="c85d335b06d523b9" providerId="LiveId" clId="{71C0F5BD-94F2-46EA-9FA7-7490A2562D69}" dt="2022-09-20T10:34:06.514" v="1369" actId="14100"/>
          <ac:picMkLst>
            <pc:docMk/>
            <pc:sldMk cId="3477554582" sldId="273"/>
            <ac:picMk id="4" creationId="{BCABF042-2CAB-5357-74F0-FCAC1AF50D81}"/>
          </ac:picMkLst>
        </pc:picChg>
        <pc:picChg chg="add del mod">
          <ac:chgData name="neethudas39@gmail.com" userId="c85d335b06d523b9" providerId="LiveId" clId="{71C0F5BD-94F2-46EA-9FA7-7490A2562D69}" dt="2022-09-20T10:33:34.013" v="1361" actId="21"/>
          <ac:picMkLst>
            <pc:docMk/>
            <pc:sldMk cId="3477554582" sldId="273"/>
            <ac:picMk id="5" creationId="{80C7EE81-E4BD-77AF-D70E-4B7EC880FA8F}"/>
          </ac:picMkLst>
        </pc:picChg>
        <pc:picChg chg="add mod">
          <ac:chgData name="neethudas39@gmail.com" userId="c85d335b06d523b9" providerId="LiveId" clId="{71C0F5BD-94F2-46EA-9FA7-7490A2562D69}" dt="2022-09-20T10:34:11.983" v="1370" actId="14100"/>
          <ac:picMkLst>
            <pc:docMk/>
            <pc:sldMk cId="3477554582" sldId="273"/>
            <ac:picMk id="6" creationId="{0AA809E8-D4CA-384B-B8DA-A438AE4599AF}"/>
          </ac:picMkLst>
        </pc:picChg>
      </pc:sldChg>
      <pc:sldChg chg="addSp modSp new mod">
        <pc:chgData name="neethudas39@gmail.com" userId="c85d335b06d523b9" providerId="LiveId" clId="{71C0F5BD-94F2-46EA-9FA7-7490A2562D69}" dt="2022-09-20T10:41:35.093" v="1454" actId="14100"/>
        <pc:sldMkLst>
          <pc:docMk/>
          <pc:sldMk cId="1137489119" sldId="274"/>
        </pc:sldMkLst>
        <pc:spChg chg="add mod">
          <ac:chgData name="neethudas39@gmail.com" userId="c85d335b06d523b9" providerId="LiveId" clId="{71C0F5BD-94F2-46EA-9FA7-7490A2562D69}" dt="2022-09-20T10:41:20.206" v="1452" actId="14100"/>
          <ac:spMkLst>
            <pc:docMk/>
            <pc:sldMk cId="1137489119" sldId="274"/>
            <ac:spMk id="3" creationId="{F55094D1-C55D-E667-FF55-5BE81EF129B3}"/>
          </ac:spMkLst>
        </pc:spChg>
        <pc:picChg chg="add mod">
          <ac:chgData name="neethudas39@gmail.com" userId="c85d335b06d523b9" providerId="LiveId" clId="{71C0F5BD-94F2-46EA-9FA7-7490A2562D69}" dt="2022-09-20T10:41:35.093" v="1454" actId="14100"/>
          <ac:picMkLst>
            <pc:docMk/>
            <pc:sldMk cId="1137489119" sldId="274"/>
            <ac:picMk id="2" creationId="{7D9A0685-361F-5F79-8F9C-D2C8734F3879}"/>
          </ac:picMkLst>
        </pc:picChg>
      </pc:sldChg>
      <pc:sldChg chg="new del">
        <pc:chgData name="neethudas39@gmail.com" userId="c85d335b06d523b9" providerId="LiveId" clId="{71C0F5BD-94F2-46EA-9FA7-7490A2562D69}" dt="2022-09-20T12:58:29.560" v="1456" actId="2696"/>
        <pc:sldMkLst>
          <pc:docMk/>
          <pc:sldMk cId="2489882308" sldId="275"/>
        </pc:sldMkLst>
      </pc:sldChg>
      <pc:sldChg chg="modSp new mod">
        <pc:chgData name="neethudas39@gmail.com" userId="c85d335b06d523b9" providerId="LiveId" clId="{71C0F5BD-94F2-46EA-9FA7-7490A2562D69}" dt="2022-09-24T19:16:05.234" v="3738" actId="20577"/>
        <pc:sldMkLst>
          <pc:docMk/>
          <pc:sldMk cId="3129465823" sldId="275"/>
        </pc:sldMkLst>
        <pc:spChg chg="mod">
          <ac:chgData name="neethudas39@gmail.com" userId="c85d335b06d523b9" providerId="LiveId" clId="{71C0F5BD-94F2-46EA-9FA7-7490A2562D69}" dt="2022-09-20T13:46:36.979" v="2040" actId="14100"/>
          <ac:spMkLst>
            <pc:docMk/>
            <pc:sldMk cId="3129465823" sldId="275"/>
            <ac:spMk id="2" creationId="{8A0018F9-B01B-6B28-AFA6-0002B4D6791B}"/>
          </ac:spMkLst>
        </pc:spChg>
        <pc:spChg chg="mod">
          <ac:chgData name="neethudas39@gmail.com" userId="c85d335b06d523b9" providerId="LiveId" clId="{71C0F5BD-94F2-46EA-9FA7-7490A2562D69}" dt="2022-09-24T19:16:05.234" v="3738" actId="20577"/>
          <ac:spMkLst>
            <pc:docMk/>
            <pc:sldMk cId="3129465823" sldId="275"/>
            <ac:spMk id="3" creationId="{8C995442-958E-E2B9-0F98-B064653B5E36}"/>
          </ac:spMkLst>
        </pc:spChg>
      </pc:sldChg>
      <pc:sldChg chg="new del">
        <pc:chgData name="neethudas39@gmail.com" userId="c85d335b06d523b9" providerId="LiveId" clId="{71C0F5BD-94F2-46EA-9FA7-7490A2562D69}" dt="2022-09-20T13:06:32.760" v="1639" actId="2696"/>
        <pc:sldMkLst>
          <pc:docMk/>
          <pc:sldMk cId="803562379" sldId="276"/>
        </pc:sldMkLst>
      </pc:sldChg>
      <pc:sldChg chg="add del">
        <pc:chgData name="neethudas39@gmail.com" userId="c85d335b06d523b9" providerId="LiveId" clId="{71C0F5BD-94F2-46EA-9FA7-7490A2562D69}" dt="2022-09-20T13:11:07.362" v="1709" actId="2696"/>
        <pc:sldMkLst>
          <pc:docMk/>
          <pc:sldMk cId="478051861" sldId="277"/>
        </pc:sldMkLst>
      </pc:sldChg>
      <pc:sldChg chg="new del">
        <pc:chgData name="neethudas39@gmail.com" userId="c85d335b06d523b9" providerId="LiveId" clId="{71C0F5BD-94F2-46EA-9FA7-7490A2562D69}" dt="2022-09-20T13:06:55.345" v="1641" actId="2696"/>
        <pc:sldMkLst>
          <pc:docMk/>
          <pc:sldMk cId="2152304525" sldId="277"/>
        </pc:sldMkLst>
      </pc:sldChg>
      <pc:sldChg chg="addSp modSp new mod">
        <pc:chgData name="neethudas39@gmail.com" userId="c85d335b06d523b9" providerId="LiveId" clId="{71C0F5BD-94F2-46EA-9FA7-7490A2562D69}" dt="2022-09-20T14:33:45.949" v="3167" actId="14100"/>
        <pc:sldMkLst>
          <pc:docMk/>
          <pc:sldMk cId="822970644" sldId="278"/>
        </pc:sldMkLst>
        <pc:spChg chg="mod">
          <ac:chgData name="neethudas39@gmail.com" userId="c85d335b06d523b9" providerId="LiveId" clId="{71C0F5BD-94F2-46EA-9FA7-7490A2562D69}" dt="2022-09-20T13:10:47.467" v="1708" actId="20577"/>
          <ac:spMkLst>
            <pc:docMk/>
            <pc:sldMk cId="822970644" sldId="278"/>
            <ac:spMk id="2" creationId="{E30A5469-5290-3514-754D-F165C2A32D85}"/>
          </ac:spMkLst>
        </pc:spChg>
        <pc:picChg chg="add mod">
          <ac:chgData name="neethudas39@gmail.com" userId="c85d335b06d523b9" providerId="LiveId" clId="{71C0F5BD-94F2-46EA-9FA7-7490A2562D69}" dt="2022-09-20T14:33:45.949" v="3167" actId="14100"/>
          <ac:picMkLst>
            <pc:docMk/>
            <pc:sldMk cId="822970644" sldId="278"/>
            <ac:picMk id="3" creationId="{D0355982-25CC-C03B-C872-742DB0220A45}"/>
          </ac:picMkLst>
        </pc:picChg>
      </pc:sldChg>
      <pc:sldChg chg="addSp delSp modSp new del">
        <pc:chgData name="neethudas39@gmail.com" userId="c85d335b06d523b9" providerId="LiveId" clId="{71C0F5BD-94F2-46EA-9FA7-7490A2562D69}" dt="2022-09-20T13:50:09.529" v="2150" actId="2696"/>
        <pc:sldMkLst>
          <pc:docMk/>
          <pc:sldMk cId="1162410778" sldId="279"/>
        </pc:sldMkLst>
        <pc:spChg chg="del">
          <ac:chgData name="neethudas39@gmail.com" userId="c85d335b06d523b9" providerId="LiveId" clId="{71C0F5BD-94F2-46EA-9FA7-7490A2562D69}" dt="2022-09-20T13:49:45.097" v="2148"/>
          <ac:spMkLst>
            <pc:docMk/>
            <pc:sldMk cId="1162410778" sldId="279"/>
            <ac:spMk id="3" creationId="{337BE175-F474-1C1F-57DB-2FAE458B5C7D}"/>
          </ac:spMkLst>
        </pc:spChg>
        <pc:picChg chg="add mod">
          <ac:chgData name="neethudas39@gmail.com" userId="c85d335b06d523b9" providerId="LiveId" clId="{71C0F5BD-94F2-46EA-9FA7-7490A2562D69}" dt="2022-09-20T13:49:45.097" v="2148"/>
          <ac:picMkLst>
            <pc:docMk/>
            <pc:sldMk cId="1162410778" sldId="279"/>
            <ac:picMk id="4" creationId="{66334FD0-7F59-B78A-27DF-868806025F87}"/>
          </ac:picMkLst>
        </pc:picChg>
      </pc:sldChg>
      <pc:sldChg chg="addSp delSp modSp new del mod">
        <pc:chgData name="neethudas39@gmail.com" userId="c85d335b06d523b9" providerId="LiveId" clId="{71C0F5BD-94F2-46EA-9FA7-7490A2562D69}" dt="2022-09-20T14:07:26.585" v="2333" actId="2696"/>
        <pc:sldMkLst>
          <pc:docMk/>
          <pc:sldMk cId="1586649542" sldId="280"/>
        </pc:sldMkLst>
        <pc:spChg chg="add mod">
          <ac:chgData name="neethudas39@gmail.com" userId="c85d335b06d523b9" providerId="LiveId" clId="{71C0F5BD-94F2-46EA-9FA7-7490A2562D69}" dt="2022-09-20T14:01:37.053" v="2280" actId="14100"/>
          <ac:spMkLst>
            <pc:docMk/>
            <pc:sldMk cId="1586649542" sldId="280"/>
            <ac:spMk id="2" creationId="{E8E405FF-7F0A-8AA9-79EF-961F97B2D86F}"/>
          </ac:spMkLst>
        </pc:spChg>
        <pc:spChg chg="add mod">
          <ac:chgData name="neethudas39@gmail.com" userId="c85d335b06d523b9" providerId="LiveId" clId="{71C0F5BD-94F2-46EA-9FA7-7490A2562D69}" dt="2022-09-20T14:00:40.297" v="2272"/>
          <ac:spMkLst>
            <pc:docMk/>
            <pc:sldMk cId="1586649542" sldId="280"/>
            <ac:spMk id="5" creationId="{7B11EDD6-6133-0C3B-6F90-DA72093B3026}"/>
          </ac:spMkLst>
        </pc:spChg>
        <pc:graphicFrameChg chg="add mod modGraphic">
          <ac:chgData name="neethudas39@gmail.com" userId="c85d335b06d523b9" providerId="LiveId" clId="{71C0F5BD-94F2-46EA-9FA7-7490A2562D69}" dt="2022-09-20T14:01:21.240" v="2277" actId="255"/>
          <ac:graphicFrameMkLst>
            <pc:docMk/>
            <pc:sldMk cId="1586649542" sldId="280"/>
            <ac:graphicFrameMk id="4" creationId="{5F92B7BE-2B8B-3ED6-58A7-DA358C1BDF47}"/>
          </ac:graphicFrameMkLst>
        </pc:graphicFrameChg>
        <pc:picChg chg="add del mod">
          <ac:chgData name="neethudas39@gmail.com" userId="c85d335b06d523b9" providerId="LiveId" clId="{71C0F5BD-94F2-46EA-9FA7-7490A2562D69}" dt="2022-09-20T13:52:17.251" v="2207" actId="21"/>
          <ac:picMkLst>
            <pc:docMk/>
            <pc:sldMk cId="1586649542" sldId="280"/>
            <ac:picMk id="3" creationId="{E0983ABF-13D6-A157-4050-27F1EF7F6369}"/>
          </ac:picMkLst>
        </pc:picChg>
      </pc:sldChg>
      <pc:sldChg chg="modSp new del mod">
        <pc:chgData name="neethudas39@gmail.com" userId="c85d335b06d523b9" providerId="LiveId" clId="{71C0F5BD-94F2-46EA-9FA7-7490A2562D69}" dt="2022-09-20T14:07:21.724" v="2332" actId="2696"/>
        <pc:sldMkLst>
          <pc:docMk/>
          <pc:sldMk cId="1474921940" sldId="281"/>
        </pc:sldMkLst>
        <pc:spChg chg="mod">
          <ac:chgData name="neethudas39@gmail.com" userId="c85d335b06d523b9" providerId="LiveId" clId="{71C0F5BD-94F2-46EA-9FA7-7490A2562D69}" dt="2022-09-20T14:02:54.184" v="2309" actId="20577"/>
          <ac:spMkLst>
            <pc:docMk/>
            <pc:sldMk cId="1474921940" sldId="281"/>
            <ac:spMk id="2" creationId="{E647573F-9F89-EF6B-D2DC-7E9D143A6827}"/>
          </ac:spMkLst>
        </pc:spChg>
      </pc:sldChg>
      <pc:sldChg chg="addSp delSp modSp new mod">
        <pc:chgData name="neethudas39@gmail.com" userId="c85d335b06d523b9" providerId="LiveId" clId="{71C0F5BD-94F2-46EA-9FA7-7490A2562D69}" dt="2022-09-24T19:29:58.052" v="3926" actId="1076"/>
        <pc:sldMkLst>
          <pc:docMk/>
          <pc:sldMk cId="1020437179" sldId="282"/>
        </pc:sldMkLst>
        <pc:spChg chg="add mod">
          <ac:chgData name="neethudas39@gmail.com" userId="c85d335b06d523b9" providerId="LiveId" clId="{71C0F5BD-94F2-46EA-9FA7-7490A2562D69}" dt="2022-09-24T19:29:58.052" v="3926" actId="1076"/>
          <ac:spMkLst>
            <pc:docMk/>
            <pc:sldMk cId="1020437179" sldId="282"/>
            <ac:spMk id="3" creationId="{2277C7B6-5782-8EC6-D4A5-C35E171ED41C}"/>
          </ac:spMkLst>
        </pc:spChg>
        <pc:spChg chg="add mod">
          <ac:chgData name="neethudas39@gmail.com" userId="c85d335b06d523b9" providerId="LiveId" clId="{71C0F5BD-94F2-46EA-9FA7-7490A2562D69}" dt="2022-09-20T14:05:38.223" v="2319" actId="1076"/>
          <ac:spMkLst>
            <pc:docMk/>
            <pc:sldMk cId="1020437179" sldId="282"/>
            <ac:spMk id="5" creationId="{E0E1D9DE-AFDF-CB3F-0DA0-1F850977FE39}"/>
          </ac:spMkLst>
        </pc:spChg>
        <pc:graphicFrameChg chg="add del mod modGraphic">
          <ac:chgData name="neethudas39@gmail.com" userId="c85d335b06d523b9" providerId="LiveId" clId="{71C0F5BD-94F2-46EA-9FA7-7490A2562D69}" dt="2022-09-24T19:29:29.087" v="3925" actId="21"/>
          <ac:graphicFrameMkLst>
            <pc:docMk/>
            <pc:sldMk cId="1020437179" sldId="282"/>
            <ac:graphicFrameMk id="4" creationId="{019168D0-6105-08C2-7CEC-45F05FC6E1A6}"/>
          </ac:graphicFrameMkLst>
        </pc:graphicFrameChg>
      </pc:sldChg>
      <pc:sldChg chg="new del">
        <pc:chgData name="neethudas39@gmail.com" userId="c85d335b06d523b9" providerId="LiveId" clId="{71C0F5BD-94F2-46EA-9FA7-7490A2562D69}" dt="2022-09-20T14:12:45.109" v="2532" actId="2696"/>
        <pc:sldMkLst>
          <pc:docMk/>
          <pc:sldMk cId="3285855543" sldId="283"/>
        </pc:sldMkLst>
      </pc:sldChg>
      <pc:sldChg chg="addSp modSp new mod">
        <pc:chgData name="neethudas39@gmail.com" userId="c85d335b06d523b9" providerId="LiveId" clId="{71C0F5BD-94F2-46EA-9FA7-7490A2562D69}" dt="2022-09-20T14:12:37.247" v="2531" actId="14100"/>
        <pc:sldMkLst>
          <pc:docMk/>
          <pc:sldMk cId="2828973170" sldId="284"/>
        </pc:sldMkLst>
        <pc:spChg chg="mod">
          <ac:chgData name="neethudas39@gmail.com" userId="c85d335b06d523b9" providerId="LiveId" clId="{71C0F5BD-94F2-46EA-9FA7-7490A2562D69}" dt="2022-09-20T14:11:44.170" v="2520" actId="14100"/>
          <ac:spMkLst>
            <pc:docMk/>
            <pc:sldMk cId="2828973170" sldId="284"/>
            <ac:spMk id="2" creationId="{6B667BBC-DDFD-F8F1-C8F8-10C7D8E2D58A}"/>
          </ac:spMkLst>
        </pc:spChg>
        <pc:spChg chg="mod">
          <ac:chgData name="neethudas39@gmail.com" userId="c85d335b06d523b9" providerId="LiveId" clId="{71C0F5BD-94F2-46EA-9FA7-7490A2562D69}" dt="2022-09-20T14:12:31.834" v="2529" actId="14100"/>
          <ac:spMkLst>
            <pc:docMk/>
            <pc:sldMk cId="2828973170" sldId="284"/>
            <ac:spMk id="3" creationId="{D5616CC9-8C40-BF29-BBAB-7A3A9FDA902E}"/>
          </ac:spMkLst>
        </pc:spChg>
        <pc:picChg chg="add mod">
          <ac:chgData name="neethudas39@gmail.com" userId="c85d335b06d523b9" providerId="LiveId" clId="{71C0F5BD-94F2-46EA-9FA7-7490A2562D69}" dt="2022-09-20T14:12:37.247" v="2531" actId="14100"/>
          <ac:picMkLst>
            <pc:docMk/>
            <pc:sldMk cId="2828973170" sldId="284"/>
            <ac:picMk id="4" creationId="{0DC377B3-9314-7411-34AF-92FA95B31319}"/>
          </ac:picMkLst>
        </pc:picChg>
      </pc:sldChg>
      <pc:sldChg chg="addSp delSp modSp new mod">
        <pc:chgData name="neethudas39@gmail.com" userId="c85d335b06d523b9" providerId="LiveId" clId="{71C0F5BD-94F2-46EA-9FA7-7490A2562D69}" dt="2022-09-20T14:20:43.430" v="2838" actId="21"/>
        <pc:sldMkLst>
          <pc:docMk/>
          <pc:sldMk cId="1006981493" sldId="285"/>
        </pc:sldMkLst>
        <pc:spChg chg="mod">
          <ac:chgData name="neethudas39@gmail.com" userId="c85d335b06d523b9" providerId="LiveId" clId="{71C0F5BD-94F2-46EA-9FA7-7490A2562D69}" dt="2022-09-20T14:19:18.359" v="2828" actId="1076"/>
          <ac:spMkLst>
            <pc:docMk/>
            <pc:sldMk cId="1006981493" sldId="285"/>
            <ac:spMk id="2" creationId="{B5A6F907-806C-E63E-0264-7FB4A6F22086}"/>
          </ac:spMkLst>
        </pc:spChg>
        <pc:spChg chg="mod">
          <ac:chgData name="neethudas39@gmail.com" userId="c85d335b06d523b9" providerId="LiveId" clId="{71C0F5BD-94F2-46EA-9FA7-7490A2562D69}" dt="2022-09-20T14:19:29.015" v="2829" actId="14100"/>
          <ac:spMkLst>
            <pc:docMk/>
            <pc:sldMk cId="1006981493" sldId="285"/>
            <ac:spMk id="3" creationId="{6E742BEC-0B33-F729-7C94-F5A0CD30391F}"/>
          </ac:spMkLst>
        </pc:spChg>
        <pc:spChg chg="add del">
          <ac:chgData name="neethudas39@gmail.com" userId="c85d335b06d523b9" providerId="LiveId" clId="{71C0F5BD-94F2-46EA-9FA7-7490A2562D69}" dt="2022-09-20T14:20:43.430" v="2838" actId="21"/>
          <ac:spMkLst>
            <pc:docMk/>
            <pc:sldMk cId="1006981493" sldId="285"/>
            <ac:spMk id="5" creationId="{58949DF2-6260-ED3E-4D86-5D66D0B4F891}"/>
          </ac:spMkLst>
        </pc:spChg>
        <pc:picChg chg="add mod">
          <ac:chgData name="neethudas39@gmail.com" userId="c85d335b06d523b9" providerId="LiveId" clId="{71C0F5BD-94F2-46EA-9FA7-7490A2562D69}" dt="2022-09-20T14:20:14.468" v="2836" actId="1076"/>
          <ac:picMkLst>
            <pc:docMk/>
            <pc:sldMk cId="1006981493" sldId="285"/>
            <ac:picMk id="4" creationId="{7C4BD4AE-1494-7528-6A97-A0D667916AE3}"/>
          </ac:picMkLst>
        </pc:picChg>
      </pc:sldChg>
      <pc:sldChg chg="new del">
        <pc:chgData name="neethudas39@gmail.com" userId="c85d335b06d523b9" providerId="LiveId" clId="{71C0F5BD-94F2-46EA-9FA7-7490A2562D69}" dt="2022-09-20T14:21:01.871" v="2843" actId="2696"/>
        <pc:sldMkLst>
          <pc:docMk/>
          <pc:sldMk cId="894329903" sldId="286"/>
        </pc:sldMkLst>
      </pc:sldChg>
      <pc:sldChg chg="new del">
        <pc:chgData name="neethudas39@gmail.com" userId="c85d335b06d523b9" providerId="LiveId" clId="{71C0F5BD-94F2-46EA-9FA7-7490A2562D69}" dt="2022-09-20T14:21:06.266" v="2844" actId="2696"/>
        <pc:sldMkLst>
          <pc:docMk/>
          <pc:sldMk cId="158727931" sldId="287"/>
        </pc:sldMkLst>
      </pc:sldChg>
      <pc:sldChg chg="new del">
        <pc:chgData name="neethudas39@gmail.com" userId="c85d335b06d523b9" providerId="LiveId" clId="{71C0F5BD-94F2-46EA-9FA7-7490A2562D69}" dt="2022-09-20T14:21:09.992" v="2845" actId="2696"/>
        <pc:sldMkLst>
          <pc:docMk/>
          <pc:sldMk cId="773486149" sldId="288"/>
        </pc:sldMkLst>
      </pc:sldChg>
      <pc:sldChg chg="addSp delSp modSp new mod">
        <pc:chgData name="neethudas39@gmail.com" userId="c85d335b06d523b9" providerId="LiveId" clId="{71C0F5BD-94F2-46EA-9FA7-7490A2562D69}" dt="2022-09-20T14:25:17.487" v="3003" actId="20577"/>
        <pc:sldMkLst>
          <pc:docMk/>
          <pc:sldMk cId="1894411304" sldId="289"/>
        </pc:sldMkLst>
        <pc:spChg chg="mod">
          <ac:chgData name="neethudas39@gmail.com" userId="c85d335b06d523b9" providerId="LiveId" clId="{71C0F5BD-94F2-46EA-9FA7-7490A2562D69}" dt="2022-09-20T14:23:54.515" v="2905" actId="14100"/>
          <ac:spMkLst>
            <pc:docMk/>
            <pc:sldMk cId="1894411304" sldId="289"/>
            <ac:spMk id="2" creationId="{984E5743-6555-BAEC-E402-75910ABE7543}"/>
          </ac:spMkLst>
        </pc:spChg>
        <pc:spChg chg="add del mod">
          <ac:chgData name="neethudas39@gmail.com" userId="c85d335b06d523b9" providerId="LiveId" clId="{71C0F5BD-94F2-46EA-9FA7-7490A2562D69}" dt="2022-09-20T14:23:22.109" v="2899" actId="11529"/>
          <ac:spMkLst>
            <pc:docMk/>
            <pc:sldMk cId="1894411304" sldId="289"/>
            <ac:spMk id="3" creationId="{1D1639BA-10B2-6652-A56E-BE08EE1EE0A5}"/>
          </ac:spMkLst>
        </pc:spChg>
        <pc:spChg chg="add mod">
          <ac:chgData name="neethudas39@gmail.com" userId="c85d335b06d523b9" providerId="LiveId" clId="{71C0F5BD-94F2-46EA-9FA7-7490A2562D69}" dt="2022-09-20T14:25:17.487" v="3003" actId="20577"/>
          <ac:spMkLst>
            <pc:docMk/>
            <pc:sldMk cId="1894411304" sldId="289"/>
            <ac:spMk id="5" creationId="{5680A2F6-ADDA-F2DA-3662-FA7CB8021EC3}"/>
          </ac:spMkLst>
        </pc:spChg>
      </pc:sldChg>
      <pc:sldChg chg="new del">
        <pc:chgData name="neethudas39@gmail.com" userId="c85d335b06d523b9" providerId="LiveId" clId="{71C0F5BD-94F2-46EA-9FA7-7490A2562D69}" dt="2022-09-20T14:26:11.781" v="3006" actId="2696"/>
        <pc:sldMkLst>
          <pc:docMk/>
          <pc:sldMk cId="1064000384" sldId="290"/>
        </pc:sldMkLst>
      </pc:sldChg>
      <pc:sldChg chg="modSp new mod">
        <pc:chgData name="neethudas39@gmail.com" userId="c85d335b06d523b9" providerId="LiveId" clId="{71C0F5BD-94F2-46EA-9FA7-7490A2562D69}" dt="2022-09-20T14:28:10.665" v="3120" actId="20577"/>
        <pc:sldMkLst>
          <pc:docMk/>
          <pc:sldMk cId="845474226" sldId="291"/>
        </pc:sldMkLst>
        <pc:spChg chg="mod">
          <ac:chgData name="neethudas39@gmail.com" userId="c85d335b06d523b9" providerId="LiveId" clId="{71C0F5BD-94F2-46EA-9FA7-7490A2562D69}" dt="2022-09-20T14:26:50.106" v="3022" actId="1076"/>
          <ac:spMkLst>
            <pc:docMk/>
            <pc:sldMk cId="845474226" sldId="291"/>
            <ac:spMk id="2" creationId="{82E47B9A-D73A-6562-E710-76AF2829FCB9}"/>
          </ac:spMkLst>
        </pc:spChg>
        <pc:spChg chg="mod">
          <ac:chgData name="neethudas39@gmail.com" userId="c85d335b06d523b9" providerId="LiveId" clId="{71C0F5BD-94F2-46EA-9FA7-7490A2562D69}" dt="2022-09-20T14:28:10.665" v="3120" actId="20577"/>
          <ac:spMkLst>
            <pc:docMk/>
            <pc:sldMk cId="845474226" sldId="291"/>
            <ac:spMk id="3" creationId="{0C37AEE3-AEC3-D7E6-41E5-0B1A927BC986}"/>
          </ac:spMkLst>
        </pc:spChg>
      </pc:sldChg>
      <pc:sldChg chg="new del">
        <pc:chgData name="neethudas39@gmail.com" userId="c85d335b06d523b9" providerId="LiveId" clId="{71C0F5BD-94F2-46EA-9FA7-7490A2562D69}" dt="2022-09-20T14:34:15.972" v="3170" actId="2696"/>
        <pc:sldMkLst>
          <pc:docMk/>
          <pc:sldMk cId="560870617" sldId="292"/>
        </pc:sldMkLst>
      </pc:sldChg>
      <pc:sldChg chg="modSp new mod setBg">
        <pc:chgData name="neethudas39@gmail.com" userId="c85d335b06d523b9" providerId="LiveId" clId="{71C0F5BD-94F2-46EA-9FA7-7490A2562D69}" dt="2022-09-20T14:38:02.585" v="3204" actId="1076"/>
        <pc:sldMkLst>
          <pc:docMk/>
          <pc:sldMk cId="1497735756" sldId="293"/>
        </pc:sldMkLst>
        <pc:spChg chg="mod">
          <ac:chgData name="neethudas39@gmail.com" userId="c85d335b06d523b9" providerId="LiveId" clId="{71C0F5BD-94F2-46EA-9FA7-7490A2562D69}" dt="2022-09-20T14:38:02.585" v="3204" actId="1076"/>
          <ac:spMkLst>
            <pc:docMk/>
            <pc:sldMk cId="1497735756" sldId="293"/>
            <ac:spMk id="2" creationId="{E2504DDE-E5A4-D051-C3C5-2FAAE8ADDA0F}"/>
          </ac:spMkLst>
        </pc:spChg>
      </pc:sldChg>
      <pc:sldChg chg="addSp modSp new mod">
        <pc:chgData name="neethudas39@gmail.com" userId="c85d335b06d523b9" providerId="LiveId" clId="{71C0F5BD-94F2-46EA-9FA7-7490A2562D69}" dt="2022-09-20T15:08:11.104" v="3713" actId="14100"/>
        <pc:sldMkLst>
          <pc:docMk/>
          <pc:sldMk cId="2113291916" sldId="294"/>
        </pc:sldMkLst>
        <pc:spChg chg="mod">
          <ac:chgData name="neethudas39@gmail.com" userId="c85d335b06d523b9" providerId="LiveId" clId="{71C0F5BD-94F2-46EA-9FA7-7490A2562D69}" dt="2022-09-20T14:38:58.634" v="3224" actId="14100"/>
          <ac:spMkLst>
            <pc:docMk/>
            <pc:sldMk cId="2113291916" sldId="294"/>
            <ac:spMk id="2" creationId="{61B7D48B-F81E-87F6-0E21-B01EF705850C}"/>
          </ac:spMkLst>
        </pc:spChg>
        <pc:spChg chg="add mod">
          <ac:chgData name="neethudas39@gmail.com" userId="c85d335b06d523b9" providerId="LiveId" clId="{71C0F5BD-94F2-46EA-9FA7-7490A2562D69}" dt="2022-09-20T15:07:10.625" v="3704" actId="207"/>
          <ac:spMkLst>
            <pc:docMk/>
            <pc:sldMk cId="2113291916" sldId="294"/>
            <ac:spMk id="3" creationId="{1433C5B2-A7BD-2C8F-964F-BBCEB922A103}"/>
          </ac:spMkLst>
        </pc:spChg>
        <pc:spChg chg="add mod">
          <ac:chgData name="neethudas39@gmail.com" userId="c85d335b06d523b9" providerId="LiveId" clId="{71C0F5BD-94F2-46EA-9FA7-7490A2562D69}" dt="2022-09-20T15:07:34.190" v="3706" actId="207"/>
          <ac:spMkLst>
            <pc:docMk/>
            <pc:sldMk cId="2113291916" sldId="294"/>
            <ac:spMk id="6" creationId="{0176CF95-E289-4AF6-2F96-91DC7F001F54}"/>
          </ac:spMkLst>
        </pc:spChg>
        <pc:spChg chg="add mod">
          <ac:chgData name="neethudas39@gmail.com" userId="c85d335b06d523b9" providerId="LiveId" clId="{71C0F5BD-94F2-46EA-9FA7-7490A2562D69}" dt="2022-09-20T15:07:24.355" v="3705" actId="207"/>
          <ac:spMkLst>
            <pc:docMk/>
            <pc:sldMk cId="2113291916" sldId="294"/>
            <ac:spMk id="7" creationId="{921C9405-197D-35F3-41FF-BCF1AE08FA23}"/>
          </ac:spMkLst>
        </pc:spChg>
        <pc:spChg chg="add mod">
          <ac:chgData name="neethudas39@gmail.com" userId="c85d335b06d523b9" providerId="LiveId" clId="{71C0F5BD-94F2-46EA-9FA7-7490A2562D69}" dt="2022-09-20T15:07:40.773" v="3708" actId="207"/>
          <ac:spMkLst>
            <pc:docMk/>
            <pc:sldMk cId="2113291916" sldId="294"/>
            <ac:spMk id="10" creationId="{ECAB670D-99A2-AD83-D01D-54478FDCA7D7}"/>
          </ac:spMkLst>
        </pc:spChg>
        <pc:spChg chg="add mod">
          <ac:chgData name="neethudas39@gmail.com" userId="c85d335b06d523b9" providerId="LiveId" clId="{71C0F5BD-94F2-46EA-9FA7-7490A2562D69}" dt="2022-09-20T15:08:11.104" v="3713" actId="14100"/>
          <ac:spMkLst>
            <pc:docMk/>
            <pc:sldMk cId="2113291916" sldId="294"/>
            <ac:spMk id="11" creationId="{539015DF-20E5-3181-48AB-BE42AC0D5AC7}"/>
          </ac:spMkLst>
        </pc:spChg>
        <pc:spChg chg="add mod">
          <ac:chgData name="neethudas39@gmail.com" userId="c85d335b06d523b9" providerId="LiveId" clId="{71C0F5BD-94F2-46EA-9FA7-7490A2562D69}" dt="2022-09-20T15:07:24.355" v="3705" actId="207"/>
          <ac:spMkLst>
            <pc:docMk/>
            <pc:sldMk cId="2113291916" sldId="294"/>
            <ac:spMk id="14" creationId="{FD0A4343-8A50-26B4-CBCA-6FAA1A915348}"/>
          </ac:spMkLst>
        </pc:spChg>
        <pc:spChg chg="add mod">
          <ac:chgData name="neethudas39@gmail.com" userId="c85d335b06d523b9" providerId="LiveId" clId="{71C0F5BD-94F2-46EA-9FA7-7490A2562D69}" dt="2022-09-20T15:07:24.355" v="3705" actId="207"/>
          <ac:spMkLst>
            <pc:docMk/>
            <pc:sldMk cId="2113291916" sldId="294"/>
            <ac:spMk id="21" creationId="{25399596-27AC-1CD8-7608-F6AE924F92DB}"/>
          </ac:spMkLst>
        </pc:spChg>
        <pc:spChg chg="add mod">
          <ac:chgData name="neethudas39@gmail.com" userId="c85d335b06d523b9" providerId="LiveId" clId="{71C0F5BD-94F2-46EA-9FA7-7490A2562D69}" dt="2022-09-20T15:07:46.487" v="3709" actId="207"/>
          <ac:spMkLst>
            <pc:docMk/>
            <pc:sldMk cId="2113291916" sldId="294"/>
            <ac:spMk id="22" creationId="{D5AD5837-2FD0-7FD2-CDA2-785DFB86A543}"/>
          </ac:spMkLst>
        </pc:spChg>
        <pc:spChg chg="add mod">
          <ac:chgData name="neethudas39@gmail.com" userId="c85d335b06d523b9" providerId="LiveId" clId="{71C0F5BD-94F2-46EA-9FA7-7490A2562D69}" dt="2022-09-20T15:07:24.355" v="3705" actId="207"/>
          <ac:spMkLst>
            <pc:docMk/>
            <pc:sldMk cId="2113291916" sldId="294"/>
            <ac:spMk id="23" creationId="{2F5B88F0-FC67-B8B2-B9BD-CBF6832D2B5F}"/>
          </ac:spMkLst>
        </pc:spChg>
        <pc:spChg chg="add mod">
          <ac:chgData name="neethudas39@gmail.com" userId="c85d335b06d523b9" providerId="LiveId" clId="{71C0F5BD-94F2-46EA-9FA7-7490A2562D69}" dt="2022-09-20T15:07:24.355" v="3705" actId="207"/>
          <ac:spMkLst>
            <pc:docMk/>
            <pc:sldMk cId="2113291916" sldId="294"/>
            <ac:spMk id="24" creationId="{8B523A4A-0BAC-F0B0-776A-62E2E65C29B9}"/>
          </ac:spMkLst>
        </pc:spChg>
        <pc:spChg chg="add mod">
          <ac:chgData name="neethudas39@gmail.com" userId="c85d335b06d523b9" providerId="LiveId" clId="{71C0F5BD-94F2-46EA-9FA7-7490A2562D69}" dt="2022-09-20T15:07:24.355" v="3705" actId="207"/>
          <ac:spMkLst>
            <pc:docMk/>
            <pc:sldMk cId="2113291916" sldId="294"/>
            <ac:spMk id="30" creationId="{947EAD1F-A9D8-C518-F724-237D7BADD8D8}"/>
          </ac:spMkLst>
        </pc:spChg>
        <pc:spChg chg="add mod">
          <ac:chgData name="neethudas39@gmail.com" userId="c85d335b06d523b9" providerId="LiveId" clId="{71C0F5BD-94F2-46EA-9FA7-7490A2562D69}" dt="2022-09-20T15:07:59.558" v="3711" actId="207"/>
          <ac:spMkLst>
            <pc:docMk/>
            <pc:sldMk cId="2113291916" sldId="294"/>
            <ac:spMk id="38" creationId="{10708D2A-FEAD-539C-014B-A343B814CBF7}"/>
          </ac:spMkLst>
        </pc:spChg>
        <pc:spChg chg="add mod">
          <ac:chgData name="neethudas39@gmail.com" userId="c85d335b06d523b9" providerId="LiveId" clId="{71C0F5BD-94F2-46EA-9FA7-7490A2562D69}" dt="2022-09-20T15:08:04.544" v="3712" actId="207"/>
          <ac:spMkLst>
            <pc:docMk/>
            <pc:sldMk cId="2113291916" sldId="294"/>
            <ac:spMk id="39" creationId="{CB7CB7A2-8DA8-3285-9DE9-0C284AF37A9E}"/>
          </ac:spMkLst>
        </pc:spChg>
        <pc:spChg chg="add mod">
          <ac:chgData name="neethudas39@gmail.com" userId="c85d335b06d523b9" providerId="LiveId" clId="{71C0F5BD-94F2-46EA-9FA7-7490A2562D69}" dt="2022-09-20T15:07:24.355" v="3705" actId="207"/>
          <ac:spMkLst>
            <pc:docMk/>
            <pc:sldMk cId="2113291916" sldId="294"/>
            <ac:spMk id="40" creationId="{FA75B86D-8041-8B0A-2714-1747FF0A64D8}"/>
          </ac:spMkLst>
        </pc:spChg>
        <pc:spChg chg="add mod">
          <ac:chgData name="neethudas39@gmail.com" userId="c85d335b06d523b9" providerId="LiveId" clId="{71C0F5BD-94F2-46EA-9FA7-7490A2562D69}" dt="2022-09-20T15:07:52.876" v="3710" actId="207"/>
          <ac:spMkLst>
            <pc:docMk/>
            <pc:sldMk cId="2113291916" sldId="294"/>
            <ac:spMk id="41" creationId="{95008068-9AF8-26E8-69BD-76BFDA138245}"/>
          </ac:spMkLst>
        </pc:spChg>
        <pc:cxnChg chg="add mod">
          <ac:chgData name="neethudas39@gmail.com" userId="c85d335b06d523b9" providerId="LiveId" clId="{71C0F5BD-94F2-46EA-9FA7-7490A2562D69}" dt="2022-09-20T14:56:32.858" v="3519" actId="1076"/>
          <ac:cxnSpMkLst>
            <pc:docMk/>
            <pc:sldMk cId="2113291916" sldId="294"/>
            <ac:cxnSpMk id="5" creationId="{8CCF0D34-E4B8-EC35-AA6F-F7399C6E0D97}"/>
          </ac:cxnSpMkLst>
        </pc:cxnChg>
        <pc:cxnChg chg="add mod">
          <ac:chgData name="neethudas39@gmail.com" userId="c85d335b06d523b9" providerId="LiveId" clId="{71C0F5BD-94F2-46EA-9FA7-7490A2562D69}" dt="2022-09-20T14:56:32.858" v="3519" actId="1076"/>
          <ac:cxnSpMkLst>
            <pc:docMk/>
            <pc:sldMk cId="2113291916" sldId="294"/>
            <ac:cxnSpMk id="9" creationId="{9EB098E4-2785-5147-606D-949CB7B64600}"/>
          </ac:cxnSpMkLst>
        </pc:cxnChg>
        <pc:cxnChg chg="add mod">
          <ac:chgData name="neethudas39@gmail.com" userId="c85d335b06d523b9" providerId="LiveId" clId="{71C0F5BD-94F2-46EA-9FA7-7490A2562D69}" dt="2022-09-20T14:56:57.293" v="3524" actId="14100"/>
          <ac:cxnSpMkLst>
            <pc:docMk/>
            <pc:sldMk cId="2113291916" sldId="294"/>
            <ac:cxnSpMk id="13" creationId="{F281B63C-9579-8EFE-4DF8-43CB1A1FF775}"/>
          </ac:cxnSpMkLst>
        </pc:cxnChg>
        <pc:cxnChg chg="add mod">
          <ac:chgData name="neethudas39@gmail.com" userId="c85d335b06d523b9" providerId="LiveId" clId="{71C0F5BD-94F2-46EA-9FA7-7490A2562D69}" dt="2022-09-20T14:56:37.620" v="3520" actId="1076"/>
          <ac:cxnSpMkLst>
            <pc:docMk/>
            <pc:sldMk cId="2113291916" sldId="294"/>
            <ac:cxnSpMk id="16" creationId="{46F99150-1341-6245-85E6-DBC5F7EFA0E2}"/>
          </ac:cxnSpMkLst>
        </pc:cxnChg>
        <pc:cxnChg chg="add">
          <ac:chgData name="neethudas39@gmail.com" userId="c85d335b06d523b9" providerId="LiveId" clId="{71C0F5BD-94F2-46EA-9FA7-7490A2562D69}" dt="2022-09-20T14:43:57.412" v="3308" actId="11529"/>
          <ac:cxnSpMkLst>
            <pc:docMk/>
            <pc:sldMk cId="2113291916" sldId="294"/>
            <ac:cxnSpMk id="18" creationId="{44A773BE-487E-B6AF-03EC-41FF26561E0F}"/>
          </ac:cxnSpMkLst>
        </pc:cxnChg>
        <pc:cxnChg chg="add">
          <ac:chgData name="neethudas39@gmail.com" userId="c85d335b06d523b9" providerId="LiveId" clId="{71C0F5BD-94F2-46EA-9FA7-7490A2562D69}" dt="2022-09-20T14:44:11.120" v="3309" actId="11529"/>
          <ac:cxnSpMkLst>
            <pc:docMk/>
            <pc:sldMk cId="2113291916" sldId="294"/>
            <ac:cxnSpMk id="20" creationId="{01937658-6586-9CBB-C296-DB2DA8782D04}"/>
          </ac:cxnSpMkLst>
        </pc:cxnChg>
        <pc:cxnChg chg="add mod">
          <ac:chgData name="neethudas39@gmail.com" userId="c85d335b06d523b9" providerId="LiveId" clId="{71C0F5BD-94F2-46EA-9FA7-7490A2562D69}" dt="2022-09-20T14:48:42.069" v="3397" actId="14100"/>
          <ac:cxnSpMkLst>
            <pc:docMk/>
            <pc:sldMk cId="2113291916" sldId="294"/>
            <ac:cxnSpMk id="26" creationId="{E6A9A3CB-F457-F077-247A-9BA99E8CDF56}"/>
          </ac:cxnSpMkLst>
        </pc:cxnChg>
        <pc:cxnChg chg="add mod">
          <ac:chgData name="neethudas39@gmail.com" userId="c85d335b06d523b9" providerId="LiveId" clId="{71C0F5BD-94F2-46EA-9FA7-7490A2562D69}" dt="2022-09-20T14:46:39.952" v="3365" actId="14100"/>
          <ac:cxnSpMkLst>
            <pc:docMk/>
            <pc:sldMk cId="2113291916" sldId="294"/>
            <ac:cxnSpMk id="28" creationId="{39B1F48C-B6FA-BBAE-D602-1CFCC0202747}"/>
          </ac:cxnSpMkLst>
        </pc:cxnChg>
        <pc:cxnChg chg="add">
          <ac:chgData name="neethudas39@gmail.com" userId="c85d335b06d523b9" providerId="LiveId" clId="{71C0F5BD-94F2-46EA-9FA7-7490A2562D69}" dt="2022-09-20T14:49:40.152" v="3402" actId="11529"/>
          <ac:cxnSpMkLst>
            <pc:docMk/>
            <pc:sldMk cId="2113291916" sldId="294"/>
            <ac:cxnSpMk id="34" creationId="{F01DCA6C-DDE7-E8ED-7AE7-273564F19F4C}"/>
          </ac:cxnSpMkLst>
        </pc:cxnChg>
        <pc:cxnChg chg="add mod">
          <ac:chgData name="neethudas39@gmail.com" userId="c85d335b06d523b9" providerId="LiveId" clId="{71C0F5BD-94F2-46EA-9FA7-7490A2562D69}" dt="2022-09-20T14:49:57.547" v="3404" actId="14100"/>
          <ac:cxnSpMkLst>
            <pc:docMk/>
            <pc:sldMk cId="2113291916" sldId="294"/>
            <ac:cxnSpMk id="36" creationId="{F05E262D-C676-A207-D779-B03D9AD22F18}"/>
          </ac:cxnSpMkLst>
        </pc:cxnChg>
      </pc:sldChg>
      <pc:sldChg chg="new del">
        <pc:chgData name="neethudas39@gmail.com" userId="c85d335b06d523b9" providerId="LiveId" clId="{71C0F5BD-94F2-46EA-9FA7-7490A2562D69}" dt="2022-09-20T14:57:24.112" v="3527" actId="2696"/>
        <pc:sldMkLst>
          <pc:docMk/>
          <pc:sldMk cId="3165360009" sldId="295"/>
        </pc:sldMkLst>
      </pc:sldChg>
      <pc:sldChg chg="addSp delSp modSp new mod">
        <pc:chgData name="neethudas39@gmail.com" userId="c85d335b06d523b9" providerId="LiveId" clId="{71C0F5BD-94F2-46EA-9FA7-7490A2562D69}" dt="2022-09-20T15:09:13.195" v="3718" actId="207"/>
        <pc:sldMkLst>
          <pc:docMk/>
          <pc:sldMk cId="3205774009" sldId="296"/>
        </pc:sldMkLst>
        <pc:spChg chg="add mod">
          <ac:chgData name="neethudas39@gmail.com" userId="c85d335b06d523b9" providerId="LiveId" clId="{71C0F5BD-94F2-46EA-9FA7-7490A2562D69}" dt="2022-09-20T15:08:30.570" v="3714" actId="207"/>
          <ac:spMkLst>
            <pc:docMk/>
            <pc:sldMk cId="3205774009" sldId="296"/>
            <ac:spMk id="2" creationId="{ECA1A2C1-85B0-D249-57A8-C4CCC5ABE0DD}"/>
          </ac:spMkLst>
        </pc:spChg>
        <pc:spChg chg="add mod">
          <ac:chgData name="neethudas39@gmail.com" userId="c85d335b06d523b9" providerId="LiveId" clId="{71C0F5BD-94F2-46EA-9FA7-7490A2562D69}" dt="2022-09-20T15:08:30.570" v="3714" actId="207"/>
          <ac:spMkLst>
            <pc:docMk/>
            <pc:sldMk cId="3205774009" sldId="296"/>
            <ac:spMk id="3" creationId="{EB612297-079D-C479-368C-D35F61F629F0}"/>
          </ac:spMkLst>
        </pc:spChg>
        <pc:spChg chg="add mod">
          <ac:chgData name="neethudas39@gmail.com" userId="c85d335b06d523b9" providerId="LiveId" clId="{71C0F5BD-94F2-46EA-9FA7-7490A2562D69}" dt="2022-09-20T15:08:30.570" v="3714" actId="207"/>
          <ac:spMkLst>
            <pc:docMk/>
            <pc:sldMk cId="3205774009" sldId="296"/>
            <ac:spMk id="8" creationId="{9D343030-D263-6E3E-5441-D45ABF595706}"/>
          </ac:spMkLst>
        </pc:spChg>
        <pc:spChg chg="add mod">
          <ac:chgData name="neethudas39@gmail.com" userId="c85d335b06d523b9" providerId="LiveId" clId="{71C0F5BD-94F2-46EA-9FA7-7490A2562D69}" dt="2022-09-20T15:08:30.570" v="3714" actId="207"/>
          <ac:spMkLst>
            <pc:docMk/>
            <pc:sldMk cId="3205774009" sldId="296"/>
            <ac:spMk id="13" creationId="{0B327A2A-9460-2C44-4446-01E79BCF1BF3}"/>
          </ac:spMkLst>
        </pc:spChg>
        <pc:spChg chg="add del mod">
          <ac:chgData name="neethudas39@gmail.com" userId="c85d335b06d523b9" providerId="LiveId" clId="{71C0F5BD-94F2-46EA-9FA7-7490A2562D69}" dt="2022-09-20T15:08:30.570" v="3714" actId="207"/>
          <ac:spMkLst>
            <pc:docMk/>
            <pc:sldMk cId="3205774009" sldId="296"/>
            <ac:spMk id="16" creationId="{203CF386-BE0D-023F-9BF7-224D20F80234}"/>
          </ac:spMkLst>
        </pc:spChg>
        <pc:spChg chg="add mod">
          <ac:chgData name="neethudas39@gmail.com" userId="c85d335b06d523b9" providerId="LiveId" clId="{71C0F5BD-94F2-46EA-9FA7-7490A2562D69}" dt="2022-09-20T15:09:13.195" v="3718" actId="207"/>
          <ac:spMkLst>
            <pc:docMk/>
            <pc:sldMk cId="3205774009" sldId="296"/>
            <ac:spMk id="20" creationId="{BF8C676C-549E-E38C-2A01-476CB92318AA}"/>
          </ac:spMkLst>
        </pc:spChg>
        <pc:cxnChg chg="add mod">
          <ac:chgData name="neethudas39@gmail.com" userId="c85d335b06d523b9" providerId="LiveId" clId="{71C0F5BD-94F2-46EA-9FA7-7490A2562D69}" dt="2022-09-20T15:02:59.044" v="3652" actId="1076"/>
          <ac:cxnSpMkLst>
            <pc:docMk/>
            <pc:sldMk cId="3205774009" sldId="296"/>
            <ac:cxnSpMk id="5" creationId="{0E05DF63-8E3A-399E-1A19-A536E3EEE04B}"/>
          </ac:cxnSpMkLst>
        </pc:cxnChg>
        <pc:cxnChg chg="add mod">
          <ac:chgData name="neethudas39@gmail.com" userId="c85d335b06d523b9" providerId="LiveId" clId="{71C0F5BD-94F2-46EA-9FA7-7490A2562D69}" dt="2022-09-20T15:03:06.171" v="3654" actId="1076"/>
          <ac:cxnSpMkLst>
            <pc:docMk/>
            <pc:sldMk cId="3205774009" sldId="296"/>
            <ac:cxnSpMk id="7" creationId="{1162DD1F-F71D-6D0C-6A3C-E5B67D14FD4E}"/>
          </ac:cxnSpMkLst>
        </pc:cxnChg>
        <pc:cxnChg chg="add mod">
          <ac:chgData name="neethudas39@gmail.com" userId="c85d335b06d523b9" providerId="LiveId" clId="{71C0F5BD-94F2-46EA-9FA7-7490A2562D69}" dt="2022-09-20T15:02:48.787" v="3650" actId="1076"/>
          <ac:cxnSpMkLst>
            <pc:docMk/>
            <pc:sldMk cId="3205774009" sldId="296"/>
            <ac:cxnSpMk id="10" creationId="{A8B14159-F78A-8C19-E9EA-035F8DD407D0}"/>
          </ac:cxnSpMkLst>
        </pc:cxnChg>
        <pc:cxnChg chg="add mod">
          <ac:chgData name="neethudas39@gmail.com" userId="c85d335b06d523b9" providerId="LiveId" clId="{71C0F5BD-94F2-46EA-9FA7-7490A2562D69}" dt="2022-09-20T15:02:39.848" v="3648" actId="1076"/>
          <ac:cxnSpMkLst>
            <pc:docMk/>
            <pc:sldMk cId="3205774009" sldId="296"/>
            <ac:cxnSpMk id="15" creationId="{D3689DD4-1183-10EC-7BAA-A39CA31FBA9A}"/>
          </ac:cxnSpMkLst>
        </pc:cxnChg>
        <pc:cxnChg chg="add">
          <ac:chgData name="neethudas39@gmail.com" userId="c85d335b06d523b9" providerId="LiveId" clId="{71C0F5BD-94F2-46EA-9FA7-7490A2562D69}" dt="2022-09-20T15:04:12.886" v="3679" actId="11529"/>
          <ac:cxnSpMkLst>
            <pc:docMk/>
            <pc:sldMk cId="3205774009" sldId="296"/>
            <ac:cxnSpMk id="22" creationId="{16FDA6AA-45A1-7EC5-2322-000F54B84C54}"/>
          </ac:cxnSpMkLst>
        </pc:cxnChg>
        <pc:cxnChg chg="add del mod">
          <ac:chgData name="neethudas39@gmail.com" userId="c85d335b06d523b9" providerId="LiveId" clId="{71C0F5BD-94F2-46EA-9FA7-7490A2562D69}" dt="2022-09-20T15:05:33.763" v="3694" actId="21"/>
          <ac:cxnSpMkLst>
            <pc:docMk/>
            <pc:sldMk cId="3205774009" sldId="296"/>
            <ac:cxnSpMk id="24" creationId="{7B3724DB-08B0-590C-0EB8-EECE2C54013D}"/>
          </ac:cxnSpMkLst>
        </pc:cxnChg>
        <pc:cxnChg chg="add del">
          <ac:chgData name="neethudas39@gmail.com" userId="c85d335b06d523b9" providerId="LiveId" clId="{71C0F5BD-94F2-46EA-9FA7-7490A2562D69}" dt="2022-09-20T15:05:57.512" v="3696" actId="21"/>
          <ac:cxnSpMkLst>
            <pc:docMk/>
            <pc:sldMk cId="3205774009" sldId="296"/>
            <ac:cxnSpMk id="33" creationId="{CDD61A78-E06D-B359-7DA5-4C24C4133F52}"/>
          </ac:cxnSpMkLst>
        </pc:cxnChg>
        <pc:cxnChg chg="add mod">
          <ac:chgData name="neethudas39@gmail.com" userId="c85d335b06d523b9" providerId="LiveId" clId="{71C0F5BD-94F2-46EA-9FA7-7490A2562D69}" dt="2022-09-20T15:06:33.700" v="3699" actId="1076"/>
          <ac:cxnSpMkLst>
            <pc:docMk/>
            <pc:sldMk cId="3205774009" sldId="296"/>
            <ac:cxnSpMk id="35" creationId="{99ED52CD-011D-95EE-8E97-DBAF50B9B20A}"/>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4EC9-ACB7-B30D-132B-8C440A4AA98B}"/>
              </a:ext>
            </a:extLst>
          </p:cNvPr>
          <p:cNvSpPr>
            <a:spLocks noGrp="1"/>
          </p:cNvSpPr>
          <p:nvPr>
            <p:ph type="title"/>
          </p:nvPr>
        </p:nvSpPr>
        <p:spPr>
          <a:xfrm>
            <a:off x="913775" y="618517"/>
            <a:ext cx="10364451" cy="6039735"/>
          </a:xfrm>
        </p:spPr>
        <p:txBody>
          <a:bodyPr>
            <a:normAutofit/>
          </a:bodyPr>
          <a:lstStyle/>
          <a:p>
            <a:r>
              <a:rPr lang="en-US" sz="4400" dirty="0">
                <a:solidFill>
                  <a:schemeClr val="accent5">
                    <a:lumMod val="50000"/>
                  </a:schemeClr>
                </a:solidFill>
                <a:effectLst>
                  <a:outerShdw blurRad="38100" dist="38100" dir="2700000" algn="tl">
                    <a:srgbClr val="000000">
                      <a:alpha val="43137"/>
                    </a:srgbClr>
                  </a:outerShdw>
                </a:effectLst>
              </a:rPr>
              <a:t>MODELLING</a:t>
            </a:r>
            <a:r>
              <a:rPr lang="en-US" dirty="0">
                <a:effectLst>
                  <a:outerShdw blurRad="38100" dist="38100" dir="2700000" algn="tl">
                    <a:srgbClr val="000000">
                      <a:alpha val="43137"/>
                    </a:srgbClr>
                  </a:outerShdw>
                </a:effectLst>
              </a:rPr>
              <a:t> </a:t>
            </a:r>
            <a:r>
              <a:rPr lang="en-US" sz="4400" dirty="0">
                <a:solidFill>
                  <a:schemeClr val="accent5">
                    <a:lumMod val="50000"/>
                  </a:schemeClr>
                </a:solidFill>
                <a:effectLst>
                  <a:outerShdw blurRad="38100" dist="38100" dir="2700000" algn="tl">
                    <a:srgbClr val="000000">
                      <a:alpha val="43137"/>
                    </a:srgbClr>
                  </a:outerShdw>
                </a:effectLst>
              </a:rPr>
              <a:t>AND FORECASTING OF NETFLIX STOCK PRICE</a:t>
            </a:r>
            <a:endParaRPr lang="en-IN" sz="4400" dirty="0">
              <a:solidFill>
                <a:schemeClr val="accent5">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81988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3C88-EB11-B11D-53B6-3A427B39AB6A}"/>
              </a:ext>
            </a:extLst>
          </p:cNvPr>
          <p:cNvSpPr>
            <a:spLocks noGrp="1"/>
          </p:cNvSpPr>
          <p:nvPr>
            <p:ph type="title"/>
          </p:nvPr>
        </p:nvSpPr>
        <p:spPr/>
        <p:txBody>
          <a:bodyPr/>
          <a:lstStyle/>
          <a:p>
            <a:r>
              <a:rPr lang="en-IN" dirty="0"/>
              <a:t>differenced time series data</a:t>
            </a:r>
          </a:p>
        </p:txBody>
      </p:sp>
      <p:sp>
        <p:nvSpPr>
          <p:cNvPr id="3" name="Content Placeholder 2">
            <a:extLst>
              <a:ext uri="{FF2B5EF4-FFF2-40B4-BE49-F238E27FC236}">
                <a16:creationId xmlns:a16="http://schemas.microsoft.com/office/drawing/2014/main" id="{2F005EB8-AC30-7951-98AE-DA65F3F0F45F}"/>
              </a:ext>
            </a:extLst>
          </p:cNvPr>
          <p:cNvSpPr>
            <a:spLocks noGrp="1"/>
          </p:cNvSpPr>
          <p:nvPr>
            <p:ph sz="quarter" idx="13"/>
          </p:nvPr>
        </p:nvSpPr>
        <p:spPr>
          <a:xfrm>
            <a:off x="273535" y="2367091"/>
            <a:ext cx="4842476" cy="1741921"/>
          </a:xfrm>
        </p:spPr>
        <p:txBody>
          <a:bodyPr>
            <a:normAutofit/>
          </a:bodyPr>
          <a:lstStyle/>
          <a:p>
            <a:r>
              <a:rPr lang="en-IN" dirty="0"/>
              <a:t>After applying log and difference </a:t>
            </a:r>
            <a:r>
              <a:rPr lang="en-IN" dirty="0" err="1"/>
              <a:t>inorder</a:t>
            </a:r>
            <a:r>
              <a:rPr lang="en-IN" dirty="0"/>
              <a:t> to make our date normal and stationary respectively the output obtained is:</a:t>
            </a:r>
          </a:p>
        </p:txBody>
      </p:sp>
      <p:pic>
        <p:nvPicPr>
          <p:cNvPr id="4" name="Picture 3">
            <a:extLst>
              <a:ext uri="{FF2B5EF4-FFF2-40B4-BE49-F238E27FC236}">
                <a16:creationId xmlns:a16="http://schemas.microsoft.com/office/drawing/2014/main" id="{81C662CC-44B1-B498-8261-461B4A8CD52F}"/>
              </a:ext>
            </a:extLst>
          </p:cNvPr>
          <p:cNvPicPr>
            <a:picLocks noChangeAspect="1"/>
          </p:cNvPicPr>
          <p:nvPr/>
        </p:nvPicPr>
        <p:blipFill>
          <a:blip r:embed="rId2">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5833641" y="1666755"/>
            <a:ext cx="5887431" cy="5041936"/>
          </a:xfrm>
          <a:prstGeom prst="rect">
            <a:avLst/>
          </a:prstGeom>
        </p:spPr>
      </p:pic>
      <p:sp>
        <p:nvSpPr>
          <p:cNvPr id="5" name="Rectangle 4">
            <a:extLst>
              <a:ext uri="{FF2B5EF4-FFF2-40B4-BE49-F238E27FC236}">
                <a16:creationId xmlns:a16="http://schemas.microsoft.com/office/drawing/2014/main" id="{88D3BAB3-2C1E-AB68-51D1-3FEE355BC9F0}"/>
              </a:ext>
            </a:extLst>
          </p:cNvPr>
          <p:cNvSpPr/>
          <p:nvPr/>
        </p:nvSpPr>
        <p:spPr>
          <a:xfrm>
            <a:off x="729205" y="4234750"/>
            <a:ext cx="4166886" cy="1274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Data becomes stationary and hence our mean is constant</a:t>
            </a:r>
          </a:p>
        </p:txBody>
      </p:sp>
    </p:spTree>
    <p:extLst>
      <p:ext uri="{BB962C8B-B14F-4D97-AF65-F5344CB8AC3E}">
        <p14:creationId xmlns:p14="http://schemas.microsoft.com/office/powerpoint/2010/main" val="414645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D5E4-D0A8-845A-A07E-60E4EC11861C}"/>
              </a:ext>
            </a:extLst>
          </p:cNvPr>
          <p:cNvSpPr>
            <a:spLocks noGrp="1"/>
          </p:cNvSpPr>
          <p:nvPr>
            <p:ph type="title"/>
          </p:nvPr>
        </p:nvSpPr>
        <p:spPr>
          <a:xfrm>
            <a:off x="913774" y="97656"/>
            <a:ext cx="10364451" cy="1596177"/>
          </a:xfrm>
        </p:spPr>
        <p:txBody>
          <a:bodyPr/>
          <a:lstStyle/>
          <a:p>
            <a:r>
              <a:rPr lang="en-IN" dirty="0"/>
              <a:t>Normality and stationarity after differencing</a:t>
            </a:r>
          </a:p>
        </p:txBody>
      </p:sp>
      <p:pic>
        <p:nvPicPr>
          <p:cNvPr id="4" name="Content Placeholder 3">
            <a:extLst>
              <a:ext uri="{FF2B5EF4-FFF2-40B4-BE49-F238E27FC236}">
                <a16:creationId xmlns:a16="http://schemas.microsoft.com/office/drawing/2014/main" id="{EA821174-41B1-8685-5DA4-5CCBA192101B}"/>
              </a:ext>
            </a:extLst>
          </p:cNvPr>
          <p:cNvPicPr>
            <a:picLocks noGrp="1" noChangeAspect="1"/>
          </p:cNvPicPr>
          <p:nvPr>
            <p:ph sz="quarter" idx="13"/>
          </p:nvPr>
        </p:nvPicPr>
        <p:blipFill>
          <a:blip r:embed="rId2">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202964" y="1532151"/>
            <a:ext cx="4739426" cy="4718542"/>
          </a:xfrm>
          <a:prstGeom prst="rect">
            <a:avLst/>
          </a:prstGeom>
        </p:spPr>
      </p:pic>
      <p:pic>
        <p:nvPicPr>
          <p:cNvPr id="5" name="Picture 4">
            <a:extLst>
              <a:ext uri="{FF2B5EF4-FFF2-40B4-BE49-F238E27FC236}">
                <a16:creationId xmlns:a16="http://schemas.microsoft.com/office/drawing/2014/main" id="{B305ED2E-DF00-4442-73FC-7BF39097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547" y="1280973"/>
            <a:ext cx="6075488" cy="4109013"/>
          </a:xfrm>
          <a:prstGeom prst="rect">
            <a:avLst/>
          </a:prstGeom>
        </p:spPr>
      </p:pic>
      <p:sp>
        <p:nvSpPr>
          <p:cNvPr id="6" name="Rectangle 5">
            <a:extLst>
              <a:ext uri="{FF2B5EF4-FFF2-40B4-BE49-F238E27FC236}">
                <a16:creationId xmlns:a16="http://schemas.microsoft.com/office/drawing/2014/main" id="{B3A3AFA8-F9BB-550E-C097-F36E92D6D69B}"/>
              </a:ext>
            </a:extLst>
          </p:cNvPr>
          <p:cNvSpPr/>
          <p:nvPr/>
        </p:nvSpPr>
        <p:spPr>
          <a:xfrm>
            <a:off x="5463251" y="5474825"/>
            <a:ext cx="6169306" cy="12855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sz="2400" dirty="0"/>
              <a:t>From Dicky Fuller test after differencing p-value is less than zero hence rejecting null hypothesis(non-stationary)</a:t>
            </a:r>
          </a:p>
        </p:txBody>
      </p:sp>
    </p:spTree>
    <p:extLst>
      <p:ext uri="{BB962C8B-B14F-4D97-AF65-F5344CB8AC3E}">
        <p14:creationId xmlns:p14="http://schemas.microsoft.com/office/powerpoint/2010/main" val="29568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82C6-1DBB-3C9A-9097-AC12F9864781}"/>
              </a:ext>
            </a:extLst>
          </p:cNvPr>
          <p:cNvSpPr>
            <a:spLocks noGrp="1"/>
          </p:cNvSpPr>
          <p:nvPr>
            <p:ph type="title"/>
          </p:nvPr>
        </p:nvSpPr>
        <p:spPr>
          <a:xfrm>
            <a:off x="743165" y="64008"/>
            <a:ext cx="10364451" cy="1017531"/>
          </a:xfrm>
        </p:spPr>
        <p:txBody>
          <a:bodyPr/>
          <a:lstStyle/>
          <a:p>
            <a:r>
              <a:rPr lang="en-IN" dirty="0"/>
              <a:t>MODEL FITTING</a:t>
            </a:r>
          </a:p>
        </p:txBody>
      </p:sp>
      <p:sp>
        <p:nvSpPr>
          <p:cNvPr id="3" name="Content Placeholder 2">
            <a:extLst>
              <a:ext uri="{FF2B5EF4-FFF2-40B4-BE49-F238E27FC236}">
                <a16:creationId xmlns:a16="http://schemas.microsoft.com/office/drawing/2014/main" id="{30E09DAD-7BA0-4BE7-2247-0E254534C94E}"/>
              </a:ext>
            </a:extLst>
          </p:cNvPr>
          <p:cNvSpPr>
            <a:spLocks noGrp="1"/>
          </p:cNvSpPr>
          <p:nvPr>
            <p:ph sz="quarter" idx="13"/>
          </p:nvPr>
        </p:nvSpPr>
        <p:spPr>
          <a:xfrm>
            <a:off x="0" y="1011049"/>
            <a:ext cx="12192000" cy="5846951"/>
          </a:xfrm>
        </p:spPr>
        <p:txBody>
          <a:bodyPr/>
          <a:lstStyle/>
          <a:p>
            <a:r>
              <a:rPr lang="en-IN" sz="2400" dirty="0"/>
              <a:t>Using the r-code : </a:t>
            </a:r>
            <a:r>
              <a:rPr lang="en-IN" sz="2400" dirty="0" err="1"/>
              <a:t>auto.arima</a:t>
            </a:r>
            <a:r>
              <a:rPr lang="en-IN" sz="2400" dirty="0"/>
              <a:t> we obtain the best fitted model for our data :</a:t>
            </a:r>
          </a:p>
          <a:p>
            <a:pPr>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ar1            ar2              ar3              ma1         ma2        ma3            </a:t>
            </a:r>
            <a:r>
              <a:rPr lang="en-IN" sz="2400" dirty="0">
                <a:effectLst/>
                <a:latin typeface="Times New Roman" panose="02020603050405020304" pitchFamily="18" charset="0"/>
                <a:ea typeface="Calibri" panose="020F0502020204030204" pitchFamily="34" charset="0"/>
              </a:rPr>
              <a:t>intercept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0.7796      -0.48422        -0.3392          -0.8299      0.5292     0.3509           </a:t>
            </a:r>
            <a:r>
              <a:rPr lang="en-IN" sz="2400" dirty="0">
                <a:effectLst/>
                <a:latin typeface="Times New Roman" panose="02020603050405020304" pitchFamily="18" charset="0"/>
                <a:ea typeface="Calibri" panose="020F0502020204030204" pitchFamily="34" charset="0"/>
              </a:rPr>
              <a:t>4e-04</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AIC=-4408.78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AICc</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=-4408.67   BIC=-4374.37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t>Thus our </a:t>
            </a:r>
            <a:r>
              <a:rPr lang="en-IN" sz="2400" dirty="0" err="1"/>
              <a:t>arima</a:t>
            </a:r>
            <a:r>
              <a:rPr lang="en-IN" sz="2400" dirty="0"/>
              <a:t> model is </a:t>
            </a:r>
            <a:r>
              <a:rPr lang="en-IN" sz="2400" dirty="0" err="1"/>
              <a:t>arima</a:t>
            </a:r>
            <a:r>
              <a:rPr lang="en-IN" sz="2400" dirty="0"/>
              <a:t> (3,1,3) </a:t>
            </a:r>
          </a:p>
          <a:p>
            <a:pPr>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Thus, the equation of the model becomes:</a:t>
            </a: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0FF22CC7-1421-085B-6567-CD826825E463}"/>
              </a:ext>
            </a:extLst>
          </p:cNvPr>
          <p:cNvGraphicFramePr>
            <a:graphicFrameLocks noGrp="1"/>
          </p:cNvGraphicFramePr>
          <p:nvPr>
            <p:extLst>
              <p:ext uri="{D42A27DB-BD31-4B8C-83A1-F6EECF244321}">
                <p14:modId xmlns:p14="http://schemas.microsoft.com/office/powerpoint/2010/main" val="2442518812"/>
              </p:ext>
            </p:extLst>
          </p:nvPr>
        </p:nvGraphicFramePr>
        <p:xfrm>
          <a:off x="154754" y="5444615"/>
          <a:ext cx="9734308" cy="1209555"/>
        </p:xfrm>
        <a:graphic>
          <a:graphicData uri="http://schemas.openxmlformats.org/drawingml/2006/table">
            <a:tbl>
              <a:tblPr firstRow="1" firstCol="1" bandRow="1"/>
              <a:tblGrid>
                <a:gridCol w="9734308">
                  <a:extLst>
                    <a:ext uri="{9D8B030D-6E8A-4147-A177-3AD203B41FA5}">
                      <a16:colId xmlns:a16="http://schemas.microsoft.com/office/drawing/2014/main" val="3470173254"/>
                    </a:ext>
                  </a:extLst>
                </a:gridCol>
              </a:tblGrid>
              <a:tr h="1209555">
                <a:tc>
                  <a:txBody>
                    <a:bodyPr/>
                    <a:lstStyle/>
                    <a:p>
                      <a:pPr algn="just">
                        <a:lnSpc>
                          <a:spcPct val="150000"/>
                        </a:lnSpc>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Y=0.0001+ (0.7796)y(t-1)+(-0.4822)y(t-2)+(-0.3392)y(t-3)+(-0.8299)et-1+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(0.5292)et-2+(0.3509)et-3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554450689"/>
                  </a:ext>
                </a:extLst>
              </a:tr>
            </a:tbl>
          </a:graphicData>
        </a:graphic>
      </p:graphicFrame>
      <p:sp>
        <p:nvSpPr>
          <p:cNvPr id="7" name="Rectangle 2">
            <a:extLst>
              <a:ext uri="{FF2B5EF4-FFF2-40B4-BE49-F238E27FC236}">
                <a16:creationId xmlns:a16="http://schemas.microsoft.com/office/drawing/2014/main" id="{93ED97A8-9FF5-0DF8-10F2-70DCA0506B04}"/>
              </a:ext>
            </a:extLst>
          </p:cNvPr>
          <p:cNvSpPr>
            <a:spLocks noChangeArrowheads="1"/>
          </p:cNvSpPr>
          <p:nvPr/>
        </p:nvSpPr>
        <p:spPr bwMode="auto">
          <a:xfrm>
            <a:off x="2284613" y="4011228"/>
            <a:ext cx="143369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7442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0552-B861-6440-6742-26FBC76BAB95}"/>
              </a:ext>
            </a:extLst>
          </p:cNvPr>
          <p:cNvSpPr>
            <a:spLocks noGrp="1"/>
          </p:cNvSpPr>
          <p:nvPr>
            <p:ph type="title"/>
          </p:nvPr>
        </p:nvSpPr>
        <p:spPr>
          <a:xfrm>
            <a:off x="2210764" y="0"/>
            <a:ext cx="8275899" cy="1365813"/>
          </a:xfrm>
        </p:spPr>
        <p:txBody>
          <a:bodyPr/>
          <a:lstStyle/>
          <a:p>
            <a:r>
              <a:rPr lang="en-IN" dirty="0"/>
              <a:t>Diagnostic Checking</a:t>
            </a:r>
          </a:p>
        </p:txBody>
      </p:sp>
      <p:pic>
        <p:nvPicPr>
          <p:cNvPr id="4" name="Content Placeholder 3">
            <a:extLst>
              <a:ext uri="{FF2B5EF4-FFF2-40B4-BE49-F238E27FC236}">
                <a16:creationId xmlns:a16="http://schemas.microsoft.com/office/drawing/2014/main" id="{BCABF042-2CAB-5357-74F0-FCAC1AF50D81}"/>
              </a:ext>
            </a:extLst>
          </p:cNvPr>
          <p:cNvPicPr>
            <a:picLocks noGrp="1" noChangeAspect="1"/>
          </p:cNvPicPr>
          <p:nvPr>
            <p:ph sz="quarter" idx="13"/>
          </p:nvPr>
        </p:nvPicPr>
        <p:blipFill>
          <a:blip r:embed="rId2">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6354501" y="1437849"/>
            <a:ext cx="5733215" cy="4974525"/>
          </a:xfrm>
          <a:prstGeom prst="rect">
            <a:avLst/>
          </a:prstGeom>
        </p:spPr>
      </p:pic>
      <p:pic>
        <p:nvPicPr>
          <p:cNvPr id="6" name="Picture 5">
            <a:extLst>
              <a:ext uri="{FF2B5EF4-FFF2-40B4-BE49-F238E27FC236}">
                <a16:creationId xmlns:a16="http://schemas.microsoft.com/office/drawing/2014/main" id="{0AA809E8-D4CA-384B-B8DA-A438AE4599AF}"/>
              </a:ext>
            </a:extLst>
          </p:cNvPr>
          <p:cNvPicPr>
            <a:picLocks noChangeAspect="1"/>
          </p:cNvPicPr>
          <p:nvPr/>
        </p:nvPicPr>
        <p:blipFill>
          <a:blip r:embed="rId3">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62471" y="1365813"/>
            <a:ext cx="5733215" cy="4861367"/>
          </a:xfrm>
          <a:prstGeom prst="rect">
            <a:avLst/>
          </a:prstGeom>
        </p:spPr>
      </p:pic>
    </p:spTree>
    <p:extLst>
      <p:ext uri="{BB962C8B-B14F-4D97-AF65-F5344CB8AC3E}">
        <p14:creationId xmlns:p14="http://schemas.microsoft.com/office/powerpoint/2010/main" val="347755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9A0685-361F-5F79-8F9C-D2C8734F3879}"/>
              </a:ext>
            </a:extLst>
          </p:cNvPr>
          <p:cNvPicPr>
            <a:picLocks noChangeAspect="1"/>
          </p:cNvPicPr>
          <p:nvPr/>
        </p:nvPicPr>
        <p:blipFill>
          <a:blip r:embed="rId2"/>
          <a:stretch>
            <a:fillRect/>
          </a:stretch>
        </p:blipFill>
        <p:spPr>
          <a:xfrm>
            <a:off x="81023" y="670669"/>
            <a:ext cx="5647934" cy="5672258"/>
          </a:xfrm>
          <a:prstGeom prst="rect">
            <a:avLst/>
          </a:prstGeom>
        </p:spPr>
      </p:pic>
      <p:sp>
        <p:nvSpPr>
          <p:cNvPr id="3" name="Rectangle 2">
            <a:extLst>
              <a:ext uri="{FF2B5EF4-FFF2-40B4-BE49-F238E27FC236}">
                <a16:creationId xmlns:a16="http://schemas.microsoft.com/office/drawing/2014/main" id="{F55094D1-C55D-E667-FF55-5BE81EF129B3}"/>
              </a:ext>
            </a:extLst>
          </p:cNvPr>
          <p:cNvSpPr/>
          <p:nvPr/>
        </p:nvSpPr>
        <p:spPr>
          <a:xfrm>
            <a:off x="5891514" y="52085"/>
            <a:ext cx="6219463" cy="68059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ACF graph it is clear that the first few points do not cross the control limits line. Until then it is independent and hence no autocorrelation is present in between the residuals.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If we put a straight line through zero in the residual plot, we can see that their mean is zero. i.e., there is a constant mean in residuals at zero. But still there is some volatility present which ARIMA model could not cover up. From the normality graph it is clear that it is well shaped and it is normally distributed.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From the output we can conclude that the residuals are not correlated, it has a zero mean and it is normally distributed.</a:t>
            </a:r>
            <a:r>
              <a:rPr lang="en-IN" sz="2000" dirty="0">
                <a:effectLst/>
                <a:latin typeface="Times New Roman" panose="02020603050405020304" pitchFamily="18" charset="0"/>
                <a:ea typeface="Times New Roman" panose="02020603050405020304" pitchFamily="18" charset="0"/>
              </a:rPr>
              <a:t> From </a:t>
            </a:r>
            <a:r>
              <a:rPr lang="en-IN" sz="2000" b="1" dirty="0">
                <a:effectLst/>
                <a:latin typeface="Times New Roman" panose="02020603050405020304" pitchFamily="18" charset="0"/>
                <a:ea typeface="Times New Roman" panose="02020603050405020304" pitchFamily="18" charset="0"/>
              </a:rPr>
              <a:t>Box-Pierce, </a:t>
            </a:r>
            <a:r>
              <a:rPr lang="en-IN" sz="2000" b="1" dirty="0" err="1">
                <a:effectLst/>
                <a:latin typeface="Times New Roman" panose="02020603050405020304" pitchFamily="18" charset="0"/>
                <a:ea typeface="Times New Roman" panose="02020603050405020304" pitchFamily="18" charset="0"/>
              </a:rPr>
              <a:t>Ljung</a:t>
            </a:r>
            <a:r>
              <a:rPr lang="en-IN" sz="2000" b="1" dirty="0">
                <a:effectLst/>
                <a:latin typeface="Times New Roman" panose="02020603050405020304" pitchFamily="18" charset="0"/>
                <a:ea typeface="Times New Roman" panose="02020603050405020304" pitchFamily="18" charset="0"/>
              </a:rPr>
              <a:t>-Box test </a:t>
            </a:r>
            <a:r>
              <a:rPr lang="en-IN" sz="2000" dirty="0">
                <a:effectLst/>
                <a:latin typeface="Times New Roman" panose="02020603050405020304" pitchFamily="18" charset="0"/>
                <a:ea typeface="Times New Roman" panose="02020603050405020304" pitchFamily="18" charset="0"/>
              </a:rPr>
              <a:t>p value is greater than 0.05 hence we accept the null hypothesis and thus the residuals are independent and is not correlated.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748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5469-5290-3514-754D-F165C2A32D85}"/>
              </a:ext>
            </a:extLst>
          </p:cNvPr>
          <p:cNvSpPr>
            <a:spLocks noGrp="1"/>
          </p:cNvSpPr>
          <p:nvPr>
            <p:ph type="title"/>
          </p:nvPr>
        </p:nvSpPr>
        <p:spPr>
          <a:xfrm>
            <a:off x="0" y="81023"/>
            <a:ext cx="12192000" cy="6776977"/>
          </a:xfrm>
        </p:spPr>
        <p:txBody>
          <a:bodyPr>
            <a:normAutofit fontScale="90000"/>
          </a:bodyPr>
          <a:lstStyle/>
          <a:p>
            <a:pPr marL="0" marR="0" lvl="0" indent="0" algn="l" defTabSz="914400" rtl="0" eaLnBrk="0" fontAlgn="base" latinLnBrk="0" hangingPunct="0">
              <a:lnSpc>
                <a:spcPct val="100000"/>
              </a:lnSpc>
              <a:spcBef>
                <a:spcPct val="0"/>
              </a:spcBef>
              <a:spcAft>
                <a:spcPct val="0"/>
              </a:spcAft>
              <a:tabLst/>
              <a:defRPr/>
            </a:pP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br>
            <a:br>
              <a:rPr kumimoji="0" lang="en-US" altLang="en-US" sz="3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3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Since there is 3 MA and 3 AR there are 3 roots and since the dots are within the circle it shows that the model is stable</a:t>
            </a:r>
            <a:br>
              <a:rPr kumimoji="0" lang="en-US" altLang="en-US" sz="3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3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Thus, </a:t>
            </a:r>
            <a:r>
              <a:rPr kumimoji="0" lang="en-US" altLang="en-US" sz="31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assumption random shocks have mean zero and non-constant variance.</a:t>
            </a:r>
            <a:b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lang="en-IN" sz="2400" dirty="0"/>
          </a:p>
        </p:txBody>
      </p:sp>
      <p:pic>
        <p:nvPicPr>
          <p:cNvPr id="3" name="Picture 2">
            <a:extLst>
              <a:ext uri="{FF2B5EF4-FFF2-40B4-BE49-F238E27FC236}">
                <a16:creationId xmlns:a16="http://schemas.microsoft.com/office/drawing/2014/main" id="{D0355982-25CC-C03B-C872-742DB0220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919" y="524848"/>
            <a:ext cx="7071103" cy="435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97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18F9-B01B-6B28-AFA6-0002B4D6791B}"/>
              </a:ext>
            </a:extLst>
          </p:cNvPr>
          <p:cNvSpPr>
            <a:spLocks noGrp="1"/>
          </p:cNvSpPr>
          <p:nvPr>
            <p:ph type="title"/>
          </p:nvPr>
        </p:nvSpPr>
        <p:spPr>
          <a:xfrm>
            <a:off x="913149" y="1"/>
            <a:ext cx="10364451" cy="1226916"/>
          </a:xfrm>
        </p:spPr>
        <p:txBody>
          <a:bodyPr/>
          <a:lstStyle/>
          <a:p>
            <a:r>
              <a:rPr lang="en-IN" dirty="0"/>
              <a:t>ARCH-GARCH MODEL FOR VOLATILITY</a:t>
            </a:r>
          </a:p>
        </p:txBody>
      </p:sp>
      <p:sp>
        <p:nvSpPr>
          <p:cNvPr id="3" name="Content Placeholder 2">
            <a:extLst>
              <a:ext uri="{FF2B5EF4-FFF2-40B4-BE49-F238E27FC236}">
                <a16:creationId xmlns:a16="http://schemas.microsoft.com/office/drawing/2014/main" id="{8C995442-958E-E2B9-0F98-B064653B5E36}"/>
              </a:ext>
            </a:extLst>
          </p:cNvPr>
          <p:cNvSpPr>
            <a:spLocks noGrp="1"/>
          </p:cNvSpPr>
          <p:nvPr>
            <p:ph sz="quarter" idx="13"/>
          </p:nvPr>
        </p:nvSpPr>
        <p:spPr>
          <a:xfrm>
            <a:off x="913774" y="937549"/>
            <a:ext cx="10363826" cy="5741043"/>
          </a:xfrm>
        </p:spPr>
        <p:txBody>
          <a:bodyPr>
            <a:normAutofit fontScale="92500" lnSpcReduction="20000"/>
          </a:bodyPr>
          <a:lstStyle/>
          <a:p>
            <a:pPr>
              <a:lnSpc>
                <a:spcPct val="150000"/>
              </a:lnSpc>
            </a:pPr>
            <a:r>
              <a:rPr lang="en-IN" sz="2200" dirty="0">
                <a:latin typeface="Times New Roman" panose="02020603050405020304" pitchFamily="18" charset="0"/>
                <a:cs typeface="Times New Roman" panose="02020603050405020304" pitchFamily="18" charset="0"/>
              </a:rPr>
              <a:t>IN THE RETURN GRAPH WE CAN SEE THAT, There is volatility clustering, that is small changes are followed by small changes and large changes are followed by large changes.</a:t>
            </a:r>
          </a:p>
          <a:p>
            <a:pPr marL="228600" marR="0" lvl="0" indent="-228600" algn="l" defTabSz="914400" rtl="0" eaLnBrk="1" fontAlgn="auto" latinLnBrk="0" hangingPunct="1">
              <a:lnSpc>
                <a:spcPct val="150000"/>
              </a:lnSpc>
              <a:spcBef>
                <a:spcPts val="1000"/>
              </a:spcBef>
              <a:spcAft>
                <a:spcPts val="0"/>
              </a:spcAft>
              <a:buClr>
                <a:prstClr val="black"/>
              </a:buClr>
              <a:buSzTx/>
              <a:buFont typeface="Arial" panose="020B0604020202020204" pitchFamily="34" charset="0"/>
              <a:buChar char="•"/>
              <a:tabLst/>
              <a:defRPr/>
            </a:pPr>
            <a:r>
              <a:rPr kumimoji="0" lang="en-IN" sz="2200" b="0" i="0" u="none" strike="noStrike" kern="1200" cap="all"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Since there is volatility present in our data, that is variance is not constant, we need to check the presence of arch effect in our model USING r, the p-value is less than 0.05, thus our null hypothesis is rejected hence there is arch effect. </a:t>
            </a:r>
          </a:p>
          <a:p>
            <a:pPr marL="228600" marR="0" lvl="0" indent="-228600" algn="l" defTabSz="914400" rtl="0" eaLnBrk="1" fontAlgn="auto" latinLnBrk="0" hangingPunct="1">
              <a:lnSpc>
                <a:spcPct val="150000"/>
              </a:lnSpc>
              <a:spcBef>
                <a:spcPts val="1000"/>
              </a:spcBef>
              <a:spcAft>
                <a:spcPts val="0"/>
              </a:spcAft>
              <a:buClr>
                <a:prstClr val="black"/>
              </a:buClr>
              <a:buSzTx/>
              <a:buFont typeface="Arial" panose="020B0604020202020204" pitchFamily="34" charset="0"/>
              <a:buChar char="•"/>
              <a:tabLst/>
              <a:defRPr/>
            </a:pPr>
            <a:r>
              <a:rPr lang="en-IN" sz="2200" dirty="0">
                <a:solidFill>
                  <a:prstClr val="black"/>
                </a:solidFill>
                <a:latin typeface="Times New Roman" panose="02020603050405020304" pitchFamily="18" charset="0"/>
                <a:cs typeface="Times New Roman" panose="02020603050405020304" pitchFamily="18" charset="0"/>
              </a:rPr>
              <a:t>THUS the </a:t>
            </a:r>
            <a:r>
              <a:rPr lang="en-IN" sz="2200" dirty="0" err="1">
                <a:solidFill>
                  <a:prstClr val="black"/>
                </a:solidFill>
                <a:latin typeface="Times New Roman" panose="02020603050405020304" pitchFamily="18" charset="0"/>
                <a:cs typeface="Times New Roman" panose="02020603050405020304" pitchFamily="18" charset="0"/>
              </a:rPr>
              <a:t>garch</a:t>
            </a:r>
            <a:r>
              <a:rPr lang="en-IN" sz="2200" dirty="0">
                <a:solidFill>
                  <a:prstClr val="black"/>
                </a:solidFill>
                <a:latin typeface="Times New Roman" panose="02020603050405020304" pitchFamily="18" charset="0"/>
                <a:cs typeface="Times New Roman" panose="02020603050405020304" pitchFamily="18" charset="0"/>
              </a:rPr>
              <a:t> model analysed using r is,</a:t>
            </a:r>
          </a:p>
          <a:p>
            <a:pPr>
              <a:lnSpc>
                <a:spcPct val="150000"/>
              </a:lnSpc>
              <a:spcAft>
                <a:spcPts val="8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a0                  a1                  b1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0.0006464     0.0500001     0.0500000   Hence, there will be the GARCH order of (1,1). That is alpha1 represents the </a:t>
            </a:r>
            <a:r>
              <a:rPr lang="en-IN" sz="2200">
                <a:effectLst/>
                <a:latin typeface="Times New Roman" panose="02020603050405020304" pitchFamily="18" charset="0"/>
                <a:ea typeface="Times New Roman" panose="02020603050405020304" pitchFamily="18" charset="0"/>
                <a:cs typeface="Times New Roman" panose="02020603050405020304" pitchFamily="18" charset="0"/>
              </a:rPr>
              <a:t>ARCH (p) </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order and beta1 represents the GARCH (q) order.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endParaRPr kumimoji="0" lang="en-IN" sz="2000" b="0" i="0" u="none" strike="noStrike" kern="1200" cap="all" spc="0" normalizeH="0" baseline="0" noProof="0" dirty="0">
              <a:ln>
                <a:noFill/>
              </a:ln>
              <a:solidFill>
                <a:prstClr val="black"/>
              </a:solidFill>
              <a:effectLst/>
              <a:uLnTx/>
              <a:uFillTx/>
              <a:latin typeface="Tw Cen MT" panose="020B0602020104020603"/>
              <a:ea typeface="+mn-ea"/>
              <a:cs typeface="+mn-cs"/>
            </a:endParaRPr>
          </a:p>
          <a:p>
            <a:endParaRPr lang="en-IN" dirty="0"/>
          </a:p>
          <a:p>
            <a:endParaRPr lang="en-IN" dirty="0"/>
          </a:p>
          <a:p>
            <a:endParaRPr lang="en-IN" dirty="0"/>
          </a:p>
        </p:txBody>
      </p:sp>
    </p:spTree>
    <p:extLst>
      <p:ext uri="{BB962C8B-B14F-4D97-AF65-F5344CB8AC3E}">
        <p14:creationId xmlns:p14="http://schemas.microsoft.com/office/powerpoint/2010/main" val="312946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277C7B6-5782-8EC6-D4A5-C35E171ED41C}"/>
                  </a:ext>
                </a:extLst>
              </p:cNvPr>
              <p:cNvSpPr txBox="1"/>
              <p:nvPr/>
            </p:nvSpPr>
            <p:spPr>
              <a:xfrm>
                <a:off x="92597" y="210312"/>
                <a:ext cx="12099403" cy="619926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By analysing we obtain the </a:t>
                </a:r>
                <a:r>
                  <a:rPr kumimoji="0" lang="en-IN"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Garch</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model for volatility is symmetric</a:t>
                </a: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parameter estimates for the model is</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Mu              ar1                 ar2             ar3             ma1            ma2             ma3           omega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0.02252      0.02374         0.02892     0.02622      0.01673     0.02982       0.02498       0.06686</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Alpha1           beta1</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0.08107        0.07689</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Thus, the ARIMA-GARCH model for the return series is given by,</a:t>
                </a:r>
              </a:p>
              <a:p>
                <a:pPr marL="0" marR="0" lvl="0" indent="0" algn="l" defTabSz="457200" rtl="0" eaLnBrk="1" fontAlgn="auto" latinLnBrk="0" hangingPunct="1">
                  <a:lnSpc>
                    <a:spcPct val="150000"/>
                  </a:lnSpc>
                  <a:spcBef>
                    <a:spcPts val="0"/>
                  </a:spcBef>
                  <a:spcAft>
                    <a:spcPts val="800"/>
                  </a:spcAft>
                  <a:buClrTx/>
                  <a:buSzTx/>
                  <a:buFontTx/>
                  <a:buNone/>
                  <a:tabLst/>
                  <a:defRPr/>
                </a:pP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 0.02252+0.02374</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+0.02892</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+0.02622</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−3</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+0.01673</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+0.02982</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+0.02498</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−3</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𝑡</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m:t>
                    </m:r>
                  </m:oMath>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800"/>
                  </a:spcAft>
                  <a:buClrTx/>
                  <a:buSzTx/>
                  <a:buFontTx/>
                  <a:buNone/>
                  <a:tabLst/>
                  <a:defRPr/>
                </a:pPr>
                <a14:m>
                  <m:oMath xmlns:m="http://schemas.openxmlformats.org/officeDocument/2006/math">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pPr>
                      <m:e>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sub>
                        </m:sSub>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p>
                    </m:sSup>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=0.06686+0.08107</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p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𝜀</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p>
                        </m:sSup>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sub>
                    </m:sSub>
                  </m:oMath>
                </a14:m>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+0.07689</a:t>
                </a:r>
                <a14:m>
                  <m:oMath xmlns:m="http://schemas.openxmlformats.org/officeDocument/2006/math">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p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𝜎</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p>
                        </m:sSup>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sub>
                    </m:sSub>
                  </m:oMath>
                </a14:m>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277C7B6-5782-8EC6-D4A5-C35E171ED41C}"/>
                  </a:ext>
                </a:extLst>
              </p:cNvPr>
              <p:cNvSpPr txBox="1">
                <a:spLocks noRot="1" noChangeAspect="1" noMove="1" noResize="1" noEditPoints="1" noAdjustHandles="1" noChangeArrowheads="1" noChangeShapeType="1" noTextEdit="1"/>
              </p:cNvSpPr>
              <p:nvPr/>
            </p:nvSpPr>
            <p:spPr>
              <a:xfrm>
                <a:off x="92597" y="210312"/>
                <a:ext cx="12099403" cy="6199261"/>
              </a:xfrm>
              <a:prstGeom prst="rect">
                <a:avLst/>
              </a:prstGeom>
              <a:blipFill>
                <a:blip r:embed="rId2"/>
                <a:stretch>
                  <a:fillRect l="-756" t="-787"/>
                </a:stretch>
              </a:blipFill>
            </p:spPr>
            <p:txBody>
              <a:bodyPr/>
              <a:lstStyle/>
              <a:p>
                <a:r>
                  <a:rPr lang="en-IN">
                    <a:noFill/>
                  </a:rPr>
                  <a:t> </a:t>
                </a:r>
              </a:p>
            </p:txBody>
          </p:sp>
        </mc:Fallback>
      </mc:AlternateContent>
      <p:sp>
        <p:nvSpPr>
          <p:cNvPr id="5" name="Rectangle 1">
            <a:extLst>
              <a:ext uri="{FF2B5EF4-FFF2-40B4-BE49-F238E27FC236}">
                <a16:creationId xmlns:a16="http://schemas.microsoft.com/office/drawing/2014/main" id="{E0E1D9DE-AFDF-CB3F-0DA0-1F850977FE39}"/>
              </a:ext>
            </a:extLst>
          </p:cNvPr>
          <p:cNvSpPr>
            <a:spLocks noChangeArrowheads="1"/>
          </p:cNvSpPr>
          <p:nvPr/>
        </p:nvSpPr>
        <p:spPr bwMode="auto">
          <a:xfrm>
            <a:off x="215699" y="4764268"/>
            <a:ext cx="147561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2043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7BBC-DDFD-F8F1-C8F8-10C7D8E2D58A}"/>
              </a:ext>
            </a:extLst>
          </p:cNvPr>
          <p:cNvSpPr>
            <a:spLocks noGrp="1"/>
          </p:cNvSpPr>
          <p:nvPr>
            <p:ph type="title"/>
          </p:nvPr>
        </p:nvSpPr>
        <p:spPr>
          <a:xfrm>
            <a:off x="994798" y="64582"/>
            <a:ext cx="10364451" cy="1002220"/>
          </a:xfrm>
        </p:spPr>
        <p:txBody>
          <a:bodyPr/>
          <a:lstStyle/>
          <a:p>
            <a:r>
              <a:rPr lang="en-IN" dirty="0"/>
              <a:t>SYMMETRIC GRAPH</a:t>
            </a:r>
          </a:p>
        </p:txBody>
      </p:sp>
      <p:sp>
        <p:nvSpPr>
          <p:cNvPr id="3" name="Content Placeholder 2">
            <a:extLst>
              <a:ext uri="{FF2B5EF4-FFF2-40B4-BE49-F238E27FC236}">
                <a16:creationId xmlns:a16="http://schemas.microsoft.com/office/drawing/2014/main" id="{D5616CC9-8C40-BF29-BBAB-7A3A9FDA902E}"/>
              </a:ext>
            </a:extLst>
          </p:cNvPr>
          <p:cNvSpPr>
            <a:spLocks noGrp="1"/>
          </p:cNvSpPr>
          <p:nvPr>
            <p:ph sz="quarter" idx="13"/>
          </p:nvPr>
        </p:nvSpPr>
        <p:spPr>
          <a:xfrm>
            <a:off x="150471" y="1066802"/>
            <a:ext cx="12041529" cy="5726616"/>
          </a:xfrm>
        </p:spPr>
        <p:txBody>
          <a:bodyPr/>
          <a:lstStyle/>
          <a:p>
            <a:r>
              <a:rPr lang="en-IN" dirty="0"/>
              <a:t>SINCE IT IS SYMMETRIC THERE IS EQUAL CHANCE OF HAVING NEGATIVE AND POSITIVE IMPACT.</a:t>
            </a:r>
          </a:p>
        </p:txBody>
      </p:sp>
      <p:pic>
        <p:nvPicPr>
          <p:cNvPr id="4" name="Picture 3">
            <a:extLst>
              <a:ext uri="{FF2B5EF4-FFF2-40B4-BE49-F238E27FC236}">
                <a16:creationId xmlns:a16="http://schemas.microsoft.com/office/drawing/2014/main" id="{0DC377B3-9314-7411-34AF-92FA95B31319}"/>
              </a:ext>
            </a:extLst>
          </p:cNvPr>
          <p:cNvPicPr>
            <a:picLocks noChangeAspect="1"/>
          </p:cNvPicPr>
          <p:nvPr/>
        </p:nvPicPr>
        <p:blipFill>
          <a:blip r:embed="rId2">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1846615" y="1771432"/>
            <a:ext cx="8649239" cy="5021986"/>
          </a:xfrm>
          <a:prstGeom prst="rect">
            <a:avLst/>
          </a:prstGeom>
          <a:noFill/>
        </p:spPr>
      </p:pic>
    </p:spTree>
    <p:extLst>
      <p:ext uri="{BB962C8B-B14F-4D97-AF65-F5344CB8AC3E}">
        <p14:creationId xmlns:p14="http://schemas.microsoft.com/office/powerpoint/2010/main" val="282897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F907-806C-E63E-0264-7FB4A6F22086}"/>
              </a:ext>
            </a:extLst>
          </p:cNvPr>
          <p:cNvSpPr>
            <a:spLocks noGrp="1"/>
          </p:cNvSpPr>
          <p:nvPr>
            <p:ph type="title"/>
          </p:nvPr>
        </p:nvSpPr>
        <p:spPr>
          <a:xfrm>
            <a:off x="946568" y="11575"/>
            <a:ext cx="10364451" cy="1215341"/>
          </a:xfrm>
        </p:spPr>
        <p:txBody>
          <a:bodyPr/>
          <a:lstStyle/>
          <a:p>
            <a:r>
              <a:rPr lang="en-IN" dirty="0"/>
              <a:t>FORECASTING</a:t>
            </a:r>
          </a:p>
        </p:txBody>
      </p:sp>
      <p:sp>
        <p:nvSpPr>
          <p:cNvPr id="3" name="Content Placeholder 2">
            <a:extLst>
              <a:ext uri="{FF2B5EF4-FFF2-40B4-BE49-F238E27FC236}">
                <a16:creationId xmlns:a16="http://schemas.microsoft.com/office/drawing/2014/main" id="{6E742BEC-0B33-F729-7C94-F5A0CD30391F}"/>
              </a:ext>
            </a:extLst>
          </p:cNvPr>
          <p:cNvSpPr>
            <a:spLocks noGrp="1"/>
          </p:cNvSpPr>
          <p:nvPr>
            <p:ph sz="quarter" idx="13"/>
          </p:nvPr>
        </p:nvSpPr>
        <p:spPr>
          <a:xfrm>
            <a:off x="162045" y="1226915"/>
            <a:ext cx="11933499" cy="5521125"/>
          </a:xfrm>
        </p:spPr>
        <p:txBody>
          <a:bodyPr/>
          <a:lstStyle/>
          <a:p>
            <a:r>
              <a:rPr lang="en-IN" dirty="0"/>
              <a:t>THE MODEL ARIMA(3,1,3)-GARCH(1,1) IS STATISTICALLY ADEQUATE AND HENCE WE USE THIS MODEL TO FORECAST THE NEXT 30 OPEN PRICE OF NETFLIX USING THE GIVEN DATA AND THEN CHECK ITS ACCURACY.THE GRAPH OF THE FORECASTED MODEL IS :</a:t>
            </a:r>
          </a:p>
          <a:p>
            <a:endParaRPr lang="en-IN" dirty="0"/>
          </a:p>
        </p:txBody>
      </p:sp>
      <p:pic>
        <p:nvPicPr>
          <p:cNvPr id="4" name="Picture 3">
            <a:extLst>
              <a:ext uri="{FF2B5EF4-FFF2-40B4-BE49-F238E27FC236}">
                <a16:creationId xmlns:a16="http://schemas.microsoft.com/office/drawing/2014/main" id="{7C4BD4AE-1494-7528-6A97-A0D667916AE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62045" y="2384384"/>
            <a:ext cx="7287967" cy="4462041"/>
          </a:xfrm>
          <a:prstGeom prst="rect">
            <a:avLst/>
          </a:prstGeom>
        </p:spPr>
      </p:pic>
    </p:spTree>
    <p:extLst>
      <p:ext uri="{BB962C8B-B14F-4D97-AF65-F5344CB8AC3E}">
        <p14:creationId xmlns:p14="http://schemas.microsoft.com/office/powerpoint/2010/main" val="100698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A93-ED66-8AF1-76C5-C0F7EFFAA74B}"/>
              </a:ext>
            </a:extLst>
          </p:cNvPr>
          <p:cNvSpPr>
            <a:spLocks noGrp="1"/>
          </p:cNvSpPr>
          <p:nvPr>
            <p:ph type="title"/>
          </p:nvPr>
        </p:nvSpPr>
        <p:spPr/>
        <p:txBody>
          <a:bodyPr>
            <a:normAutofit/>
          </a:bodyPr>
          <a:lstStyle/>
          <a:p>
            <a:r>
              <a:rPr lang="en-IN" sz="4800" dirty="0">
                <a:solidFill>
                  <a:schemeClr val="accent5">
                    <a:lumMod val="50000"/>
                  </a:schemeClr>
                </a:solidFill>
                <a:effectLst>
                  <a:outerShdw blurRad="38100" dist="38100" dir="2700000" algn="tl">
                    <a:srgbClr val="000000">
                      <a:alpha val="43137"/>
                    </a:srgbClr>
                  </a:outerShdw>
                </a:effectLst>
                <a:latin typeface="Monotype Corsiva" panose="03010101010201010101" pitchFamily="66" charset="0"/>
              </a:rPr>
              <a:t>TIME SERIES ANALYSIS</a:t>
            </a:r>
          </a:p>
        </p:txBody>
      </p:sp>
      <p:sp>
        <p:nvSpPr>
          <p:cNvPr id="3" name="Content Placeholder 2">
            <a:extLst>
              <a:ext uri="{FF2B5EF4-FFF2-40B4-BE49-F238E27FC236}">
                <a16:creationId xmlns:a16="http://schemas.microsoft.com/office/drawing/2014/main" id="{9F22FB4F-3498-01FA-7DB7-D5557371473B}"/>
              </a:ext>
            </a:extLst>
          </p:cNvPr>
          <p:cNvSpPr>
            <a:spLocks noGrp="1"/>
          </p:cNvSpPr>
          <p:nvPr>
            <p:ph sz="quarter" idx="13"/>
          </p:nvPr>
        </p:nvSpPr>
        <p:spPr>
          <a:xfrm>
            <a:off x="0" y="1784412"/>
            <a:ext cx="12192000" cy="5073589"/>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Analysis of time series is of great importance not only to economist or businessman, but also to the people working in various disciplines in natural, social and physical sciences. The following points indicate the utility of time series analysis:</a:t>
            </a:r>
          </a:p>
          <a:p>
            <a:r>
              <a:rPr lang="en-US" sz="2800" dirty="0">
                <a:latin typeface="Times New Roman" panose="02020603050405020304" pitchFamily="18" charset="0"/>
                <a:cs typeface="Times New Roman" panose="02020603050405020304" pitchFamily="18" charset="0"/>
              </a:rPr>
              <a:t>It enables us to study the past behavior of the phenomenon under consideration i.e., to determine the type and nature of variations in the data.</a:t>
            </a:r>
          </a:p>
          <a:p>
            <a:r>
              <a:rPr lang="en-US" sz="2800" dirty="0">
                <a:latin typeface="Times New Roman" panose="02020603050405020304" pitchFamily="18" charset="0"/>
                <a:cs typeface="Times New Roman" panose="02020603050405020304" pitchFamily="18" charset="0"/>
              </a:rPr>
              <a:t>It helps in forecasting</a:t>
            </a:r>
          </a:p>
          <a:p>
            <a:r>
              <a:rPr lang="en-US" sz="2800" dirty="0">
                <a:latin typeface="Times New Roman" panose="02020603050405020304" pitchFamily="18" charset="0"/>
                <a:cs typeface="Times New Roman" panose="02020603050405020304" pitchFamily="18" charset="0"/>
              </a:rPr>
              <a:t>It helps in evaluation of current achievement.</a:t>
            </a:r>
          </a:p>
          <a:p>
            <a:r>
              <a:rPr lang="en-US" sz="2800" dirty="0">
                <a:latin typeface="Times New Roman" panose="02020603050405020304" pitchFamily="18" charset="0"/>
                <a:cs typeface="Times New Roman" panose="02020603050405020304" pitchFamily="18" charset="0"/>
              </a:rPr>
              <a:t>It helps in making comparative study.</a:t>
            </a:r>
          </a:p>
          <a:p>
            <a:endParaRPr lang="en-IN" dirty="0"/>
          </a:p>
        </p:txBody>
      </p:sp>
    </p:spTree>
    <p:extLst>
      <p:ext uri="{BB962C8B-B14F-4D97-AF65-F5344CB8AC3E}">
        <p14:creationId xmlns:p14="http://schemas.microsoft.com/office/powerpoint/2010/main" val="272257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743-6555-BAEC-E402-75910ABE7543}"/>
              </a:ext>
            </a:extLst>
          </p:cNvPr>
          <p:cNvSpPr>
            <a:spLocks noGrp="1"/>
          </p:cNvSpPr>
          <p:nvPr>
            <p:ph type="title"/>
          </p:nvPr>
        </p:nvSpPr>
        <p:spPr>
          <a:xfrm>
            <a:off x="913775" y="0"/>
            <a:ext cx="10364451" cy="1747778"/>
          </a:xfrm>
        </p:spPr>
        <p:txBody>
          <a:bodyPr/>
          <a:lstStyle/>
          <a:p>
            <a:r>
              <a:rPr lang="en-IN" dirty="0"/>
              <a:t>ACCURACY</a:t>
            </a:r>
          </a:p>
        </p:txBody>
      </p:sp>
      <p:sp>
        <p:nvSpPr>
          <p:cNvPr id="5" name="TextBox 4">
            <a:extLst>
              <a:ext uri="{FF2B5EF4-FFF2-40B4-BE49-F238E27FC236}">
                <a16:creationId xmlns:a16="http://schemas.microsoft.com/office/drawing/2014/main" id="{5680A2F6-ADDA-F2DA-3662-FA7CB8021EC3}"/>
              </a:ext>
            </a:extLst>
          </p:cNvPr>
          <p:cNvSpPr txBox="1"/>
          <p:nvPr/>
        </p:nvSpPr>
        <p:spPr>
          <a:xfrm>
            <a:off x="1" y="1517940"/>
            <a:ext cx="12192000" cy="3500317"/>
          </a:xfrm>
          <a:prstGeom prst="rect">
            <a:avLst/>
          </a:prstGeom>
          <a:noFill/>
        </p:spPr>
        <p:txBody>
          <a:bodyPr wrap="square">
            <a:spAutoFit/>
          </a:bodyPr>
          <a:lstStyle/>
          <a:p>
            <a:pP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ME                   RMSE             MAE         MPE     MAPE         MASE         ACFI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Training set             2.358982e-07   0.02696754    0.01876153     Inf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Inf</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0.6906292        0.000874935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Here mainly we check the accuracy of the forecasted values using MAPE. Our MAPE value tends to infinity i.e., maybe our observed value is zero so when divided it becomes infinite. So, next we check our MAE value which is equal to 0.01876153 which is significant hence our model is accurate.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441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7B9A-D73A-6562-E710-76AF2829FCB9}"/>
              </a:ext>
            </a:extLst>
          </p:cNvPr>
          <p:cNvSpPr>
            <a:spLocks noGrp="1"/>
          </p:cNvSpPr>
          <p:nvPr>
            <p:ph type="title"/>
          </p:nvPr>
        </p:nvSpPr>
        <p:spPr>
          <a:xfrm>
            <a:off x="913774" y="345912"/>
            <a:ext cx="10364451" cy="1441777"/>
          </a:xfrm>
        </p:spPr>
        <p:txBody>
          <a:bodyPr/>
          <a:lstStyle/>
          <a:p>
            <a:r>
              <a:rPr lang="en-IN" dirty="0"/>
              <a:t>CONCLUSION</a:t>
            </a:r>
          </a:p>
        </p:txBody>
      </p:sp>
      <p:sp>
        <p:nvSpPr>
          <p:cNvPr id="3" name="Content Placeholder 2">
            <a:extLst>
              <a:ext uri="{FF2B5EF4-FFF2-40B4-BE49-F238E27FC236}">
                <a16:creationId xmlns:a16="http://schemas.microsoft.com/office/drawing/2014/main" id="{0C37AEE3-AEC3-D7E6-41E5-0B1A927BC986}"/>
              </a:ext>
            </a:extLst>
          </p:cNvPr>
          <p:cNvSpPr>
            <a:spLocks noGrp="1"/>
          </p:cNvSpPr>
          <p:nvPr>
            <p:ph sz="quarter" idx="13"/>
          </p:nvPr>
        </p:nvSpPr>
        <p:spPr>
          <a:xfrm>
            <a:off x="913774" y="2060294"/>
            <a:ext cx="11008150" cy="4340506"/>
          </a:xfrm>
        </p:spPr>
        <p:txBody>
          <a:bodyPr>
            <a:normAutofit/>
          </a:bodyPr>
          <a:lstStyle/>
          <a:p>
            <a:pPr>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This project takes up modelling and forecasting of the daily opening stock price of Netflix using ARIMA-GARCH time series model. Our empirical results suggest that ARIMA (3,1,3) models fit the return of stock price series well and GARCH (1,1) model fit the volatility of ARIMA (3,1,3) residuals. Thus, ARIMA (3,1,3)-GARCH (1,1) model is considered as the best model for the daily opening stock price of Netflix and they are capable of predicting the future trend of the price movement.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 CONCLUDE MY PRESENTATION BY THANKING MY BELOVED TEACHERS FOR GUIDING ME THROUGHOUT MY WORK</a:t>
            </a:r>
          </a:p>
        </p:txBody>
      </p:sp>
    </p:spTree>
    <p:extLst>
      <p:ext uri="{BB962C8B-B14F-4D97-AF65-F5344CB8AC3E}">
        <p14:creationId xmlns:p14="http://schemas.microsoft.com/office/powerpoint/2010/main" val="84547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4DDE-E5A4-D051-C3C5-2FAAE8ADDA0F}"/>
              </a:ext>
            </a:extLst>
          </p:cNvPr>
          <p:cNvSpPr>
            <a:spLocks noGrp="1"/>
          </p:cNvSpPr>
          <p:nvPr>
            <p:ph type="title"/>
          </p:nvPr>
        </p:nvSpPr>
        <p:spPr>
          <a:xfrm>
            <a:off x="913774" y="2237372"/>
            <a:ext cx="10364451" cy="1596177"/>
          </a:xfrm>
          <a:scene3d>
            <a:camera prst="orthographicFront"/>
            <a:lightRig rig="threePt" dir="t"/>
          </a:scene3d>
          <a:sp3d>
            <a:bevelT w="101600" prst="riblet"/>
          </a:sp3d>
        </p:spPr>
        <p:txBody>
          <a:bodyPr>
            <a:normAutofit/>
          </a:bodyPr>
          <a:lstStyle/>
          <a:p>
            <a:r>
              <a:rPr lang="en-IN" sz="7200" dirty="0">
                <a:solidFill>
                  <a:schemeClr val="accent5">
                    <a:lumMod val="5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49773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9A8C-21A6-1D1A-D856-5A6C7E5DFFE4}"/>
              </a:ext>
            </a:extLst>
          </p:cNvPr>
          <p:cNvSpPr>
            <a:spLocks noGrp="1"/>
          </p:cNvSpPr>
          <p:nvPr>
            <p:ph type="title"/>
          </p:nvPr>
        </p:nvSpPr>
        <p:spPr/>
        <p:txBody>
          <a:bodyPr/>
          <a:lstStyle/>
          <a:p>
            <a:r>
              <a:rPr lang="en-US" dirty="0">
                <a:solidFill>
                  <a:schemeClr val="accent5">
                    <a:lumMod val="50000"/>
                  </a:schemeClr>
                </a:solidFill>
                <a:latin typeface="Monotype Corsiva" panose="03010101010201010101" pitchFamily="66" charset="0"/>
              </a:rPr>
              <a:t>Objectives of time series analysis</a:t>
            </a:r>
            <a:br>
              <a:rPr lang="en-US" dirty="0"/>
            </a:br>
            <a:endParaRPr lang="en-IN" dirty="0"/>
          </a:p>
        </p:txBody>
      </p:sp>
      <p:sp>
        <p:nvSpPr>
          <p:cNvPr id="3" name="Content Placeholder 2">
            <a:extLst>
              <a:ext uri="{FF2B5EF4-FFF2-40B4-BE49-F238E27FC236}">
                <a16:creationId xmlns:a16="http://schemas.microsoft.com/office/drawing/2014/main" id="{DC100B9C-702D-ECC8-F878-C367C9CC0DFB}"/>
              </a:ext>
            </a:extLst>
          </p:cNvPr>
          <p:cNvSpPr>
            <a:spLocks noGrp="1"/>
          </p:cNvSpPr>
          <p:nvPr>
            <p:ph sz="quarter" idx="13"/>
          </p:nvPr>
        </p:nvSpPr>
        <p:spPr>
          <a:xfrm>
            <a:off x="133165" y="2367092"/>
            <a:ext cx="12058835" cy="439769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Description: To describe the data using summary statistics or graphical method.</a:t>
            </a:r>
          </a:p>
          <a:p>
            <a:r>
              <a:rPr lang="en-US" sz="2400" dirty="0">
                <a:latin typeface="Times New Roman" panose="02020603050405020304" pitchFamily="18" charset="0"/>
                <a:cs typeface="Times New Roman" panose="02020603050405020304" pitchFamily="18" charset="0"/>
              </a:rPr>
              <a:t>Modelling: To find suitable mathematical model to describe the data generating process.</a:t>
            </a:r>
          </a:p>
          <a:p>
            <a:r>
              <a:rPr lang="en-US" sz="2400" dirty="0">
                <a:latin typeface="Times New Roman" panose="02020603050405020304" pitchFamily="18" charset="0"/>
                <a:cs typeface="Times New Roman" panose="02020603050405020304" pitchFamily="18" charset="0"/>
              </a:rPr>
              <a:t>Forecasting: To estimate the future values of the series. Given an observed time series one may want to predict the future values of the series.</a:t>
            </a:r>
          </a:p>
          <a:p>
            <a:r>
              <a:rPr lang="en-US" sz="2400" dirty="0">
                <a:latin typeface="Times New Roman" panose="02020603050405020304" pitchFamily="18" charset="0"/>
                <a:cs typeface="Times New Roman" panose="02020603050405020304" pitchFamily="18" charset="0"/>
              </a:rPr>
              <a:t>Control: Good forecast enable the analyst to take actions so as to control a given process, whether it is an industrial process or an economy or whatever.</a:t>
            </a:r>
          </a:p>
          <a:p>
            <a:endParaRPr lang="en-IN" dirty="0"/>
          </a:p>
        </p:txBody>
      </p:sp>
    </p:spTree>
    <p:extLst>
      <p:ext uri="{BB962C8B-B14F-4D97-AF65-F5344CB8AC3E}">
        <p14:creationId xmlns:p14="http://schemas.microsoft.com/office/powerpoint/2010/main" val="164283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DADE-628C-D06A-CFE7-C02FC76C0580}"/>
              </a:ext>
            </a:extLst>
          </p:cNvPr>
          <p:cNvSpPr>
            <a:spLocks noGrp="1"/>
          </p:cNvSpPr>
          <p:nvPr>
            <p:ph type="title"/>
          </p:nvPr>
        </p:nvSpPr>
        <p:spPr>
          <a:xfrm>
            <a:off x="3542191" y="662905"/>
            <a:ext cx="4465468" cy="1596177"/>
          </a:xfrm>
        </p:spPr>
        <p:txBody>
          <a:bodyPr/>
          <a:lstStyle/>
          <a:p>
            <a:r>
              <a:rPr lang="en-US" dirty="0"/>
              <a:t>About data</a:t>
            </a:r>
            <a:endParaRPr lang="en-IN" dirty="0"/>
          </a:p>
        </p:txBody>
      </p:sp>
      <p:sp>
        <p:nvSpPr>
          <p:cNvPr id="3" name="Content Placeholder 2">
            <a:extLst>
              <a:ext uri="{FF2B5EF4-FFF2-40B4-BE49-F238E27FC236}">
                <a16:creationId xmlns:a16="http://schemas.microsoft.com/office/drawing/2014/main" id="{81C5B4D2-7C5C-968D-4142-33D6B3C130B1}"/>
              </a:ext>
            </a:extLst>
          </p:cNvPr>
          <p:cNvSpPr>
            <a:spLocks noGrp="1"/>
          </p:cNvSpPr>
          <p:nvPr>
            <p:ph sz="quarter" idx="13"/>
          </p:nvPr>
        </p:nvSpPr>
        <p:spPr>
          <a:xfrm>
            <a:off x="196770" y="2367092"/>
            <a:ext cx="11080830" cy="428835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Secondary data which consists of daily opening stock price of Netflix</a:t>
            </a:r>
          </a:p>
          <a:p>
            <a:r>
              <a:rPr lang="en-US" sz="2400" dirty="0">
                <a:latin typeface="Times New Roman" panose="02020603050405020304" pitchFamily="18" charset="0"/>
                <a:cs typeface="Times New Roman" panose="02020603050405020304" pitchFamily="18" charset="0"/>
              </a:rPr>
              <a:t> The data consist of 1009 observations starting from 5th February 2018 to 4th February 2022. The process of model fitting for daily opening of stock price was done using the statistical packages SPSS and R</a:t>
            </a:r>
          </a:p>
          <a:p>
            <a:r>
              <a:rPr lang="en-US" sz="2400" dirty="0">
                <a:latin typeface="Times New Roman" panose="02020603050405020304" pitchFamily="18" charset="0"/>
                <a:cs typeface="Times New Roman" panose="02020603050405020304" pitchFamily="18" charset="0"/>
              </a:rPr>
              <a:t> Forecast of future open price of Netflix for next 30 days are made using ARIMA-GARCH Model.</a:t>
            </a:r>
          </a:p>
          <a:p>
            <a:r>
              <a:rPr lang="en-US" sz="2400" dirty="0">
                <a:latin typeface="Times New Roman" panose="02020603050405020304" pitchFamily="18" charset="0"/>
                <a:cs typeface="Times New Roman" panose="02020603050405020304" pitchFamily="18" charset="0"/>
              </a:rPr>
              <a:t>Data is collected from THE SITE </a:t>
            </a:r>
            <a:r>
              <a:rPr lang="en-US" sz="2400" dirty="0" err="1">
                <a:latin typeface="Times New Roman" panose="02020603050405020304" pitchFamily="18" charset="0"/>
                <a:cs typeface="Times New Roman" panose="02020603050405020304" pitchFamily="18" charset="0"/>
              </a:rPr>
              <a:t>kaggle</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988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D48B-F81E-87F6-0E21-B01EF705850C}"/>
              </a:ext>
            </a:extLst>
          </p:cNvPr>
          <p:cNvSpPr>
            <a:spLocks noGrp="1"/>
          </p:cNvSpPr>
          <p:nvPr>
            <p:ph type="title"/>
          </p:nvPr>
        </p:nvSpPr>
        <p:spPr>
          <a:xfrm>
            <a:off x="913774" y="201829"/>
            <a:ext cx="10364451" cy="920916"/>
          </a:xfrm>
        </p:spPr>
        <p:txBody>
          <a:bodyPr/>
          <a:lstStyle/>
          <a:p>
            <a:r>
              <a:rPr lang="en-IN" dirty="0"/>
              <a:t>TIME SERIES TOOLS</a:t>
            </a:r>
          </a:p>
        </p:txBody>
      </p:sp>
      <p:sp>
        <p:nvSpPr>
          <p:cNvPr id="3" name="Oval 2">
            <a:extLst>
              <a:ext uri="{FF2B5EF4-FFF2-40B4-BE49-F238E27FC236}">
                <a16:creationId xmlns:a16="http://schemas.microsoft.com/office/drawing/2014/main" id="{1433C5B2-A7BD-2C8F-964F-BBCEB922A103}"/>
              </a:ext>
            </a:extLst>
          </p:cNvPr>
          <p:cNvSpPr/>
          <p:nvPr/>
        </p:nvSpPr>
        <p:spPr>
          <a:xfrm>
            <a:off x="-11576" y="3385596"/>
            <a:ext cx="2430684" cy="821802"/>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Normality Test</a:t>
            </a:r>
          </a:p>
        </p:txBody>
      </p:sp>
      <p:cxnSp>
        <p:nvCxnSpPr>
          <p:cNvPr id="5" name="Connector: Elbow 4">
            <a:extLst>
              <a:ext uri="{FF2B5EF4-FFF2-40B4-BE49-F238E27FC236}">
                <a16:creationId xmlns:a16="http://schemas.microsoft.com/office/drawing/2014/main" id="{8CCF0D34-E4B8-EC35-AA6F-F7399C6E0D97}"/>
              </a:ext>
            </a:extLst>
          </p:cNvPr>
          <p:cNvCxnSpPr>
            <a:stCxn id="3" idx="0"/>
          </p:cNvCxnSpPr>
          <p:nvPr/>
        </p:nvCxnSpPr>
        <p:spPr>
          <a:xfrm rot="5400000" flipH="1" flipV="1">
            <a:off x="1284788" y="2424898"/>
            <a:ext cx="879676" cy="10417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176CF95-E289-4AF6-2F96-91DC7F001F54}"/>
              </a:ext>
            </a:extLst>
          </p:cNvPr>
          <p:cNvSpPr/>
          <p:nvPr/>
        </p:nvSpPr>
        <p:spPr>
          <a:xfrm>
            <a:off x="954598" y="2714264"/>
            <a:ext cx="683532" cy="33566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yes</a:t>
            </a:r>
          </a:p>
        </p:txBody>
      </p:sp>
      <p:sp>
        <p:nvSpPr>
          <p:cNvPr id="7" name="Rectangle: Rounded Corners 6">
            <a:extLst>
              <a:ext uri="{FF2B5EF4-FFF2-40B4-BE49-F238E27FC236}">
                <a16:creationId xmlns:a16="http://schemas.microsoft.com/office/drawing/2014/main" id="{921C9405-197D-35F3-41FF-BCF1AE08FA23}"/>
              </a:ext>
            </a:extLst>
          </p:cNvPr>
          <p:cNvSpPr/>
          <p:nvPr/>
        </p:nvSpPr>
        <p:spPr>
          <a:xfrm>
            <a:off x="2234876" y="2084891"/>
            <a:ext cx="1180618" cy="82180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Use as it is</a:t>
            </a:r>
          </a:p>
        </p:txBody>
      </p:sp>
      <p:cxnSp>
        <p:nvCxnSpPr>
          <p:cNvPr id="9" name="Connector: Elbow 8">
            <a:extLst>
              <a:ext uri="{FF2B5EF4-FFF2-40B4-BE49-F238E27FC236}">
                <a16:creationId xmlns:a16="http://schemas.microsoft.com/office/drawing/2014/main" id="{9EB098E4-2785-5147-606D-949CB7B64600}"/>
              </a:ext>
            </a:extLst>
          </p:cNvPr>
          <p:cNvCxnSpPr>
            <a:stCxn id="3" idx="4"/>
          </p:cNvCxnSpPr>
          <p:nvPr/>
        </p:nvCxnSpPr>
        <p:spPr>
          <a:xfrm rot="16200000" flipH="1">
            <a:off x="1377387" y="4033777"/>
            <a:ext cx="868101" cy="1215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CAB670D-99A2-AD83-D01D-54478FDCA7D7}"/>
              </a:ext>
            </a:extLst>
          </p:cNvPr>
          <p:cNvSpPr/>
          <p:nvPr/>
        </p:nvSpPr>
        <p:spPr>
          <a:xfrm>
            <a:off x="954598" y="4545959"/>
            <a:ext cx="912782" cy="4340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No</a:t>
            </a:r>
          </a:p>
        </p:txBody>
      </p:sp>
      <p:sp>
        <p:nvSpPr>
          <p:cNvPr id="11" name="Rectangle: Rounded Corners 10">
            <a:extLst>
              <a:ext uri="{FF2B5EF4-FFF2-40B4-BE49-F238E27FC236}">
                <a16:creationId xmlns:a16="http://schemas.microsoft.com/office/drawing/2014/main" id="{539015DF-20E5-3181-48AB-BE42AC0D5AC7}"/>
              </a:ext>
            </a:extLst>
          </p:cNvPr>
          <p:cNvSpPr/>
          <p:nvPr/>
        </p:nvSpPr>
        <p:spPr>
          <a:xfrm>
            <a:off x="2408497" y="4762984"/>
            <a:ext cx="1006997" cy="70605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Take a log</a:t>
            </a:r>
          </a:p>
        </p:txBody>
      </p:sp>
      <p:cxnSp>
        <p:nvCxnSpPr>
          <p:cNvPr id="13" name="Straight Arrow Connector 12">
            <a:extLst>
              <a:ext uri="{FF2B5EF4-FFF2-40B4-BE49-F238E27FC236}">
                <a16:creationId xmlns:a16="http://schemas.microsoft.com/office/drawing/2014/main" id="{F281B63C-9579-8EFE-4DF8-43CB1A1FF775}"/>
              </a:ext>
            </a:extLst>
          </p:cNvPr>
          <p:cNvCxnSpPr>
            <a:cxnSpLocks/>
            <a:endCxn id="14" idx="1"/>
          </p:cNvCxnSpPr>
          <p:nvPr/>
        </p:nvCxnSpPr>
        <p:spPr>
          <a:xfrm flipV="1">
            <a:off x="3415494" y="5043669"/>
            <a:ext cx="774541" cy="2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D0A4343-8A50-26B4-CBCA-6FAA1A915348}"/>
              </a:ext>
            </a:extLst>
          </p:cNvPr>
          <p:cNvSpPr/>
          <p:nvPr/>
        </p:nvSpPr>
        <p:spPr>
          <a:xfrm>
            <a:off x="4190035" y="4690641"/>
            <a:ext cx="1801792" cy="70605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Check for stationarity</a:t>
            </a:r>
          </a:p>
        </p:txBody>
      </p:sp>
      <p:cxnSp>
        <p:nvCxnSpPr>
          <p:cNvPr id="16" name="Straight Arrow Connector 15">
            <a:extLst>
              <a:ext uri="{FF2B5EF4-FFF2-40B4-BE49-F238E27FC236}">
                <a16:creationId xmlns:a16="http://schemas.microsoft.com/office/drawing/2014/main" id="{46F99150-1341-6245-85E6-DBC5F7EFA0E2}"/>
              </a:ext>
            </a:extLst>
          </p:cNvPr>
          <p:cNvCxnSpPr>
            <a:cxnSpLocks/>
            <a:stCxn id="7" idx="3"/>
            <a:endCxn id="14" idx="0"/>
          </p:cNvCxnSpPr>
          <p:nvPr/>
        </p:nvCxnSpPr>
        <p:spPr>
          <a:xfrm>
            <a:off x="3415494" y="2495792"/>
            <a:ext cx="1675437" cy="219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4A773BE-487E-B6AF-03EC-41FF26561E0F}"/>
              </a:ext>
            </a:extLst>
          </p:cNvPr>
          <p:cNvCxnSpPr>
            <a:stCxn id="14" idx="0"/>
          </p:cNvCxnSpPr>
          <p:nvPr/>
        </p:nvCxnSpPr>
        <p:spPr>
          <a:xfrm rot="5400000" flipH="1" flipV="1">
            <a:off x="5194621" y="3588635"/>
            <a:ext cx="998317" cy="120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1937658-6586-9CBB-C296-DB2DA8782D04}"/>
              </a:ext>
            </a:extLst>
          </p:cNvPr>
          <p:cNvCxnSpPr>
            <a:stCxn id="14" idx="2"/>
          </p:cNvCxnSpPr>
          <p:nvPr/>
        </p:nvCxnSpPr>
        <p:spPr>
          <a:xfrm rot="16200000" flipH="1">
            <a:off x="5266963" y="5220664"/>
            <a:ext cx="992528" cy="13445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5399596-27AC-1CD8-7608-F6AE924F92DB}"/>
              </a:ext>
            </a:extLst>
          </p:cNvPr>
          <p:cNvSpPr/>
          <p:nvPr/>
        </p:nvSpPr>
        <p:spPr>
          <a:xfrm>
            <a:off x="6296628" y="3400063"/>
            <a:ext cx="1979271" cy="64239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We use actual level data</a:t>
            </a:r>
          </a:p>
        </p:txBody>
      </p:sp>
      <p:sp>
        <p:nvSpPr>
          <p:cNvPr id="22" name="Rectangle: Rounded Corners 21">
            <a:extLst>
              <a:ext uri="{FF2B5EF4-FFF2-40B4-BE49-F238E27FC236}">
                <a16:creationId xmlns:a16="http://schemas.microsoft.com/office/drawing/2014/main" id="{D5AD5837-2FD0-7FD2-CDA2-785DFB86A543}"/>
              </a:ext>
            </a:extLst>
          </p:cNvPr>
          <p:cNvSpPr/>
          <p:nvPr/>
        </p:nvSpPr>
        <p:spPr>
          <a:xfrm>
            <a:off x="6435524" y="6095154"/>
            <a:ext cx="1878958" cy="64239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Take difference</a:t>
            </a:r>
          </a:p>
        </p:txBody>
      </p:sp>
      <p:sp>
        <p:nvSpPr>
          <p:cNvPr id="23" name="Rectangle 22">
            <a:extLst>
              <a:ext uri="{FF2B5EF4-FFF2-40B4-BE49-F238E27FC236}">
                <a16:creationId xmlns:a16="http://schemas.microsoft.com/office/drawing/2014/main" id="{2F5B88F0-FC67-B8B2-B9BD-CBF6832D2B5F}"/>
              </a:ext>
            </a:extLst>
          </p:cNvPr>
          <p:cNvSpPr/>
          <p:nvPr/>
        </p:nvSpPr>
        <p:spPr>
          <a:xfrm>
            <a:off x="4828571" y="3584538"/>
            <a:ext cx="775504" cy="3501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Yes</a:t>
            </a:r>
          </a:p>
        </p:txBody>
      </p:sp>
      <p:sp>
        <p:nvSpPr>
          <p:cNvPr id="24" name="Rectangle 23">
            <a:extLst>
              <a:ext uri="{FF2B5EF4-FFF2-40B4-BE49-F238E27FC236}">
                <a16:creationId xmlns:a16="http://schemas.microsoft.com/office/drawing/2014/main" id="{8B523A4A-0BAC-F0B0-776A-62E2E65C29B9}"/>
              </a:ext>
            </a:extLst>
          </p:cNvPr>
          <p:cNvSpPr/>
          <p:nvPr/>
        </p:nvSpPr>
        <p:spPr>
          <a:xfrm>
            <a:off x="4828571" y="6102751"/>
            <a:ext cx="775504" cy="43549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No</a:t>
            </a:r>
          </a:p>
        </p:txBody>
      </p:sp>
      <p:cxnSp>
        <p:nvCxnSpPr>
          <p:cNvPr id="26" name="Straight Arrow Connector 25">
            <a:extLst>
              <a:ext uri="{FF2B5EF4-FFF2-40B4-BE49-F238E27FC236}">
                <a16:creationId xmlns:a16="http://schemas.microsoft.com/office/drawing/2014/main" id="{E6A9A3CB-F457-F077-247A-9BA99E8CDF56}"/>
              </a:ext>
            </a:extLst>
          </p:cNvPr>
          <p:cNvCxnSpPr>
            <a:cxnSpLocks/>
            <a:stCxn id="22" idx="3"/>
          </p:cNvCxnSpPr>
          <p:nvPr/>
        </p:nvCxnSpPr>
        <p:spPr>
          <a:xfrm flipV="1">
            <a:off x="8314482" y="5220182"/>
            <a:ext cx="736921" cy="119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B1F48C-B6FA-BBAE-D602-1CFCC0202747}"/>
              </a:ext>
            </a:extLst>
          </p:cNvPr>
          <p:cNvCxnSpPr>
            <a:cxnSpLocks/>
            <a:stCxn id="21" idx="3"/>
          </p:cNvCxnSpPr>
          <p:nvPr/>
        </p:nvCxnSpPr>
        <p:spPr>
          <a:xfrm>
            <a:off x="8275899" y="3721261"/>
            <a:ext cx="775504" cy="149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947EAD1F-A9D8-C518-F724-237D7BADD8D8}"/>
              </a:ext>
            </a:extLst>
          </p:cNvPr>
          <p:cNvSpPr/>
          <p:nvPr/>
        </p:nvSpPr>
        <p:spPr>
          <a:xfrm>
            <a:off x="8507392" y="4690641"/>
            <a:ext cx="1551008" cy="67657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Variance ratio test</a:t>
            </a:r>
          </a:p>
        </p:txBody>
      </p:sp>
      <p:cxnSp>
        <p:nvCxnSpPr>
          <p:cNvPr id="34" name="Connector: Elbow 33">
            <a:extLst>
              <a:ext uri="{FF2B5EF4-FFF2-40B4-BE49-F238E27FC236}">
                <a16:creationId xmlns:a16="http://schemas.microsoft.com/office/drawing/2014/main" id="{F01DCA6C-DDE7-E8ED-7AE7-273564F19F4C}"/>
              </a:ext>
            </a:extLst>
          </p:cNvPr>
          <p:cNvCxnSpPr>
            <a:stCxn id="30" idx="0"/>
          </p:cNvCxnSpPr>
          <p:nvPr/>
        </p:nvCxnSpPr>
        <p:spPr>
          <a:xfrm rot="5400000" flipH="1" flipV="1">
            <a:off x="9529944" y="3687623"/>
            <a:ext cx="755970" cy="12500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05E262D-C676-A207-D779-B03D9AD22F18}"/>
              </a:ext>
            </a:extLst>
          </p:cNvPr>
          <p:cNvCxnSpPr>
            <a:cxnSpLocks/>
            <a:stCxn id="30" idx="2"/>
          </p:cNvCxnSpPr>
          <p:nvPr/>
        </p:nvCxnSpPr>
        <p:spPr>
          <a:xfrm rot="16200000" flipH="1">
            <a:off x="9592249" y="5057865"/>
            <a:ext cx="735533" cy="1354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10708D2A-FEAD-539C-014B-A343B814CBF7}"/>
              </a:ext>
            </a:extLst>
          </p:cNvPr>
          <p:cNvSpPr/>
          <p:nvPr/>
        </p:nvSpPr>
        <p:spPr>
          <a:xfrm>
            <a:off x="10532962" y="3670261"/>
            <a:ext cx="1578015" cy="73553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Use ARIMA</a:t>
            </a:r>
          </a:p>
        </p:txBody>
      </p:sp>
      <p:sp>
        <p:nvSpPr>
          <p:cNvPr id="39" name="Rectangle: Rounded Corners 38">
            <a:extLst>
              <a:ext uri="{FF2B5EF4-FFF2-40B4-BE49-F238E27FC236}">
                <a16:creationId xmlns:a16="http://schemas.microsoft.com/office/drawing/2014/main" id="{CB7CB7A2-8DA8-3285-9DE9-0C284AF37A9E}"/>
              </a:ext>
            </a:extLst>
          </p:cNvPr>
          <p:cNvSpPr/>
          <p:nvPr/>
        </p:nvSpPr>
        <p:spPr>
          <a:xfrm>
            <a:off x="10637135" y="5309884"/>
            <a:ext cx="1554865" cy="154811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Use ARIMA with ARCH/GARCH</a:t>
            </a:r>
          </a:p>
        </p:txBody>
      </p:sp>
      <p:sp>
        <p:nvSpPr>
          <p:cNvPr id="40" name="Rectangle 39">
            <a:extLst>
              <a:ext uri="{FF2B5EF4-FFF2-40B4-BE49-F238E27FC236}">
                <a16:creationId xmlns:a16="http://schemas.microsoft.com/office/drawing/2014/main" id="{FA75B86D-8041-8B0A-2714-1747FF0A64D8}"/>
              </a:ext>
            </a:extLst>
          </p:cNvPr>
          <p:cNvSpPr/>
          <p:nvPr/>
        </p:nvSpPr>
        <p:spPr>
          <a:xfrm>
            <a:off x="8779398" y="3328080"/>
            <a:ext cx="1404395" cy="111370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Variance is constant</a:t>
            </a:r>
          </a:p>
        </p:txBody>
      </p:sp>
      <p:sp>
        <p:nvSpPr>
          <p:cNvPr id="41" name="Rectangle 40">
            <a:extLst>
              <a:ext uri="{FF2B5EF4-FFF2-40B4-BE49-F238E27FC236}">
                <a16:creationId xmlns:a16="http://schemas.microsoft.com/office/drawing/2014/main" id="{95008068-9AF8-26E8-69BD-76BFDA138245}"/>
              </a:ext>
            </a:extLst>
          </p:cNvPr>
          <p:cNvSpPr/>
          <p:nvPr/>
        </p:nvSpPr>
        <p:spPr>
          <a:xfrm>
            <a:off x="8779398" y="5745202"/>
            <a:ext cx="1300223" cy="106667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Variance is not constant</a:t>
            </a:r>
          </a:p>
        </p:txBody>
      </p:sp>
    </p:spTree>
    <p:extLst>
      <p:ext uri="{BB962C8B-B14F-4D97-AF65-F5344CB8AC3E}">
        <p14:creationId xmlns:p14="http://schemas.microsoft.com/office/powerpoint/2010/main" val="211329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A1A2C1-85B0-D249-57A8-C4CCC5ABE0DD}"/>
              </a:ext>
            </a:extLst>
          </p:cNvPr>
          <p:cNvSpPr/>
          <p:nvPr/>
        </p:nvSpPr>
        <p:spPr>
          <a:xfrm>
            <a:off x="2488557" y="2524571"/>
            <a:ext cx="3553428" cy="798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Use ARIMA</a:t>
            </a:r>
          </a:p>
        </p:txBody>
      </p:sp>
      <p:sp>
        <p:nvSpPr>
          <p:cNvPr id="3" name="Rectangle 2">
            <a:extLst>
              <a:ext uri="{FF2B5EF4-FFF2-40B4-BE49-F238E27FC236}">
                <a16:creationId xmlns:a16="http://schemas.microsoft.com/office/drawing/2014/main" id="{EB612297-079D-C479-368C-D35F61F629F0}"/>
              </a:ext>
            </a:extLst>
          </p:cNvPr>
          <p:cNvSpPr/>
          <p:nvPr/>
        </p:nvSpPr>
        <p:spPr>
          <a:xfrm>
            <a:off x="2358339" y="5134388"/>
            <a:ext cx="3553428" cy="9443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Use ARIMA with ARCH/GARCH</a:t>
            </a:r>
          </a:p>
        </p:txBody>
      </p:sp>
      <p:cxnSp>
        <p:nvCxnSpPr>
          <p:cNvPr id="5" name="Connector: Elbow 4">
            <a:extLst>
              <a:ext uri="{FF2B5EF4-FFF2-40B4-BE49-F238E27FC236}">
                <a16:creationId xmlns:a16="http://schemas.microsoft.com/office/drawing/2014/main" id="{0E05DF63-8E3A-399E-1A19-A536E3EEE04B}"/>
              </a:ext>
            </a:extLst>
          </p:cNvPr>
          <p:cNvCxnSpPr>
            <a:cxnSpLocks/>
          </p:cNvCxnSpPr>
          <p:nvPr/>
        </p:nvCxnSpPr>
        <p:spPr>
          <a:xfrm>
            <a:off x="6041985" y="2827349"/>
            <a:ext cx="949124" cy="9780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1162DD1F-F71D-6D0C-6A3C-E5B67D14FD4E}"/>
              </a:ext>
            </a:extLst>
          </p:cNvPr>
          <p:cNvCxnSpPr>
            <a:cxnSpLocks/>
          </p:cNvCxnSpPr>
          <p:nvPr/>
        </p:nvCxnSpPr>
        <p:spPr>
          <a:xfrm flipV="1">
            <a:off x="5911767" y="4385749"/>
            <a:ext cx="1053296" cy="12208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D343030-D263-6E3E-5441-D45ABF595706}"/>
              </a:ext>
            </a:extLst>
          </p:cNvPr>
          <p:cNvSpPr/>
          <p:nvPr/>
        </p:nvSpPr>
        <p:spPr>
          <a:xfrm>
            <a:off x="5764192" y="3805410"/>
            <a:ext cx="2303362" cy="57560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Model fitting</a:t>
            </a:r>
          </a:p>
        </p:txBody>
      </p:sp>
      <p:cxnSp>
        <p:nvCxnSpPr>
          <p:cNvPr id="10" name="Connector: Elbow 9">
            <a:extLst>
              <a:ext uri="{FF2B5EF4-FFF2-40B4-BE49-F238E27FC236}">
                <a16:creationId xmlns:a16="http://schemas.microsoft.com/office/drawing/2014/main" id="{A8B14159-F78A-8C19-E9EA-035F8DD407D0}"/>
              </a:ext>
            </a:extLst>
          </p:cNvPr>
          <p:cNvCxnSpPr>
            <a:cxnSpLocks/>
          </p:cNvCxnSpPr>
          <p:nvPr/>
        </p:nvCxnSpPr>
        <p:spPr>
          <a:xfrm flipV="1">
            <a:off x="8096489" y="2644815"/>
            <a:ext cx="1088020" cy="14483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B327A2A-9460-2C44-4446-01E79BCF1BF3}"/>
              </a:ext>
            </a:extLst>
          </p:cNvPr>
          <p:cNvSpPr/>
          <p:nvPr/>
        </p:nvSpPr>
        <p:spPr>
          <a:xfrm>
            <a:off x="7969168" y="1824070"/>
            <a:ext cx="2476982" cy="79865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Diagnostic Checking</a:t>
            </a:r>
          </a:p>
        </p:txBody>
      </p:sp>
      <p:cxnSp>
        <p:nvCxnSpPr>
          <p:cNvPr id="15" name="Connector: Elbow 14">
            <a:extLst>
              <a:ext uri="{FF2B5EF4-FFF2-40B4-BE49-F238E27FC236}">
                <a16:creationId xmlns:a16="http://schemas.microsoft.com/office/drawing/2014/main" id="{D3689DD4-1183-10EC-7BAA-A39CA31FBA9A}"/>
              </a:ext>
            </a:extLst>
          </p:cNvPr>
          <p:cNvCxnSpPr>
            <a:cxnSpLocks/>
          </p:cNvCxnSpPr>
          <p:nvPr/>
        </p:nvCxnSpPr>
        <p:spPr>
          <a:xfrm>
            <a:off x="10463513" y="2221285"/>
            <a:ext cx="505426" cy="2314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03CF386-BE0D-023F-9BF7-224D20F80234}"/>
              </a:ext>
            </a:extLst>
          </p:cNvPr>
          <p:cNvSpPr/>
          <p:nvPr/>
        </p:nvSpPr>
        <p:spPr>
          <a:xfrm>
            <a:off x="9670647" y="4553582"/>
            <a:ext cx="2372811" cy="104172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Forecasting</a:t>
            </a:r>
          </a:p>
        </p:txBody>
      </p:sp>
      <p:sp>
        <p:nvSpPr>
          <p:cNvPr id="20" name="Rectangle: Rounded Corners 19">
            <a:extLst>
              <a:ext uri="{FF2B5EF4-FFF2-40B4-BE49-F238E27FC236}">
                <a16:creationId xmlns:a16="http://schemas.microsoft.com/office/drawing/2014/main" id="{BF8C676C-549E-E38C-2A01-476CB92318AA}"/>
              </a:ext>
            </a:extLst>
          </p:cNvPr>
          <p:cNvSpPr/>
          <p:nvPr/>
        </p:nvSpPr>
        <p:spPr>
          <a:xfrm>
            <a:off x="555585" y="3800678"/>
            <a:ext cx="2731625" cy="79865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Variance ratio test</a:t>
            </a:r>
          </a:p>
        </p:txBody>
      </p:sp>
      <p:cxnSp>
        <p:nvCxnSpPr>
          <p:cNvPr id="22" name="Connector: Elbow 21">
            <a:extLst>
              <a:ext uri="{FF2B5EF4-FFF2-40B4-BE49-F238E27FC236}">
                <a16:creationId xmlns:a16="http://schemas.microsoft.com/office/drawing/2014/main" id="{16FDA6AA-45A1-7EC5-2322-000F54B84C54}"/>
              </a:ext>
            </a:extLst>
          </p:cNvPr>
          <p:cNvCxnSpPr>
            <a:stCxn id="20" idx="0"/>
            <a:endCxn id="2" idx="1"/>
          </p:cNvCxnSpPr>
          <p:nvPr/>
        </p:nvCxnSpPr>
        <p:spPr>
          <a:xfrm rot="5400000" flipH="1" flipV="1">
            <a:off x="1766587" y="3078709"/>
            <a:ext cx="876781" cy="5671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9ED52CD-011D-95EE-8E97-DBAF50B9B20A}"/>
              </a:ext>
            </a:extLst>
          </p:cNvPr>
          <p:cNvCxnSpPr>
            <a:cxnSpLocks/>
          </p:cNvCxnSpPr>
          <p:nvPr/>
        </p:nvCxnSpPr>
        <p:spPr>
          <a:xfrm rot="16200000" flipH="1">
            <a:off x="1636241" y="4873207"/>
            <a:ext cx="1007254" cy="436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77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1D32-C45F-1B1F-5EC7-D884D05F47B2}"/>
              </a:ext>
            </a:extLst>
          </p:cNvPr>
          <p:cNvSpPr>
            <a:spLocks noGrp="1"/>
          </p:cNvSpPr>
          <p:nvPr>
            <p:ph type="title"/>
          </p:nvPr>
        </p:nvSpPr>
        <p:spPr/>
        <p:txBody>
          <a:bodyPr/>
          <a:lstStyle/>
          <a:p>
            <a:r>
              <a:rPr lang="en-IN" dirty="0"/>
              <a:t>TIME SERIES PLOT</a:t>
            </a:r>
          </a:p>
        </p:txBody>
      </p:sp>
      <p:pic>
        <p:nvPicPr>
          <p:cNvPr id="7" name="Content Placeholder 6">
            <a:extLst>
              <a:ext uri="{FF2B5EF4-FFF2-40B4-BE49-F238E27FC236}">
                <a16:creationId xmlns:a16="http://schemas.microsoft.com/office/drawing/2014/main" id="{7B49AC38-1614-57DA-C06F-BE7BED5568EA}"/>
              </a:ext>
            </a:extLst>
          </p:cNvPr>
          <p:cNvPicPr>
            <a:picLocks noGrp="1" noChangeAspect="1"/>
          </p:cNvPicPr>
          <p:nvPr>
            <p:ph sz="quarter" idx="13"/>
          </p:nvPr>
        </p:nvPicPr>
        <p:blipFill>
          <a:blip r:embed="rId2"/>
          <a:stretch>
            <a:fillRect/>
          </a:stretch>
        </p:blipFill>
        <p:spPr>
          <a:xfrm>
            <a:off x="486137" y="1782501"/>
            <a:ext cx="6493397" cy="4872942"/>
          </a:xfrm>
          <a:prstGeom prst="rect">
            <a:avLst/>
          </a:prstGeom>
        </p:spPr>
      </p:pic>
      <p:sp>
        <p:nvSpPr>
          <p:cNvPr id="8" name="Rectangle 7">
            <a:extLst>
              <a:ext uri="{FF2B5EF4-FFF2-40B4-BE49-F238E27FC236}">
                <a16:creationId xmlns:a16="http://schemas.microsoft.com/office/drawing/2014/main" id="{31323674-7273-2BC4-3701-E6375E0F73EC}"/>
              </a:ext>
            </a:extLst>
          </p:cNvPr>
          <p:cNvSpPr/>
          <p:nvPr/>
        </p:nvSpPr>
        <p:spPr>
          <a:xfrm>
            <a:off x="7176304" y="2323618"/>
            <a:ext cx="5015696" cy="42229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Here we can see that the price rises and falls through the time</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 and is very clear that data exhibit high level of volatility during the period of analysis</a:t>
            </a:r>
            <a:r>
              <a:rPr kumimoji="0" lang="en-IN"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 Only from the visual inspection of the data we cannot say if these changes in the mean are statistically significant. </a:t>
            </a:r>
            <a:r>
              <a:rPr kumimoji="0" lang="en-IN" sz="24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Accurate forecast is difficult unless the cause of fluctuations can be identified.</a:t>
            </a:r>
            <a:endParaRPr kumimoji="0" lang="en-IN"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284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F61F-DD9A-8667-E3EB-959DE8F65A4C}"/>
              </a:ext>
            </a:extLst>
          </p:cNvPr>
          <p:cNvSpPr>
            <a:spLocks noGrp="1"/>
          </p:cNvSpPr>
          <p:nvPr>
            <p:ph type="title"/>
          </p:nvPr>
        </p:nvSpPr>
        <p:spPr>
          <a:xfrm>
            <a:off x="1770927" y="95464"/>
            <a:ext cx="7812911" cy="1319514"/>
          </a:xfrm>
        </p:spPr>
        <p:txBody>
          <a:bodyPr/>
          <a:lstStyle/>
          <a:p>
            <a:r>
              <a:rPr lang="en-IN" dirty="0"/>
              <a:t>Normality</a:t>
            </a:r>
          </a:p>
        </p:txBody>
      </p:sp>
      <p:pic>
        <p:nvPicPr>
          <p:cNvPr id="4" name="Content Placeholder 3">
            <a:extLst>
              <a:ext uri="{FF2B5EF4-FFF2-40B4-BE49-F238E27FC236}">
                <a16:creationId xmlns:a16="http://schemas.microsoft.com/office/drawing/2014/main" id="{C94E18F8-BE40-4D2C-8F31-EB88095397F9}"/>
              </a:ext>
            </a:extLst>
          </p:cNvPr>
          <p:cNvPicPr>
            <a:picLocks noGrp="1" noChangeAspect="1"/>
          </p:cNvPicPr>
          <p:nvPr>
            <p:ph sz="quarter" idx="13"/>
          </p:nvPr>
        </p:nvPicPr>
        <p:blipFill>
          <a:blip r:embed="rId2">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51395" y="1267041"/>
            <a:ext cx="5113533" cy="4728644"/>
          </a:xfrm>
          <a:prstGeom prst="rect">
            <a:avLst/>
          </a:prstGeom>
        </p:spPr>
      </p:pic>
      <p:sp>
        <p:nvSpPr>
          <p:cNvPr id="5" name="Rectangle 4">
            <a:extLst>
              <a:ext uri="{FF2B5EF4-FFF2-40B4-BE49-F238E27FC236}">
                <a16:creationId xmlns:a16="http://schemas.microsoft.com/office/drawing/2014/main" id="{B048CFA3-FB8B-156B-3245-EEEF4925A8AA}"/>
              </a:ext>
            </a:extLst>
          </p:cNvPr>
          <p:cNvSpPr/>
          <p:nvPr/>
        </p:nvSpPr>
        <p:spPr>
          <a:xfrm>
            <a:off x="5318434" y="5253582"/>
            <a:ext cx="6209951" cy="15089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Frome Shapiro-Wilk and Kolmogorov-Smirnov Test P value is less than 0.05 hence we reject null hypothesis thus data is not normal.</a:t>
            </a:r>
          </a:p>
        </p:txBody>
      </p:sp>
      <p:pic>
        <p:nvPicPr>
          <p:cNvPr id="6" name="Picture 5">
            <a:extLst>
              <a:ext uri="{FF2B5EF4-FFF2-40B4-BE49-F238E27FC236}">
                <a16:creationId xmlns:a16="http://schemas.microsoft.com/office/drawing/2014/main" id="{D98EC8AC-C4DE-8AEF-5326-CA827CB93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238" y="1267041"/>
            <a:ext cx="6060861" cy="3698497"/>
          </a:xfrm>
          <a:prstGeom prst="rect">
            <a:avLst/>
          </a:prstGeom>
        </p:spPr>
      </p:pic>
    </p:spTree>
    <p:extLst>
      <p:ext uri="{BB962C8B-B14F-4D97-AF65-F5344CB8AC3E}">
        <p14:creationId xmlns:p14="http://schemas.microsoft.com/office/powerpoint/2010/main" val="178243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97FB-8AE7-D38C-A5E0-A3CBF0D24824}"/>
              </a:ext>
            </a:extLst>
          </p:cNvPr>
          <p:cNvSpPr>
            <a:spLocks noGrp="1"/>
          </p:cNvSpPr>
          <p:nvPr>
            <p:ph type="title"/>
          </p:nvPr>
        </p:nvSpPr>
        <p:spPr>
          <a:xfrm>
            <a:off x="729206" y="139297"/>
            <a:ext cx="10364451" cy="1596177"/>
          </a:xfrm>
        </p:spPr>
        <p:txBody>
          <a:bodyPr/>
          <a:lstStyle/>
          <a:p>
            <a:r>
              <a:rPr lang="en-IN" dirty="0"/>
              <a:t>STATIONARITY</a:t>
            </a:r>
          </a:p>
        </p:txBody>
      </p:sp>
      <p:pic>
        <p:nvPicPr>
          <p:cNvPr id="4" name="Content Placeholder 3">
            <a:extLst>
              <a:ext uri="{FF2B5EF4-FFF2-40B4-BE49-F238E27FC236}">
                <a16:creationId xmlns:a16="http://schemas.microsoft.com/office/drawing/2014/main" id="{C0E429B4-86CD-749A-DCD7-A61AA4EF3C72}"/>
              </a:ext>
            </a:extLst>
          </p:cNvPr>
          <p:cNvPicPr>
            <a:picLocks noGrp="1" noChangeAspect="1"/>
          </p:cNvPicPr>
          <p:nvPr>
            <p:ph sz="quarter" idx="13"/>
          </p:nvPr>
        </p:nvPicPr>
        <p:blipFill>
          <a:blip r:embed="rId2">
            <a:duotone>
              <a:srgbClr val="5B9BD5">
                <a:shade val="45000"/>
                <a:satMod val="135000"/>
              </a:srgbClr>
              <a:prstClr val="white"/>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45404" y="1967438"/>
            <a:ext cx="5538392" cy="4410214"/>
          </a:xfrm>
          <a:prstGeom prst="rect">
            <a:avLst/>
          </a:prstGeom>
          <a:noFill/>
          <a:ln>
            <a:noFill/>
          </a:ln>
        </p:spPr>
      </p:pic>
      <p:sp>
        <p:nvSpPr>
          <p:cNvPr id="5" name="Rectangle 4">
            <a:extLst>
              <a:ext uri="{FF2B5EF4-FFF2-40B4-BE49-F238E27FC236}">
                <a16:creationId xmlns:a16="http://schemas.microsoft.com/office/drawing/2014/main" id="{134D9813-A264-5E89-8BDE-AEB552A401E7}"/>
              </a:ext>
            </a:extLst>
          </p:cNvPr>
          <p:cNvSpPr/>
          <p:nvPr/>
        </p:nvSpPr>
        <p:spPr>
          <a:xfrm>
            <a:off x="6096000" y="1735474"/>
            <a:ext cx="5744901" cy="2801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spcAft>
                <a:spcPts val="47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ACF fails to die out rapidly towards zero. Rather than dying down along the first several lags, the graph of ACF displays a slow decrease in the size of ACF values, which is a typical pattern for non-stationary series. From this it is clear that the original data is non-stationary.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59B23C2-E4C8-7876-E84C-0F6D3A7F728B}"/>
              </a:ext>
            </a:extLst>
          </p:cNvPr>
          <p:cNvSpPr/>
          <p:nvPr/>
        </p:nvSpPr>
        <p:spPr>
          <a:xfrm>
            <a:off x="6759615" y="4919242"/>
            <a:ext cx="5324355" cy="14584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dirty="0">
                <a:latin typeface="Times New Roman" panose="02020603050405020304" pitchFamily="18" charset="0"/>
                <a:ea typeface="Calibri" panose="020F0502020204030204" pitchFamily="34" charset="0"/>
              </a:rPr>
              <a:t>From </a:t>
            </a:r>
            <a:r>
              <a:rPr lang="en-IN" sz="2000" dirty="0">
                <a:effectLst/>
                <a:latin typeface="Times New Roman" panose="02020603050405020304" pitchFamily="18" charset="0"/>
                <a:ea typeface="Calibri" panose="020F0502020204030204" pitchFamily="34" charset="0"/>
              </a:rPr>
              <a:t>Augmented Dickey-Fuller (ADF) test, p-value is greater than 0.05 hence accepting null hypothesis(non stationary)</a:t>
            </a:r>
            <a:endParaRPr lang="en-IN" sz="2000" dirty="0"/>
          </a:p>
        </p:txBody>
      </p:sp>
    </p:spTree>
    <p:extLst>
      <p:ext uri="{BB962C8B-B14F-4D97-AF65-F5344CB8AC3E}">
        <p14:creationId xmlns:p14="http://schemas.microsoft.com/office/powerpoint/2010/main" val="32036258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381</TotalTime>
  <Words>1334</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Monotype Corsiva</vt:lpstr>
      <vt:lpstr>Times New Roman</vt:lpstr>
      <vt:lpstr>Tw Cen MT</vt:lpstr>
      <vt:lpstr>Droplet</vt:lpstr>
      <vt:lpstr>MODELLING AND FORECASTING OF NETFLIX STOCK PRICE</vt:lpstr>
      <vt:lpstr>TIME SERIES ANALYSIS</vt:lpstr>
      <vt:lpstr>Objectives of time series analysis </vt:lpstr>
      <vt:lpstr>About data</vt:lpstr>
      <vt:lpstr>TIME SERIES TOOLS</vt:lpstr>
      <vt:lpstr>PowerPoint Presentation</vt:lpstr>
      <vt:lpstr>TIME SERIES PLOT</vt:lpstr>
      <vt:lpstr>Normality</vt:lpstr>
      <vt:lpstr>STATIONARITY</vt:lpstr>
      <vt:lpstr>differenced time series data</vt:lpstr>
      <vt:lpstr>Normality and stationarity after differencing</vt:lpstr>
      <vt:lpstr>MODEL FITTING</vt:lpstr>
      <vt:lpstr>Diagnostic Checking</vt:lpstr>
      <vt:lpstr>PowerPoint Presentation</vt:lpstr>
      <vt:lpstr>               Since there is 3 MA and 3 AR there are 3 roots and since the dots are within the circle it shows that the model is stable Thus, the assumption random shocks have mean zero and non-constant variance. </vt:lpstr>
      <vt:lpstr>ARCH-GARCH MODEL FOR VOLATILITY</vt:lpstr>
      <vt:lpstr>PowerPoint Presentation</vt:lpstr>
      <vt:lpstr>SYMMETRIC GRAPH</vt:lpstr>
      <vt:lpstr>FORECASTING</vt:lpstr>
      <vt:lpstr>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AND FORECASTING OF NETFLIX STOCK PRICE USING ARIMA AND GARCH MODEL</dc:title>
  <dc:creator>neethudas39@gmail.com</dc:creator>
  <cp:lastModifiedBy>neethudas39@gmail.com</cp:lastModifiedBy>
  <cp:revision>6</cp:revision>
  <dcterms:created xsi:type="dcterms:W3CDTF">2022-08-08T11:43:42Z</dcterms:created>
  <dcterms:modified xsi:type="dcterms:W3CDTF">2022-09-26T00:56:16Z</dcterms:modified>
</cp:coreProperties>
</file>