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insights_codebascis_project_NB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9C38EB-4E99-4902-A298-37D7FCB778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Sales_insights_codebascis_project_NB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AD9F72-C8DD-4750-A126-7D1449E67D2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5/14/2023 8:39:17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8B0884A-5444-4BC4-850C-07C5E55110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766762"/>
            <a:ext cx="108013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2023-05-14T08:39:17Z</dcterms:created>
  <dcterms:modified xsi:type="dcterms:W3CDTF">2023-05-14T08:39:17Z</dcterms:modified>
</cp:coreProperties>
</file>