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2" r:id="rId2"/>
    <p:sldId id="257" r:id="rId3"/>
    <p:sldId id="270" r:id="rId4"/>
    <p:sldId id="261" r:id="rId5"/>
    <p:sldId id="271" r:id="rId6"/>
    <p:sldId id="274" r:id="rId7"/>
    <p:sldId id="275" r:id="rId8"/>
    <p:sldId id="277" r:id="rId9"/>
    <p:sldId id="279" r:id="rId10"/>
    <p:sldId id="27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06" autoAdjust="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09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469E50-24C6-4156-8DAA-6DD0C1079C89}" type="doc">
      <dgm:prSet loTypeId="urn:microsoft.com/office/officeart/2005/8/layout/gear1" loCatId="relationship" qsTypeId="urn:microsoft.com/office/officeart/2005/8/quickstyle/simple1" qsCatId="simple" csTypeId="urn:microsoft.com/office/officeart/2005/8/colors/accent1_1" csCatId="accent1" phldr="1"/>
      <dgm:spPr/>
    </dgm:pt>
    <dgm:pt modelId="{D0115B0F-FDFB-494B-AC0A-E04A5EC234DA}">
      <dgm:prSet phldrT="[Text]"/>
      <dgm:spPr/>
      <dgm:t>
        <a:bodyPr/>
        <a:lstStyle/>
        <a:p>
          <a:r>
            <a:rPr lang="en-US" dirty="0"/>
            <a:t>Step 3 </a:t>
          </a:r>
        </a:p>
        <a:p>
          <a:r>
            <a:rPr lang="en-US" dirty="0"/>
            <a:t>Analyzing Data 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F3ECE90F-7A47-4472-9560-98DC857F992F}" type="parTrans" cxnId="{CD5AA65A-6000-4F48-85D3-EB084B6F41D0}">
      <dgm:prSet/>
      <dgm:spPr/>
      <dgm:t>
        <a:bodyPr/>
        <a:lstStyle/>
        <a:p>
          <a:endParaRPr lang="en-US"/>
        </a:p>
      </dgm:t>
    </dgm:pt>
    <dgm:pt modelId="{39A3B9F5-08CD-49EE-B590-A9FA60312E8F}" type="sibTrans" cxnId="{CD5AA65A-6000-4F48-85D3-EB084B6F41D0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pointing in clockwise direction for step 3"/>
        </a:ext>
      </dgm:extLst>
    </dgm:pt>
    <dgm:pt modelId="{B294A45F-A097-47D5-8F55-FC668EB3C982}">
      <dgm:prSet phldrT="[Text]"/>
      <dgm:spPr/>
      <dgm:t>
        <a:bodyPr/>
        <a:lstStyle/>
        <a:p>
          <a:r>
            <a:rPr lang="en-US" dirty="0"/>
            <a:t>Step 2 </a:t>
          </a:r>
        </a:p>
        <a:p>
          <a:r>
            <a:rPr lang="en-US" dirty="0"/>
            <a:t>Cleaning data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ACBA6356-2F80-466D-9121-489D204B80B8}" type="parTrans" cxnId="{38A955D8-3C8B-463D-BA25-2C9E34FDDEBB}">
      <dgm:prSet/>
      <dgm:spPr/>
      <dgm:t>
        <a:bodyPr/>
        <a:lstStyle/>
        <a:p>
          <a:endParaRPr lang="en-US"/>
        </a:p>
      </dgm:t>
    </dgm:pt>
    <dgm:pt modelId="{881A9571-C437-40E4-90E1-61734033862D}" type="sibTrans" cxnId="{38A955D8-3C8B-463D-BA25-2C9E34FDDEBB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pointing in counterclockwise direction for step 2"/>
        </a:ext>
      </dgm:extLst>
    </dgm:pt>
    <dgm:pt modelId="{A72F579A-815F-4730-AEB0-052A4E2EADB2}">
      <dgm:prSet phldrT="[Text]"/>
      <dgm:spPr/>
      <dgm:t>
        <a:bodyPr/>
        <a:lstStyle/>
        <a:p>
          <a:r>
            <a:rPr lang="en-US" dirty="0"/>
            <a:t>Step 1 Collecting Data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8EA6516C-EB3A-4FC0-BB44-265A3652D4BC}" type="parTrans" cxnId="{D2ECF758-131A-41EE-A789-9D6FDC186481}">
      <dgm:prSet/>
      <dgm:spPr/>
      <dgm:t>
        <a:bodyPr/>
        <a:lstStyle/>
        <a:p>
          <a:endParaRPr lang="en-US"/>
        </a:p>
      </dgm:t>
    </dgm:pt>
    <dgm:pt modelId="{6B184F14-5261-4D1F-8701-947EAF068BB3}" type="sibTrans" cxnId="{D2ECF758-131A-41EE-A789-9D6FDC186481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pointing in clockwise direction for step 1"/>
        </a:ext>
      </dgm:extLst>
    </dgm:pt>
    <dgm:pt modelId="{DF72D2A9-E721-47DF-A758-78A445E0F3CE}" type="pres">
      <dgm:prSet presAssocID="{F1469E50-24C6-4156-8DAA-6DD0C1079C8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19C9BB9-1ADD-4304-93EC-C9FE618B8492}" type="pres">
      <dgm:prSet presAssocID="{D0115B0F-FDFB-494B-AC0A-E04A5EC234DA}" presName="gear1" presStyleLbl="node1" presStyleIdx="0" presStyleCnt="3">
        <dgm:presLayoutVars>
          <dgm:chMax val="1"/>
          <dgm:bulletEnabled val="1"/>
        </dgm:presLayoutVars>
      </dgm:prSet>
      <dgm:spPr/>
    </dgm:pt>
    <dgm:pt modelId="{491B49C7-064E-438E-A5AF-D06F604607BC}" type="pres">
      <dgm:prSet presAssocID="{D0115B0F-FDFB-494B-AC0A-E04A5EC234DA}" presName="gear1srcNode" presStyleLbl="node1" presStyleIdx="0" presStyleCnt="3"/>
      <dgm:spPr/>
    </dgm:pt>
    <dgm:pt modelId="{A8AE7A62-856E-43C0-A01E-AB2F291FD15A}" type="pres">
      <dgm:prSet presAssocID="{D0115B0F-FDFB-494B-AC0A-E04A5EC234DA}" presName="gear1dstNode" presStyleLbl="node1" presStyleIdx="0" presStyleCnt="3"/>
      <dgm:spPr/>
    </dgm:pt>
    <dgm:pt modelId="{1CA3202A-9CD1-47F7-9D42-23E46A72BBFC}" type="pres">
      <dgm:prSet presAssocID="{B294A45F-A097-47D5-8F55-FC668EB3C982}" presName="gear2" presStyleLbl="node1" presStyleIdx="1" presStyleCnt="3">
        <dgm:presLayoutVars>
          <dgm:chMax val="1"/>
          <dgm:bulletEnabled val="1"/>
        </dgm:presLayoutVars>
      </dgm:prSet>
      <dgm:spPr/>
    </dgm:pt>
    <dgm:pt modelId="{142EE68D-5808-445A-B73B-CEFF75A2773F}" type="pres">
      <dgm:prSet presAssocID="{B294A45F-A097-47D5-8F55-FC668EB3C982}" presName="gear2srcNode" presStyleLbl="node1" presStyleIdx="1" presStyleCnt="3"/>
      <dgm:spPr/>
    </dgm:pt>
    <dgm:pt modelId="{706E9A05-70AC-494E-B29F-F414922DE00D}" type="pres">
      <dgm:prSet presAssocID="{B294A45F-A097-47D5-8F55-FC668EB3C982}" presName="gear2dstNode" presStyleLbl="node1" presStyleIdx="1" presStyleCnt="3"/>
      <dgm:spPr/>
    </dgm:pt>
    <dgm:pt modelId="{11E70583-C9D9-4A1B-9215-04DC48DCBD8D}" type="pres">
      <dgm:prSet presAssocID="{A72F579A-815F-4730-AEB0-052A4E2EADB2}" presName="gear3" presStyleLbl="node1" presStyleIdx="2" presStyleCnt="3"/>
      <dgm:spPr/>
    </dgm:pt>
    <dgm:pt modelId="{1DC90457-DB2A-4C95-A36F-0563F25B6D53}" type="pres">
      <dgm:prSet presAssocID="{A72F579A-815F-4730-AEB0-052A4E2EADB2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E9EE43DE-00F8-4019-BA85-9AFF0B3069A7}" type="pres">
      <dgm:prSet presAssocID="{A72F579A-815F-4730-AEB0-052A4E2EADB2}" presName="gear3srcNode" presStyleLbl="node1" presStyleIdx="2" presStyleCnt="3"/>
      <dgm:spPr/>
    </dgm:pt>
    <dgm:pt modelId="{F86AD8D8-4A96-48C0-A843-3A718641AD56}" type="pres">
      <dgm:prSet presAssocID="{A72F579A-815F-4730-AEB0-052A4E2EADB2}" presName="gear3dstNode" presStyleLbl="node1" presStyleIdx="2" presStyleCnt="3"/>
      <dgm:spPr/>
    </dgm:pt>
    <dgm:pt modelId="{1E72715E-7366-4E78-A512-24F37F5D23DC}" type="pres">
      <dgm:prSet presAssocID="{39A3B9F5-08CD-49EE-B590-A9FA60312E8F}" presName="connector1" presStyleLbl="sibTrans2D1" presStyleIdx="0" presStyleCnt="3"/>
      <dgm:spPr/>
    </dgm:pt>
    <dgm:pt modelId="{BE287C59-37F8-4A31-B5A2-F56A3CB15957}" type="pres">
      <dgm:prSet presAssocID="{881A9571-C437-40E4-90E1-61734033862D}" presName="connector2" presStyleLbl="sibTrans2D1" presStyleIdx="1" presStyleCnt="3"/>
      <dgm:spPr/>
    </dgm:pt>
    <dgm:pt modelId="{2A80456C-D6A1-43C9-80B2-09334D6E033A}" type="pres">
      <dgm:prSet presAssocID="{6B184F14-5261-4D1F-8701-947EAF068BB3}" presName="connector3" presStyleLbl="sibTrans2D1" presStyleIdx="2" presStyleCnt="3"/>
      <dgm:spPr/>
    </dgm:pt>
  </dgm:ptLst>
  <dgm:cxnLst>
    <dgm:cxn modelId="{C2825D01-7009-4C7A-9735-E3DA9B56907F}" type="presOf" srcId="{F1469E50-24C6-4156-8DAA-6DD0C1079C89}" destId="{DF72D2A9-E721-47DF-A758-78A445E0F3CE}" srcOrd="0" destOrd="0" presId="urn:microsoft.com/office/officeart/2005/8/layout/gear1"/>
    <dgm:cxn modelId="{05A23107-95A6-48BA-9C15-320B2C8DBD9C}" type="presOf" srcId="{D0115B0F-FDFB-494B-AC0A-E04A5EC234DA}" destId="{A8AE7A62-856E-43C0-A01E-AB2F291FD15A}" srcOrd="2" destOrd="0" presId="urn:microsoft.com/office/officeart/2005/8/layout/gear1"/>
    <dgm:cxn modelId="{E0F29509-14D9-447A-A12F-C58EB915A87F}" type="presOf" srcId="{D0115B0F-FDFB-494B-AC0A-E04A5EC234DA}" destId="{519C9BB9-1ADD-4304-93EC-C9FE618B8492}" srcOrd="0" destOrd="0" presId="urn:microsoft.com/office/officeart/2005/8/layout/gear1"/>
    <dgm:cxn modelId="{A67BBC1F-E27A-45A3-97D8-DB5273212B10}" type="presOf" srcId="{B294A45F-A097-47D5-8F55-FC668EB3C982}" destId="{1CA3202A-9CD1-47F7-9D42-23E46A72BBFC}" srcOrd="0" destOrd="0" presId="urn:microsoft.com/office/officeart/2005/8/layout/gear1"/>
    <dgm:cxn modelId="{F848FB20-E105-42B8-A2CB-C9B380751AC8}" type="presOf" srcId="{B294A45F-A097-47D5-8F55-FC668EB3C982}" destId="{142EE68D-5808-445A-B73B-CEFF75A2773F}" srcOrd="1" destOrd="0" presId="urn:microsoft.com/office/officeart/2005/8/layout/gear1"/>
    <dgm:cxn modelId="{723C8F22-4AB3-42CC-89EC-756A6438D4F8}" type="presOf" srcId="{B294A45F-A097-47D5-8F55-FC668EB3C982}" destId="{706E9A05-70AC-494E-B29F-F414922DE00D}" srcOrd="2" destOrd="0" presId="urn:microsoft.com/office/officeart/2005/8/layout/gear1"/>
    <dgm:cxn modelId="{D3CAA15F-809B-449B-B4C7-F52EC4A84ECE}" type="presOf" srcId="{D0115B0F-FDFB-494B-AC0A-E04A5EC234DA}" destId="{491B49C7-064E-438E-A5AF-D06F604607BC}" srcOrd="1" destOrd="0" presId="urn:microsoft.com/office/officeart/2005/8/layout/gear1"/>
    <dgm:cxn modelId="{EBF6C241-6C40-4A2E-84BC-B52B0944EC7E}" type="presOf" srcId="{A72F579A-815F-4730-AEB0-052A4E2EADB2}" destId="{1DC90457-DB2A-4C95-A36F-0563F25B6D53}" srcOrd="1" destOrd="0" presId="urn:microsoft.com/office/officeart/2005/8/layout/gear1"/>
    <dgm:cxn modelId="{5C012A6F-492C-4216-8D98-1C9CED36B44C}" type="presOf" srcId="{A72F579A-815F-4730-AEB0-052A4E2EADB2}" destId="{E9EE43DE-00F8-4019-BA85-9AFF0B3069A7}" srcOrd="2" destOrd="0" presId="urn:microsoft.com/office/officeart/2005/8/layout/gear1"/>
    <dgm:cxn modelId="{64245054-BF6B-45A8-B6B4-5E3294B19593}" type="presOf" srcId="{A72F579A-815F-4730-AEB0-052A4E2EADB2}" destId="{11E70583-C9D9-4A1B-9215-04DC48DCBD8D}" srcOrd="0" destOrd="0" presId="urn:microsoft.com/office/officeart/2005/8/layout/gear1"/>
    <dgm:cxn modelId="{D2ECF758-131A-41EE-A789-9D6FDC186481}" srcId="{F1469E50-24C6-4156-8DAA-6DD0C1079C89}" destId="{A72F579A-815F-4730-AEB0-052A4E2EADB2}" srcOrd="2" destOrd="0" parTransId="{8EA6516C-EB3A-4FC0-BB44-265A3652D4BC}" sibTransId="{6B184F14-5261-4D1F-8701-947EAF068BB3}"/>
    <dgm:cxn modelId="{B9B0E059-D79B-4376-8D5C-22FF356A77D3}" type="presOf" srcId="{881A9571-C437-40E4-90E1-61734033862D}" destId="{BE287C59-37F8-4A31-B5A2-F56A3CB15957}" srcOrd="0" destOrd="0" presId="urn:microsoft.com/office/officeart/2005/8/layout/gear1"/>
    <dgm:cxn modelId="{CD5AA65A-6000-4F48-85D3-EB084B6F41D0}" srcId="{F1469E50-24C6-4156-8DAA-6DD0C1079C89}" destId="{D0115B0F-FDFB-494B-AC0A-E04A5EC234DA}" srcOrd="0" destOrd="0" parTransId="{F3ECE90F-7A47-4472-9560-98DC857F992F}" sibTransId="{39A3B9F5-08CD-49EE-B590-A9FA60312E8F}"/>
    <dgm:cxn modelId="{78D93DA3-71DA-4B27-AF7D-4F6F06818383}" type="presOf" srcId="{6B184F14-5261-4D1F-8701-947EAF068BB3}" destId="{2A80456C-D6A1-43C9-80B2-09334D6E033A}" srcOrd="0" destOrd="0" presId="urn:microsoft.com/office/officeart/2005/8/layout/gear1"/>
    <dgm:cxn modelId="{38A955D8-3C8B-463D-BA25-2C9E34FDDEBB}" srcId="{F1469E50-24C6-4156-8DAA-6DD0C1079C89}" destId="{B294A45F-A097-47D5-8F55-FC668EB3C982}" srcOrd="1" destOrd="0" parTransId="{ACBA6356-2F80-466D-9121-489D204B80B8}" sibTransId="{881A9571-C437-40E4-90E1-61734033862D}"/>
    <dgm:cxn modelId="{5642BDE9-C21A-403B-9DBE-C06C15AD6197}" type="presOf" srcId="{A72F579A-815F-4730-AEB0-052A4E2EADB2}" destId="{F86AD8D8-4A96-48C0-A843-3A718641AD56}" srcOrd="3" destOrd="0" presId="urn:microsoft.com/office/officeart/2005/8/layout/gear1"/>
    <dgm:cxn modelId="{F00F5FF9-8EEF-4575-883E-9FECBCDECA1B}" type="presOf" srcId="{39A3B9F5-08CD-49EE-B590-A9FA60312E8F}" destId="{1E72715E-7366-4E78-A512-24F37F5D23DC}" srcOrd="0" destOrd="0" presId="urn:microsoft.com/office/officeart/2005/8/layout/gear1"/>
    <dgm:cxn modelId="{AD820DF2-DF49-4404-8EB2-21B39A3FB116}" type="presParOf" srcId="{DF72D2A9-E721-47DF-A758-78A445E0F3CE}" destId="{519C9BB9-1ADD-4304-93EC-C9FE618B8492}" srcOrd="0" destOrd="0" presId="urn:microsoft.com/office/officeart/2005/8/layout/gear1"/>
    <dgm:cxn modelId="{5FCC70D7-F25D-4F83-B73B-CC9743E22AA2}" type="presParOf" srcId="{DF72D2A9-E721-47DF-A758-78A445E0F3CE}" destId="{491B49C7-064E-438E-A5AF-D06F604607BC}" srcOrd="1" destOrd="0" presId="urn:microsoft.com/office/officeart/2005/8/layout/gear1"/>
    <dgm:cxn modelId="{99063BC2-9488-46FC-8DF6-8441C24C3965}" type="presParOf" srcId="{DF72D2A9-E721-47DF-A758-78A445E0F3CE}" destId="{A8AE7A62-856E-43C0-A01E-AB2F291FD15A}" srcOrd="2" destOrd="0" presId="urn:microsoft.com/office/officeart/2005/8/layout/gear1"/>
    <dgm:cxn modelId="{A0BC6D19-907A-47D7-A08F-5D179F64EECA}" type="presParOf" srcId="{DF72D2A9-E721-47DF-A758-78A445E0F3CE}" destId="{1CA3202A-9CD1-47F7-9D42-23E46A72BBFC}" srcOrd="3" destOrd="0" presId="urn:microsoft.com/office/officeart/2005/8/layout/gear1"/>
    <dgm:cxn modelId="{A3B8BF3C-AC9A-49CC-B2EF-B4679D8DF0C6}" type="presParOf" srcId="{DF72D2A9-E721-47DF-A758-78A445E0F3CE}" destId="{142EE68D-5808-445A-B73B-CEFF75A2773F}" srcOrd="4" destOrd="0" presId="urn:microsoft.com/office/officeart/2005/8/layout/gear1"/>
    <dgm:cxn modelId="{F5C1E3F4-99F8-4BD4-BD0B-C5FE69FE5223}" type="presParOf" srcId="{DF72D2A9-E721-47DF-A758-78A445E0F3CE}" destId="{706E9A05-70AC-494E-B29F-F414922DE00D}" srcOrd="5" destOrd="0" presId="urn:microsoft.com/office/officeart/2005/8/layout/gear1"/>
    <dgm:cxn modelId="{FCC3D189-BC5D-47B0-92BA-5A107E436E22}" type="presParOf" srcId="{DF72D2A9-E721-47DF-A758-78A445E0F3CE}" destId="{11E70583-C9D9-4A1B-9215-04DC48DCBD8D}" srcOrd="6" destOrd="0" presId="urn:microsoft.com/office/officeart/2005/8/layout/gear1"/>
    <dgm:cxn modelId="{DFFA59B1-FFDD-46BE-8FA1-73C7504494F7}" type="presParOf" srcId="{DF72D2A9-E721-47DF-A758-78A445E0F3CE}" destId="{1DC90457-DB2A-4C95-A36F-0563F25B6D53}" srcOrd="7" destOrd="0" presId="urn:microsoft.com/office/officeart/2005/8/layout/gear1"/>
    <dgm:cxn modelId="{FB52C3EF-7F00-44BF-9DC3-4F3DB8AE4938}" type="presParOf" srcId="{DF72D2A9-E721-47DF-A758-78A445E0F3CE}" destId="{E9EE43DE-00F8-4019-BA85-9AFF0B3069A7}" srcOrd="8" destOrd="0" presId="urn:microsoft.com/office/officeart/2005/8/layout/gear1"/>
    <dgm:cxn modelId="{A0EEF6B1-DF0D-4309-97B7-44A898FB6001}" type="presParOf" srcId="{DF72D2A9-E721-47DF-A758-78A445E0F3CE}" destId="{F86AD8D8-4A96-48C0-A843-3A718641AD56}" srcOrd="9" destOrd="0" presId="urn:microsoft.com/office/officeart/2005/8/layout/gear1"/>
    <dgm:cxn modelId="{2B9DD819-AFC3-413F-B930-1FC87889253A}" type="presParOf" srcId="{DF72D2A9-E721-47DF-A758-78A445E0F3CE}" destId="{1E72715E-7366-4E78-A512-24F37F5D23DC}" srcOrd="10" destOrd="0" presId="urn:microsoft.com/office/officeart/2005/8/layout/gear1"/>
    <dgm:cxn modelId="{E12A6285-B30D-4A0B-9086-69D1D9BB4F11}" type="presParOf" srcId="{DF72D2A9-E721-47DF-A758-78A445E0F3CE}" destId="{BE287C59-37F8-4A31-B5A2-F56A3CB15957}" srcOrd="11" destOrd="0" presId="urn:microsoft.com/office/officeart/2005/8/layout/gear1"/>
    <dgm:cxn modelId="{AE1DDF6A-5091-4106-9D09-6702BC865C7A}" type="presParOf" srcId="{DF72D2A9-E721-47DF-A758-78A445E0F3CE}" destId="{2A80456C-D6A1-43C9-80B2-09334D6E033A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9C9BB9-1ADD-4304-93EC-C9FE618B8492}">
      <dsp:nvSpPr>
        <dsp:cNvPr id="0" name=""/>
        <dsp:cNvSpPr/>
      </dsp:nvSpPr>
      <dsp:spPr>
        <a:xfrm>
          <a:off x="2024776" y="2008108"/>
          <a:ext cx="2454354" cy="2454354"/>
        </a:xfrm>
        <a:prstGeom prst="gear9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Step 3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Analyzing Data </a:t>
          </a:r>
        </a:p>
      </dsp:txBody>
      <dsp:txXfrm>
        <a:off x="2518210" y="2583029"/>
        <a:ext cx="1467486" cy="1261588"/>
      </dsp:txXfrm>
    </dsp:sp>
    <dsp:sp modelId="{1CA3202A-9CD1-47F7-9D42-23E46A72BBFC}">
      <dsp:nvSpPr>
        <dsp:cNvPr id="0" name=""/>
        <dsp:cNvSpPr/>
      </dsp:nvSpPr>
      <dsp:spPr>
        <a:xfrm>
          <a:off x="596788" y="1427988"/>
          <a:ext cx="1784985" cy="1784985"/>
        </a:xfrm>
        <a:prstGeom prst="gear6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Step 2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Cleaning data</a:t>
          </a:r>
        </a:p>
      </dsp:txBody>
      <dsp:txXfrm>
        <a:off x="1046163" y="1880079"/>
        <a:ext cx="886235" cy="880803"/>
      </dsp:txXfrm>
    </dsp:sp>
    <dsp:sp modelId="{11E70583-C9D9-4A1B-9215-04DC48DCBD8D}">
      <dsp:nvSpPr>
        <dsp:cNvPr id="0" name=""/>
        <dsp:cNvSpPr/>
      </dsp:nvSpPr>
      <dsp:spPr>
        <a:xfrm rot="20700000">
          <a:off x="1596562" y="196530"/>
          <a:ext cx="1748921" cy="1748921"/>
        </a:xfrm>
        <a:prstGeom prst="gear6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Step 1 Collecting Data</a:t>
          </a:r>
        </a:p>
      </dsp:txBody>
      <dsp:txXfrm rot="-20700000">
        <a:off x="1980152" y="580120"/>
        <a:ext cx="981741" cy="981741"/>
      </dsp:txXfrm>
    </dsp:sp>
    <dsp:sp modelId="{1E72715E-7366-4E78-A512-24F37F5D23DC}">
      <dsp:nvSpPr>
        <dsp:cNvPr id="0" name=""/>
        <dsp:cNvSpPr/>
      </dsp:nvSpPr>
      <dsp:spPr>
        <a:xfrm>
          <a:off x="1839004" y="1636070"/>
          <a:ext cx="3141573" cy="3141573"/>
        </a:xfrm>
        <a:prstGeom prst="circularArrow">
          <a:avLst>
            <a:gd name="adj1" fmla="val 4688"/>
            <a:gd name="adj2" fmla="val 299029"/>
            <a:gd name="adj3" fmla="val 2522244"/>
            <a:gd name="adj4" fmla="val 15848245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87C59-37F8-4A31-B5A2-F56A3CB15957}">
      <dsp:nvSpPr>
        <dsp:cNvPr id="0" name=""/>
        <dsp:cNvSpPr/>
      </dsp:nvSpPr>
      <dsp:spPr>
        <a:xfrm>
          <a:off x="280671" y="1031887"/>
          <a:ext cx="2282549" cy="228254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80456C-D6A1-43C9-80B2-09334D6E033A}">
      <dsp:nvSpPr>
        <dsp:cNvPr id="0" name=""/>
        <dsp:cNvSpPr/>
      </dsp:nvSpPr>
      <dsp:spPr>
        <a:xfrm>
          <a:off x="1192019" y="-187699"/>
          <a:ext cx="2461048" cy="246104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BCE0C-CD74-4A59-802C-6D2F8C15331A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8501B-77B5-4365-9881-C6E19A3C1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FDEA8-CBB8-46CC-9562-028963DBC55A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BD8E7-1312-41F3-99C4-6DA5AF891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548245"/>
            <a:ext cx="10515600" cy="224028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54659"/>
            <a:ext cx="10515600" cy="1143000"/>
          </a:xfrm>
        </p:spPr>
        <p:txBody>
          <a:bodyPr>
            <a:normAutofit/>
          </a:bodyPr>
          <a:lstStyle>
            <a:lvl1pPr marL="0" indent="0" algn="ctr"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813" y="1683327"/>
            <a:ext cx="3125787" cy="2877260"/>
          </a:xfrm>
        </p:spPr>
        <p:txBody>
          <a:bodyPr anchor="b"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8101584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813" y="4591761"/>
            <a:ext cx="3125787" cy="1580440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200"/>
            <a:ext cx="1943100" cy="5719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200"/>
            <a:ext cx="7048500" cy="5719762"/>
          </a:xfrm>
        </p:spPr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ictur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084483"/>
            <a:ext cx="11125200" cy="9144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0"/>
          </p:nvPr>
        </p:nvSpPr>
        <p:spPr>
          <a:xfrm>
            <a:off x="1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1"/>
          </p:nvPr>
        </p:nvSpPr>
        <p:spPr>
          <a:xfrm>
            <a:off x="408432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2"/>
          </p:nvPr>
        </p:nvSpPr>
        <p:spPr>
          <a:xfrm>
            <a:off x="816864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6374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83427"/>
            <a:ext cx="10515600" cy="27432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5025" y="5257800"/>
            <a:ext cx="105156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cap="all" spc="50" baseline="0">
                <a:solidFill>
                  <a:schemeClr val="bg1"/>
                </a:solidFill>
              </a:defRPr>
            </a:lvl1pPr>
            <a:lvl2pPr marL="365760" indent="0" algn="ctr">
              <a:buNone/>
              <a:defRPr sz="2000" cap="all" spc="50" baseline="0">
                <a:solidFill>
                  <a:schemeClr val="bg1"/>
                </a:solidFill>
              </a:defRPr>
            </a:lvl2pPr>
            <a:lvl3pPr algn="ctr">
              <a:defRPr sz="2000" cap="all" spc="50" baseline="0">
                <a:solidFill>
                  <a:schemeClr val="bg1"/>
                </a:solidFill>
              </a:defRPr>
            </a:lvl3pPr>
            <a:lvl4pPr algn="ctr">
              <a:defRPr sz="2000" cap="all" spc="50" baseline="0">
                <a:solidFill>
                  <a:schemeClr val="bg1"/>
                </a:solidFill>
              </a:defRPr>
            </a:lvl4pPr>
            <a:lvl5pPr algn="ctr">
              <a:defRPr sz="2000" cap="all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1812" y="1672934"/>
            <a:ext cx="3506788" cy="2880360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52" y="457200"/>
            <a:ext cx="7242111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1812" y="4590288"/>
            <a:ext cx="3514564" cy="1581912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714500"/>
            <a:ext cx="91440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3999" y="6601556"/>
            <a:ext cx="649138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87908" y="6601556"/>
            <a:ext cx="153406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6/19/2025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4499" y="6601556"/>
            <a:ext cx="7735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3232" y="5084483"/>
            <a:ext cx="111252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Personalized Medicine recommendation system</a:t>
            </a:r>
          </a:p>
        </p:txBody>
      </p:sp>
      <p:pic>
        <p:nvPicPr>
          <p:cNvPr id="8" name="Picture Placeholder 7" descr="Closeup of Granny Smith apple and tape measure"/>
          <p:cNvPicPr>
            <a:picLocks noGrp="1" noChangeAspect="1"/>
          </p:cNvPicPr>
          <p:nvPr>
            <p:ph type="pic" idx="1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/>
        </p:blipFill>
        <p:spPr/>
      </p:pic>
      <p:pic>
        <p:nvPicPr>
          <p:cNvPr id="9" name="Picture Placeholder 8" descr="Man and woman running on indoor track"/>
          <p:cNvPicPr>
            <a:picLocks noGrp="1" noChangeAspect="1"/>
          </p:cNvPicPr>
          <p:nvPr>
            <p:ph type="pic" idx="1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" b="39"/>
          <a:stretch/>
        </p:blipFill>
        <p:spPr/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– </a:t>
            </a:r>
            <a:r>
              <a:rPr lang="en-US" dirty="0" err="1"/>
              <a:t>ballar</a:t>
            </a:r>
            <a:r>
              <a:rPr lang="en-US" dirty="0"/>
              <a:t> Neethu kumari</a:t>
            </a:r>
          </a:p>
        </p:txBody>
      </p:sp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EE8BE1E5-AF5E-E5AD-B0B4-D384BF95A8EB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1" r="76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3CD6649-6952-7A0D-7233-F2F29C8759E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72" b="76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6616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patients self-medicate without proper knowledge, risking incorrect treatments.</a:t>
            </a:r>
          </a:p>
          <a:p>
            <a:r>
              <a:rPr lang="en-US" dirty="0"/>
              <a:t>Time-consuming or costly consultations delay treatment.</a:t>
            </a:r>
          </a:p>
          <a:p>
            <a:r>
              <a:rPr lang="en-US" dirty="0"/>
              <a:t>Need for a system to recommend suitable medicines based on symptoms.</a:t>
            </a:r>
          </a:p>
          <a:p>
            <a:r>
              <a:rPr lang="en-US" dirty="0"/>
              <a:t>Patients often struggle to find the right over-the-counter or prescription medicines for their symptoms without professional consultation.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AE77A9-8284-3D34-F61D-40667488D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713" y="1922645"/>
            <a:ext cx="2531068" cy="13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7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20D36FE-BF9F-976D-0F12-4E6A9A4E7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798" y="1799304"/>
            <a:ext cx="3617912" cy="17822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AF04F0-23A7-D015-10A8-502F68850FA0}"/>
              </a:ext>
            </a:extLst>
          </p:cNvPr>
          <p:cNvSpPr txBox="1"/>
          <p:nvPr/>
        </p:nvSpPr>
        <p:spPr>
          <a:xfrm>
            <a:off x="786581" y="1799304"/>
            <a:ext cx="6971071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Develop a system to recommend appropriate medicines using user input symptoms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Apply machine learning to provide smart, relevant suggestions.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59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Open – source symptom medicine dataset that includes 4920 rows × 133 columns</a:t>
            </a:r>
            <a:r>
              <a:rPr lang="en-US" dirty="0"/>
              <a:t>.</a:t>
            </a:r>
          </a:p>
          <a:p>
            <a:r>
              <a:rPr lang="en-US" sz="2400" dirty="0"/>
              <a:t>Fields include: Symptoms, Disease, Precautions, Diets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CA00AD-3FBD-432A-5F84-067096C99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085" y="314632"/>
            <a:ext cx="4956296" cy="575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46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Preprocessing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714500"/>
            <a:ext cx="4198374" cy="3280287"/>
          </a:xfrm>
        </p:spPr>
        <p:txBody>
          <a:bodyPr/>
          <a:lstStyle/>
          <a:p>
            <a:r>
              <a:rPr lang="en-US" dirty="0"/>
              <a:t>Handled missing values /null values and removed duplicates.</a:t>
            </a:r>
          </a:p>
          <a:p>
            <a:r>
              <a:rPr lang="en-US" dirty="0"/>
              <a:t>Tokenized symptom descriptions</a:t>
            </a:r>
          </a:p>
          <a:p>
            <a:r>
              <a:rPr lang="en-US" dirty="0"/>
              <a:t>Applied TF-IDF vectorization for symptom text</a:t>
            </a:r>
          </a:p>
          <a:p>
            <a:r>
              <a:rPr lang="en-US" dirty="0"/>
              <a:t>Converted labels for supervised learning</a:t>
            </a:r>
          </a:p>
          <a:p>
            <a:endParaRPr lang="en-US" b="1" dirty="0"/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graphicFrame>
        <p:nvGraphicFramePr>
          <p:cNvPr id="6" name="Content Placeholder 5" descr="Gear diagram with a sequence of 3 steps to show interlocking idea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99833226"/>
              </p:ext>
            </p:extLst>
          </p:nvPr>
        </p:nvGraphicFramePr>
        <p:xfrm>
          <a:off x="6172200" y="1714500"/>
          <a:ext cx="4495800" cy="446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241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Logic/Model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527048" y="1799303"/>
            <a:ext cx="4498848" cy="4372897"/>
          </a:xfrm>
        </p:spPr>
        <p:txBody>
          <a:bodyPr/>
          <a:lstStyle/>
          <a:p>
            <a:r>
              <a:rPr lang="en-US" dirty="0"/>
              <a:t>Used Content-Based Filtering via TF-IDF + Cosine Similarity</a:t>
            </a:r>
          </a:p>
          <a:p>
            <a:r>
              <a:rPr lang="en-US" dirty="0"/>
              <a:t>ML Classifiers tested: Decision Tree, Random Forest</a:t>
            </a:r>
          </a:p>
          <a:p>
            <a:r>
              <a:rPr lang="en-US" dirty="0"/>
              <a:t>Selected the best model based on accuracy</a:t>
            </a:r>
          </a:p>
          <a:p>
            <a:r>
              <a:rPr lang="en-US" dirty="0"/>
              <a:t>Tools: Python, Scikit-learn, Pandas, NLTK, </a:t>
            </a:r>
            <a:r>
              <a:rPr lang="en-US" dirty="0" err="1"/>
              <a:t>Numpy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CEFDA3-B241-0580-8A60-8B3751367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782" y="1748906"/>
            <a:ext cx="4907240" cy="326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93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0CA8C576-84A0-97A3-FBC8-8E559D0B020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81781" y="854616"/>
            <a:ext cx="12143464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System Architecture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inputs symptoms (e.g., fever, headache)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Symptoms processed via NLP pipeline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Similarity calculated or ML model predicts disease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Recommended medicine(s) displayed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0A740E87-C4E2-7E9B-EFDC-C12F821AA49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231922" y="15875"/>
            <a:ext cx="9960077" cy="172367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D9EAD1A2-3457-0FFE-08F0-51FE91D13DF3}"/>
              </a:ext>
            </a:extLst>
          </p:cNvPr>
          <p:cNvSpPr>
            <a:spLocks noChangeArrowheads="1"/>
          </p:cNvSpPr>
          <p:nvPr/>
        </p:nvSpPr>
        <p:spPr bwMode="auto">
          <a:xfrm rot="10549460" flipV="1">
            <a:off x="2231922" y="473075"/>
            <a:ext cx="9960077" cy="4964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16E7A89-9DBD-13CB-453E-E9A49AFE5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319" y="388556"/>
            <a:ext cx="6080888" cy="608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78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540774" y="1622323"/>
            <a:ext cx="5860026" cy="4326193"/>
          </a:xfrm>
        </p:spPr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Accuracy, Precision, Recall (for ML model)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Top-N Recommendation Accuracy (for recommender)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Visual: bar chart or confusion matrix</a:t>
            </a:r>
          </a:p>
          <a:p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22DD6B1-733B-239D-AF36-535134EBF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045" y="983227"/>
            <a:ext cx="10547555" cy="76691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/>
              <a:t>Evaluation Metrics</a:t>
            </a:r>
            <a:br>
              <a:rPr lang="en-US" dirty="0"/>
            </a:br>
            <a:endParaRPr lang="en-US" dirty="0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16BCB328-B90E-8AA8-E14A-1C0AFF327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D84A5183-F1AE-672B-C382-6BFD1DBA7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682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3B05A42-CB2D-CBAA-FD23-ED92CF8BEF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036" y="1366684"/>
            <a:ext cx="3578942" cy="35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98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F2475-FEA9-8C0F-1858-C7F74621E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98EDD-5DA3-17A4-67D6-81804C2B7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model achieved 87% accuracy in recommending the right medicine.</a:t>
            </a:r>
          </a:p>
          <a:p>
            <a:r>
              <a:rPr lang="en-US" sz="2400" dirty="0"/>
              <a:t>As we give input it will predict disease , give precautions, recommend diet, suggest workout accordingly with the disease.</a:t>
            </a:r>
          </a:p>
          <a:p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DC2EE1-3117-C703-0829-9EB9B5DF5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407" y="3320845"/>
            <a:ext cx="3380914" cy="244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04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ealth Fitness 16x9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lth and fitness presentation (widescreen).potx" id="{ABFD658B-2256-413B-9244-0F977A0B2D12}" vid="{E4CB021D-C859-4C82-BDBB-2F2FACCF0D80}"/>
    </a:ext>
  </a:extLst>
</a:theme>
</file>

<file path=ppt/theme/theme2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Health and fitness presentation (widescreen)</Template>
  <TotalTime>53</TotalTime>
  <Words>285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Health Fitness 16x9</vt:lpstr>
      <vt:lpstr>Personalized Medicine recommendation system</vt:lpstr>
      <vt:lpstr>Problem statement</vt:lpstr>
      <vt:lpstr>objective</vt:lpstr>
      <vt:lpstr>Dataset overview</vt:lpstr>
      <vt:lpstr>Data Preprocessing </vt:lpstr>
      <vt:lpstr>Recommendation Logic/Model Used</vt:lpstr>
      <vt:lpstr>PowerPoint Presentation</vt:lpstr>
      <vt:lpstr> Evaluation Metrics </vt:lpstr>
      <vt:lpstr>Results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Ballar Aravind Yadav</dc:creator>
  <cp:lastModifiedBy>Ballar Aravind Yadav</cp:lastModifiedBy>
  <cp:revision>1</cp:revision>
  <dcterms:created xsi:type="dcterms:W3CDTF">2025-06-19T14:06:57Z</dcterms:created>
  <dcterms:modified xsi:type="dcterms:W3CDTF">2025-06-19T15:00:12Z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