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74297F-C55D-44C7-B3B2-B2B3AD1EE45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58D74B-E968-4CFC-B026-CBC838624D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B92B76-079E-4123-87EA-77A290BB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IN" b="1" dirty="0"/>
              <a:t>Mobile 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4CB9D-E94A-4FE6-91EA-2BFD4D5F1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780" y="4455620"/>
            <a:ext cx="3159669" cy="746695"/>
          </a:xfrm>
        </p:spPr>
        <p:txBody>
          <a:bodyPr>
            <a:normAutofit/>
          </a:bodyPr>
          <a:lstStyle/>
          <a:p>
            <a:r>
              <a:rPr lang="en-US" dirty="0"/>
              <a:t>NEETHU SATHEESH</a:t>
            </a:r>
            <a:endParaRPr lang="en-IN" dirty="0"/>
          </a:p>
        </p:txBody>
      </p:sp>
      <p:pic>
        <p:nvPicPr>
          <p:cNvPr id="7" name="Graphic 6" descr="Cell Phone">
            <a:extLst>
              <a:ext uri="{FF2B5EF4-FFF2-40B4-BE49-F238E27FC236}">
                <a16:creationId xmlns:a16="http://schemas.microsoft.com/office/drawing/2014/main" id="{B13C3757-0140-4E15-918B-EE89BE09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8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7677-99F3-46C2-B203-6B7F8882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F1E3-4C70-40A3-9CDC-04521962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mobile phone?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mobile phone is a wireless handheld device that allows users to make and receive calls.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earliest generation of mobile phones?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today’s mobile phones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8D1D-7E57-4CD7-945C-8CE215F0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Uses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5B39-511D-4995-AB5C-8D8D8DEA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Smartphones provide portable use of IT</a:t>
            </a: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Entertainment Uses: games, music (mp3 player), books (e-book), and digital television broadcast</a:t>
            </a: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Social Uses: phone call, text message, wireless internet (access to e-mail, social networking websites)</a:t>
            </a: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Organization Uses: calendar, finance manager, address book, storage for data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Hospital Uses: used to view image (x-ray, MRI,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etc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means of communication between nurses and clinicians.</a:t>
            </a:r>
            <a:endParaRPr lang="en-US" altLang="en-US" sz="24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Museum Uses: audio guide is provided through cell phones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6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16AA-5983-465C-BB5A-F10418A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2B2E-041D-4FD8-9440-E2A061ED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Mobile technology is key to keeping in touch in the modern world.</a:t>
            </a:r>
            <a:endParaRPr lang="en-US" altLang="en-US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Text messaging </a:t>
            </a:r>
            <a:endParaRPr lang="en-US" altLang="en-US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Smart Phones aren't only used for communication, but for organizing schedules, jotting down notes, playing music, games, checking the weather, and other applications.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Cell Phones "revolutionized long distance calling", making it much more inexpensive for long distance communication.</a:t>
            </a:r>
            <a:endParaRPr lang="en-US" altLang="en-US" sz="24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Cell phone logs have also been helpful in court cases where they can be used as evidence.       (You may also consider this a disadvantage)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179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4FCC-BF41-4558-8AA1-A7C8D5CB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Disadvantage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D25-023A-47FD-ABC7-8ADAD887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negative health affects (increases resting blood pressure, reduces production of melatonin, related to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Altzeimers's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Disease, linked to cancer)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increased stress level (fatigue, headache, difficulty in concentration, disturbance in sleep)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effect on children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risk in driving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reduced privacy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effects on language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62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BD4D-85A6-487C-957F-00A61DE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3F39-E39F-4AB3-B432-279B8F33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Mobile technology and smart phones play a major role in every day life, and their importance is expected to continue, and even increase in the future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7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4B49-734E-4E7D-8D7C-E539676C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A96F-EF58-4491-9325-B17B0FE94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Mobile phone</vt:lpstr>
      <vt:lpstr>Introduction</vt:lpstr>
      <vt:lpstr>Uses </vt:lpstr>
      <vt:lpstr>Benefits</vt:lpstr>
      <vt:lpstr>Disadvantage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</dc:title>
  <dc:creator>Neethu Satheesh(UST,IN)</dc:creator>
  <cp:lastModifiedBy>Neethu Satheesh(UST,IN)</cp:lastModifiedBy>
  <cp:revision>1</cp:revision>
  <dcterms:created xsi:type="dcterms:W3CDTF">2021-12-21T09:07:52Z</dcterms:created>
  <dcterms:modified xsi:type="dcterms:W3CDTF">2021-12-21T11:44:14Z</dcterms:modified>
</cp:coreProperties>
</file>