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Dry Bean Class Prediction Model</a:t>
            </a:r>
            <a:br>
              <a:rPr lang="en-US" sz="1000" b="1" i="0" dirty="0">
                <a:solidFill>
                  <a:srgbClr val="008000"/>
                </a:solidFill>
                <a:effectLst/>
                <a:latin typeface="system-ui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Neethu  Mathew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7782-F7F9-4AF2-B222-9F60C4B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D355-A54A-48FD-BDD8-9029537A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Importing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Preprocessing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with unseen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254F-A9E8-40BC-9F65-1631B366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(Univariate &amp; Bivariate)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A5E8-49D0-4641-B166-7D1FE888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 graphs to get better understanding about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Hist plot – To know about the distribution of each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Violin Plot – Combination of Boxplot and Kernel graph – To get the idea about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  - To detect the outliers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7B20-CF4A-48BF-9ADB-E1B35E9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307C-9E7A-42BF-B72E-B9965E3B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the basic functions to get the details about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Checking for null values  - no null values present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Checking for outliers  - Outliers present in the dataset and apply caping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Checking for Duplicates – Removing the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the resampling Technique – Randomsampling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the PCA Method for reducing the Multicollinearity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33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{346EEA44-0E81-4EE4-B026-EE74CE7EBBB5}tf22712842_win32</Template>
  <TotalTime>290</TotalTime>
  <Words>135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system-ui</vt:lpstr>
      <vt:lpstr>Times New Roman</vt:lpstr>
      <vt:lpstr>Wingdings</vt:lpstr>
      <vt:lpstr>Custom</vt:lpstr>
      <vt:lpstr>Dry Bean Class Prediction Model </vt:lpstr>
      <vt:lpstr>STEPS</vt:lpstr>
      <vt:lpstr>Analysis (Univariate &amp; Bivariate)</vt:lpstr>
      <vt:lpstr>Preprocessing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2024-10-16T00:48:45Z</dcterms:created>
  <dcterms:modified xsi:type="dcterms:W3CDTF">2024-10-16T05:39:05Z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