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8"/>
  </p:notesMasterIdLst>
  <p:sldIdLst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8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77049-64C5-4BD2-9A17-A34F2F08DFA7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CE7EE-F1FA-4693-8F09-8614FEA8D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8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FCDA8-5B57-4959-B2C6-45ABC05F493B}" type="slidenum">
              <a:rPr lang="en-IN" smtClean="0">
                <a:solidFill>
                  <a:prstClr val="black"/>
                </a:solidFill>
              </a:rPr>
              <a:pPr/>
              <a:t>1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137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FCDA8-5B57-4959-B2C6-45ABC05F493B}" type="slidenum">
              <a:rPr lang="en-IN" smtClean="0">
                <a:solidFill>
                  <a:prstClr val="black"/>
                </a:solidFill>
              </a:rPr>
              <a:pPr/>
              <a:t>3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187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FCDA8-5B57-4959-B2C6-45ABC05F493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971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FCDA8-5B57-4959-B2C6-45ABC05F493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133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3054-2560-497C-891B-24611C435D71}" type="datetime1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12-09-2021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21A8-47EF-4D6B-BD48-A296E2EFE4A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733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4C03-928B-41E7-96CE-7C1A00FEA314}" type="datetime1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12-09-2021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21A8-47EF-4D6B-BD48-A296E2EFE4A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97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2B55-ADA3-4834-8010-5F1CCD3A0E00}" type="datetime1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12-09-2021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21A8-47EF-4D6B-BD48-A296E2EFE4A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289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704C-1B8D-4A44-AA39-98A12FA60A0C}" type="datetime1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12-09-2021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21A8-47EF-4D6B-BD48-A296E2EFE4A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9590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8DEC-E643-45A0-8F80-6349A6D533E1}" type="datetime1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12-09-2021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21A8-47EF-4D6B-BD48-A296E2EFE4A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646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0F09-68CD-49C0-8549-13A11FC9BD7B}" type="datetime1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12-09-2021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21A8-47EF-4D6B-BD48-A296E2EFE4A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74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DA69-3CCC-460B-BA59-470E74DF1186}" type="datetime1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12-09-2021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21A8-47EF-4D6B-BD48-A296E2EFE4A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875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E1D6-F875-4784-A928-107E00F403EA}" type="datetime1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12-09-2021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21A8-47EF-4D6B-BD48-A296E2EFE4A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476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F6C-36C5-4AE7-AAFB-7E8ABC130125}" type="datetime1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12-09-2021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21A8-47EF-4D6B-BD48-A296E2EFE4A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220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3054-2560-497C-891B-24611C435D71}" type="datetime1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12-09-2021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21A8-47EF-4D6B-BD48-A296E2EFE4A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401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23C5-F31B-4F5B-A378-1B2D6F61A9BC}" type="datetime1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12-09-2021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21A8-47EF-4D6B-BD48-A296E2EFE4A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14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23C5-F31B-4F5B-A378-1B2D6F61A9BC}" type="datetime1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12-09-2021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21A8-47EF-4D6B-BD48-A296E2EFE4A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9208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1953-F51B-4610-BA0D-6E78A2711E54}" type="datetime1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12-09-2021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21A8-47EF-4D6B-BD48-A296E2EFE4A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0880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8506-A91A-4E8E-8607-045B05D2FA52}" type="datetime1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12-09-2021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21A8-47EF-4D6B-BD48-A296E2EFE4A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9368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5948-B0E0-4CEF-9C2C-63A47C198FC8}" type="datetime1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12-09-2021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21A8-47EF-4D6B-BD48-A296E2EFE4A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98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4CEB-F2B8-4244-835C-19588AE21788}" type="datetime1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12-09-2021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21A8-47EF-4D6B-BD48-A296E2EFE4A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6652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5B1F-8E1C-40F8-AFC2-970C51DB510C}" type="datetime1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12-09-2021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21A8-47EF-4D6B-BD48-A296E2EFE4A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440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1867-14AA-4F1B-9DCF-9192738BA1F4}" type="datetime1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12-09-2021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21A8-47EF-4D6B-BD48-A296E2EFE4A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070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4319-4A82-4A25-9EBC-A1ACAC3D13CF}" type="datetime1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12-09-2021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21A8-47EF-4D6B-BD48-A296E2EFE4A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7562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4C03-928B-41E7-96CE-7C1A00FEA314}" type="datetime1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12-09-2021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21A8-47EF-4D6B-BD48-A296E2EFE4A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3922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2B55-ADA3-4834-8010-5F1CCD3A0E00}" type="datetime1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12-09-2021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21A8-47EF-4D6B-BD48-A296E2EFE4A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2437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704C-1B8D-4A44-AA39-98A12FA60A0C}" type="datetime1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12-09-2021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21A8-47EF-4D6B-BD48-A296E2EFE4A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01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1953-F51B-4610-BA0D-6E78A2711E54}" type="datetime1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12-09-2021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21A8-47EF-4D6B-BD48-A296E2EFE4A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3562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8DEC-E643-45A0-8F80-6349A6D533E1}" type="datetime1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12-09-2021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21A8-47EF-4D6B-BD48-A296E2EFE4A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097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0F09-68CD-49C0-8549-13A11FC9BD7B}" type="datetime1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12-09-2021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21A8-47EF-4D6B-BD48-A296E2EFE4A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311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DA69-3CCC-460B-BA59-470E74DF1186}" type="datetime1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12-09-2021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21A8-47EF-4D6B-BD48-A296E2EFE4A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8554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E1D6-F875-4784-A928-107E00F403EA}" type="datetime1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12-09-2021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21A8-47EF-4D6B-BD48-A296E2EFE4A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6199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F6C-36C5-4AE7-AAFB-7E8ABC130125}" type="datetime1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12-09-2021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21A8-47EF-4D6B-BD48-A296E2EFE4A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94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8506-A91A-4E8E-8607-045B05D2FA52}" type="datetime1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12-09-2021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21A8-47EF-4D6B-BD48-A296E2EFE4A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17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5948-B0E0-4CEF-9C2C-63A47C198FC8}" type="datetime1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12-09-2021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21A8-47EF-4D6B-BD48-A296E2EFE4A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80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4CEB-F2B8-4244-835C-19588AE21788}" type="datetime1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12-09-2021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21A8-47EF-4D6B-BD48-A296E2EFE4A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87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5B1F-8E1C-40F8-AFC2-970C51DB510C}" type="datetime1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12-09-2021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21A8-47EF-4D6B-BD48-A296E2EFE4A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62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1867-14AA-4F1B-9DCF-9192738BA1F4}" type="datetime1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12-09-2021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21A8-47EF-4D6B-BD48-A296E2EFE4A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79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4319-4A82-4A25-9EBC-A1ACAC3D13CF}" type="datetime1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12-09-2021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21A8-47EF-4D6B-BD48-A296E2EFE4A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51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9E59A70-CA43-4D39-9A12-9B7655B760A7}" type="datetime1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12-09-2021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D21A8-47EF-4D6B-BD48-A296E2EFE4A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928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9E59A70-CA43-4D39-9A12-9B7655B760A7}" type="datetime1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12-09-2021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D21A8-47EF-4D6B-BD48-A296E2EFE4A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776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3224" y="1582156"/>
            <a:ext cx="8158003" cy="46166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Research Project</a:t>
            </a:r>
          </a:p>
          <a:p>
            <a:pPr algn="ctr"/>
            <a:endParaRPr lang="en-US" sz="5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US" sz="48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Analysis of Netflix Data Set </a:t>
            </a:r>
          </a:p>
          <a:p>
            <a:pPr algn="ctr"/>
            <a:r>
              <a:rPr lang="en-US" sz="48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Using MySQL</a:t>
            </a:r>
          </a:p>
          <a:p>
            <a:pPr algn="ctr"/>
            <a:endParaRPr lang="en-US" sz="48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US" sz="3200" i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By Neeti Oberoi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21A8-47EF-4D6B-BD48-A296E2EFE4A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92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21A8-47EF-4D6B-BD48-A296E2EFE4A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55050" y="2665231"/>
            <a:ext cx="505619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Data Dictionary </a:t>
            </a:r>
            <a:endParaRPr lang="en-US" sz="48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891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6422" y="295729"/>
            <a:ext cx="5628464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500" dirty="0" smtClean="0">
                <a:solidFill>
                  <a:prstClr val="white"/>
                </a:solidFill>
                <a:latin typeface="+mj-lt"/>
                <a:cs typeface="Calibri Light" panose="020F0302020204030204" pitchFamily="34" charset="0"/>
              </a:rPr>
              <a:t>Table </a:t>
            </a:r>
            <a:r>
              <a:rPr lang="en-US" sz="4500" dirty="0">
                <a:solidFill>
                  <a:prstClr val="white"/>
                </a:solidFill>
                <a:latin typeface="+mj-lt"/>
                <a:cs typeface="Calibri Light" panose="020F0302020204030204" pitchFamily="34" charset="0"/>
              </a:rPr>
              <a:t>1: Netflix </a:t>
            </a:r>
            <a:r>
              <a:rPr lang="en-US" sz="4500" dirty="0" smtClean="0">
                <a:solidFill>
                  <a:prstClr val="white"/>
                </a:solidFill>
                <a:latin typeface="+mj-lt"/>
                <a:cs typeface="Calibri Light" panose="020F0302020204030204" pitchFamily="34" charset="0"/>
              </a:rPr>
              <a:t>Titles</a:t>
            </a:r>
            <a:endParaRPr lang="en-US" sz="45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1551" y="1252318"/>
            <a:ext cx="1056539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prstClr val="whit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This table provides information on the different titles added on Netflix. It consists of the following 12 attributes/columns  :</a:t>
            </a:r>
          </a:p>
          <a:p>
            <a:endParaRPr lang="en-US" dirty="0">
              <a:solidFill>
                <a:prstClr val="whit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Show ID - Unique ID for every movie/TV show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 – Movie/TV Show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Title- Name of the movie/ TV show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Director- Name(s) of the director 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Cast- Name(s) of the actors involved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Country- Name of the country where the movie/TV show was produced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Date Added- Date of addition of content on Netflix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Release Year- Actual release year of the movie/show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Rating- TV rating of the movie/show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Duration- Total duration of the show or movie in seasons or minutes respectively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Listed In- The genre or category the content is listed in 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Description- A brief description of the show or movie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21A8-47EF-4D6B-BD48-A296E2EFE4A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3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8272" y="384506"/>
            <a:ext cx="109461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500" dirty="0" smtClean="0">
                <a:latin typeface="+mj-lt"/>
                <a:cs typeface="Calibri Light" panose="020F0302020204030204" pitchFamily="34" charset="0"/>
              </a:rPr>
              <a:t>Table 2: Netflix Viewership Statistics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8659" y="1396613"/>
            <a:ext cx="1056539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This table provides information on the viewership statistics of the Netflix Content. It consists of the following 11 attributes/columns  :</a:t>
            </a:r>
          </a:p>
          <a:p>
            <a:endParaRPr lang="en-US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Title- Name of the movie/ TV show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Type- Documentary/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Series/ Movie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Title Released- Date of release of title on Netflix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Statistic Announced- Date of release of announcement of this statistic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Viewership(70%)- Number of viewers who viewed at least 70% of one episode of the show or 70% of the movie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Viewership (2 mins)- Number of viewers who viewed 2 mins of one episode of the show or movie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Quarter- The quarter for which viewership data has been gathered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Subscribers at the time (in millions)- Number of Netflix subscribers in millions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Subscribers- Absolute number of Netflix subscribers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Notes- Brief notes about the Netflix title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Source- The link used to gather viewership information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21A8-47EF-4D6B-BD48-A296E2EFE4A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38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2677" y="451428"/>
            <a:ext cx="7170553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500" dirty="0" smtClean="0">
                <a:latin typeface="+mj-lt"/>
                <a:cs typeface="Calibri Light" panose="020F0302020204030204" pitchFamily="34" charset="0"/>
              </a:rPr>
              <a:t>Table 3: Subscribers Data</a:t>
            </a:r>
            <a:endParaRPr lang="en-US" sz="45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1231" y="1409099"/>
            <a:ext cx="1056539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This table provides information on the number of Netflix subscribers in a particular quarter. It consists of the following 4 attributes/columns  :</a:t>
            </a:r>
          </a:p>
          <a:p>
            <a:endParaRPr lang="en-US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Quarter- The quarter for which subscribers data has been gathered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Start- The start date of the quarter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End- The end date of the quarter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Subscribers Millions-Number of Netflix subscribers (in millions)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21A8-47EF-4D6B-BD48-A296E2EFE4A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13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358</Words>
  <Application>Microsoft Office PowerPoint</Application>
  <PresentationFormat>Widescreen</PresentationFormat>
  <Paragraphs>55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Wingdings 3</vt:lpstr>
      <vt:lpstr>Ion</vt:lpstr>
      <vt:lpstr>1_Ion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2021-09-11T21:24:23Z</dcterms:created>
  <dcterms:modified xsi:type="dcterms:W3CDTF">2021-09-12T17:42:44Z</dcterms:modified>
</cp:coreProperties>
</file>