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Quattrocento Sans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tikay\Downloads\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tikay\Downloads\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dirty="0"/>
              <a:t>Frame Shape</a:t>
            </a:r>
          </a:p>
        </c:rich>
      </c:tx>
      <c:layout>
        <c:manualLayout>
          <c:xMode val="edge"/>
          <c:yMode val="edge"/>
          <c:x val="0.35280593282874451"/>
          <c:y val="4.33160556314932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218131743043872"/>
          <c:y val="0.18920705334368418"/>
          <c:w val="0.7523287401574803"/>
          <c:h val="0.561665560214791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Frame_Shape!$B$1</c:f>
              <c:strCache>
                <c:ptCount val="1"/>
                <c:pt idx="0">
                  <c:v>Number</c:v>
                </c:pt>
              </c:strCache>
            </c:strRef>
          </c:tx>
          <c:spPr>
            <a:solidFill>
              <a:srgbClr val="FFC000"/>
            </a:solidFill>
            <a:ln w="0">
              <a:solidFill>
                <a:schemeClr val="tx1">
                  <a:lumMod val="15000"/>
                  <a:lumOff val="85000"/>
                </a:schemeClr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>
                <a:rot lat="0" lon="0" rev="1200000"/>
              </a:lightRig>
            </a:scene3d>
            <a:sp3d>
              <a:bevelT w="0" h="0"/>
            </a:sp3d>
          </c:spPr>
          <c:invertIfNegative val="0"/>
          <c:dLbls>
            <c:dLbl>
              <c:idx val="0"/>
              <c:layout>
                <c:manualLayout>
                  <c:x val="-2.5462668816039986E-17"/>
                  <c:y val="-8.537886872998933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2A4-432D-8BFC-AA0E7B83B8EC}"/>
                </c:ext>
              </c:extLst>
            </c:dLbl>
            <c:dLbl>
              <c:idx val="1"/>
              <c:layout>
                <c:manualLayout>
                  <c:x val="-5.5555555555555558E-3"/>
                  <c:y val="-8.537886872998933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2A4-432D-8BFC-AA0E7B83B8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Frame_Shape!$A$2:$A$5</c:f>
              <c:strCache>
                <c:ptCount val="4"/>
                <c:pt idx="0">
                  <c:v>Rectangle</c:v>
                </c:pt>
                <c:pt idx="1">
                  <c:v>Aviator</c:v>
                </c:pt>
                <c:pt idx="2">
                  <c:v>Wayfarer</c:v>
                </c:pt>
                <c:pt idx="3">
                  <c:v>Oval</c:v>
                </c:pt>
              </c:strCache>
            </c:strRef>
          </c:cat>
          <c:val>
            <c:numRef>
              <c:f>Frame_Shape!$B$2:$B$5</c:f>
              <c:numCache>
                <c:formatCode>General</c:formatCode>
                <c:ptCount val="4"/>
                <c:pt idx="0">
                  <c:v>3395</c:v>
                </c:pt>
                <c:pt idx="1">
                  <c:v>986</c:v>
                </c:pt>
                <c:pt idx="2">
                  <c:v>723</c:v>
                </c:pt>
                <c:pt idx="3">
                  <c:v>466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A4-432D-8BFC-AA0E7B83B8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41132895"/>
        <c:axId val="341147455"/>
      </c:barChart>
      <c:catAx>
        <c:axId val="341132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147455"/>
        <c:crosses val="autoZero"/>
        <c:auto val="1"/>
        <c:lblAlgn val="ctr"/>
        <c:lblOffset val="100"/>
        <c:noMultiLvlLbl val="0"/>
      </c:catAx>
      <c:valAx>
        <c:axId val="3411474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41132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/>
              <a:t>Parent Category</a:t>
            </a:r>
          </a:p>
        </c:rich>
      </c:tx>
      <c:layout>
        <c:manualLayout>
          <c:xMode val="edge"/>
          <c:yMode val="edge"/>
          <c:x val="0.34462944781295957"/>
          <c:y val="6.13722000878968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Category!$B$1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>
                <a:rot lat="0" lon="0" rev="1200000"/>
              </a:lightRig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Category!$A$2:$A$4</c:f>
              <c:strCache>
                <c:ptCount val="3"/>
                <c:pt idx="0">
                  <c:v>Eyeframe</c:v>
                </c:pt>
                <c:pt idx="1">
                  <c:v>Sunglasses</c:v>
                </c:pt>
                <c:pt idx="2">
                  <c:v>Non-Power Reading</c:v>
                </c:pt>
              </c:strCache>
            </c:strRef>
          </c:cat>
          <c:val>
            <c:numRef>
              <c:f>Category!$B$2:$B$4</c:f>
              <c:numCache>
                <c:formatCode>General</c:formatCode>
                <c:ptCount val="3"/>
                <c:pt idx="0">
                  <c:v>2183</c:v>
                </c:pt>
                <c:pt idx="1">
                  <c:v>1750</c:v>
                </c:pt>
                <c:pt idx="2">
                  <c:v>1637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22-4AFF-AC06-385B837A248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37886639"/>
        <c:axId val="237889135"/>
      </c:barChart>
      <c:catAx>
        <c:axId val="23788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889135"/>
        <c:crosses val="autoZero"/>
        <c:auto val="1"/>
        <c:lblAlgn val="ctr"/>
        <c:lblOffset val="100"/>
        <c:noMultiLvlLbl val="0"/>
      </c:catAx>
      <c:valAx>
        <c:axId val="23788913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7886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DCCE3-BB29-4CAC-935D-715576A5FEC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59A70E5-B434-4E5A-AF61-4EF15690F95B}">
      <dgm:prSet custT="1"/>
      <dgm:spPr>
        <a:solidFill>
          <a:srgbClr val="FFCCCC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Input image</a:t>
          </a:r>
        </a:p>
      </dgm:t>
    </dgm:pt>
    <dgm:pt modelId="{560BE33E-0E7C-4854-BA7A-96FFF4A3FE0D}" type="parTrans" cxnId="{C16E9463-7A3F-4279-8B95-E60CE64B5C63}">
      <dgm:prSet/>
      <dgm:spPr/>
      <dgm:t>
        <a:bodyPr/>
        <a:lstStyle/>
        <a:p>
          <a:endParaRPr lang="en-IN"/>
        </a:p>
      </dgm:t>
    </dgm:pt>
    <dgm:pt modelId="{7206BCEF-ECD3-4B51-B743-065794DBCD3B}" type="sibTrans" cxnId="{C16E9463-7A3F-4279-8B95-E60CE64B5C63}">
      <dgm:prSet/>
      <dgm:spPr>
        <a:gradFill flip="none" rotWithShape="0">
          <a:gsLst>
            <a:gs pos="0">
              <a:srgbClr val="FF9999">
                <a:shade val="30000"/>
                <a:satMod val="115000"/>
              </a:srgbClr>
            </a:gs>
            <a:gs pos="50000">
              <a:srgbClr val="FF9999">
                <a:shade val="67500"/>
                <a:satMod val="115000"/>
              </a:srgbClr>
            </a:gs>
            <a:gs pos="100000">
              <a:srgbClr val="FF9999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endParaRPr lang="en-IN"/>
        </a:p>
      </dgm:t>
    </dgm:pt>
    <dgm:pt modelId="{AB462016-CFE9-44FE-8112-ED734D2147EF}">
      <dgm:prSet custT="1"/>
      <dgm:spPr>
        <a:solidFill>
          <a:srgbClr val="FFCCCC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Object Detection (currently not included)</a:t>
          </a:r>
        </a:p>
      </dgm:t>
    </dgm:pt>
    <dgm:pt modelId="{D94A9DD4-0625-473C-883D-62B7164469B4}" type="parTrans" cxnId="{B567B511-136C-4F3D-BDD5-4BC168969F43}">
      <dgm:prSet/>
      <dgm:spPr/>
      <dgm:t>
        <a:bodyPr/>
        <a:lstStyle/>
        <a:p>
          <a:endParaRPr lang="en-IN"/>
        </a:p>
      </dgm:t>
    </dgm:pt>
    <dgm:pt modelId="{30BE06E4-1F33-49EB-BEDB-DF3D3081BA75}" type="sibTrans" cxnId="{B567B511-136C-4F3D-BDD5-4BC168969F43}">
      <dgm:prSet/>
      <dgm:spPr>
        <a:gradFill flip="none" rotWithShape="0">
          <a:gsLst>
            <a:gs pos="0">
              <a:srgbClr val="FF9999">
                <a:shade val="30000"/>
                <a:satMod val="115000"/>
              </a:srgbClr>
            </a:gs>
            <a:gs pos="50000">
              <a:srgbClr val="FF9999">
                <a:shade val="67500"/>
                <a:satMod val="115000"/>
              </a:srgbClr>
            </a:gs>
            <a:gs pos="100000">
              <a:srgbClr val="FF9999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endParaRPr lang="en-IN"/>
        </a:p>
      </dgm:t>
    </dgm:pt>
    <dgm:pt modelId="{25FF8FFA-7EE6-4F71-B419-FBB7EE18DEAA}">
      <dgm:prSet custT="1"/>
      <dgm:spPr>
        <a:solidFill>
          <a:srgbClr val="FFCCCC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VGG 16 features (Product ID v/s features)</a:t>
          </a:r>
        </a:p>
      </dgm:t>
    </dgm:pt>
    <dgm:pt modelId="{7C1CE772-114D-4F3E-BD18-1CF4476716A1}" type="parTrans" cxnId="{9950D0FD-FA3D-4EE2-9D24-1910B3A0663B}">
      <dgm:prSet/>
      <dgm:spPr/>
      <dgm:t>
        <a:bodyPr/>
        <a:lstStyle/>
        <a:p>
          <a:endParaRPr lang="en-IN"/>
        </a:p>
      </dgm:t>
    </dgm:pt>
    <dgm:pt modelId="{7D6AF67A-CCAF-4491-A943-F8298908F488}" type="sibTrans" cxnId="{9950D0FD-FA3D-4EE2-9D24-1910B3A0663B}">
      <dgm:prSet/>
      <dgm:spPr>
        <a:gradFill flip="none" rotWithShape="0">
          <a:gsLst>
            <a:gs pos="0">
              <a:srgbClr val="FF9999">
                <a:shade val="30000"/>
                <a:satMod val="115000"/>
              </a:srgbClr>
            </a:gs>
            <a:gs pos="50000">
              <a:srgbClr val="FF9999">
                <a:shade val="67500"/>
                <a:satMod val="115000"/>
              </a:srgbClr>
            </a:gs>
            <a:gs pos="100000">
              <a:srgbClr val="FF9999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endParaRPr lang="en-IN"/>
        </a:p>
      </dgm:t>
    </dgm:pt>
    <dgm:pt modelId="{1635AEF1-73B5-418C-8C30-F4B998C0CFC9}">
      <dgm:prSet custT="1"/>
      <dgm:spPr>
        <a:solidFill>
          <a:srgbClr val="FFCCCC"/>
        </a:solidFill>
      </dgm:spPr>
      <dgm:t>
        <a:bodyPr/>
        <a:lstStyle/>
        <a:p>
          <a:r>
            <a:rPr lang="en-IN" sz="1100" b="0" i="0" dirty="0">
              <a:solidFill>
                <a:schemeClr val="tx1"/>
              </a:solidFill>
            </a:rPr>
            <a:t>ANN model (Category &amp; Shape prediction)</a:t>
          </a:r>
          <a:endParaRPr lang="en-IN" sz="1100" dirty="0">
            <a:solidFill>
              <a:schemeClr val="tx1"/>
            </a:solidFill>
          </a:endParaRPr>
        </a:p>
      </dgm:t>
    </dgm:pt>
    <dgm:pt modelId="{FB2C3B87-A260-47DE-BD71-FFF09CAD90F2}" type="parTrans" cxnId="{E75F2812-1D91-4274-93F4-34776E783012}">
      <dgm:prSet/>
      <dgm:spPr/>
      <dgm:t>
        <a:bodyPr/>
        <a:lstStyle/>
        <a:p>
          <a:endParaRPr lang="en-IN"/>
        </a:p>
      </dgm:t>
    </dgm:pt>
    <dgm:pt modelId="{B2885FB1-7EA1-4425-9EB1-251A74600071}" type="sibTrans" cxnId="{E75F2812-1D91-4274-93F4-34776E783012}">
      <dgm:prSet/>
      <dgm:spPr>
        <a:gradFill flip="none" rotWithShape="0">
          <a:gsLst>
            <a:gs pos="0">
              <a:srgbClr val="FF9999">
                <a:shade val="30000"/>
                <a:satMod val="115000"/>
              </a:srgbClr>
            </a:gs>
            <a:gs pos="50000">
              <a:srgbClr val="FF9999">
                <a:shade val="67500"/>
                <a:satMod val="115000"/>
              </a:srgbClr>
            </a:gs>
            <a:gs pos="100000">
              <a:srgbClr val="FF9999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endParaRPr lang="en-IN"/>
        </a:p>
      </dgm:t>
    </dgm:pt>
    <dgm:pt modelId="{F74C0643-DA5A-4F98-A2BF-84E33D7449B8}">
      <dgm:prSet custT="1"/>
      <dgm:spPr>
        <a:solidFill>
          <a:srgbClr val="FFCCCC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Cosine similarity scores</a:t>
          </a:r>
          <a:br>
            <a:rPr lang="en-IN" sz="1100" b="0" i="0" kern="1200" dirty="0">
              <a:solidFill>
                <a:srgbClr val="000000"/>
              </a:solidFill>
              <a:latin typeface="Arial"/>
              <a:ea typeface="+mn-ea"/>
              <a:cs typeface="+mn-cs"/>
            </a:rPr>
          </a:br>
          <a:r>
            <a:rPr lang="en-IN" sz="1100" b="0" i="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(Subset: predicted category &amp; shape)</a:t>
          </a:r>
        </a:p>
      </dgm:t>
    </dgm:pt>
    <dgm:pt modelId="{51A63D81-039C-4486-A4BE-150FE0C9F02C}" type="parTrans" cxnId="{E5DEB80C-8F45-448C-9367-8B20F615BC90}">
      <dgm:prSet/>
      <dgm:spPr/>
      <dgm:t>
        <a:bodyPr/>
        <a:lstStyle/>
        <a:p>
          <a:endParaRPr lang="en-IN"/>
        </a:p>
      </dgm:t>
    </dgm:pt>
    <dgm:pt modelId="{C518980F-9F6C-4EE5-9661-79EF002B39C7}" type="sibTrans" cxnId="{E5DEB80C-8F45-448C-9367-8B20F615BC90}">
      <dgm:prSet/>
      <dgm:spPr>
        <a:gradFill flip="none" rotWithShape="0">
          <a:gsLst>
            <a:gs pos="0">
              <a:srgbClr val="FF9999">
                <a:shade val="30000"/>
                <a:satMod val="115000"/>
              </a:srgbClr>
            </a:gs>
            <a:gs pos="50000">
              <a:srgbClr val="FF9999">
                <a:shade val="67500"/>
                <a:satMod val="115000"/>
              </a:srgbClr>
            </a:gs>
            <a:gs pos="100000">
              <a:srgbClr val="FF9999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endParaRPr lang="en-IN"/>
        </a:p>
      </dgm:t>
    </dgm:pt>
    <dgm:pt modelId="{F54E1666-BC14-4C65-902D-1B4FBA288CEF}">
      <dgm:prSet custT="1"/>
      <dgm:spPr>
        <a:solidFill>
          <a:srgbClr val="FFCCCC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Top10 Images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>
              <a:solidFill>
                <a:schemeClr val="tx1"/>
              </a:solidFill>
            </a:rPr>
            <a:t>(API)</a:t>
          </a:r>
          <a:endParaRPr lang="en-IN" sz="1100" b="0" i="0" kern="1200" dirty="0">
            <a:solidFill>
              <a:srgbClr val="000000"/>
            </a:solidFill>
            <a:latin typeface="Arial"/>
            <a:ea typeface="+mn-ea"/>
            <a:cs typeface="+mn-cs"/>
          </a:endParaRPr>
        </a:p>
      </dgm:t>
    </dgm:pt>
    <dgm:pt modelId="{8EAE70A2-1481-46D4-9B41-A34FEADFC334}" type="parTrans" cxnId="{49613CE5-904D-433A-A396-5A5A9C504284}">
      <dgm:prSet/>
      <dgm:spPr/>
      <dgm:t>
        <a:bodyPr/>
        <a:lstStyle/>
        <a:p>
          <a:endParaRPr lang="en-IN"/>
        </a:p>
      </dgm:t>
    </dgm:pt>
    <dgm:pt modelId="{CE32B9DB-CA98-46F1-9695-4787EA3DCC4E}" type="sibTrans" cxnId="{49613CE5-904D-433A-A396-5A5A9C504284}">
      <dgm:prSet/>
      <dgm:spPr/>
      <dgm:t>
        <a:bodyPr/>
        <a:lstStyle/>
        <a:p>
          <a:endParaRPr lang="en-IN"/>
        </a:p>
      </dgm:t>
    </dgm:pt>
    <dgm:pt modelId="{8E8CFCD8-A05D-4A6D-8E59-2D62DA2F001B}" type="pres">
      <dgm:prSet presAssocID="{ACBDCCE3-BB29-4CAC-935D-715576A5FEC2}" presName="Name0" presStyleCnt="0">
        <dgm:presLayoutVars>
          <dgm:dir/>
          <dgm:resizeHandles val="exact"/>
        </dgm:presLayoutVars>
      </dgm:prSet>
      <dgm:spPr/>
    </dgm:pt>
    <dgm:pt modelId="{18C86214-D69E-4F8E-B3F0-92F00A5E005D}" type="pres">
      <dgm:prSet presAssocID="{C59A70E5-B434-4E5A-AF61-4EF15690F95B}" presName="node" presStyleLbl="node1" presStyleIdx="0" presStyleCnt="6" custScaleY="133734">
        <dgm:presLayoutVars>
          <dgm:bulletEnabled val="1"/>
        </dgm:presLayoutVars>
      </dgm:prSet>
      <dgm:spPr>
        <a:xfrm>
          <a:off x="0" y="326286"/>
          <a:ext cx="1001077" cy="1481026"/>
        </a:xfrm>
        <a:prstGeom prst="roundRect">
          <a:avLst>
            <a:gd name="adj" fmla="val 10000"/>
          </a:avLst>
        </a:prstGeom>
      </dgm:spPr>
    </dgm:pt>
    <dgm:pt modelId="{C281E7F6-3788-44B6-A416-E3695A433902}" type="pres">
      <dgm:prSet presAssocID="{7206BCEF-ECD3-4B51-B743-065794DBCD3B}" presName="sibTrans" presStyleLbl="sibTrans2D1" presStyleIdx="0" presStyleCnt="5"/>
      <dgm:spPr/>
    </dgm:pt>
    <dgm:pt modelId="{6D70ABDA-3189-4FE8-BF02-7D10345781ED}" type="pres">
      <dgm:prSet presAssocID="{7206BCEF-ECD3-4B51-B743-065794DBCD3B}" presName="connectorText" presStyleLbl="sibTrans2D1" presStyleIdx="0" presStyleCnt="5"/>
      <dgm:spPr/>
    </dgm:pt>
    <dgm:pt modelId="{5C58527D-56F4-4D06-9FF8-0E9375B442E5}" type="pres">
      <dgm:prSet presAssocID="{AB462016-CFE9-44FE-8112-ED734D2147EF}" presName="node" presStyleLbl="node1" presStyleIdx="1" presStyleCnt="6" custScaleY="133734">
        <dgm:presLayoutVars>
          <dgm:bulletEnabled val="1"/>
        </dgm:presLayoutVars>
      </dgm:prSet>
      <dgm:spPr>
        <a:xfrm>
          <a:off x="1401508" y="333346"/>
          <a:ext cx="1001077" cy="1466906"/>
        </a:xfrm>
        <a:prstGeom prst="roundRect">
          <a:avLst>
            <a:gd name="adj" fmla="val 10000"/>
          </a:avLst>
        </a:prstGeom>
      </dgm:spPr>
    </dgm:pt>
    <dgm:pt modelId="{78AC3308-53F0-485F-8841-49FE48C16E43}" type="pres">
      <dgm:prSet presAssocID="{30BE06E4-1F33-49EB-BEDB-DF3D3081BA75}" presName="sibTrans" presStyleLbl="sibTrans2D1" presStyleIdx="1" presStyleCnt="5"/>
      <dgm:spPr/>
    </dgm:pt>
    <dgm:pt modelId="{41DC180D-5307-41B2-8CD1-0E2D462EC920}" type="pres">
      <dgm:prSet presAssocID="{30BE06E4-1F33-49EB-BEDB-DF3D3081BA75}" presName="connectorText" presStyleLbl="sibTrans2D1" presStyleIdx="1" presStyleCnt="5"/>
      <dgm:spPr/>
    </dgm:pt>
    <dgm:pt modelId="{686F1BBA-937B-4456-8F3A-EA6092BE5C9B}" type="pres">
      <dgm:prSet presAssocID="{25FF8FFA-7EE6-4F71-B419-FBB7EE18DEAA}" presName="node" presStyleLbl="node1" presStyleIdx="2" presStyleCnt="6" custScaleY="133734">
        <dgm:presLayoutVars>
          <dgm:bulletEnabled val="1"/>
        </dgm:presLayoutVars>
      </dgm:prSet>
      <dgm:spPr>
        <a:xfrm>
          <a:off x="2803017" y="333346"/>
          <a:ext cx="1001077" cy="1466906"/>
        </a:xfrm>
        <a:prstGeom prst="roundRect">
          <a:avLst>
            <a:gd name="adj" fmla="val 10000"/>
          </a:avLst>
        </a:prstGeom>
      </dgm:spPr>
    </dgm:pt>
    <dgm:pt modelId="{D7E8253B-1CE0-42A6-9AB3-66559182D6FB}" type="pres">
      <dgm:prSet presAssocID="{7D6AF67A-CCAF-4491-A943-F8298908F488}" presName="sibTrans" presStyleLbl="sibTrans2D1" presStyleIdx="2" presStyleCnt="5"/>
      <dgm:spPr/>
    </dgm:pt>
    <dgm:pt modelId="{E989244E-E46A-46D1-A1D0-96D77003B845}" type="pres">
      <dgm:prSet presAssocID="{7D6AF67A-CCAF-4491-A943-F8298908F488}" presName="connectorText" presStyleLbl="sibTrans2D1" presStyleIdx="2" presStyleCnt="5"/>
      <dgm:spPr/>
    </dgm:pt>
    <dgm:pt modelId="{DBD845C1-BEA4-41DA-81C6-C07F0FA57889}" type="pres">
      <dgm:prSet presAssocID="{1635AEF1-73B5-418C-8C30-F4B998C0CFC9}" presName="node" presStyleLbl="node1" presStyleIdx="3" presStyleCnt="6" custScaleY="133734">
        <dgm:presLayoutVars>
          <dgm:bulletEnabled val="1"/>
        </dgm:presLayoutVars>
      </dgm:prSet>
      <dgm:spPr/>
    </dgm:pt>
    <dgm:pt modelId="{69AA07D7-5FC5-47A4-88F6-DFD96102F149}" type="pres">
      <dgm:prSet presAssocID="{B2885FB1-7EA1-4425-9EB1-251A74600071}" presName="sibTrans" presStyleLbl="sibTrans2D1" presStyleIdx="3" presStyleCnt="5"/>
      <dgm:spPr/>
    </dgm:pt>
    <dgm:pt modelId="{1B2338F1-7D04-4379-9EBF-928E3AFA50E9}" type="pres">
      <dgm:prSet presAssocID="{B2885FB1-7EA1-4425-9EB1-251A74600071}" presName="connectorText" presStyleLbl="sibTrans2D1" presStyleIdx="3" presStyleCnt="5"/>
      <dgm:spPr/>
    </dgm:pt>
    <dgm:pt modelId="{8AD5DFED-00DE-4C04-9DDC-ED46D8D6F059}" type="pres">
      <dgm:prSet presAssocID="{F74C0643-DA5A-4F98-A2BF-84E33D7449B8}" presName="node" presStyleLbl="node1" presStyleIdx="4" presStyleCnt="6" custScaleY="133734">
        <dgm:presLayoutVars>
          <dgm:bulletEnabled val="1"/>
        </dgm:presLayoutVars>
      </dgm:prSet>
      <dgm:spPr>
        <a:xfrm>
          <a:off x="5606034" y="326286"/>
          <a:ext cx="1001077" cy="1481026"/>
        </a:xfrm>
        <a:prstGeom prst="roundRect">
          <a:avLst>
            <a:gd name="adj" fmla="val 10000"/>
          </a:avLst>
        </a:prstGeom>
      </dgm:spPr>
    </dgm:pt>
    <dgm:pt modelId="{893BBD41-AE0A-44F9-838E-6CEC1F3C2681}" type="pres">
      <dgm:prSet presAssocID="{C518980F-9F6C-4EE5-9661-79EF002B39C7}" presName="sibTrans" presStyleLbl="sibTrans2D1" presStyleIdx="4" presStyleCnt="5"/>
      <dgm:spPr/>
    </dgm:pt>
    <dgm:pt modelId="{39E11310-B67E-49A6-BFD6-F61F9519E073}" type="pres">
      <dgm:prSet presAssocID="{C518980F-9F6C-4EE5-9661-79EF002B39C7}" presName="connectorText" presStyleLbl="sibTrans2D1" presStyleIdx="4" presStyleCnt="5"/>
      <dgm:spPr/>
    </dgm:pt>
    <dgm:pt modelId="{FC8B3CCA-AA59-452E-9865-DB28BF3476D1}" type="pres">
      <dgm:prSet presAssocID="{F54E1666-BC14-4C65-902D-1B4FBA288CEF}" presName="node" presStyleLbl="node1" presStyleIdx="5" presStyleCnt="6" custScaleY="133734">
        <dgm:presLayoutVars>
          <dgm:bulletEnabled val="1"/>
        </dgm:presLayoutVars>
      </dgm:prSet>
      <dgm:spPr>
        <a:xfrm>
          <a:off x="7007542" y="375706"/>
          <a:ext cx="1001077" cy="1382186"/>
        </a:xfrm>
        <a:prstGeom prst="roundRect">
          <a:avLst>
            <a:gd name="adj" fmla="val 10000"/>
          </a:avLst>
        </a:prstGeom>
      </dgm:spPr>
    </dgm:pt>
  </dgm:ptLst>
  <dgm:cxnLst>
    <dgm:cxn modelId="{F21F4F05-C5B7-4D3A-804E-DEA987904421}" type="presOf" srcId="{30BE06E4-1F33-49EB-BEDB-DF3D3081BA75}" destId="{78AC3308-53F0-485F-8841-49FE48C16E43}" srcOrd="0" destOrd="0" presId="urn:microsoft.com/office/officeart/2005/8/layout/process1"/>
    <dgm:cxn modelId="{C0BAD70A-0731-4252-AD7E-D028605F556B}" type="presOf" srcId="{7D6AF67A-CCAF-4491-A943-F8298908F488}" destId="{D7E8253B-1CE0-42A6-9AB3-66559182D6FB}" srcOrd="0" destOrd="0" presId="urn:microsoft.com/office/officeart/2005/8/layout/process1"/>
    <dgm:cxn modelId="{22EA670B-BD19-4BAB-AB70-75E8EA8623F1}" type="presOf" srcId="{B2885FB1-7EA1-4425-9EB1-251A74600071}" destId="{1B2338F1-7D04-4379-9EBF-928E3AFA50E9}" srcOrd="1" destOrd="0" presId="urn:microsoft.com/office/officeart/2005/8/layout/process1"/>
    <dgm:cxn modelId="{E5DEB80C-8F45-448C-9367-8B20F615BC90}" srcId="{ACBDCCE3-BB29-4CAC-935D-715576A5FEC2}" destId="{F74C0643-DA5A-4F98-A2BF-84E33D7449B8}" srcOrd="4" destOrd="0" parTransId="{51A63D81-039C-4486-A4BE-150FE0C9F02C}" sibTransId="{C518980F-9F6C-4EE5-9661-79EF002B39C7}"/>
    <dgm:cxn modelId="{B567B511-136C-4F3D-BDD5-4BC168969F43}" srcId="{ACBDCCE3-BB29-4CAC-935D-715576A5FEC2}" destId="{AB462016-CFE9-44FE-8112-ED734D2147EF}" srcOrd="1" destOrd="0" parTransId="{D94A9DD4-0625-473C-883D-62B7164469B4}" sibTransId="{30BE06E4-1F33-49EB-BEDB-DF3D3081BA75}"/>
    <dgm:cxn modelId="{E75F2812-1D91-4274-93F4-34776E783012}" srcId="{ACBDCCE3-BB29-4CAC-935D-715576A5FEC2}" destId="{1635AEF1-73B5-418C-8C30-F4B998C0CFC9}" srcOrd="3" destOrd="0" parTransId="{FB2C3B87-A260-47DE-BD71-FFF09CAD90F2}" sibTransId="{B2885FB1-7EA1-4425-9EB1-251A74600071}"/>
    <dgm:cxn modelId="{0F06F216-4A59-4949-B96D-4CD5AEB5267B}" type="presOf" srcId="{F74C0643-DA5A-4F98-A2BF-84E33D7449B8}" destId="{8AD5DFED-00DE-4C04-9DDC-ED46D8D6F059}" srcOrd="0" destOrd="0" presId="urn:microsoft.com/office/officeart/2005/8/layout/process1"/>
    <dgm:cxn modelId="{08BCE827-B811-432F-B817-6138BC9D25D7}" type="presOf" srcId="{C518980F-9F6C-4EE5-9661-79EF002B39C7}" destId="{893BBD41-AE0A-44F9-838E-6CEC1F3C2681}" srcOrd="0" destOrd="0" presId="urn:microsoft.com/office/officeart/2005/8/layout/process1"/>
    <dgm:cxn modelId="{785A8F33-71C9-4900-8274-5BADCFFA4605}" type="presOf" srcId="{7206BCEF-ECD3-4B51-B743-065794DBCD3B}" destId="{C281E7F6-3788-44B6-A416-E3695A433902}" srcOrd="0" destOrd="0" presId="urn:microsoft.com/office/officeart/2005/8/layout/process1"/>
    <dgm:cxn modelId="{4E0BA63F-FB02-4D32-8317-7E84ECC27FCA}" type="presOf" srcId="{C518980F-9F6C-4EE5-9661-79EF002B39C7}" destId="{39E11310-B67E-49A6-BFD6-F61F9519E073}" srcOrd="1" destOrd="0" presId="urn:microsoft.com/office/officeart/2005/8/layout/process1"/>
    <dgm:cxn modelId="{43DE595C-4972-4367-813E-82187C8AFF83}" type="presOf" srcId="{25FF8FFA-7EE6-4F71-B419-FBB7EE18DEAA}" destId="{686F1BBA-937B-4456-8F3A-EA6092BE5C9B}" srcOrd="0" destOrd="0" presId="urn:microsoft.com/office/officeart/2005/8/layout/process1"/>
    <dgm:cxn modelId="{C16E9463-7A3F-4279-8B95-E60CE64B5C63}" srcId="{ACBDCCE3-BB29-4CAC-935D-715576A5FEC2}" destId="{C59A70E5-B434-4E5A-AF61-4EF15690F95B}" srcOrd="0" destOrd="0" parTransId="{560BE33E-0E7C-4854-BA7A-96FFF4A3FE0D}" sibTransId="{7206BCEF-ECD3-4B51-B743-065794DBCD3B}"/>
    <dgm:cxn modelId="{7F64C463-8A7F-46A7-8A3D-3EDAE81F7028}" type="presOf" srcId="{1635AEF1-73B5-418C-8C30-F4B998C0CFC9}" destId="{DBD845C1-BEA4-41DA-81C6-C07F0FA57889}" srcOrd="0" destOrd="0" presId="urn:microsoft.com/office/officeart/2005/8/layout/process1"/>
    <dgm:cxn modelId="{42A5254A-C9BB-4251-A4F5-86A3B223DCBA}" type="presOf" srcId="{F54E1666-BC14-4C65-902D-1B4FBA288CEF}" destId="{FC8B3CCA-AA59-452E-9865-DB28BF3476D1}" srcOrd="0" destOrd="0" presId="urn:microsoft.com/office/officeart/2005/8/layout/process1"/>
    <dgm:cxn modelId="{0B178B6E-BAD6-45F8-B610-120156D7977D}" type="presOf" srcId="{30BE06E4-1F33-49EB-BEDB-DF3D3081BA75}" destId="{41DC180D-5307-41B2-8CD1-0E2D462EC920}" srcOrd="1" destOrd="0" presId="urn:microsoft.com/office/officeart/2005/8/layout/process1"/>
    <dgm:cxn modelId="{3310AB73-1CD8-40A0-918E-050582306358}" type="presOf" srcId="{B2885FB1-7EA1-4425-9EB1-251A74600071}" destId="{69AA07D7-5FC5-47A4-88F6-DFD96102F149}" srcOrd="0" destOrd="0" presId="urn:microsoft.com/office/officeart/2005/8/layout/process1"/>
    <dgm:cxn modelId="{79DDC279-1258-4C89-9C57-8C689C95F83B}" type="presOf" srcId="{C59A70E5-B434-4E5A-AF61-4EF15690F95B}" destId="{18C86214-D69E-4F8E-B3F0-92F00A5E005D}" srcOrd="0" destOrd="0" presId="urn:microsoft.com/office/officeart/2005/8/layout/process1"/>
    <dgm:cxn modelId="{CF9D0E82-902D-4EDE-AB13-0034B82FCD31}" type="presOf" srcId="{ACBDCCE3-BB29-4CAC-935D-715576A5FEC2}" destId="{8E8CFCD8-A05D-4A6D-8E59-2D62DA2F001B}" srcOrd="0" destOrd="0" presId="urn:microsoft.com/office/officeart/2005/8/layout/process1"/>
    <dgm:cxn modelId="{8346F687-2278-4978-A572-F311C9D430EE}" type="presOf" srcId="{7D6AF67A-CCAF-4491-A943-F8298908F488}" destId="{E989244E-E46A-46D1-A1D0-96D77003B845}" srcOrd="1" destOrd="0" presId="urn:microsoft.com/office/officeart/2005/8/layout/process1"/>
    <dgm:cxn modelId="{71F53EB6-8529-4A68-A5B1-DE601A4239B3}" type="presOf" srcId="{7206BCEF-ECD3-4B51-B743-065794DBCD3B}" destId="{6D70ABDA-3189-4FE8-BF02-7D10345781ED}" srcOrd="1" destOrd="0" presId="urn:microsoft.com/office/officeart/2005/8/layout/process1"/>
    <dgm:cxn modelId="{49613CE5-904D-433A-A396-5A5A9C504284}" srcId="{ACBDCCE3-BB29-4CAC-935D-715576A5FEC2}" destId="{F54E1666-BC14-4C65-902D-1B4FBA288CEF}" srcOrd="5" destOrd="0" parTransId="{8EAE70A2-1481-46D4-9B41-A34FEADFC334}" sibTransId="{CE32B9DB-CA98-46F1-9695-4787EA3DCC4E}"/>
    <dgm:cxn modelId="{D85D72FC-5CA4-4A5D-A845-28E5631E64FC}" type="presOf" srcId="{AB462016-CFE9-44FE-8112-ED734D2147EF}" destId="{5C58527D-56F4-4D06-9FF8-0E9375B442E5}" srcOrd="0" destOrd="0" presId="urn:microsoft.com/office/officeart/2005/8/layout/process1"/>
    <dgm:cxn modelId="{9950D0FD-FA3D-4EE2-9D24-1910B3A0663B}" srcId="{ACBDCCE3-BB29-4CAC-935D-715576A5FEC2}" destId="{25FF8FFA-7EE6-4F71-B419-FBB7EE18DEAA}" srcOrd="2" destOrd="0" parTransId="{7C1CE772-114D-4F3E-BD18-1CF4476716A1}" sibTransId="{7D6AF67A-CCAF-4491-A943-F8298908F488}"/>
    <dgm:cxn modelId="{8F73A156-4573-4C09-8A86-258FD6CDCCA9}" type="presParOf" srcId="{8E8CFCD8-A05D-4A6D-8E59-2D62DA2F001B}" destId="{18C86214-D69E-4F8E-B3F0-92F00A5E005D}" srcOrd="0" destOrd="0" presId="urn:microsoft.com/office/officeart/2005/8/layout/process1"/>
    <dgm:cxn modelId="{A08C19A3-7C78-444F-8523-72C8D9CD0D0D}" type="presParOf" srcId="{8E8CFCD8-A05D-4A6D-8E59-2D62DA2F001B}" destId="{C281E7F6-3788-44B6-A416-E3695A433902}" srcOrd="1" destOrd="0" presId="urn:microsoft.com/office/officeart/2005/8/layout/process1"/>
    <dgm:cxn modelId="{06797FDA-509A-4D5E-B8B4-5D986F16F0D9}" type="presParOf" srcId="{C281E7F6-3788-44B6-A416-E3695A433902}" destId="{6D70ABDA-3189-4FE8-BF02-7D10345781ED}" srcOrd="0" destOrd="0" presId="urn:microsoft.com/office/officeart/2005/8/layout/process1"/>
    <dgm:cxn modelId="{DA028060-6A4D-4FC1-837F-168F1CD7A780}" type="presParOf" srcId="{8E8CFCD8-A05D-4A6D-8E59-2D62DA2F001B}" destId="{5C58527D-56F4-4D06-9FF8-0E9375B442E5}" srcOrd="2" destOrd="0" presId="urn:microsoft.com/office/officeart/2005/8/layout/process1"/>
    <dgm:cxn modelId="{447CFD1D-4AEE-43E2-B294-1E3FFC16B031}" type="presParOf" srcId="{8E8CFCD8-A05D-4A6D-8E59-2D62DA2F001B}" destId="{78AC3308-53F0-485F-8841-49FE48C16E43}" srcOrd="3" destOrd="0" presId="urn:microsoft.com/office/officeart/2005/8/layout/process1"/>
    <dgm:cxn modelId="{5EA0CC75-83AF-43CD-BF4F-FF8F747EADC9}" type="presParOf" srcId="{78AC3308-53F0-485F-8841-49FE48C16E43}" destId="{41DC180D-5307-41B2-8CD1-0E2D462EC920}" srcOrd="0" destOrd="0" presId="urn:microsoft.com/office/officeart/2005/8/layout/process1"/>
    <dgm:cxn modelId="{A6ED3C8C-07C9-4A8B-93FD-FC655FE037E3}" type="presParOf" srcId="{8E8CFCD8-A05D-4A6D-8E59-2D62DA2F001B}" destId="{686F1BBA-937B-4456-8F3A-EA6092BE5C9B}" srcOrd="4" destOrd="0" presId="urn:microsoft.com/office/officeart/2005/8/layout/process1"/>
    <dgm:cxn modelId="{DE0064E1-9F8E-44C5-865C-0BE781D62764}" type="presParOf" srcId="{8E8CFCD8-A05D-4A6D-8E59-2D62DA2F001B}" destId="{D7E8253B-1CE0-42A6-9AB3-66559182D6FB}" srcOrd="5" destOrd="0" presId="urn:microsoft.com/office/officeart/2005/8/layout/process1"/>
    <dgm:cxn modelId="{1C178457-FCE5-432B-BE91-E412179D1066}" type="presParOf" srcId="{D7E8253B-1CE0-42A6-9AB3-66559182D6FB}" destId="{E989244E-E46A-46D1-A1D0-96D77003B845}" srcOrd="0" destOrd="0" presId="urn:microsoft.com/office/officeart/2005/8/layout/process1"/>
    <dgm:cxn modelId="{CD6D5C48-E871-48D8-8F45-C0FE392B9906}" type="presParOf" srcId="{8E8CFCD8-A05D-4A6D-8E59-2D62DA2F001B}" destId="{DBD845C1-BEA4-41DA-81C6-C07F0FA57889}" srcOrd="6" destOrd="0" presId="urn:microsoft.com/office/officeart/2005/8/layout/process1"/>
    <dgm:cxn modelId="{CB46CAA5-5211-4AD0-BAE7-A8E7FF09D660}" type="presParOf" srcId="{8E8CFCD8-A05D-4A6D-8E59-2D62DA2F001B}" destId="{69AA07D7-5FC5-47A4-88F6-DFD96102F149}" srcOrd="7" destOrd="0" presId="urn:microsoft.com/office/officeart/2005/8/layout/process1"/>
    <dgm:cxn modelId="{BA7F4B8F-5DCA-4613-A421-25A07A8EECCE}" type="presParOf" srcId="{69AA07D7-5FC5-47A4-88F6-DFD96102F149}" destId="{1B2338F1-7D04-4379-9EBF-928E3AFA50E9}" srcOrd="0" destOrd="0" presId="urn:microsoft.com/office/officeart/2005/8/layout/process1"/>
    <dgm:cxn modelId="{82B669DD-5518-4282-B981-2524720AAFCD}" type="presParOf" srcId="{8E8CFCD8-A05D-4A6D-8E59-2D62DA2F001B}" destId="{8AD5DFED-00DE-4C04-9DDC-ED46D8D6F059}" srcOrd="8" destOrd="0" presId="urn:microsoft.com/office/officeart/2005/8/layout/process1"/>
    <dgm:cxn modelId="{DC648DAE-43C9-4535-B7CE-A24FA702296F}" type="presParOf" srcId="{8E8CFCD8-A05D-4A6D-8E59-2D62DA2F001B}" destId="{893BBD41-AE0A-44F9-838E-6CEC1F3C2681}" srcOrd="9" destOrd="0" presId="urn:microsoft.com/office/officeart/2005/8/layout/process1"/>
    <dgm:cxn modelId="{2346D55B-95F2-4270-AB9F-3463F33881BB}" type="presParOf" srcId="{893BBD41-AE0A-44F9-838E-6CEC1F3C2681}" destId="{39E11310-B67E-49A6-BFD6-F61F9519E073}" srcOrd="0" destOrd="0" presId="urn:microsoft.com/office/officeart/2005/8/layout/process1"/>
    <dgm:cxn modelId="{451B2498-A6AA-44D8-A427-A498F0556D58}" type="presParOf" srcId="{8E8CFCD8-A05D-4A6D-8E59-2D62DA2F001B}" destId="{FC8B3CCA-AA59-452E-9865-DB28BF3476D1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BDCCE3-BB29-4CAC-935D-715576A5FEC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59A70E5-B434-4E5A-AF61-4EF15690F95B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IN" sz="1200" dirty="0">
              <a:solidFill>
                <a:schemeClr val="tx1"/>
              </a:solidFill>
            </a:rPr>
            <a:t>Input Image</a:t>
          </a:r>
        </a:p>
      </dgm:t>
    </dgm:pt>
    <dgm:pt modelId="{560BE33E-0E7C-4854-BA7A-96FFF4A3FE0D}" type="parTrans" cxnId="{C16E9463-7A3F-4279-8B95-E60CE64B5C63}">
      <dgm:prSet/>
      <dgm:spPr/>
      <dgm:t>
        <a:bodyPr/>
        <a:lstStyle/>
        <a:p>
          <a:endParaRPr lang="en-IN"/>
        </a:p>
      </dgm:t>
    </dgm:pt>
    <dgm:pt modelId="{7206BCEF-ECD3-4B51-B743-065794DBCD3B}" type="sibTrans" cxnId="{C16E9463-7A3F-4279-8B95-E60CE64B5C63}">
      <dgm:prSet/>
      <dgm:spPr>
        <a:gradFill flip="none" rotWithShape="0">
          <a:gsLst>
            <a:gs pos="0">
              <a:schemeClr val="accent4">
                <a:lumMod val="40000"/>
                <a:lumOff val="60000"/>
                <a:shade val="30000"/>
                <a:satMod val="115000"/>
              </a:schemeClr>
            </a:gs>
            <a:gs pos="50000">
              <a:schemeClr val="accent4">
                <a:lumMod val="40000"/>
                <a:lumOff val="60000"/>
                <a:shade val="67500"/>
                <a:satMod val="115000"/>
              </a:schemeClr>
            </a:gs>
            <a:gs pos="100000">
              <a:schemeClr val="accent4">
                <a:lumMod val="40000"/>
                <a:lumOff val="60000"/>
                <a:shade val="100000"/>
                <a:satMod val="115000"/>
              </a:scheme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endParaRPr lang="en-IN"/>
        </a:p>
      </dgm:t>
    </dgm:pt>
    <dgm:pt modelId="{AB462016-CFE9-44FE-8112-ED734D2147EF}">
      <dgm:prSet custT="1"/>
      <dgm:spPr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IN" sz="1200" b="0" i="0" kern="1200" dirty="0">
              <a:solidFill>
                <a:schemeClr val="tx1"/>
              </a:solidFill>
            </a:rPr>
            <a:t>Model</a:t>
          </a:r>
          <a:endParaRPr lang="en-IN" sz="1200" b="0" i="0" kern="1200" dirty="0">
            <a:solidFill>
              <a:srgbClr val="000000"/>
            </a:solidFill>
            <a:latin typeface="Arial"/>
            <a:ea typeface="+mn-ea"/>
            <a:cs typeface="+mn-cs"/>
          </a:endParaRPr>
        </a:p>
      </dgm:t>
    </dgm:pt>
    <dgm:pt modelId="{D94A9DD4-0625-473C-883D-62B7164469B4}" type="parTrans" cxnId="{B567B511-136C-4F3D-BDD5-4BC168969F43}">
      <dgm:prSet/>
      <dgm:spPr/>
      <dgm:t>
        <a:bodyPr/>
        <a:lstStyle/>
        <a:p>
          <a:endParaRPr lang="en-IN"/>
        </a:p>
      </dgm:t>
    </dgm:pt>
    <dgm:pt modelId="{30BE06E4-1F33-49EB-BEDB-DF3D3081BA75}" type="sibTrans" cxnId="{B567B511-136C-4F3D-BDD5-4BC168969F43}">
      <dgm:prSet/>
      <dgm:spPr>
        <a:gradFill flip="none" rotWithShape="0">
          <a:gsLst>
            <a:gs pos="0">
              <a:schemeClr val="accent4">
                <a:lumMod val="40000"/>
                <a:lumOff val="60000"/>
                <a:shade val="30000"/>
                <a:satMod val="115000"/>
              </a:schemeClr>
            </a:gs>
            <a:gs pos="50000">
              <a:schemeClr val="accent4">
                <a:lumMod val="40000"/>
                <a:lumOff val="60000"/>
                <a:shade val="67500"/>
                <a:satMod val="115000"/>
              </a:schemeClr>
            </a:gs>
            <a:gs pos="100000">
              <a:schemeClr val="accent4">
                <a:lumMod val="40000"/>
                <a:lumOff val="60000"/>
                <a:shade val="100000"/>
                <a:satMod val="115000"/>
              </a:scheme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endParaRPr lang="en-IN"/>
        </a:p>
      </dgm:t>
    </dgm:pt>
    <dgm:pt modelId="{25FF8FFA-7EE6-4F71-B419-FBB7EE18DEAA}">
      <dgm:prSet custT="1"/>
      <dgm:spPr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IN" sz="1200" b="0" i="0" dirty="0">
              <a:solidFill>
                <a:schemeClr val="tx1"/>
              </a:solidFill>
            </a:rPr>
            <a:t>10 Similar Images</a:t>
          </a:r>
        </a:p>
      </dgm:t>
    </dgm:pt>
    <dgm:pt modelId="{7C1CE772-114D-4F3E-BD18-1CF4476716A1}" type="parTrans" cxnId="{9950D0FD-FA3D-4EE2-9D24-1910B3A0663B}">
      <dgm:prSet/>
      <dgm:spPr/>
      <dgm:t>
        <a:bodyPr/>
        <a:lstStyle/>
        <a:p>
          <a:endParaRPr lang="en-IN"/>
        </a:p>
      </dgm:t>
    </dgm:pt>
    <dgm:pt modelId="{7D6AF67A-CCAF-4491-A943-F8298908F488}" type="sibTrans" cxnId="{9950D0FD-FA3D-4EE2-9D24-1910B3A0663B}">
      <dgm:prSet/>
      <dgm:spPr>
        <a:gradFill flip="none" rotWithShape="0">
          <a:gsLst>
            <a:gs pos="0">
              <a:srgbClr val="FF9999">
                <a:shade val="30000"/>
                <a:satMod val="115000"/>
              </a:srgbClr>
            </a:gs>
            <a:gs pos="50000">
              <a:srgbClr val="FF9999">
                <a:shade val="67500"/>
                <a:satMod val="115000"/>
              </a:srgbClr>
            </a:gs>
            <a:gs pos="100000">
              <a:srgbClr val="FF9999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endParaRPr lang="en-IN"/>
        </a:p>
      </dgm:t>
    </dgm:pt>
    <dgm:pt modelId="{8E8CFCD8-A05D-4A6D-8E59-2D62DA2F001B}" type="pres">
      <dgm:prSet presAssocID="{ACBDCCE3-BB29-4CAC-935D-715576A5FEC2}" presName="Name0" presStyleCnt="0">
        <dgm:presLayoutVars>
          <dgm:dir/>
          <dgm:resizeHandles val="exact"/>
        </dgm:presLayoutVars>
      </dgm:prSet>
      <dgm:spPr/>
    </dgm:pt>
    <dgm:pt modelId="{18C86214-D69E-4F8E-B3F0-92F00A5E005D}" type="pres">
      <dgm:prSet presAssocID="{C59A70E5-B434-4E5A-AF61-4EF15690F95B}" presName="node" presStyleLbl="node1" presStyleIdx="0" presStyleCnt="3" custScaleY="133734" custLinFactNeighborY="0">
        <dgm:presLayoutVars>
          <dgm:bulletEnabled val="1"/>
        </dgm:presLayoutVars>
      </dgm:prSet>
      <dgm:spPr/>
    </dgm:pt>
    <dgm:pt modelId="{C281E7F6-3788-44B6-A416-E3695A433902}" type="pres">
      <dgm:prSet presAssocID="{7206BCEF-ECD3-4B51-B743-065794DBCD3B}" presName="sibTrans" presStyleLbl="sibTrans2D1" presStyleIdx="0" presStyleCnt="2"/>
      <dgm:spPr/>
    </dgm:pt>
    <dgm:pt modelId="{6D70ABDA-3189-4FE8-BF02-7D10345781ED}" type="pres">
      <dgm:prSet presAssocID="{7206BCEF-ECD3-4B51-B743-065794DBCD3B}" presName="connectorText" presStyleLbl="sibTrans2D1" presStyleIdx="0" presStyleCnt="2"/>
      <dgm:spPr/>
    </dgm:pt>
    <dgm:pt modelId="{5C58527D-56F4-4D06-9FF8-0E9375B442E5}" type="pres">
      <dgm:prSet presAssocID="{AB462016-CFE9-44FE-8112-ED734D2147EF}" presName="node" presStyleLbl="node1" presStyleIdx="1" presStyleCnt="3" custScaleY="133734" custLinFactNeighborX="0">
        <dgm:presLayoutVars>
          <dgm:bulletEnabled val="1"/>
        </dgm:presLayoutVars>
      </dgm:prSet>
      <dgm:spPr>
        <a:xfrm>
          <a:off x="1370493" y="1550114"/>
          <a:ext cx="977080" cy="1357470"/>
        </a:xfrm>
        <a:prstGeom prst="roundRect">
          <a:avLst>
            <a:gd name="adj" fmla="val 10000"/>
          </a:avLst>
        </a:prstGeom>
      </dgm:spPr>
    </dgm:pt>
    <dgm:pt modelId="{78AC3308-53F0-485F-8841-49FE48C16E43}" type="pres">
      <dgm:prSet presAssocID="{30BE06E4-1F33-49EB-BEDB-DF3D3081BA75}" presName="sibTrans" presStyleLbl="sibTrans2D1" presStyleIdx="1" presStyleCnt="2"/>
      <dgm:spPr/>
    </dgm:pt>
    <dgm:pt modelId="{41DC180D-5307-41B2-8CD1-0E2D462EC920}" type="pres">
      <dgm:prSet presAssocID="{30BE06E4-1F33-49EB-BEDB-DF3D3081BA75}" presName="connectorText" presStyleLbl="sibTrans2D1" presStyleIdx="1" presStyleCnt="2"/>
      <dgm:spPr/>
    </dgm:pt>
    <dgm:pt modelId="{686F1BBA-937B-4456-8F3A-EA6092BE5C9B}" type="pres">
      <dgm:prSet presAssocID="{25FF8FFA-7EE6-4F71-B419-FBB7EE18DEAA}" presName="node" presStyleLbl="node1" presStyleIdx="2" presStyleCnt="3" custScaleY="133734">
        <dgm:presLayoutVars>
          <dgm:bulletEnabled val="1"/>
        </dgm:presLayoutVars>
      </dgm:prSet>
      <dgm:spPr>
        <a:xfrm>
          <a:off x="4106319" y="1550114"/>
          <a:ext cx="977080" cy="1357470"/>
        </a:xfrm>
        <a:prstGeom prst="roundRect">
          <a:avLst>
            <a:gd name="adj" fmla="val 10000"/>
          </a:avLst>
        </a:prstGeom>
      </dgm:spPr>
    </dgm:pt>
  </dgm:ptLst>
  <dgm:cxnLst>
    <dgm:cxn modelId="{F21F4F05-C5B7-4D3A-804E-DEA987904421}" type="presOf" srcId="{30BE06E4-1F33-49EB-BEDB-DF3D3081BA75}" destId="{78AC3308-53F0-485F-8841-49FE48C16E43}" srcOrd="0" destOrd="0" presId="urn:microsoft.com/office/officeart/2005/8/layout/process1"/>
    <dgm:cxn modelId="{B567B511-136C-4F3D-BDD5-4BC168969F43}" srcId="{ACBDCCE3-BB29-4CAC-935D-715576A5FEC2}" destId="{AB462016-CFE9-44FE-8112-ED734D2147EF}" srcOrd="1" destOrd="0" parTransId="{D94A9DD4-0625-473C-883D-62B7164469B4}" sibTransId="{30BE06E4-1F33-49EB-BEDB-DF3D3081BA75}"/>
    <dgm:cxn modelId="{785A8F33-71C9-4900-8274-5BADCFFA4605}" type="presOf" srcId="{7206BCEF-ECD3-4B51-B743-065794DBCD3B}" destId="{C281E7F6-3788-44B6-A416-E3695A433902}" srcOrd="0" destOrd="0" presId="urn:microsoft.com/office/officeart/2005/8/layout/process1"/>
    <dgm:cxn modelId="{43DE595C-4972-4367-813E-82187C8AFF83}" type="presOf" srcId="{25FF8FFA-7EE6-4F71-B419-FBB7EE18DEAA}" destId="{686F1BBA-937B-4456-8F3A-EA6092BE5C9B}" srcOrd="0" destOrd="0" presId="urn:microsoft.com/office/officeart/2005/8/layout/process1"/>
    <dgm:cxn modelId="{C16E9463-7A3F-4279-8B95-E60CE64B5C63}" srcId="{ACBDCCE3-BB29-4CAC-935D-715576A5FEC2}" destId="{C59A70E5-B434-4E5A-AF61-4EF15690F95B}" srcOrd="0" destOrd="0" parTransId="{560BE33E-0E7C-4854-BA7A-96FFF4A3FE0D}" sibTransId="{7206BCEF-ECD3-4B51-B743-065794DBCD3B}"/>
    <dgm:cxn modelId="{0B178B6E-BAD6-45F8-B610-120156D7977D}" type="presOf" srcId="{30BE06E4-1F33-49EB-BEDB-DF3D3081BA75}" destId="{41DC180D-5307-41B2-8CD1-0E2D462EC920}" srcOrd="1" destOrd="0" presId="urn:microsoft.com/office/officeart/2005/8/layout/process1"/>
    <dgm:cxn modelId="{79DDC279-1258-4C89-9C57-8C689C95F83B}" type="presOf" srcId="{C59A70E5-B434-4E5A-AF61-4EF15690F95B}" destId="{18C86214-D69E-4F8E-B3F0-92F00A5E005D}" srcOrd="0" destOrd="0" presId="urn:microsoft.com/office/officeart/2005/8/layout/process1"/>
    <dgm:cxn modelId="{CF9D0E82-902D-4EDE-AB13-0034B82FCD31}" type="presOf" srcId="{ACBDCCE3-BB29-4CAC-935D-715576A5FEC2}" destId="{8E8CFCD8-A05D-4A6D-8E59-2D62DA2F001B}" srcOrd="0" destOrd="0" presId="urn:microsoft.com/office/officeart/2005/8/layout/process1"/>
    <dgm:cxn modelId="{71F53EB6-8529-4A68-A5B1-DE601A4239B3}" type="presOf" srcId="{7206BCEF-ECD3-4B51-B743-065794DBCD3B}" destId="{6D70ABDA-3189-4FE8-BF02-7D10345781ED}" srcOrd="1" destOrd="0" presId="urn:microsoft.com/office/officeart/2005/8/layout/process1"/>
    <dgm:cxn modelId="{D85D72FC-5CA4-4A5D-A845-28E5631E64FC}" type="presOf" srcId="{AB462016-CFE9-44FE-8112-ED734D2147EF}" destId="{5C58527D-56F4-4D06-9FF8-0E9375B442E5}" srcOrd="0" destOrd="0" presId="urn:microsoft.com/office/officeart/2005/8/layout/process1"/>
    <dgm:cxn modelId="{9950D0FD-FA3D-4EE2-9D24-1910B3A0663B}" srcId="{ACBDCCE3-BB29-4CAC-935D-715576A5FEC2}" destId="{25FF8FFA-7EE6-4F71-B419-FBB7EE18DEAA}" srcOrd="2" destOrd="0" parTransId="{7C1CE772-114D-4F3E-BD18-1CF4476716A1}" sibTransId="{7D6AF67A-CCAF-4491-A943-F8298908F488}"/>
    <dgm:cxn modelId="{8F73A156-4573-4C09-8A86-258FD6CDCCA9}" type="presParOf" srcId="{8E8CFCD8-A05D-4A6D-8E59-2D62DA2F001B}" destId="{18C86214-D69E-4F8E-B3F0-92F00A5E005D}" srcOrd="0" destOrd="0" presId="urn:microsoft.com/office/officeart/2005/8/layout/process1"/>
    <dgm:cxn modelId="{A08C19A3-7C78-444F-8523-72C8D9CD0D0D}" type="presParOf" srcId="{8E8CFCD8-A05D-4A6D-8E59-2D62DA2F001B}" destId="{C281E7F6-3788-44B6-A416-E3695A433902}" srcOrd="1" destOrd="0" presId="urn:microsoft.com/office/officeart/2005/8/layout/process1"/>
    <dgm:cxn modelId="{06797FDA-509A-4D5E-B8B4-5D986F16F0D9}" type="presParOf" srcId="{C281E7F6-3788-44B6-A416-E3695A433902}" destId="{6D70ABDA-3189-4FE8-BF02-7D10345781ED}" srcOrd="0" destOrd="0" presId="urn:microsoft.com/office/officeart/2005/8/layout/process1"/>
    <dgm:cxn modelId="{DA028060-6A4D-4FC1-837F-168F1CD7A780}" type="presParOf" srcId="{8E8CFCD8-A05D-4A6D-8E59-2D62DA2F001B}" destId="{5C58527D-56F4-4D06-9FF8-0E9375B442E5}" srcOrd="2" destOrd="0" presId="urn:microsoft.com/office/officeart/2005/8/layout/process1"/>
    <dgm:cxn modelId="{447CFD1D-4AEE-43E2-B294-1E3FFC16B031}" type="presParOf" srcId="{8E8CFCD8-A05D-4A6D-8E59-2D62DA2F001B}" destId="{78AC3308-53F0-485F-8841-49FE48C16E43}" srcOrd="3" destOrd="0" presId="urn:microsoft.com/office/officeart/2005/8/layout/process1"/>
    <dgm:cxn modelId="{5EA0CC75-83AF-43CD-BF4F-FF8F747EADC9}" type="presParOf" srcId="{78AC3308-53F0-485F-8841-49FE48C16E43}" destId="{41DC180D-5307-41B2-8CD1-0E2D462EC920}" srcOrd="0" destOrd="0" presId="urn:microsoft.com/office/officeart/2005/8/layout/process1"/>
    <dgm:cxn modelId="{A6ED3C8C-07C9-4A8B-93FD-FC655FE037E3}" type="presParOf" srcId="{8E8CFCD8-A05D-4A6D-8E59-2D62DA2F001B}" destId="{686F1BBA-937B-4456-8F3A-EA6092BE5C9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86214-D69E-4F8E-B3F0-92F00A5E005D}">
      <dsp:nvSpPr>
        <dsp:cNvPr id="0" name=""/>
        <dsp:cNvSpPr/>
      </dsp:nvSpPr>
      <dsp:spPr>
        <a:xfrm>
          <a:off x="0" y="11400"/>
          <a:ext cx="1001077" cy="1546919"/>
        </a:xfrm>
        <a:prstGeom prst="roundRect">
          <a:avLst>
            <a:gd name="adj" fmla="val 10000"/>
          </a:avLst>
        </a:prstGeom>
        <a:solidFill>
          <a:srgbClr val="FFCCCC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Input image</a:t>
          </a:r>
        </a:p>
      </dsp:txBody>
      <dsp:txXfrm>
        <a:off x="29321" y="40721"/>
        <a:ext cx="942435" cy="1488277"/>
      </dsp:txXfrm>
    </dsp:sp>
    <dsp:sp modelId="{C281E7F6-3788-44B6-A416-E3695A433902}">
      <dsp:nvSpPr>
        <dsp:cNvPr id="0" name=""/>
        <dsp:cNvSpPr/>
      </dsp:nvSpPr>
      <dsp:spPr>
        <a:xfrm>
          <a:off x="1101185" y="660726"/>
          <a:ext cx="212228" cy="248267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rgbClr val="FF9999">
                <a:shade val="30000"/>
                <a:satMod val="115000"/>
              </a:srgbClr>
            </a:gs>
            <a:gs pos="50000">
              <a:srgbClr val="FF9999">
                <a:shade val="67500"/>
                <a:satMod val="115000"/>
              </a:srgbClr>
            </a:gs>
            <a:gs pos="100000">
              <a:srgbClr val="FF9999">
                <a:shade val="100000"/>
                <a:satMod val="115000"/>
              </a:srgbClr>
            </a:gs>
          </a:gsLst>
          <a:lin ang="27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1101185" y="710379"/>
        <a:ext cx="148560" cy="148961"/>
      </dsp:txXfrm>
    </dsp:sp>
    <dsp:sp modelId="{5C58527D-56F4-4D06-9FF8-0E9375B442E5}">
      <dsp:nvSpPr>
        <dsp:cNvPr id="0" name=""/>
        <dsp:cNvSpPr/>
      </dsp:nvSpPr>
      <dsp:spPr>
        <a:xfrm>
          <a:off x="1401508" y="11400"/>
          <a:ext cx="1001077" cy="1546919"/>
        </a:xfrm>
        <a:prstGeom prst="roundRect">
          <a:avLst>
            <a:gd name="adj" fmla="val 10000"/>
          </a:avLst>
        </a:prstGeom>
        <a:solidFill>
          <a:srgbClr val="FFCCCC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Object Detection (currently not included)</a:t>
          </a:r>
        </a:p>
      </dsp:txBody>
      <dsp:txXfrm>
        <a:off x="1430829" y="40721"/>
        <a:ext cx="942435" cy="1488277"/>
      </dsp:txXfrm>
    </dsp:sp>
    <dsp:sp modelId="{78AC3308-53F0-485F-8841-49FE48C16E43}">
      <dsp:nvSpPr>
        <dsp:cNvPr id="0" name=""/>
        <dsp:cNvSpPr/>
      </dsp:nvSpPr>
      <dsp:spPr>
        <a:xfrm>
          <a:off x="2502693" y="660726"/>
          <a:ext cx="212228" cy="248267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rgbClr val="FF9999">
                <a:shade val="30000"/>
                <a:satMod val="115000"/>
              </a:srgbClr>
            </a:gs>
            <a:gs pos="50000">
              <a:srgbClr val="FF9999">
                <a:shade val="67500"/>
                <a:satMod val="115000"/>
              </a:srgbClr>
            </a:gs>
            <a:gs pos="100000">
              <a:srgbClr val="FF9999">
                <a:shade val="100000"/>
                <a:satMod val="115000"/>
              </a:srgbClr>
            </a:gs>
          </a:gsLst>
          <a:lin ang="27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2502693" y="710379"/>
        <a:ext cx="148560" cy="148961"/>
      </dsp:txXfrm>
    </dsp:sp>
    <dsp:sp modelId="{686F1BBA-937B-4456-8F3A-EA6092BE5C9B}">
      <dsp:nvSpPr>
        <dsp:cNvPr id="0" name=""/>
        <dsp:cNvSpPr/>
      </dsp:nvSpPr>
      <dsp:spPr>
        <a:xfrm>
          <a:off x="2803017" y="11400"/>
          <a:ext cx="1001077" cy="1546919"/>
        </a:xfrm>
        <a:prstGeom prst="roundRect">
          <a:avLst>
            <a:gd name="adj" fmla="val 10000"/>
          </a:avLst>
        </a:prstGeom>
        <a:solidFill>
          <a:srgbClr val="FFCCCC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VGG 16 features (Product ID v/s features)</a:t>
          </a:r>
        </a:p>
      </dsp:txBody>
      <dsp:txXfrm>
        <a:off x="2832338" y="40721"/>
        <a:ext cx="942435" cy="1488277"/>
      </dsp:txXfrm>
    </dsp:sp>
    <dsp:sp modelId="{D7E8253B-1CE0-42A6-9AB3-66559182D6FB}">
      <dsp:nvSpPr>
        <dsp:cNvPr id="0" name=""/>
        <dsp:cNvSpPr/>
      </dsp:nvSpPr>
      <dsp:spPr>
        <a:xfrm>
          <a:off x="3904202" y="660726"/>
          <a:ext cx="212228" cy="248267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rgbClr val="FF9999">
                <a:shade val="30000"/>
                <a:satMod val="115000"/>
              </a:srgbClr>
            </a:gs>
            <a:gs pos="50000">
              <a:srgbClr val="FF9999">
                <a:shade val="67500"/>
                <a:satMod val="115000"/>
              </a:srgbClr>
            </a:gs>
            <a:gs pos="100000">
              <a:srgbClr val="FF9999">
                <a:shade val="100000"/>
                <a:satMod val="115000"/>
              </a:srgbClr>
            </a:gs>
          </a:gsLst>
          <a:lin ang="27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3904202" y="710379"/>
        <a:ext cx="148560" cy="148961"/>
      </dsp:txXfrm>
    </dsp:sp>
    <dsp:sp modelId="{DBD845C1-BEA4-41DA-81C6-C07F0FA57889}">
      <dsp:nvSpPr>
        <dsp:cNvPr id="0" name=""/>
        <dsp:cNvSpPr/>
      </dsp:nvSpPr>
      <dsp:spPr>
        <a:xfrm>
          <a:off x="4204525" y="11400"/>
          <a:ext cx="1001077" cy="1546919"/>
        </a:xfrm>
        <a:prstGeom prst="roundRect">
          <a:avLst>
            <a:gd name="adj" fmla="val 10000"/>
          </a:avLst>
        </a:prstGeom>
        <a:solidFill>
          <a:srgbClr val="FFCC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>
              <a:solidFill>
                <a:schemeClr val="tx1"/>
              </a:solidFill>
            </a:rPr>
            <a:t>ANN model (Category &amp; Shape prediction)</a:t>
          </a:r>
          <a:endParaRPr lang="en-IN" sz="1100" kern="1200" dirty="0">
            <a:solidFill>
              <a:schemeClr val="tx1"/>
            </a:solidFill>
          </a:endParaRPr>
        </a:p>
      </dsp:txBody>
      <dsp:txXfrm>
        <a:off x="4233846" y="40721"/>
        <a:ext cx="942435" cy="1488277"/>
      </dsp:txXfrm>
    </dsp:sp>
    <dsp:sp modelId="{69AA07D7-5FC5-47A4-88F6-DFD96102F149}">
      <dsp:nvSpPr>
        <dsp:cNvPr id="0" name=""/>
        <dsp:cNvSpPr/>
      </dsp:nvSpPr>
      <dsp:spPr>
        <a:xfrm>
          <a:off x="5305710" y="660726"/>
          <a:ext cx="212228" cy="248267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rgbClr val="FF9999">
                <a:shade val="30000"/>
                <a:satMod val="115000"/>
              </a:srgbClr>
            </a:gs>
            <a:gs pos="50000">
              <a:srgbClr val="FF9999">
                <a:shade val="67500"/>
                <a:satMod val="115000"/>
              </a:srgbClr>
            </a:gs>
            <a:gs pos="100000">
              <a:srgbClr val="FF9999">
                <a:shade val="100000"/>
                <a:satMod val="115000"/>
              </a:srgbClr>
            </a:gs>
          </a:gsLst>
          <a:lin ang="27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5305710" y="710379"/>
        <a:ext cx="148560" cy="148961"/>
      </dsp:txXfrm>
    </dsp:sp>
    <dsp:sp modelId="{8AD5DFED-00DE-4C04-9DDC-ED46D8D6F059}">
      <dsp:nvSpPr>
        <dsp:cNvPr id="0" name=""/>
        <dsp:cNvSpPr/>
      </dsp:nvSpPr>
      <dsp:spPr>
        <a:xfrm>
          <a:off x="5606034" y="11400"/>
          <a:ext cx="1001077" cy="1546919"/>
        </a:xfrm>
        <a:prstGeom prst="roundRect">
          <a:avLst>
            <a:gd name="adj" fmla="val 10000"/>
          </a:avLst>
        </a:prstGeom>
        <a:solidFill>
          <a:srgbClr val="FFCCCC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Cosine similarity scores</a:t>
          </a:r>
          <a:br>
            <a:rPr lang="en-IN" sz="1100" b="0" i="0" kern="1200" dirty="0">
              <a:solidFill>
                <a:srgbClr val="000000"/>
              </a:solidFill>
              <a:latin typeface="Arial"/>
              <a:ea typeface="+mn-ea"/>
              <a:cs typeface="+mn-cs"/>
            </a:rPr>
          </a:br>
          <a:r>
            <a:rPr lang="en-IN" sz="1100" b="0" i="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(Subset: predicted category &amp; shape)</a:t>
          </a:r>
        </a:p>
      </dsp:txBody>
      <dsp:txXfrm>
        <a:off x="5635355" y="40721"/>
        <a:ext cx="942435" cy="1488277"/>
      </dsp:txXfrm>
    </dsp:sp>
    <dsp:sp modelId="{893BBD41-AE0A-44F9-838E-6CEC1F3C2681}">
      <dsp:nvSpPr>
        <dsp:cNvPr id="0" name=""/>
        <dsp:cNvSpPr/>
      </dsp:nvSpPr>
      <dsp:spPr>
        <a:xfrm>
          <a:off x="6707219" y="660726"/>
          <a:ext cx="212228" cy="248267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rgbClr val="FF9999">
                <a:shade val="30000"/>
                <a:satMod val="115000"/>
              </a:srgbClr>
            </a:gs>
            <a:gs pos="50000">
              <a:srgbClr val="FF9999">
                <a:shade val="67500"/>
                <a:satMod val="115000"/>
              </a:srgbClr>
            </a:gs>
            <a:gs pos="100000">
              <a:srgbClr val="FF9999">
                <a:shade val="100000"/>
                <a:satMod val="115000"/>
              </a:srgbClr>
            </a:gs>
          </a:gsLst>
          <a:lin ang="27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6707219" y="710379"/>
        <a:ext cx="148560" cy="148961"/>
      </dsp:txXfrm>
    </dsp:sp>
    <dsp:sp modelId="{FC8B3CCA-AA59-452E-9865-DB28BF3476D1}">
      <dsp:nvSpPr>
        <dsp:cNvPr id="0" name=""/>
        <dsp:cNvSpPr/>
      </dsp:nvSpPr>
      <dsp:spPr>
        <a:xfrm>
          <a:off x="7007542" y="11400"/>
          <a:ext cx="1001077" cy="1546919"/>
        </a:xfrm>
        <a:prstGeom prst="roundRect">
          <a:avLst>
            <a:gd name="adj" fmla="val 10000"/>
          </a:avLst>
        </a:prstGeom>
        <a:solidFill>
          <a:srgbClr val="FFCCCC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Top10 Images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>
              <a:solidFill>
                <a:schemeClr val="tx1"/>
              </a:solidFill>
            </a:rPr>
            <a:t>(API)</a:t>
          </a:r>
          <a:endParaRPr lang="en-IN" sz="1100" b="0" i="0" kern="1200" dirty="0">
            <a:solidFill>
              <a:srgbClr val="000000"/>
            </a:solidFill>
            <a:latin typeface="Arial"/>
            <a:ea typeface="+mn-ea"/>
            <a:cs typeface="+mn-cs"/>
          </a:endParaRPr>
        </a:p>
      </dsp:txBody>
      <dsp:txXfrm>
        <a:off x="7036863" y="40721"/>
        <a:ext cx="942435" cy="14882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86214-D69E-4F8E-B3F0-92F00A5E005D}">
      <dsp:nvSpPr>
        <dsp:cNvPr id="0" name=""/>
        <dsp:cNvSpPr/>
      </dsp:nvSpPr>
      <dsp:spPr>
        <a:xfrm>
          <a:off x="4277" y="0"/>
          <a:ext cx="1278610" cy="86754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solidFill>
                <a:schemeClr val="tx1"/>
              </a:solidFill>
            </a:rPr>
            <a:t>Input Image</a:t>
          </a:r>
        </a:p>
      </dsp:txBody>
      <dsp:txXfrm>
        <a:off x="29686" y="25409"/>
        <a:ext cx="1227792" cy="816723"/>
      </dsp:txXfrm>
    </dsp:sp>
    <dsp:sp modelId="{C281E7F6-3788-44B6-A416-E3695A433902}">
      <dsp:nvSpPr>
        <dsp:cNvPr id="0" name=""/>
        <dsp:cNvSpPr/>
      </dsp:nvSpPr>
      <dsp:spPr>
        <a:xfrm>
          <a:off x="1410749" y="275222"/>
          <a:ext cx="271065" cy="317095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chemeClr val="accent4">
                <a:lumMod val="40000"/>
                <a:lumOff val="60000"/>
                <a:shade val="30000"/>
                <a:satMod val="115000"/>
              </a:schemeClr>
            </a:gs>
            <a:gs pos="50000">
              <a:schemeClr val="accent4">
                <a:lumMod val="40000"/>
                <a:lumOff val="60000"/>
                <a:shade val="67500"/>
                <a:satMod val="115000"/>
              </a:schemeClr>
            </a:gs>
            <a:gs pos="100000">
              <a:schemeClr val="accent4">
                <a:lumMod val="40000"/>
                <a:lumOff val="60000"/>
                <a:shade val="100000"/>
                <a:satMod val="115000"/>
              </a:schemeClr>
            </a:gs>
          </a:gsLst>
          <a:path path="circle">
            <a:fillToRect l="100000" t="100000"/>
          </a:path>
          <a:tileRect r="-100000" b="-10000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1410749" y="338641"/>
        <a:ext cx="189746" cy="190257"/>
      </dsp:txXfrm>
    </dsp:sp>
    <dsp:sp modelId="{5C58527D-56F4-4D06-9FF8-0E9375B442E5}">
      <dsp:nvSpPr>
        <dsp:cNvPr id="0" name=""/>
        <dsp:cNvSpPr/>
      </dsp:nvSpPr>
      <dsp:spPr>
        <a:xfrm>
          <a:off x="1794332" y="0"/>
          <a:ext cx="1278610" cy="86754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>
              <a:solidFill>
                <a:schemeClr val="tx1"/>
              </a:solidFill>
            </a:rPr>
            <a:t>Model</a:t>
          </a:r>
          <a:endParaRPr lang="en-IN" sz="1200" b="0" i="0" kern="1200" dirty="0">
            <a:solidFill>
              <a:srgbClr val="000000"/>
            </a:solidFill>
            <a:latin typeface="Arial"/>
            <a:ea typeface="+mn-ea"/>
            <a:cs typeface="+mn-cs"/>
          </a:endParaRPr>
        </a:p>
      </dsp:txBody>
      <dsp:txXfrm>
        <a:off x="1819741" y="25409"/>
        <a:ext cx="1227792" cy="816723"/>
      </dsp:txXfrm>
    </dsp:sp>
    <dsp:sp modelId="{78AC3308-53F0-485F-8841-49FE48C16E43}">
      <dsp:nvSpPr>
        <dsp:cNvPr id="0" name=""/>
        <dsp:cNvSpPr/>
      </dsp:nvSpPr>
      <dsp:spPr>
        <a:xfrm>
          <a:off x="3200803" y="275222"/>
          <a:ext cx="271065" cy="317095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chemeClr val="accent4">
                <a:lumMod val="40000"/>
                <a:lumOff val="60000"/>
                <a:shade val="30000"/>
                <a:satMod val="115000"/>
              </a:schemeClr>
            </a:gs>
            <a:gs pos="50000">
              <a:schemeClr val="accent4">
                <a:lumMod val="40000"/>
                <a:lumOff val="60000"/>
                <a:shade val="67500"/>
                <a:satMod val="115000"/>
              </a:schemeClr>
            </a:gs>
            <a:gs pos="100000">
              <a:schemeClr val="accent4">
                <a:lumMod val="40000"/>
                <a:lumOff val="60000"/>
                <a:shade val="100000"/>
                <a:satMod val="115000"/>
              </a:schemeClr>
            </a:gs>
          </a:gsLst>
          <a:path path="circle">
            <a:fillToRect l="100000" t="100000"/>
          </a:path>
          <a:tileRect r="-100000" b="-10000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3200803" y="338641"/>
        <a:ext cx="189746" cy="190257"/>
      </dsp:txXfrm>
    </dsp:sp>
    <dsp:sp modelId="{686F1BBA-937B-4456-8F3A-EA6092BE5C9B}">
      <dsp:nvSpPr>
        <dsp:cNvPr id="0" name=""/>
        <dsp:cNvSpPr/>
      </dsp:nvSpPr>
      <dsp:spPr>
        <a:xfrm>
          <a:off x="3584386" y="0"/>
          <a:ext cx="1278610" cy="86754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>
              <a:solidFill>
                <a:schemeClr val="tx1"/>
              </a:solidFill>
            </a:rPr>
            <a:t>10 Similar Images</a:t>
          </a:r>
        </a:p>
      </dsp:txBody>
      <dsp:txXfrm>
        <a:off x="3609795" y="25409"/>
        <a:ext cx="1227792" cy="816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 rot="5400000">
            <a:off x="5350050" y="146397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5799" y="1035886"/>
            <a:ext cx="38343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body" idx="2"/>
          </p:nvPr>
        </p:nvSpPr>
        <p:spPr>
          <a:xfrm>
            <a:off x="4683577" y="1035886"/>
            <a:ext cx="3828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13" name="Google Shape;113;p1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3"/>
          </p:nvPr>
        </p:nvSpPr>
        <p:spPr>
          <a:xfrm>
            <a:off x="4672693" y="946716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4"/>
          </p:nvPr>
        </p:nvSpPr>
        <p:spPr>
          <a:xfrm>
            <a:off x="4672693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25" name="Google Shape;125;p14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33" name="Google Shape;133;p1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>
            <a:spLocks noGrp="1"/>
          </p:cNvSpPr>
          <p:nvPr>
            <p:ph type="body" idx="1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⚫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⚫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2"/>
          </p:nvPr>
        </p:nvSpPr>
        <p:spPr>
          <a:xfrm>
            <a:off x="630936" y="1643745"/>
            <a:ext cx="2948700" cy="27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87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>
  <p:cSld name="1_Picture with 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>
            <a:spLocks noGrp="1"/>
          </p:cNvSpPr>
          <p:nvPr>
            <p:ph type="pic" idx="2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>
            <a:off x="630936" y="1643745"/>
            <a:ext cx="2948700" cy="27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87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Vertical Text">
  <p:cSld name="1_Title and Vertical 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 rot="5400000">
            <a:off x="2786946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62" name="Google Shape;162;p1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1" type="twoObj">
  <p:cSld name="TWO_OBJECT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1" type="twoTxTwoObj">
  <p:cSld name="TWO_OBJECTS_WITH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type="titleOnly">
  <p:cSld name="TITLE_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633845" y="1035886"/>
            <a:ext cx="38670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633845" y="1655160"/>
            <a:ext cx="38670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3"/>
          </p:nvPr>
        </p:nvSpPr>
        <p:spPr>
          <a:xfrm>
            <a:off x="4629150" y="1035887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4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38" name="Google Shape;38;p4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" name="Google Shape;3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⚫"/>
              <a:defRPr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⚫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⚫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2" name="Google Shape;222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3" name="Google Shape;223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623888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623888" y="3414475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0" name="Google Shape;230;p3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1" name="Google Shape;23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4629150" y="1035887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87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⚫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⚫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630936" y="1543049"/>
            <a:ext cx="29487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87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630936" y="1543050"/>
            <a:ext cx="29487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2777496" y="-1107763"/>
            <a:ext cx="3599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96" name="Google Shape;96;p11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sz="3300" b="0" i="0" u="none" strike="noStrike" cap="non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oreilly.com/library/view/practical-deep-learning/9781492034858/ch04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file:///C:\Users\Kartikay\Desktop\-%20https:\www.oreilly.com\library\view\practical-deep-learning\9781492034858\ch04.html" TargetMode="External"/><Relationship Id="rId5" Type="http://schemas.openxmlformats.org/officeDocument/2006/relationships/hyperlink" Target="https://towardsdatascience.com/product-image-classification-with-deep%20-learning-part-i-5bc4e8dccf41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jpe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Motivation and Literature Review</a:t>
            </a:r>
            <a:endParaRPr dirty="0"/>
          </a:p>
        </p:txBody>
      </p:sp>
      <p:pic>
        <p:nvPicPr>
          <p:cNvPr id="4" name="image7.png">
            <a:extLst>
              <a:ext uri="{FF2B5EF4-FFF2-40B4-BE49-F238E27FC236}">
                <a16:creationId xmlns:a16="http://schemas.microsoft.com/office/drawing/2014/main" id="{47F744D9-CBC9-44F9-AF91-BFB5B6E86D29}"/>
              </a:ext>
            </a:extLst>
          </p:cNvPr>
          <p:cNvPicPr/>
          <p:nvPr/>
        </p:nvPicPr>
        <p:blipFill rotWithShape="1">
          <a:blip r:embed="rId3"/>
          <a:srcRect t="766" r="2297" b="19030"/>
          <a:stretch/>
        </p:blipFill>
        <p:spPr>
          <a:xfrm>
            <a:off x="207290" y="1285793"/>
            <a:ext cx="4134122" cy="18191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31557E0-EAC3-479E-AB49-1C211F5AE50C}"/>
              </a:ext>
            </a:extLst>
          </p:cNvPr>
          <p:cNvGrpSpPr/>
          <p:nvPr/>
        </p:nvGrpSpPr>
        <p:grpSpPr>
          <a:xfrm>
            <a:off x="4572000" y="922351"/>
            <a:ext cx="4364710" cy="3033423"/>
            <a:chOff x="5579586" y="1582310"/>
            <a:chExt cx="3476671" cy="27153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552C012-5831-463E-B3F2-6EA18EF846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4906" t="6371" r="3394" b="5334"/>
            <a:stretch/>
          </p:blipFill>
          <p:spPr>
            <a:xfrm>
              <a:off x="7418566" y="1582310"/>
              <a:ext cx="1637691" cy="271537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A6EBD17-605D-4921-BA8A-CBD3B1508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5" t="6371" r="60617" b="5334"/>
            <a:stretch/>
          </p:blipFill>
          <p:spPr>
            <a:xfrm>
              <a:off x="5579586" y="1582310"/>
              <a:ext cx="1902590" cy="2715370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A57BE20-6FBF-44A6-85A0-92640070F0EE}"/>
              </a:ext>
            </a:extLst>
          </p:cNvPr>
          <p:cNvSpPr/>
          <p:nvPr/>
        </p:nvSpPr>
        <p:spPr>
          <a:xfrm>
            <a:off x="1240404" y="3828058"/>
            <a:ext cx="2218414" cy="373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i="1" dirty="0"/>
              <a:t>Website: Lenskart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E058EE-F60E-4AC1-8877-206EAD6E7251}"/>
              </a:ext>
            </a:extLst>
          </p:cNvPr>
          <p:cNvSpPr/>
          <p:nvPr/>
        </p:nvSpPr>
        <p:spPr>
          <a:xfrm>
            <a:off x="6050944" y="3828058"/>
            <a:ext cx="2218414" cy="373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i="1" dirty="0"/>
              <a:t>Google Lens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B36C1C-BB3A-410F-9351-6553F6622776}"/>
              </a:ext>
            </a:extLst>
          </p:cNvPr>
          <p:cNvSpPr txBox="1"/>
          <p:nvPr/>
        </p:nvSpPr>
        <p:spPr>
          <a:xfrm>
            <a:off x="68580" y="4232249"/>
            <a:ext cx="90754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Literature Review: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Classification for E-Commerce — Part I-</a:t>
            </a:r>
            <a:r>
              <a:rPr lang="en-US" sz="1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000" i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https://towardsdatascience.com/product-image-classification-with-deep -learning-part-i-5bc4e8dccf41</a:t>
            </a:r>
            <a:endParaRPr lang="en-US" sz="1000" i="1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Building a Reverse Image Search Engine: Understanding Embeddings</a:t>
            </a:r>
            <a:r>
              <a:rPr lang="en-US" sz="1000" i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- </a:t>
            </a:r>
            <a:r>
              <a:rPr lang="en-US" sz="1000" i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https://www.oreilly.com/library/view/practical-deep-learning/9781492034858/ch04.html</a:t>
            </a:r>
            <a:endParaRPr lang="en-US" sz="1000" i="1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i="1" dirty="0">
                <a:latin typeface="Times New Roman" panose="02020603050405020304" pitchFamily="18" charset="0"/>
              </a:rPr>
              <a:t>Srikanth </a:t>
            </a:r>
            <a:r>
              <a:rPr lang="en-IN" sz="1000" i="1" dirty="0" err="1">
                <a:latin typeface="Times New Roman" panose="02020603050405020304" pitchFamily="18" charset="0"/>
              </a:rPr>
              <a:t>Tammina</a:t>
            </a:r>
            <a:r>
              <a:rPr lang="en-IN" sz="1000" i="1" dirty="0">
                <a:latin typeface="Times New Roman" panose="02020603050405020304" pitchFamily="18" charset="0"/>
              </a:rPr>
              <a:t> (2019); Transfer learning using VGG-16 with Deep Convolutional Neural Network for Classifying Images; International Journal of Scientific and Research Publications (IJSRP) 9(10) (ISSN: 2250-3153), DOI: http://dx.doi.org/10.29322/IJSRP.9.10.2019.p9420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BA9560FB-77D0-4FD9-ACDF-639B96B425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3" b="4562"/>
          <a:stretch/>
        </p:blipFill>
        <p:spPr>
          <a:xfrm>
            <a:off x="5787632" y="2180339"/>
            <a:ext cx="3317898" cy="2947063"/>
          </a:xfrm>
          <a:prstGeom prst="rect">
            <a:avLst/>
          </a:prstGeom>
        </p:spPr>
      </p:pic>
      <p:sp>
        <p:nvSpPr>
          <p:cNvPr id="249" name="Google Shape;249;p37"/>
          <p:cNvSpPr txBox="1">
            <a:spLocks noGrp="1"/>
          </p:cNvSpPr>
          <p:nvPr>
            <p:ph type="title"/>
          </p:nvPr>
        </p:nvSpPr>
        <p:spPr>
          <a:xfrm>
            <a:off x="633851" y="274325"/>
            <a:ext cx="79479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Dataset Description and Preprocessing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8BDD1C-67E6-43A3-AC26-03E00288A4CF}"/>
              </a:ext>
            </a:extLst>
          </p:cNvPr>
          <p:cNvSpPr txBox="1"/>
          <p:nvPr/>
        </p:nvSpPr>
        <p:spPr>
          <a:xfrm>
            <a:off x="56360" y="936537"/>
            <a:ext cx="2870421" cy="1243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100" u="sng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Features of the dataset:</a:t>
            </a:r>
            <a:endParaRPr lang="en-IN" sz="1100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indent="-1714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100" dirty="0"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n-IN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roduct_name</a:t>
            </a:r>
            <a:endParaRPr lang="en-IN" sz="1100" dirty="0"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indent="-1714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100" dirty="0"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n-IN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roduct_id - unique product id</a:t>
            </a:r>
          </a:p>
          <a:p>
            <a:pPr marL="171450" indent="-1714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Parent_category - categorical column</a:t>
            </a:r>
          </a:p>
          <a:p>
            <a:pPr marL="171450" indent="-1714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Image_Front - url of the image</a:t>
            </a:r>
            <a:endParaRPr lang="en-IN" sz="1100" dirty="0"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indent="-1714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frame_shape  - categorical column</a:t>
            </a:r>
            <a:endParaRPr lang="en-IN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A4FC6-17D8-4851-ADAB-E1D8DE9B5A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" r="511" b="3856"/>
          <a:stretch/>
        </p:blipFill>
        <p:spPr>
          <a:xfrm>
            <a:off x="2617634" y="926836"/>
            <a:ext cx="6457786" cy="1253504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C5B3658-997C-49F4-892E-16A21DA517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7920786"/>
              </p:ext>
            </p:extLst>
          </p:nvPr>
        </p:nvGraphicFramePr>
        <p:xfrm>
          <a:off x="2907574" y="2412992"/>
          <a:ext cx="3337767" cy="217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1EEF6D5-49E3-4643-BBE8-7190C33A9AF1}"/>
              </a:ext>
            </a:extLst>
          </p:cNvPr>
          <p:cNvSpPr txBox="1"/>
          <p:nvPr/>
        </p:nvSpPr>
        <p:spPr>
          <a:xfrm>
            <a:off x="880012" y="2195125"/>
            <a:ext cx="1702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tx1"/>
                </a:solidFill>
              </a:rPr>
              <a:t>Dataset Size: 5570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664E0B8-666B-4027-8B86-0CF06C9964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839635"/>
              </p:ext>
            </p:extLst>
          </p:nvPr>
        </p:nvGraphicFramePr>
        <p:xfrm>
          <a:off x="56360" y="2372349"/>
          <a:ext cx="3113637" cy="2081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59" name="Group 58">
            <a:extLst>
              <a:ext uri="{FF2B5EF4-FFF2-40B4-BE49-F238E27FC236}">
                <a16:creationId xmlns:a16="http://schemas.microsoft.com/office/drawing/2014/main" id="{1086501F-08B0-4A52-AF6C-D591AD50EC4F}"/>
              </a:ext>
            </a:extLst>
          </p:cNvPr>
          <p:cNvGrpSpPr/>
          <p:nvPr/>
        </p:nvGrpSpPr>
        <p:grpSpPr>
          <a:xfrm>
            <a:off x="128692" y="4515296"/>
            <a:ext cx="6001174" cy="429477"/>
            <a:chOff x="395173" y="4458296"/>
            <a:chExt cx="5949220" cy="48647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A83F382-3D9C-4A7A-9E72-A7531CF20306}"/>
                </a:ext>
              </a:extLst>
            </p:cNvPr>
            <p:cNvSpPr/>
            <p:nvPr/>
          </p:nvSpPr>
          <p:spPr>
            <a:xfrm>
              <a:off x="5003942" y="4465916"/>
              <a:ext cx="1340451" cy="4712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00" dirty="0"/>
                <a:t>Features Storage (5570,7,7,512)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421C35D-7A1B-47CA-99DC-73528B905BDD}"/>
                </a:ext>
              </a:extLst>
            </p:cNvPr>
            <p:cNvSpPr/>
            <p:nvPr/>
          </p:nvSpPr>
          <p:spPr>
            <a:xfrm>
              <a:off x="3340487" y="4458297"/>
              <a:ext cx="1086161" cy="4864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00" dirty="0"/>
                <a:t>VGG 16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B245B2A-AD3E-425D-9EF9-1C77BB3764A7}"/>
                </a:ext>
              </a:extLst>
            </p:cNvPr>
            <p:cNvSpPr/>
            <p:nvPr/>
          </p:nvSpPr>
          <p:spPr>
            <a:xfrm>
              <a:off x="1661160" y="4458296"/>
              <a:ext cx="1182253" cy="4864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00" dirty="0"/>
                <a:t>Image_to_ array (224,224,3)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8BC68D2-911C-44EA-B173-51FD11B4262A}"/>
                </a:ext>
              </a:extLst>
            </p:cNvPr>
            <p:cNvCxnSpPr>
              <a:cxnSpLocks/>
              <a:stCxn id="12" idx="3"/>
              <a:endCxn id="11" idx="1"/>
            </p:cNvCxnSpPr>
            <p:nvPr/>
          </p:nvCxnSpPr>
          <p:spPr>
            <a:xfrm>
              <a:off x="2843413" y="4701534"/>
              <a:ext cx="49707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6795230-A319-4FAE-8E87-82740A45C73A}"/>
                </a:ext>
              </a:extLst>
            </p:cNvPr>
            <p:cNvCxnSpPr>
              <a:cxnSpLocks/>
              <a:stCxn id="11" idx="3"/>
              <a:endCxn id="3" idx="1"/>
            </p:cNvCxnSpPr>
            <p:nvPr/>
          </p:nvCxnSpPr>
          <p:spPr>
            <a:xfrm>
              <a:off x="4426647" y="4701535"/>
              <a:ext cx="57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82FD11E-EB91-49A1-9E77-3E3DEF8849D8}"/>
                </a:ext>
              </a:extLst>
            </p:cNvPr>
            <p:cNvSpPr txBox="1"/>
            <p:nvPr/>
          </p:nvSpPr>
          <p:spPr>
            <a:xfrm>
              <a:off x="395173" y="4526994"/>
              <a:ext cx="1265987" cy="287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b="1" dirty="0">
                  <a:solidFill>
                    <a:schemeClr val="tx1"/>
                  </a:solidFill>
                </a:rPr>
                <a:t>Pre-processing :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Methodology</a:t>
            </a:r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71ADB42-FFBB-4976-A48A-CBBEB7254D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4956862"/>
              </p:ext>
            </p:extLst>
          </p:nvPr>
        </p:nvGraphicFramePr>
        <p:xfrm>
          <a:off x="567690" y="3139440"/>
          <a:ext cx="8008620" cy="1569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91E99EF6-6234-4C58-A361-BB489907D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123738"/>
              </p:ext>
            </p:extLst>
          </p:nvPr>
        </p:nvGraphicFramePr>
        <p:xfrm>
          <a:off x="2168842" y="1430928"/>
          <a:ext cx="4867275" cy="867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8ABD838-E6D1-4E48-947C-4195ECB997E1}"/>
              </a:ext>
            </a:extLst>
          </p:cNvPr>
          <p:cNvSpPr/>
          <p:nvPr/>
        </p:nvSpPr>
        <p:spPr>
          <a:xfrm>
            <a:off x="411480" y="3063240"/>
            <a:ext cx="8382000" cy="1714500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C97787-7215-41F5-87D0-19DDA0D0F4C3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4602479" y="2298469"/>
            <a:ext cx="1" cy="764771"/>
          </a:xfrm>
          <a:prstGeom prst="straightConnector1">
            <a:avLst/>
          </a:prstGeom>
          <a:ln w="28575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Results and Team Contribution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86EAB-2EE0-4972-93AD-7E241FEC50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28" t="1264" b="3610"/>
          <a:stretch/>
        </p:blipFill>
        <p:spPr>
          <a:xfrm>
            <a:off x="5528526" y="1113440"/>
            <a:ext cx="3542904" cy="20042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4AD10F-97AE-4721-999C-FA8667C70E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7" r="49828" b="3126"/>
          <a:stretch/>
        </p:blipFill>
        <p:spPr>
          <a:xfrm>
            <a:off x="5478594" y="3136264"/>
            <a:ext cx="3542904" cy="2004233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ADFC1F09-8B1D-4AAA-8DDF-42FCDA483055}"/>
              </a:ext>
            </a:extLst>
          </p:cNvPr>
          <p:cNvGrpSpPr/>
          <p:nvPr/>
        </p:nvGrpSpPr>
        <p:grpSpPr>
          <a:xfrm>
            <a:off x="1353455" y="3031041"/>
            <a:ext cx="4068912" cy="1899742"/>
            <a:chOff x="157870" y="2543372"/>
            <a:chExt cx="4068912" cy="177216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9454250-131A-43FC-8AE6-98272F564757}"/>
                </a:ext>
              </a:extLst>
            </p:cNvPr>
            <p:cNvGrpSpPr/>
            <p:nvPr/>
          </p:nvGrpSpPr>
          <p:grpSpPr>
            <a:xfrm>
              <a:off x="159234" y="2641415"/>
              <a:ext cx="4067548" cy="1674120"/>
              <a:chOff x="159233" y="2939890"/>
              <a:chExt cx="4067548" cy="15441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025C679-BC2D-461B-BC67-1AC6E2B26F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15" t="1037" r="48972" b="-1037"/>
              <a:stretch/>
            </p:blipFill>
            <p:spPr>
              <a:xfrm>
                <a:off x="159233" y="2939890"/>
                <a:ext cx="671743" cy="1496326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2C9A9CCA-F1DA-46EC-B3FA-6A953DB0C5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5156"/>
              <a:stretch/>
            </p:blipFill>
            <p:spPr>
              <a:xfrm>
                <a:off x="920187" y="3536189"/>
                <a:ext cx="589988" cy="947888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1117017-B246-4779-9BC9-37C006AD22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31263"/>
              <a:stretch/>
            </p:blipFill>
            <p:spPr>
              <a:xfrm>
                <a:off x="1603989" y="3536188"/>
                <a:ext cx="614437" cy="947889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873D7DFC-457E-48DC-A817-79383500B1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32481"/>
              <a:stretch/>
            </p:blipFill>
            <p:spPr>
              <a:xfrm>
                <a:off x="3609381" y="3518355"/>
                <a:ext cx="617400" cy="900027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16ADDECA-CCC9-492A-8127-70567BF360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b="32481"/>
              <a:stretch/>
            </p:blipFill>
            <p:spPr>
              <a:xfrm>
                <a:off x="2291881" y="3544982"/>
                <a:ext cx="617400" cy="900027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6B58277C-ADB1-40AC-8A30-8A65AB9B50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5156"/>
              <a:stretch/>
            </p:blipFill>
            <p:spPr>
              <a:xfrm>
                <a:off x="2952214" y="3540584"/>
                <a:ext cx="589988" cy="900026"/>
              </a:xfrm>
              <a:prstGeom prst="rect">
                <a:avLst/>
              </a:prstGeom>
            </p:spPr>
          </p:pic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65017B9-B55D-48D8-A510-E3205BA03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7336"/>
            <a:stretch/>
          </p:blipFill>
          <p:spPr>
            <a:xfrm>
              <a:off x="157870" y="2543372"/>
              <a:ext cx="1045155" cy="687082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A79E8C-BC24-422C-BCE3-B20F0B2C5A82}"/>
              </a:ext>
            </a:extLst>
          </p:cNvPr>
          <p:cNvGrpSpPr/>
          <p:nvPr/>
        </p:nvGrpSpPr>
        <p:grpSpPr>
          <a:xfrm>
            <a:off x="1382899" y="957899"/>
            <a:ext cx="4068912" cy="1900221"/>
            <a:chOff x="157870" y="858059"/>
            <a:chExt cx="4068912" cy="177830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D193A9B-517E-4BA8-BFC7-2F37D30C6ED7}"/>
                </a:ext>
              </a:extLst>
            </p:cNvPr>
            <p:cNvGrpSpPr/>
            <p:nvPr/>
          </p:nvGrpSpPr>
          <p:grpSpPr>
            <a:xfrm>
              <a:off x="159234" y="931760"/>
              <a:ext cx="4067548" cy="1704600"/>
              <a:chOff x="159233" y="1005839"/>
              <a:chExt cx="6961477" cy="2929281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1AEB467D-B689-4C8F-A657-D6BD9E2AE3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r="36345" b="36741"/>
              <a:stretch/>
            </p:blipFill>
            <p:spPr>
              <a:xfrm>
                <a:off x="159233" y="1005839"/>
                <a:ext cx="1311606" cy="1877153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D6B9C126-7E07-4A33-8F11-0E819B7100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74222" r="37252"/>
              <a:stretch/>
            </p:blipFill>
            <p:spPr>
              <a:xfrm>
                <a:off x="1567368" y="2207118"/>
                <a:ext cx="1338676" cy="792000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7172B030-FAEC-4A5F-9253-F018240C38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b="70849"/>
              <a:stretch/>
            </p:blipFill>
            <p:spPr>
              <a:xfrm>
                <a:off x="3067563" y="2221034"/>
                <a:ext cx="1307445" cy="814084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E8BEB4C7-784D-46DC-B33E-BAFEA1B402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t="33449" b="32824"/>
              <a:stretch/>
            </p:blipFill>
            <p:spPr>
              <a:xfrm>
                <a:off x="4474208" y="2267062"/>
                <a:ext cx="1199335" cy="86400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FF11D93-DD5B-4EB3-A858-D27D31128A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t="68537"/>
              <a:stretch/>
            </p:blipFill>
            <p:spPr>
              <a:xfrm>
                <a:off x="5835063" y="2207118"/>
                <a:ext cx="1285647" cy="864000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64497A48-397C-4ABF-917B-13394021B3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b="70686"/>
              <a:stretch/>
            </p:blipFill>
            <p:spPr>
              <a:xfrm>
                <a:off x="159233" y="3012463"/>
                <a:ext cx="1260000" cy="820397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796EA04-4ABE-411F-AEA2-7FD40FF3E9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t="33058" b="38642"/>
              <a:stretch/>
            </p:blipFill>
            <p:spPr>
              <a:xfrm>
                <a:off x="1567368" y="3040860"/>
                <a:ext cx="1260000" cy="792000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A0ED763D-E635-4CB7-AFDB-6ACF601207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t="69128"/>
              <a:stretch/>
            </p:blipFill>
            <p:spPr>
              <a:xfrm>
                <a:off x="2971501" y="3053532"/>
                <a:ext cx="1285647" cy="881588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C0B216AA-1662-4486-BE33-E2D73AC9A7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t="34943" b="33889"/>
              <a:stretch/>
            </p:blipFill>
            <p:spPr>
              <a:xfrm>
                <a:off x="4401281" y="3071120"/>
                <a:ext cx="1323000" cy="864000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BF5B603A-B44A-4D06-A0B1-1FF1D269C4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t="68831"/>
              <a:stretch/>
            </p:blipFill>
            <p:spPr>
              <a:xfrm>
                <a:off x="5797710" y="3071120"/>
                <a:ext cx="1323000" cy="864000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97F9B07-D763-475D-946C-3B2EB2B022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b="8269"/>
            <a:stretch/>
          </p:blipFill>
          <p:spPr>
            <a:xfrm>
              <a:off x="157870" y="858059"/>
              <a:ext cx="1045155" cy="741478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C69A21B5-14BB-41D7-9DEB-2864E417D34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2568"/>
          <a:stretch/>
        </p:blipFill>
        <p:spPr>
          <a:xfrm>
            <a:off x="5595529" y="922561"/>
            <a:ext cx="3410859" cy="1969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60382CE-A50B-4C84-8852-8AB00301049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9756" y="3736432"/>
            <a:ext cx="880222" cy="75936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4FDD760-DE63-4C82-837E-19939E06789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0363" y="1726104"/>
            <a:ext cx="880222" cy="759368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CFF6BF-6CBD-47FF-A856-D98389DD4D2D}"/>
              </a:ext>
            </a:extLst>
          </p:cNvPr>
          <p:cNvCxnSpPr/>
          <p:nvPr/>
        </p:nvCxnSpPr>
        <p:spPr>
          <a:xfrm>
            <a:off x="1250605" y="976280"/>
            <a:ext cx="0" cy="3755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F7590E7-C304-4771-BCEB-DC4F456721C6}"/>
              </a:ext>
            </a:extLst>
          </p:cNvPr>
          <p:cNvCxnSpPr/>
          <p:nvPr/>
        </p:nvCxnSpPr>
        <p:spPr>
          <a:xfrm flipH="1">
            <a:off x="159756" y="2912304"/>
            <a:ext cx="990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AAFDB0E-EEA9-4901-A279-3A419984E363}"/>
              </a:ext>
            </a:extLst>
          </p:cNvPr>
          <p:cNvCxnSpPr/>
          <p:nvPr/>
        </p:nvCxnSpPr>
        <p:spPr>
          <a:xfrm flipH="1">
            <a:off x="1320867" y="2912304"/>
            <a:ext cx="4139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230</Words>
  <Application>Microsoft Office PowerPoint</Application>
  <PresentationFormat>On-screen Show (16:9)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Calibri</vt:lpstr>
      <vt:lpstr>Arial</vt:lpstr>
      <vt:lpstr>Quattrocento Sans</vt:lpstr>
      <vt:lpstr>Times New Roman</vt:lpstr>
      <vt:lpstr>Wingdings</vt:lpstr>
      <vt:lpstr>Noto Sans Symbols</vt:lpstr>
      <vt:lpstr>Office Theme</vt:lpstr>
      <vt:lpstr>Simple Light</vt:lpstr>
      <vt:lpstr>Motivation and Literature Review</vt:lpstr>
      <vt:lpstr>Dataset Description and Preprocessing</vt:lpstr>
      <vt:lpstr>Methodology</vt:lpstr>
      <vt:lpstr>Results and Team Contribution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Alok Srivastava</cp:lastModifiedBy>
  <cp:revision>79</cp:revision>
  <dcterms:modified xsi:type="dcterms:W3CDTF">2021-09-28T14:31:12Z</dcterms:modified>
</cp:coreProperties>
</file>