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70" r:id="rId2"/>
    <p:sldId id="257" r:id="rId3"/>
    <p:sldId id="258" r:id="rId4"/>
    <p:sldId id="259" r:id="rId5"/>
    <p:sldId id="260" r:id="rId6"/>
    <p:sldId id="261" r:id="rId7"/>
    <p:sldId id="262" r:id="rId8"/>
    <p:sldId id="263" r:id="rId9"/>
    <p:sldId id="264" r:id="rId10"/>
    <p:sldId id="272" r:id="rId11"/>
    <p:sldId id="265" r:id="rId12"/>
    <p:sldId id="268" r:id="rId13"/>
    <p:sldId id="266" r:id="rId14"/>
    <p:sldId id="269"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4F6D70-1002-9A70-5BA6-3501772FCF3C}" v="2" dt="2024-07-15T17:22:37.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660"/>
  </p:normalViewPr>
  <p:slideViewPr>
    <p:cSldViewPr snapToGrid="0">
      <p:cViewPr varScale="1">
        <p:scale>
          <a:sx n="70" d="100"/>
          <a:sy n="70" d="100"/>
        </p:scale>
        <p:origin x="648" y="44"/>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tip33@gmail.com" userId="40dd07a1208a3626" providerId="Windows Live" clId="Web-{BC4F6D70-1002-9A70-5BA6-3501772FCF3C}"/>
    <pc:docChg chg="modSld addMainMaster delMainMaster">
      <pc:chgData name="neetip33@gmail.com" userId="40dd07a1208a3626" providerId="Windows Live" clId="Web-{BC4F6D70-1002-9A70-5BA6-3501772FCF3C}" dt="2024-07-15T17:22:37.592" v="2"/>
      <pc:docMkLst>
        <pc:docMk/>
      </pc:docMkLst>
      <pc:sldChg chg="modSp mod modClrScheme chgLayout">
        <pc:chgData name="neetip33@gmail.com" userId="40dd07a1208a3626" providerId="Windows Live" clId="Web-{BC4F6D70-1002-9A70-5BA6-3501772FCF3C}" dt="2024-07-15T17:22:37.592" v="2"/>
        <pc:sldMkLst>
          <pc:docMk/>
          <pc:sldMk cId="841104349" sldId="256"/>
        </pc:sldMkLst>
        <pc:spChg chg="mod ord">
          <ac:chgData name="neetip33@gmail.com" userId="40dd07a1208a3626" providerId="Windows Live" clId="Web-{BC4F6D70-1002-9A70-5BA6-3501772FCF3C}" dt="2024-07-15T17:22:37.592" v="2"/>
          <ac:spMkLst>
            <pc:docMk/>
            <pc:sldMk cId="841104349" sldId="256"/>
            <ac:spMk id="5" creationId="{00000000-0000-0000-0000-000000000000}"/>
          </ac:spMkLst>
        </pc:spChg>
        <pc:spChg chg="mod ord">
          <ac:chgData name="neetip33@gmail.com" userId="40dd07a1208a3626" providerId="Windows Live" clId="Web-{BC4F6D70-1002-9A70-5BA6-3501772FCF3C}" dt="2024-07-15T17:22:37.592" v="2"/>
          <ac:spMkLst>
            <pc:docMk/>
            <pc:sldMk cId="841104349" sldId="256"/>
            <ac:spMk id="6" creationId="{00000000-0000-0000-0000-000000000000}"/>
          </ac:spMkLst>
        </pc:spChg>
      </pc:sldChg>
      <pc:sldChg chg="addSp delSp modSp mod setBg modClrScheme chgLayout">
        <pc:chgData name="neetip33@gmail.com" userId="40dd07a1208a3626" providerId="Windows Live" clId="Web-{BC4F6D70-1002-9A70-5BA6-3501772FCF3C}" dt="2024-07-15T17:22:37.592" v="2"/>
        <pc:sldMkLst>
          <pc:docMk/>
          <pc:sldMk cId="2581754006" sldId="257"/>
        </pc:sldMkLst>
        <pc:spChg chg="mod ord">
          <ac:chgData name="neetip33@gmail.com" userId="40dd07a1208a3626" providerId="Windows Live" clId="Web-{BC4F6D70-1002-9A70-5BA6-3501772FCF3C}" dt="2024-07-15T17:22:37.592" v="2"/>
          <ac:spMkLst>
            <pc:docMk/>
            <pc:sldMk cId="2581754006" sldId="257"/>
            <ac:spMk id="8" creationId="{00000000-0000-0000-0000-000000000000}"/>
          </ac:spMkLst>
        </pc:spChg>
        <pc:spChg chg="mod">
          <ac:chgData name="neetip33@gmail.com" userId="40dd07a1208a3626" providerId="Windows Live" clId="Web-{BC4F6D70-1002-9A70-5BA6-3501772FCF3C}" dt="2024-07-15T17:17:51.800" v="1"/>
          <ac:spMkLst>
            <pc:docMk/>
            <pc:sldMk cId="2581754006" sldId="257"/>
            <ac:spMk id="9" creationId="{00000000-0000-0000-0000-000000000000}"/>
          </ac:spMkLst>
        </pc:spChg>
        <pc:spChg chg="add del">
          <ac:chgData name="neetip33@gmail.com" userId="40dd07a1208a3626" providerId="Windows Live" clId="Web-{BC4F6D70-1002-9A70-5BA6-3501772FCF3C}" dt="2024-07-15T17:17:51.800" v="1"/>
          <ac:spMkLst>
            <pc:docMk/>
            <pc:sldMk cId="2581754006" sldId="257"/>
            <ac:spMk id="14" creationId="{0D7B6173-1D58-48E2-83CF-37350F315F75}"/>
          </ac:spMkLst>
        </pc:spChg>
        <pc:spChg chg="add del">
          <ac:chgData name="neetip33@gmail.com" userId="40dd07a1208a3626" providerId="Windows Live" clId="Web-{BC4F6D70-1002-9A70-5BA6-3501772FCF3C}" dt="2024-07-15T17:17:51.800" v="1"/>
          <ac:spMkLst>
            <pc:docMk/>
            <pc:sldMk cId="2581754006" sldId="257"/>
            <ac:spMk id="16" creationId="{3E4CBDBB-4FBD-4B9E-BD01-054A81D431CC}"/>
          </ac:spMkLst>
        </pc:spChg>
        <pc:spChg chg="add del">
          <ac:chgData name="neetip33@gmail.com" userId="40dd07a1208a3626" providerId="Windows Live" clId="Web-{BC4F6D70-1002-9A70-5BA6-3501772FCF3C}" dt="2024-07-15T17:17:51.800" v="1"/>
          <ac:spMkLst>
            <pc:docMk/>
            <pc:sldMk cId="2581754006" sldId="257"/>
            <ac:spMk id="20" creationId="{72C4834C-B602-4125-8264-BD0D55A5885F}"/>
          </ac:spMkLst>
        </pc:spChg>
        <pc:spChg chg="add del">
          <ac:chgData name="neetip33@gmail.com" userId="40dd07a1208a3626" providerId="Windows Live" clId="Web-{BC4F6D70-1002-9A70-5BA6-3501772FCF3C}" dt="2024-07-15T17:17:51.800" v="1"/>
          <ac:spMkLst>
            <pc:docMk/>
            <pc:sldMk cId="2581754006" sldId="257"/>
            <ac:spMk id="22" creationId="{53172EE5-132F-4DD4-8855-4DBBD9C3465E}"/>
          </ac:spMkLst>
        </pc:spChg>
        <pc:picChg chg="add del">
          <ac:chgData name="neetip33@gmail.com" userId="40dd07a1208a3626" providerId="Windows Live" clId="Web-{BC4F6D70-1002-9A70-5BA6-3501772FCF3C}" dt="2024-07-15T17:17:51.800" v="1"/>
          <ac:picMkLst>
            <pc:docMk/>
            <pc:sldMk cId="2581754006" sldId="257"/>
            <ac:picMk id="18" creationId="{B01A6F03-171F-40B2-8B2C-A061B89241F6}"/>
          </ac:picMkLst>
        </pc:picChg>
      </pc:sldChg>
      <pc:sldChg chg="modSp mod modClrScheme chgLayout">
        <pc:chgData name="neetip33@gmail.com" userId="40dd07a1208a3626" providerId="Windows Live" clId="Web-{BC4F6D70-1002-9A70-5BA6-3501772FCF3C}" dt="2024-07-15T17:22:37.592" v="2"/>
        <pc:sldMkLst>
          <pc:docMk/>
          <pc:sldMk cId="197819200" sldId="258"/>
        </pc:sldMkLst>
        <pc:spChg chg="mod ord">
          <ac:chgData name="neetip33@gmail.com" userId="40dd07a1208a3626" providerId="Windows Live" clId="Web-{BC4F6D70-1002-9A70-5BA6-3501772FCF3C}" dt="2024-07-15T17:22:37.592" v="2"/>
          <ac:spMkLst>
            <pc:docMk/>
            <pc:sldMk cId="197819200" sldId="258"/>
            <ac:spMk id="2" creationId="{00000000-0000-0000-0000-000000000000}"/>
          </ac:spMkLst>
        </pc:spChg>
        <pc:spChg chg="mod ord">
          <ac:chgData name="neetip33@gmail.com" userId="40dd07a1208a3626" providerId="Windows Live" clId="Web-{BC4F6D70-1002-9A70-5BA6-3501772FCF3C}" dt="2024-07-15T17:22:37.592" v="2"/>
          <ac:spMkLst>
            <pc:docMk/>
            <pc:sldMk cId="197819200" sldId="258"/>
            <ac:spMk id="3" creationId="{00000000-0000-0000-0000-000000000000}"/>
          </ac:spMkLst>
        </pc:spChg>
      </pc:sldChg>
      <pc:sldChg chg="modSp mod modClrScheme chgLayout">
        <pc:chgData name="neetip33@gmail.com" userId="40dd07a1208a3626" providerId="Windows Live" clId="Web-{BC4F6D70-1002-9A70-5BA6-3501772FCF3C}" dt="2024-07-15T17:22:37.592" v="2"/>
        <pc:sldMkLst>
          <pc:docMk/>
          <pc:sldMk cId="104921793" sldId="259"/>
        </pc:sldMkLst>
        <pc:spChg chg="mod ord">
          <ac:chgData name="neetip33@gmail.com" userId="40dd07a1208a3626" providerId="Windows Live" clId="Web-{BC4F6D70-1002-9A70-5BA6-3501772FCF3C}" dt="2024-07-15T17:22:37.592" v="2"/>
          <ac:spMkLst>
            <pc:docMk/>
            <pc:sldMk cId="104921793" sldId="259"/>
            <ac:spMk id="2" creationId="{00000000-0000-0000-0000-000000000000}"/>
          </ac:spMkLst>
        </pc:spChg>
      </pc:sldChg>
      <pc:sldChg chg="modSp mod modClrScheme chgLayout">
        <pc:chgData name="neetip33@gmail.com" userId="40dd07a1208a3626" providerId="Windows Live" clId="Web-{BC4F6D70-1002-9A70-5BA6-3501772FCF3C}" dt="2024-07-15T17:22:37.592" v="2"/>
        <pc:sldMkLst>
          <pc:docMk/>
          <pc:sldMk cId="1901615967" sldId="260"/>
        </pc:sldMkLst>
        <pc:spChg chg="mod ord">
          <ac:chgData name="neetip33@gmail.com" userId="40dd07a1208a3626" providerId="Windows Live" clId="Web-{BC4F6D70-1002-9A70-5BA6-3501772FCF3C}" dt="2024-07-15T17:22:37.592" v="2"/>
          <ac:spMkLst>
            <pc:docMk/>
            <pc:sldMk cId="1901615967" sldId="260"/>
            <ac:spMk id="2" creationId="{00000000-0000-0000-0000-000000000000}"/>
          </ac:spMkLst>
        </pc:spChg>
      </pc:sldChg>
      <pc:sldChg chg="modSp mod modClrScheme chgLayout">
        <pc:chgData name="neetip33@gmail.com" userId="40dd07a1208a3626" providerId="Windows Live" clId="Web-{BC4F6D70-1002-9A70-5BA6-3501772FCF3C}" dt="2024-07-15T17:22:37.592" v="2"/>
        <pc:sldMkLst>
          <pc:docMk/>
          <pc:sldMk cId="329628095" sldId="261"/>
        </pc:sldMkLst>
        <pc:spChg chg="mod ord">
          <ac:chgData name="neetip33@gmail.com" userId="40dd07a1208a3626" providerId="Windows Live" clId="Web-{BC4F6D70-1002-9A70-5BA6-3501772FCF3C}" dt="2024-07-15T17:22:37.592" v="2"/>
          <ac:spMkLst>
            <pc:docMk/>
            <pc:sldMk cId="329628095" sldId="261"/>
            <ac:spMk id="2" creationId="{00000000-0000-0000-0000-000000000000}"/>
          </ac:spMkLst>
        </pc:spChg>
      </pc:sldChg>
      <pc:sldChg chg="modSp mod modClrScheme chgLayout">
        <pc:chgData name="neetip33@gmail.com" userId="40dd07a1208a3626" providerId="Windows Live" clId="Web-{BC4F6D70-1002-9A70-5BA6-3501772FCF3C}" dt="2024-07-15T17:22:37.592" v="2"/>
        <pc:sldMkLst>
          <pc:docMk/>
          <pc:sldMk cId="907515663" sldId="262"/>
        </pc:sldMkLst>
        <pc:spChg chg="mod ord">
          <ac:chgData name="neetip33@gmail.com" userId="40dd07a1208a3626" providerId="Windows Live" clId="Web-{BC4F6D70-1002-9A70-5BA6-3501772FCF3C}" dt="2024-07-15T17:22:37.592" v="2"/>
          <ac:spMkLst>
            <pc:docMk/>
            <pc:sldMk cId="907515663" sldId="262"/>
            <ac:spMk id="2" creationId="{00000000-0000-0000-0000-000000000000}"/>
          </ac:spMkLst>
        </pc:spChg>
      </pc:sldChg>
      <pc:sldChg chg="modSp mod modClrScheme chgLayout">
        <pc:chgData name="neetip33@gmail.com" userId="40dd07a1208a3626" providerId="Windows Live" clId="Web-{BC4F6D70-1002-9A70-5BA6-3501772FCF3C}" dt="2024-07-15T17:22:37.592" v="2"/>
        <pc:sldMkLst>
          <pc:docMk/>
          <pc:sldMk cId="3854318894" sldId="263"/>
        </pc:sldMkLst>
        <pc:spChg chg="mod ord">
          <ac:chgData name="neetip33@gmail.com" userId="40dd07a1208a3626" providerId="Windows Live" clId="Web-{BC4F6D70-1002-9A70-5BA6-3501772FCF3C}" dt="2024-07-15T17:22:37.592" v="2"/>
          <ac:spMkLst>
            <pc:docMk/>
            <pc:sldMk cId="3854318894" sldId="263"/>
            <ac:spMk id="2" creationId="{00000000-0000-0000-0000-000000000000}"/>
          </ac:spMkLst>
        </pc:spChg>
      </pc:sldChg>
      <pc:sldChg chg="modSp mod modClrScheme chgLayout">
        <pc:chgData name="neetip33@gmail.com" userId="40dd07a1208a3626" providerId="Windows Live" clId="Web-{BC4F6D70-1002-9A70-5BA6-3501772FCF3C}" dt="2024-07-15T17:22:37.592" v="2"/>
        <pc:sldMkLst>
          <pc:docMk/>
          <pc:sldMk cId="3782805626" sldId="264"/>
        </pc:sldMkLst>
        <pc:spChg chg="mod ord">
          <ac:chgData name="neetip33@gmail.com" userId="40dd07a1208a3626" providerId="Windows Live" clId="Web-{BC4F6D70-1002-9A70-5BA6-3501772FCF3C}" dt="2024-07-15T17:22:37.592" v="2"/>
          <ac:spMkLst>
            <pc:docMk/>
            <pc:sldMk cId="3782805626" sldId="264"/>
            <ac:spMk id="2" creationId="{00000000-0000-0000-0000-000000000000}"/>
          </ac:spMkLst>
        </pc:spChg>
      </pc:sldChg>
      <pc:sldChg chg="modSp mod modClrScheme chgLayout">
        <pc:chgData name="neetip33@gmail.com" userId="40dd07a1208a3626" providerId="Windows Live" clId="Web-{BC4F6D70-1002-9A70-5BA6-3501772FCF3C}" dt="2024-07-15T17:22:37.592" v="2"/>
        <pc:sldMkLst>
          <pc:docMk/>
          <pc:sldMk cId="1241447478" sldId="265"/>
        </pc:sldMkLst>
        <pc:spChg chg="mod ord">
          <ac:chgData name="neetip33@gmail.com" userId="40dd07a1208a3626" providerId="Windows Live" clId="Web-{BC4F6D70-1002-9A70-5BA6-3501772FCF3C}" dt="2024-07-15T17:22:37.592" v="2"/>
          <ac:spMkLst>
            <pc:docMk/>
            <pc:sldMk cId="1241447478" sldId="265"/>
            <ac:spMk id="2" creationId="{00000000-0000-0000-0000-000000000000}"/>
          </ac:spMkLst>
        </pc:spChg>
      </pc:sldChg>
      <pc:sldChg chg="modSp mod modClrScheme chgLayout">
        <pc:chgData name="neetip33@gmail.com" userId="40dd07a1208a3626" providerId="Windows Live" clId="Web-{BC4F6D70-1002-9A70-5BA6-3501772FCF3C}" dt="2024-07-15T17:22:37.592" v="2"/>
        <pc:sldMkLst>
          <pc:docMk/>
          <pc:sldMk cId="2508666987" sldId="266"/>
        </pc:sldMkLst>
        <pc:spChg chg="mod ord">
          <ac:chgData name="neetip33@gmail.com" userId="40dd07a1208a3626" providerId="Windows Live" clId="Web-{BC4F6D70-1002-9A70-5BA6-3501772FCF3C}" dt="2024-07-15T17:22:37.592" v="2"/>
          <ac:spMkLst>
            <pc:docMk/>
            <pc:sldMk cId="2508666987" sldId="266"/>
            <ac:spMk id="2" creationId="{00000000-0000-0000-0000-000000000000}"/>
          </ac:spMkLst>
        </pc:spChg>
      </pc:sldChg>
      <pc:sldChg chg="modSp mod modClrScheme chgLayout">
        <pc:chgData name="neetip33@gmail.com" userId="40dd07a1208a3626" providerId="Windows Live" clId="Web-{BC4F6D70-1002-9A70-5BA6-3501772FCF3C}" dt="2024-07-15T17:22:37.592" v="2"/>
        <pc:sldMkLst>
          <pc:docMk/>
          <pc:sldMk cId="1376219391" sldId="267"/>
        </pc:sldMkLst>
        <pc:spChg chg="mod ord">
          <ac:chgData name="neetip33@gmail.com" userId="40dd07a1208a3626" providerId="Windows Live" clId="Web-{BC4F6D70-1002-9A70-5BA6-3501772FCF3C}" dt="2024-07-15T17:22:37.592" v="2"/>
          <ac:spMkLst>
            <pc:docMk/>
            <pc:sldMk cId="1376219391" sldId="267"/>
            <ac:spMk id="2" creationId="{00000000-0000-0000-0000-000000000000}"/>
          </ac:spMkLst>
        </pc:spChg>
      </pc:sldChg>
      <pc:sldMasterChg chg="del delSldLayout">
        <pc:chgData name="neetip33@gmail.com" userId="40dd07a1208a3626" providerId="Windows Live" clId="Web-{BC4F6D70-1002-9A70-5BA6-3501772FCF3C}" dt="2024-07-15T17:22:37.592" v="2"/>
        <pc:sldMasterMkLst>
          <pc:docMk/>
          <pc:sldMasterMk cId="2901203838" sldId="2147483648"/>
        </pc:sldMasterMkLst>
        <pc:sldLayoutChg chg="del">
          <pc:chgData name="neetip33@gmail.com" userId="40dd07a1208a3626" providerId="Windows Live" clId="Web-{BC4F6D70-1002-9A70-5BA6-3501772FCF3C}" dt="2024-07-15T17:22:37.592" v="2"/>
          <pc:sldLayoutMkLst>
            <pc:docMk/>
            <pc:sldMasterMk cId="2901203838" sldId="2147483648"/>
            <pc:sldLayoutMk cId="1455245399" sldId="2147483649"/>
          </pc:sldLayoutMkLst>
        </pc:sldLayoutChg>
        <pc:sldLayoutChg chg="del">
          <pc:chgData name="neetip33@gmail.com" userId="40dd07a1208a3626" providerId="Windows Live" clId="Web-{BC4F6D70-1002-9A70-5BA6-3501772FCF3C}" dt="2024-07-15T17:22:37.592" v="2"/>
          <pc:sldLayoutMkLst>
            <pc:docMk/>
            <pc:sldMasterMk cId="2901203838" sldId="2147483648"/>
            <pc:sldLayoutMk cId="1950984306" sldId="2147483650"/>
          </pc:sldLayoutMkLst>
        </pc:sldLayoutChg>
        <pc:sldLayoutChg chg="del">
          <pc:chgData name="neetip33@gmail.com" userId="40dd07a1208a3626" providerId="Windows Live" clId="Web-{BC4F6D70-1002-9A70-5BA6-3501772FCF3C}" dt="2024-07-15T17:22:37.592" v="2"/>
          <pc:sldLayoutMkLst>
            <pc:docMk/>
            <pc:sldMasterMk cId="2901203838" sldId="2147483648"/>
            <pc:sldLayoutMk cId="1994293330" sldId="2147483651"/>
          </pc:sldLayoutMkLst>
        </pc:sldLayoutChg>
        <pc:sldLayoutChg chg="del">
          <pc:chgData name="neetip33@gmail.com" userId="40dd07a1208a3626" providerId="Windows Live" clId="Web-{BC4F6D70-1002-9A70-5BA6-3501772FCF3C}" dt="2024-07-15T17:22:37.592" v="2"/>
          <pc:sldLayoutMkLst>
            <pc:docMk/>
            <pc:sldMasterMk cId="2901203838" sldId="2147483648"/>
            <pc:sldLayoutMk cId="4003154400" sldId="2147483652"/>
          </pc:sldLayoutMkLst>
        </pc:sldLayoutChg>
        <pc:sldLayoutChg chg="del">
          <pc:chgData name="neetip33@gmail.com" userId="40dd07a1208a3626" providerId="Windows Live" clId="Web-{BC4F6D70-1002-9A70-5BA6-3501772FCF3C}" dt="2024-07-15T17:22:37.592" v="2"/>
          <pc:sldLayoutMkLst>
            <pc:docMk/>
            <pc:sldMasterMk cId="2901203838" sldId="2147483648"/>
            <pc:sldLayoutMk cId="1863920715" sldId="2147483653"/>
          </pc:sldLayoutMkLst>
        </pc:sldLayoutChg>
        <pc:sldLayoutChg chg="del">
          <pc:chgData name="neetip33@gmail.com" userId="40dd07a1208a3626" providerId="Windows Live" clId="Web-{BC4F6D70-1002-9A70-5BA6-3501772FCF3C}" dt="2024-07-15T17:22:37.592" v="2"/>
          <pc:sldLayoutMkLst>
            <pc:docMk/>
            <pc:sldMasterMk cId="2901203838" sldId="2147483648"/>
            <pc:sldLayoutMk cId="1460659207" sldId="2147483654"/>
          </pc:sldLayoutMkLst>
        </pc:sldLayoutChg>
        <pc:sldLayoutChg chg="del">
          <pc:chgData name="neetip33@gmail.com" userId="40dd07a1208a3626" providerId="Windows Live" clId="Web-{BC4F6D70-1002-9A70-5BA6-3501772FCF3C}" dt="2024-07-15T17:22:37.592" v="2"/>
          <pc:sldLayoutMkLst>
            <pc:docMk/>
            <pc:sldMasterMk cId="2901203838" sldId="2147483648"/>
            <pc:sldLayoutMk cId="2085218340" sldId="2147483655"/>
          </pc:sldLayoutMkLst>
        </pc:sldLayoutChg>
        <pc:sldLayoutChg chg="del">
          <pc:chgData name="neetip33@gmail.com" userId="40dd07a1208a3626" providerId="Windows Live" clId="Web-{BC4F6D70-1002-9A70-5BA6-3501772FCF3C}" dt="2024-07-15T17:22:37.592" v="2"/>
          <pc:sldLayoutMkLst>
            <pc:docMk/>
            <pc:sldMasterMk cId="2901203838" sldId="2147483648"/>
            <pc:sldLayoutMk cId="3469311912" sldId="2147483656"/>
          </pc:sldLayoutMkLst>
        </pc:sldLayoutChg>
        <pc:sldLayoutChg chg="del">
          <pc:chgData name="neetip33@gmail.com" userId="40dd07a1208a3626" providerId="Windows Live" clId="Web-{BC4F6D70-1002-9A70-5BA6-3501772FCF3C}" dt="2024-07-15T17:22:37.592" v="2"/>
          <pc:sldLayoutMkLst>
            <pc:docMk/>
            <pc:sldMasterMk cId="2901203838" sldId="2147483648"/>
            <pc:sldLayoutMk cId="1939584863" sldId="2147483657"/>
          </pc:sldLayoutMkLst>
        </pc:sldLayoutChg>
        <pc:sldLayoutChg chg="del">
          <pc:chgData name="neetip33@gmail.com" userId="40dd07a1208a3626" providerId="Windows Live" clId="Web-{BC4F6D70-1002-9A70-5BA6-3501772FCF3C}" dt="2024-07-15T17:22:37.592" v="2"/>
          <pc:sldLayoutMkLst>
            <pc:docMk/>
            <pc:sldMasterMk cId="2901203838" sldId="2147483648"/>
            <pc:sldLayoutMk cId="1768529377" sldId="2147483658"/>
          </pc:sldLayoutMkLst>
        </pc:sldLayoutChg>
        <pc:sldLayoutChg chg="del">
          <pc:chgData name="neetip33@gmail.com" userId="40dd07a1208a3626" providerId="Windows Live" clId="Web-{BC4F6D70-1002-9A70-5BA6-3501772FCF3C}" dt="2024-07-15T17:22:37.592" v="2"/>
          <pc:sldLayoutMkLst>
            <pc:docMk/>
            <pc:sldMasterMk cId="2901203838" sldId="2147483648"/>
            <pc:sldLayoutMk cId="857274293" sldId="2147483659"/>
          </pc:sldLayoutMkLst>
        </pc:sldLayoutChg>
      </pc:sldMasterChg>
      <pc:sldMasterChg chg="add addSldLayout modSldLayout">
        <pc:chgData name="neetip33@gmail.com" userId="40dd07a1208a3626" providerId="Windows Live" clId="Web-{BC4F6D70-1002-9A70-5BA6-3501772FCF3C}" dt="2024-07-15T17:22:37.592" v="2"/>
        <pc:sldMasterMkLst>
          <pc:docMk/>
          <pc:sldMasterMk cId="4243094746" sldId="2147483660"/>
        </pc:sldMasterMkLst>
        <pc:sldLayoutChg chg="add mod replId">
          <pc:chgData name="neetip33@gmail.com" userId="40dd07a1208a3626" providerId="Windows Live" clId="Web-{BC4F6D70-1002-9A70-5BA6-3501772FCF3C}" dt="2024-07-15T17:22:37.592" v="2"/>
          <pc:sldLayoutMkLst>
            <pc:docMk/>
            <pc:sldMasterMk cId="4243094746" sldId="2147483660"/>
            <pc:sldLayoutMk cId="1070611865" sldId="2147483661"/>
          </pc:sldLayoutMkLst>
        </pc:sldLayoutChg>
        <pc:sldLayoutChg chg="add mod replId">
          <pc:chgData name="neetip33@gmail.com" userId="40dd07a1208a3626" providerId="Windows Live" clId="Web-{BC4F6D70-1002-9A70-5BA6-3501772FCF3C}" dt="2024-07-15T17:22:37.592" v="2"/>
          <pc:sldLayoutMkLst>
            <pc:docMk/>
            <pc:sldMasterMk cId="4243094746" sldId="2147483660"/>
            <pc:sldLayoutMk cId="3436759336" sldId="2147483662"/>
          </pc:sldLayoutMkLst>
        </pc:sldLayoutChg>
        <pc:sldLayoutChg chg="add mod replId">
          <pc:chgData name="neetip33@gmail.com" userId="40dd07a1208a3626" providerId="Windows Live" clId="Web-{BC4F6D70-1002-9A70-5BA6-3501772FCF3C}" dt="2024-07-15T17:22:37.592" v="2"/>
          <pc:sldLayoutMkLst>
            <pc:docMk/>
            <pc:sldMasterMk cId="4243094746" sldId="2147483660"/>
            <pc:sldLayoutMk cId="2691234216" sldId="2147483663"/>
          </pc:sldLayoutMkLst>
        </pc:sldLayoutChg>
        <pc:sldLayoutChg chg="add mod replId">
          <pc:chgData name="neetip33@gmail.com" userId="40dd07a1208a3626" providerId="Windows Live" clId="Web-{BC4F6D70-1002-9A70-5BA6-3501772FCF3C}" dt="2024-07-15T17:22:37.592" v="2"/>
          <pc:sldLayoutMkLst>
            <pc:docMk/>
            <pc:sldMasterMk cId="4243094746" sldId="2147483660"/>
            <pc:sldLayoutMk cId="4009036295" sldId="2147483664"/>
          </pc:sldLayoutMkLst>
        </pc:sldLayoutChg>
        <pc:sldLayoutChg chg="add mod replId">
          <pc:chgData name="neetip33@gmail.com" userId="40dd07a1208a3626" providerId="Windows Live" clId="Web-{BC4F6D70-1002-9A70-5BA6-3501772FCF3C}" dt="2024-07-15T17:22:37.592" v="2"/>
          <pc:sldLayoutMkLst>
            <pc:docMk/>
            <pc:sldMasterMk cId="4243094746" sldId="2147483660"/>
            <pc:sldLayoutMk cId="218238191" sldId="2147483665"/>
          </pc:sldLayoutMkLst>
        </pc:sldLayoutChg>
        <pc:sldLayoutChg chg="add mod replId">
          <pc:chgData name="neetip33@gmail.com" userId="40dd07a1208a3626" providerId="Windows Live" clId="Web-{BC4F6D70-1002-9A70-5BA6-3501772FCF3C}" dt="2024-07-15T17:22:37.592" v="2"/>
          <pc:sldLayoutMkLst>
            <pc:docMk/>
            <pc:sldMasterMk cId="4243094746" sldId="2147483660"/>
            <pc:sldLayoutMk cId="994665912" sldId="2147483666"/>
          </pc:sldLayoutMkLst>
        </pc:sldLayoutChg>
        <pc:sldLayoutChg chg="add mod replId">
          <pc:chgData name="neetip33@gmail.com" userId="40dd07a1208a3626" providerId="Windows Live" clId="Web-{BC4F6D70-1002-9A70-5BA6-3501772FCF3C}" dt="2024-07-15T17:22:37.592" v="2"/>
          <pc:sldLayoutMkLst>
            <pc:docMk/>
            <pc:sldMasterMk cId="4243094746" sldId="2147483660"/>
            <pc:sldLayoutMk cId="2019983968" sldId="2147483667"/>
          </pc:sldLayoutMkLst>
        </pc:sldLayoutChg>
        <pc:sldLayoutChg chg="add mod replId">
          <pc:chgData name="neetip33@gmail.com" userId="40dd07a1208a3626" providerId="Windows Live" clId="Web-{BC4F6D70-1002-9A70-5BA6-3501772FCF3C}" dt="2024-07-15T17:22:37.592" v="2"/>
          <pc:sldLayoutMkLst>
            <pc:docMk/>
            <pc:sldMasterMk cId="4243094746" sldId="2147483660"/>
            <pc:sldLayoutMk cId="3351843393" sldId="2147483668"/>
          </pc:sldLayoutMkLst>
        </pc:sldLayoutChg>
        <pc:sldLayoutChg chg="add mod replId">
          <pc:chgData name="neetip33@gmail.com" userId="40dd07a1208a3626" providerId="Windows Live" clId="Web-{BC4F6D70-1002-9A70-5BA6-3501772FCF3C}" dt="2024-07-15T17:22:37.592" v="2"/>
          <pc:sldLayoutMkLst>
            <pc:docMk/>
            <pc:sldMasterMk cId="4243094746" sldId="2147483660"/>
            <pc:sldLayoutMk cId="2487906313" sldId="2147483669"/>
          </pc:sldLayoutMkLst>
        </pc:sldLayoutChg>
        <pc:sldLayoutChg chg="add mod replId">
          <pc:chgData name="neetip33@gmail.com" userId="40dd07a1208a3626" providerId="Windows Live" clId="Web-{BC4F6D70-1002-9A70-5BA6-3501772FCF3C}" dt="2024-07-15T17:22:37.592" v="2"/>
          <pc:sldLayoutMkLst>
            <pc:docMk/>
            <pc:sldMasterMk cId="4243094746" sldId="2147483660"/>
            <pc:sldLayoutMk cId="4227294470" sldId="2147483670"/>
          </pc:sldLayoutMkLst>
        </pc:sldLayoutChg>
        <pc:sldLayoutChg chg="add mod replId">
          <pc:chgData name="neetip33@gmail.com" userId="40dd07a1208a3626" providerId="Windows Live" clId="Web-{BC4F6D70-1002-9A70-5BA6-3501772FCF3C}" dt="2024-07-15T17:22:37.592" v="2"/>
          <pc:sldLayoutMkLst>
            <pc:docMk/>
            <pc:sldMasterMk cId="4243094746" sldId="2147483660"/>
            <pc:sldLayoutMk cId="1306671547"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4.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5.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3.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xmlns="" id="{BA5D5A72-CB6F-F8DE-E2C9-90459C8C3DC1}"/>
              </a:ext>
              <a:ext uri="{C183D7F6-B498-43B3-948B-1728B52AA6E4}">
                <adec:decorative xmlns:adec="http://schemas.microsoft.com/office/drawing/2017/decorative" xmlns=""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 uri="{C183D7F6-B498-43B3-948B-1728B52AA6E4}">
                <adec:decorative xmlns:adec="http://schemas.microsoft.com/office/drawing/2017/decorative" xmlns="" val="1"/>
              </a:ext>
            </a:extLst>
          </p:cNvPr>
          <p:cNvSpPr/>
          <p:nvPr/>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 uri="{C183D7F6-B498-43B3-948B-1728B52AA6E4}">
                <adec:decorative xmlns:adec="http://schemas.microsoft.com/office/drawing/2017/decorative" xmlns="" val="1"/>
              </a:ext>
            </a:extLst>
          </p:cNvPr>
          <p:cNvSpPr/>
          <p:nvPr/>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1973830618"/>
      </p:ext>
    </p:extLst>
  </p:cSld>
  <p:clrMapOvr>
    <a:masterClrMapping/>
  </p:clrMapOvr>
  <p:hf hdr="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xmlns="" id="{D014917C-8694-B4A4-A211-0F31F00E247E}"/>
              </a:ext>
              <a:ext uri="{C183D7F6-B498-43B3-948B-1728B52AA6E4}">
                <adec:decorative xmlns:adec="http://schemas.microsoft.com/office/drawing/2017/decorative" xmlns="" val="1"/>
              </a:ext>
            </a:extLst>
          </p:cNvPr>
          <p:cNvSpPr/>
          <p:nvPr/>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xmlns="" id="{A7DB6972-BB75-254A-BA88-C0C3E6E93BDB}"/>
              </a:ext>
              <a:ext uri="{C183D7F6-B498-43B3-948B-1728B52AA6E4}">
                <adec:decorative xmlns:adec="http://schemas.microsoft.com/office/drawing/2017/decorative" xmlns="" val="1"/>
              </a:ext>
            </a:extLst>
          </p:cNvPr>
          <p:cNvSpPr/>
          <p:nvPr/>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xmlns="" id="{790E862E-398F-571C-EC2C-3D17164DE059}"/>
              </a:ext>
              <a:ext uri="{C183D7F6-B498-43B3-948B-1728B52AA6E4}">
                <adec:decorative xmlns:adec="http://schemas.microsoft.com/office/drawing/2017/decorative" xmlns=""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xmlns=""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xmlns=""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xmlns=""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xmlns=""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E30AF5A0-43BB-4336-8627-9123B9144D80}" type="slidenum">
              <a:rPr lang="en-US" smtClean="0"/>
              <a:t>‹#›</a:t>
            </a:fld>
            <a:endParaRPr lang="en-US" dirty="0"/>
          </a:p>
        </p:txBody>
      </p:sp>
    </p:spTree>
    <p:extLst>
      <p:ext uri="{BB962C8B-B14F-4D97-AF65-F5344CB8AC3E}">
        <p14:creationId xmlns:p14="http://schemas.microsoft.com/office/powerpoint/2010/main" val="9906324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xmlns="" id="{D5595DD5-43B0-252F-8BC6-6B74340C5BCF}"/>
              </a:ext>
              <a:ext uri="{C183D7F6-B498-43B3-948B-1728B52AA6E4}">
                <adec:decorative xmlns:adec="http://schemas.microsoft.com/office/drawing/2017/decorative" xmlns=""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xmlns="" id="{BC3A3767-6C5E-8188-0A49-955BBACE37F0}"/>
              </a:ext>
              <a:ext uri="{C183D7F6-B498-43B3-948B-1728B52AA6E4}">
                <adec:decorative xmlns:adec="http://schemas.microsoft.com/office/drawing/2017/decorative" xmlns="" val="1"/>
              </a:ext>
            </a:extLst>
          </p:cNvPr>
          <p:cNvSpPr/>
          <p:nvPr/>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xmlns=""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xmlns=""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xmlns=""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E30AF5A0-43BB-4336-8627-9123B9144D80}" type="slidenum">
              <a:rPr lang="en-US" smtClean="0"/>
              <a:t>‹#›</a:t>
            </a:fld>
            <a:endParaRPr lang="en-US" dirty="0"/>
          </a:p>
        </p:txBody>
      </p:sp>
      <p:pic>
        <p:nvPicPr>
          <p:cNvPr id="43" name="Graphic 42">
            <a:extLst>
              <a:ext uri="{FF2B5EF4-FFF2-40B4-BE49-F238E27FC236}">
                <a16:creationId xmlns:a16="http://schemas.microsoft.com/office/drawing/2014/main" xmlns="" id="{C6639AD7-128F-B39D-B45F-0F22A2C6D68B}"/>
              </a:ext>
              <a:ext uri="{C183D7F6-B498-43B3-948B-1728B52AA6E4}">
                <adec:decorative xmlns:adec="http://schemas.microsoft.com/office/drawing/2017/decorative" xmlns=""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xmlns="" id="{48479A23-C29C-C711-510C-05B69B882268}"/>
              </a:ext>
              <a:ext uri="{C183D7F6-B498-43B3-948B-1728B52AA6E4}">
                <adec:decorative xmlns:adec="http://schemas.microsoft.com/office/drawing/2017/decorative" xmlns="" val="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xmlns="" id="{F3DC42FA-4B8F-2EFC-CAB4-1CCAB93BEB7B}"/>
              </a:ext>
              <a:ext uri="{C183D7F6-B498-43B3-948B-1728B52AA6E4}">
                <adec:decorative xmlns:adec="http://schemas.microsoft.com/office/drawing/2017/decorative" xmlns="" val="1"/>
              </a:ext>
            </a:extLst>
          </p:cNvPr>
          <p:cNvSpPr/>
          <p:nvPr/>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30714957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xmlns="" id="{4D6DED8E-165F-59D7-F01C-4EF0446E5FC0}"/>
              </a:ext>
            </a:extLst>
          </p:cNvPr>
          <p:cNvSpPr>
            <a:spLocks noGrp="1"/>
          </p:cNvSpPr>
          <p:nvPr>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xmlns=""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E30AF5A0-43BB-4336-8627-9123B9144D80}" type="slidenum">
              <a:rPr lang="en-US" smtClean="0"/>
              <a:t>‹#›</a:t>
            </a:fld>
            <a:endParaRPr lang="en-US" dirty="0"/>
          </a:p>
        </p:txBody>
      </p:sp>
    </p:spTree>
    <p:extLst>
      <p:ext uri="{BB962C8B-B14F-4D97-AF65-F5344CB8AC3E}">
        <p14:creationId xmlns:p14="http://schemas.microsoft.com/office/powerpoint/2010/main" val="43221916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 uri="{C183D7F6-B498-43B3-948B-1728B52AA6E4}">
                <adec:decorative xmlns:adec="http://schemas.microsoft.com/office/drawing/2017/decorative" xmlns="" val="1"/>
              </a:ext>
            </a:extLst>
          </p:cNvPr>
          <p:cNvSpPr/>
          <p:nvPr/>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FEB515B5-2D9F-58E1-6E3C-CCBF105D891E}"/>
              </a:ext>
              <a:ext uri="{C183D7F6-B498-43B3-948B-1728B52AA6E4}">
                <adec:decorative xmlns:adec="http://schemas.microsoft.com/office/drawing/2017/decorative" xmlns="" val="1"/>
              </a:ext>
            </a:extLst>
          </p:cNvPr>
          <p:cNvSpPr/>
          <p:nvPr/>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xmlns="" id="{5CCFEDF9-5B69-87BA-8A33-35033DA4013F}"/>
              </a:ext>
              <a:ext uri="{C183D7F6-B498-43B3-948B-1728B52AA6E4}">
                <adec:decorative xmlns:adec="http://schemas.microsoft.com/office/drawing/2017/decorative" xmlns=""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xmlns=""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74629276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 uri="{C183D7F6-B498-43B3-948B-1728B52AA6E4}">
                <adec:decorative xmlns:adec="http://schemas.microsoft.com/office/drawing/2017/decorative" xmlns="" val="1"/>
              </a:ext>
            </a:extLst>
          </p:cNvPr>
          <p:cNvSpPr/>
          <p:nvPr/>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 uri="{C183D7F6-B498-43B3-948B-1728B52AA6E4}">
                <adec:decorative xmlns:adec="http://schemas.microsoft.com/office/drawing/2017/decorative" xmlns="" val="1"/>
              </a:ext>
            </a:extLst>
          </p:cNvPr>
          <p:cNvSpPr/>
          <p:nvPr/>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E30AF5A0-43BB-4336-8627-9123B9144D80}" type="slidenum">
              <a:rPr lang="en-US" smtClean="0"/>
              <a:t>‹#›</a:t>
            </a:fld>
            <a:endParaRPr lang="en-US" dirty="0"/>
          </a:p>
        </p:txBody>
      </p:sp>
    </p:spTree>
    <p:extLst>
      <p:ext uri="{BB962C8B-B14F-4D97-AF65-F5344CB8AC3E}">
        <p14:creationId xmlns:p14="http://schemas.microsoft.com/office/powerpoint/2010/main" val="1467151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 uri="{C183D7F6-B498-43B3-948B-1728B52AA6E4}">
                <adec:decorative xmlns:adec="http://schemas.microsoft.com/office/drawing/2017/decorative" xmlns="" val="1"/>
              </a:ext>
            </a:extLst>
          </p:cNvPr>
          <p:cNvSpPr/>
          <p:nvPr/>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 uri="{C183D7F6-B498-43B3-948B-1728B52AA6E4}">
                <adec:decorative xmlns:adec="http://schemas.microsoft.com/office/drawing/2017/decorative" xmlns="" val="1"/>
              </a:ext>
            </a:extLst>
          </p:cNvPr>
          <p:cNvSpPr/>
          <p:nvPr/>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E30AF5A0-43BB-4336-8627-9123B9144D80}" type="slidenum">
              <a:rPr lang="en-US" smtClean="0"/>
              <a:t>‹#›</a:t>
            </a:fld>
            <a:endParaRPr lang="en-US" dirty="0"/>
          </a:p>
        </p:txBody>
      </p:sp>
    </p:spTree>
    <p:extLst>
      <p:ext uri="{BB962C8B-B14F-4D97-AF65-F5344CB8AC3E}">
        <p14:creationId xmlns:p14="http://schemas.microsoft.com/office/powerpoint/2010/main" val="222167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 uri="{C183D7F6-B498-43B3-948B-1728B52AA6E4}">
                <adec:decorative xmlns:adec="http://schemas.microsoft.com/office/drawing/2017/decorative" xmlns="" val="1"/>
              </a:ext>
            </a:extLst>
          </p:cNvPr>
          <p:cNvSpPr/>
          <p:nvPr/>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E30AF5A0-43BB-4336-8627-9123B9144D80}" type="slidenum">
              <a:rPr lang="en-US" smtClean="0"/>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496485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 uri="{C183D7F6-B498-43B3-948B-1728B52AA6E4}">
                <adec:decorative xmlns:adec="http://schemas.microsoft.com/office/drawing/2017/decorative" xmlns="" val="1"/>
              </a:ext>
            </a:extLst>
          </p:cNvPr>
          <p:cNvSpPr/>
          <p:nvPr/>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E30AF5A0-43BB-4336-8627-9123B9144D80}" type="slidenum">
              <a:rPr lang="en-US" smtClean="0"/>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94449166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173D5B8A-C79C-911E-98CB-14151FDE937D}"/>
              </a:ext>
            </a:extLst>
          </p:cNvPr>
          <p:cNvSpPr>
            <a:spLocks noGrp="1"/>
          </p:cNvSpPr>
          <p:nvPr>
            <p:ph type="title" hasCustomPrompt="1"/>
          </p:nvPr>
        </p:nvSpPr>
        <p:spPr>
          <a:xfrm>
            <a:off x="608170" y="2582012"/>
            <a:ext cx="4649411" cy="3666388"/>
          </a:xfrm>
          <a:noFill/>
        </p:spPr>
        <p:txBody>
          <a:bodyPr anchor="b">
            <a:normAutofit/>
          </a:bodyPr>
          <a:lstStyle>
            <a:lvl1pPr algn="l">
              <a:lnSpc>
                <a:spcPts val="6000"/>
              </a:lnSpc>
              <a:spcAft>
                <a:spcPts val="0"/>
              </a:spcAft>
              <a:defRPr sz="4800" cap="all" spc="100" baseline="0">
                <a:solidFill>
                  <a:schemeClr val="accent1"/>
                </a:solidFill>
              </a:defRPr>
            </a:lvl1pPr>
          </a:lstStyle>
          <a:p>
            <a:r>
              <a:rPr lang="en-US" dirty="0"/>
              <a:t>ADD TITLE HERE</a:t>
            </a:r>
          </a:p>
        </p:txBody>
      </p:sp>
      <p:sp>
        <p:nvSpPr>
          <p:cNvPr id="16" name="Text Placeholder 125">
            <a:extLst>
              <a:ext uri="{FF2B5EF4-FFF2-40B4-BE49-F238E27FC236}">
                <a16:creationId xmlns:a16="http://schemas.microsoft.com/office/drawing/2014/main" xmlns="" id="{49D1D9C0-0B12-47B2-E4DC-A1F8457D866A}"/>
              </a:ext>
            </a:extLst>
          </p:cNvPr>
          <p:cNvSpPr>
            <a:spLocks noGrp="1"/>
          </p:cNvSpPr>
          <p:nvPr>
            <p:ph type="body" sz="quarter" idx="11" hasCustomPrompt="1"/>
          </p:nvPr>
        </p:nvSpPr>
        <p:spPr>
          <a:xfrm>
            <a:off x="6380051" y="803692"/>
            <a:ext cx="3298282"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7" name="Text Placeholder 125">
            <a:extLst>
              <a:ext uri="{FF2B5EF4-FFF2-40B4-BE49-F238E27FC236}">
                <a16:creationId xmlns:a16="http://schemas.microsoft.com/office/drawing/2014/main" xmlns="" id="{D507759E-A24F-583B-4693-0B2EE5298A01}"/>
              </a:ext>
            </a:extLst>
          </p:cNvPr>
          <p:cNvSpPr>
            <a:spLocks noGrp="1"/>
          </p:cNvSpPr>
          <p:nvPr>
            <p:ph type="body" sz="quarter" idx="17" hasCustomPrompt="1"/>
          </p:nvPr>
        </p:nvSpPr>
        <p:spPr>
          <a:xfrm>
            <a:off x="6380051" y="1108492"/>
            <a:ext cx="457118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 name="Text Placeholder 125">
            <a:extLst>
              <a:ext uri="{FF2B5EF4-FFF2-40B4-BE49-F238E27FC236}">
                <a16:creationId xmlns:a16="http://schemas.microsoft.com/office/drawing/2014/main" xmlns="" id="{845025F0-F7C6-A8E6-49C9-12DA5E80481E}"/>
              </a:ext>
            </a:extLst>
          </p:cNvPr>
          <p:cNvSpPr>
            <a:spLocks noGrp="1"/>
          </p:cNvSpPr>
          <p:nvPr>
            <p:ph type="body" sz="quarter" idx="12" hasCustomPrompt="1"/>
          </p:nvPr>
        </p:nvSpPr>
        <p:spPr>
          <a:xfrm>
            <a:off x="6380051" y="1752601"/>
            <a:ext cx="3298282"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9" name="Text Placeholder 125">
            <a:extLst>
              <a:ext uri="{FF2B5EF4-FFF2-40B4-BE49-F238E27FC236}">
                <a16:creationId xmlns:a16="http://schemas.microsoft.com/office/drawing/2014/main" xmlns="" id="{781EBEF0-7A65-5718-3905-B1449171D147}"/>
              </a:ext>
            </a:extLst>
          </p:cNvPr>
          <p:cNvSpPr>
            <a:spLocks noGrp="1"/>
          </p:cNvSpPr>
          <p:nvPr>
            <p:ph type="body" sz="quarter" idx="18" hasCustomPrompt="1"/>
          </p:nvPr>
        </p:nvSpPr>
        <p:spPr>
          <a:xfrm>
            <a:off x="6380051" y="2057401"/>
            <a:ext cx="457118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0" name="Text Placeholder 125">
            <a:extLst>
              <a:ext uri="{FF2B5EF4-FFF2-40B4-BE49-F238E27FC236}">
                <a16:creationId xmlns:a16="http://schemas.microsoft.com/office/drawing/2014/main" xmlns="" id="{87CF0D35-536A-EBF7-5AE4-543FC5CDF3E1}"/>
              </a:ext>
            </a:extLst>
          </p:cNvPr>
          <p:cNvSpPr>
            <a:spLocks noGrp="1"/>
          </p:cNvSpPr>
          <p:nvPr>
            <p:ph type="body" sz="quarter" idx="13" hasCustomPrompt="1"/>
          </p:nvPr>
        </p:nvSpPr>
        <p:spPr>
          <a:xfrm>
            <a:off x="6380051" y="2708692"/>
            <a:ext cx="3298282"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1" name="Text Placeholder 125">
            <a:extLst>
              <a:ext uri="{FF2B5EF4-FFF2-40B4-BE49-F238E27FC236}">
                <a16:creationId xmlns:a16="http://schemas.microsoft.com/office/drawing/2014/main" xmlns="" id="{16203404-C949-62A1-9158-E4F9C82FD9AE}"/>
              </a:ext>
            </a:extLst>
          </p:cNvPr>
          <p:cNvSpPr>
            <a:spLocks noGrp="1"/>
          </p:cNvSpPr>
          <p:nvPr>
            <p:ph type="body" sz="quarter" idx="19" hasCustomPrompt="1"/>
          </p:nvPr>
        </p:nvSpPr>
        <p:spPr>
          <a:xfrm>
            <a:off x="6380051" y="3013492"/>
            <a:ext cx="457118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2" name="Text Placeholder 125">
            <a:extLst>
              <a:ext uri="{FF2B5EF4-FFF2-40B4-BE49-F238E27FC236}">
                <a16:creationId xmlns:a16="http://schemas.microsoft.com/office/drawing/2014/main" xmlns="" id="{23CA1EEC-2EE1-747A-9E70-12FB1B08FC87}"/>
              </a:ext>
            </a:extLst>
          </p:cNvPr>
          <p:cNvSpPr>
            <a:spLocks noGrp="1"/>
          </p:cNvSpPr>
          <p:nvPr>
            <p:ph type="body" sz="quarter" idx="14" hasCustomPrompt="1"/>
          </p:nvPr>
        </p:nvSpPr>
        <p:spPr>
          <a:xfrm>
            <a:off x="6380051" y="3657600"/>
            <a:ext cx="3298282"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3" name="Text Placeholder 125">
            <a:extLst>
              <a:ext uri="{FF2B5EF4-FFF2-40B4-BE49-F238E27FC236}">
                <a16:creationId xmlns:a16="http://schemas.microsoft.com/office/drawing/2014/main" xmlns="" id="{A0762784-788D-8B36-4EAC-36178B679EC4}"/>
              </a:ext>
            </a:extLst>
          </p:cNvPr>
          <p:cNvSpPr>
            <a:spLocks noGrp="1"/>
          </p:cNvSpPr>
          <p:nvPr>
            <p:ph type="body" sz="quarter" idx="20" hasCustomPrompt="1"/>
          </p:nvPr>
        </p:nvSpPr>
        <p:spPr>
          <a:xfrm>
            <a:off x="6380051" y="3962401"/>
            <a:ext cx="457118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xmlns="" id="{C56C5598-C733-0493-45F4-A0FCE7688698}"/>
              </a:ext>
            </a:extLst>
          </p:cNvPr>
          <p:cNvSpPr>
            <a:spLocks noGrp="1"/>
          </p:cNvSpPr>
          <p:nvPr>
            <p:ph type="body" sz="quarter" idx="15" hasCustomPrompt="1"/>
          </p:nvPr>
        </p:nvSpPr>
        <p:spPr>
          <a:xfrm>
            <a:off x="6380051" y="4613692"/>
            <a:ext cx="3298282"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5" name="Text Placeholder 125">
            <a:extLst>
              <a:ext uri="{FF2B5EF4-FFF2-40B4-BE49-F238E27FC236}">
                <a16:creationId xmlns:a16="http://schemas.microsoft.com/office/drawing/2014/main" xmlns="" id="{32893736-E1A5-0220-9334-570F9A96C24A}"/>
              </a:ext>
            </a:extLst>
          </p:cNvPr>
          <p:cNvSpPr>
            <a:spLocks noGrp="1"/>
          </p:cNvSpPr>
          <p:nvPr>
            <p:ph type="body" sz="quarter" idx="21" hasCustomPrompt="1"/>
          </p:nvPr>
        </p:nvSpPr>
        <p:spPr>
          <a:xfrm>
            <a:off x="6380051" y="4876801"/>
            <a:ext cx="457118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xmlns="" id="{6F3EB529-5BA3-6A73-23A2-7F13B0324553}"/>
              </a:ext>
            </a:extLst>
          </p:cNvPr>
          <p:cNvSpPr>
            <a:spLocks noGrp="1"/>
          </p:cNvSpPr>
          <p:nvPr>
            <p:ph type="body" sz="quarter" idx="16" hasCustomPrompt="1"/>
          </p:nvPr>
        </p:nvSpPr>
        <p:spPr>
          <a:xfrm>
            <a:off x="6380051" y="5528092"/>
            <a:ext cx="3298282"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7" name="Text Placeholder 125">
            <a:extLst>
              <a:ext uri="{FF2B5EF4-FFF2-40B4-BE49-F238E27FC236}">
                <a16:creationId xmlns:a16="http://schemas.microsoft.com/office/drawing/2014/main" xmlns="" id="{9308D2F4-4C82-FEFA-7D67-466EDA6CBB65}"/>
              </a:ext>
            </a:extLst>
          </p:cNvPr>
          <p:cNvSpPr>
            <a:spLocks noGrp="1"/>
          </p:cNvSpPr>
          <p:nvPr>
            <p:ph type="body" sz="quarter" idx="22" hasCustomPrompt="1"/>
          </p:nvPr>
        </p:nvSpPr>
        <p:spPr>
          <a:xfrm>
            <a:off x="6380051" y="5832892"/>
            <a:ext cx="457118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60035526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and Graphic">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xmlns="" id="{6C47F987-030F-F342-D90F-999612E61DE8}"/>
              </a:ext>
            </a:extLst>
          </p:cNvPr>
          <p:cNvSpPr>
            <a:spLocks noGrp="1"/>
          </p:cNvSpPr>
          <p:nvPr>
            <p:ph type="title" hasCustomPrompt="1"/>
          </p:nvPr>
        </p:nvSpPr>
        <p:spPr>
          <a:xfrm>
            <a:off x="609600" y="602397"/>
            <a:ext cx="4343102" cy="1905000"/>
          </a:xfrm>
        </p:spPr>
        <p:txBody>
          <a:bodyPr anchor="t"/>
          <a:lstStyle>
            <a:lvl1pPr algn="l">
              <a:lnSpc>
                <a:spcPts val="6000"/>
              </a:lnSpc>
              <a:spcAft>
                <a:spcPts val="0"/>
              </a:spcAft>
              <a:defRPr spc="100" baseline="0"/>
            </a:lvl1pPr>
          </a:lstStyle>
          <a:p>
            <a:r>
              <a:rPr lang="en-US" dirty="0"/>
              <a:t>Add title here</a:t>
            </a:r>
          </a:p>
        </p:txBody>
      </p:sp>
      <p:sp>
        <p:nvSpPr>
          <p:cNvPr id="17" name="Text Placeholder 125">
            <a:extLst>
              <a:ext uri="{FF2B5EF4-FFF2-40B4-BE49-F238E27FC236}">
                <a16:creationId xmlns:a16="http://schemas.microsoft.com/office/drawing/2014/main" xmlns="" id="{F2B9B2C5-0EF0-6F1B-4ED5-FA6E55D5B9CF}"/>
              </a:ext>
            </a:extLst>
          </p:cNvPr>
          <p:cNvSpPr>
            <a:spLocks noGrp="1"/>
          </p:cNvSpPr>
          <p:nvPr>
            <p:ph type="body" sz="quarter" idx="11" hasCustomPrompt="1"/>
          </p:nvPr>
        </p:nvSpPr>
        <p:spPr>
          <a:xfrm>
            <a:off x="608171" y="2521784"/>
            <a:ext cx="3257632"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8" name="Text Placeholder 125">
            <a:extLst>
              <a:ext uri="{FF2B5EF4-FFF2-40B4-BE49-F238E27FC236}">
                <a16:creationId xmlns:a16="http://schemas.microsoft.com/office/drawing/2014/main" xmlns="" id="{AD6D634A-E888-0AA0-F6D4-475814D28557}"/>
              </a:ext>
            </a:extLst>
          </p:cNvPr>
          <p:cNvSpPr>
            <a:spLocks noGrp="1"/>
          </p:cNvSpPr>
          <p:nvPr>
            <p:ph type="body" sz="quarter" idx="17" hasCustomPrompt="1"/>
          </p:nvPr>
        </p:nvSpPr>
        <p:spPr>
          <a:xfrm>
            <a:off x="609600" y="3040798"/>
            <a:ext cx="3614797"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3" name="Text Placeholder 125">
            <a:extLst>
              <a:ext uri="{FF2B5EF4-FFF2-40B4-BE49-F238E27FC236}">
                <a16:creationId xmlns:a16="http://schemas.microsoft.com/office/drawing/2014/main" xmlns="" id="{6E8A67D3-C169-273A-15E9-927CE473D8F8}"/>
              </a:ext>
            </a:extLst>
          </p:cNvPr>
          <p:cNvSpPr>
            <a:spLocks noGrp="1"/>
          </p:cNvSpPr>
          <p:nvPr>
            <p:ph type="body" sz="quarter" idx="22" hasCustomPrompt="1"/>
          </p:nvPr>
        </p:nvSpPr>
        <p:spPr>
          <a:xfrm>
            <a:off x="4824557" y="3629378"/>
            <a:ext cx="1939869"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4" name="Text Placeholder 125">
            <a:extLst>
              <a:ext uri="{FF2B5EF4-FFF2-40B4-BE49-F238E27FC236}">
                <a16:creationId xmlns:a16="http://schemas.microsoft.com/office/drawing/2014/main" xmlns="" id="{8E927CBD-3051-0B4E-A16D-293CC63C878F}"/>
              </a:ext>
            </a:extLst>
          </p:cNvPr>
          <p:cNvSpPr>
            <a:spLocks noGrp="1"/>
          </p:cNvSpPr>
          <p:nvPr>
            <p:ph type="body" sz="quarter" idx="23" hasCustomPrompt="1"/>
          </p:nvPr>
        </p:nvSpPr>
        <p:spPr>
          <a:xfrm>
            <a:off x="4846947" y="3857977"/>
            <a:ext cx="1917480"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 name="Text Placeholder 125">
            <a:extLst>
              <a:ext uri="{FF2B5EF4-FFF2-40B4-BE49-F238E27FC236}">
                <a16:creationId xmlns:a16="http://schemas.microsoft.com/office/drawing/2014/main" xmlns="" id="{1215FD84-1C6D-AB2A-B0FF-D1FD15DE9B4F}"/>
              </a:ext>
            </a:extLst>
          </p:cNvPr>
          <p:cNvSpPr>
            <a:spLocks noGrp="1"/>
          </p:cNvSpPr>
          <p:nvPr>
            <p:ph type="body" sz="quarter" idx="20" hasCustomPrompt="1"/>
          </p:nvPr>
        </p:nvSpPr>
        <p:spPr>
          <a:xfrm>
            <a:off x="4994549" y="2286001"/>
            <a:ext cx="1939869"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0" name="Text Placeholder 125">
            <a:extLst>
              <a:ext uri="{FF2B5EF4-FFF2-40B4-BE49-F238E27FC236}">
                <a16:creationId xmlns:a16="http://schemas.microsoft.com/office/drawing/2014/main" xmlns="" id="{8E338294-FF0D-EA6A-CCFE-9127622AB2DA}"/>
              </a:ext>
            </a:extLst>
          </p:cNvPr>
          <p:cNvSpPr>
            <a:spLocks noGrp="1"/>
          </p:cNvSpPr>
          <p:nvPr>
            <p:ph type="body" sz="quarter" idx="21" hasCustomPrompt="1"/>
          </p:nvPr>
        </p:nvSpPr>
        <p:spPr>
          <a:xfrm>
            <a:off x="4985429" y="2510935"/>
            <a:ext cx="1917480"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xmlns="" id="{6971BD2B-04C0-9A0E-AC47-43B1877062B4}"/>
              </a:ext>
            </a:extLst>
          </p:cNvPr>
          <p:cNvSpPr>
            <a:spLocks noGrp="1"/>
          </p:cNvSpPr>
          <p:nvPr>
            <p:ph type="body" sz="quarter" idx="24" hasCustomPrompt="1"/>
          </p:nvPr>
        </p:nvSpPr>
        <p:spPr>
          <a:xfrm>
            <a:off x="5964483" y="1162163"/>
            <a:ext cx="1939869"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6" name="Text Placeholder 125">
            <a:extLst>
              <a:ext uri="{FF2B5EF4-FFF2-40B4-BE49-F238E27FC236}">
                <a16:creationId xmlns:a16="http://schemas.microsoft.com/office/drawing/2014/main" xmlns="" id="{5574BCF0-46FA-3E75-0A55-56DAF2B59046}"/>
              </a:ext>
            </a:extLst>
          </p:cNvPr>
          <p:cNvSpPr>
            <a:spLocks noGrp="1"/>
          </p:cNvSpPr>
          <p:nvPr>
            <p:ph type="body" sz="quarter" idx="25" hasCustomPrompt="1"/>
          </p:nvPr>
        </p:nvSpPr>
        <p:spPr>
          <a:xfrm>
            <a:off x="5986873" y="1390762"/>
            <a:ext cx="1917480"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7" name="Text Placeholder 125">
            <a:extLst>
              <a:ext uri="{FF2B5EF4-FFF2-40B4-BE49-F238E27FC236}">
                <a16:creationId xmlns:a16="http://schemas.microsoft.com/office/drawing/2014/main" xmlns="" id="{12B02747-8762-EAB3-526E-3D4E60C41B42}"/>
              </a:ext>
            </a:extLst>
          </p:cNvPr>
          <p:cNvSpPr>
            <a:spLocks noGrp="1"/>
          </p:cNvSpPr>
          <p:nvPr>
            <p:ph type="body" sz="quarter" idx="26" hasCustomPrompt="1"/>
          </p:nvPr>
        </p:nvSpPr>
        <p:spPr>
          <a:xfrm>
            <a:off x="9358074" y="1143001"/>
            <a:ext cx="1939869"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8" name="Text Placeholder 125">
            <a:extLst>
              <a:ext uri="{FF2B5EF4-FFF2-40B4-BE49-F238E27FC236}">
                <a16:creationId xmlns:a16="http://schemas.microsoft.com/office/drawing/2014/main" xmlns="" id="{4BF6E38E-1F84-DC2E-94DB-3A180A678661}"/>
              </a:ext>
            </a:extLst>
          </p:cNvPr>
          <p:cNvSpPr>
            <a:spLocks noGrp="1"/>
          </p:cNvSpPr>
          <p:nvPr>
            <p:ph type="body" sz="quarter" idx="27" hasCustomPrompt="1"/>
          </p:nvPr>
        </p:nvSpPr>
        <p:spPr>
          <a:xfrm>
            <a:off x="9380464" y="1371600"/>
            <a:ext cx="1917480"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9" name="Text Placeholder 125">
            <a:extLst>
              <a:ext uri="{FF2B5EF4-FFF2-40B4-BE49-F238E27FC236}">
                <a16:creationId xmlns:a16="http://schemas.microsoft.com/office/drawing/2014/main" xmlns="" id="{DDD700A6-B275-6D9B-91A3-DA0B6F7BD1F5}"/>
              </a:ext>
            </a:extLst>
          </p:cNvPr>
          <p:cNvSpPr>
            <a:spLocks noGrp="1"/>
          </p:cNvSpPr>
          <p:nvPr>
            <p:ph type="body" sz="quarter" idx="28" hasCustomPrompt="1"/>
          </p:nvPr>
        </p:nvSpPr>
        <p:spPr>
          <a:xfrm>
            <a:off x="10516751" y="2216983"/>
            <a:ext cx="1554320"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0" name="Text Placeholder 125">
            <a:extLst>
              <a:ext uri="{FF2B5EF4-FFF2-40B4-BE49-F238E27FC236}">
                <a16:creationId xmlns:a16="http://schemas.microsoft.com/office/drawing/2014/main" xmlns="" id="{80A6F55A-8F15-4A1C-CF97-67111E15E844}"/>
              </a:ext>
            </a:extLst>
          </p:cNvPr>
          <p:cNvSpPr>
            <a:spLocks noGrp="1"/>
          </p:cNvSpPr>
          <p:nvPr>
            <p:ph type="body" sz="quarter" idx="29" hasCustomPrompt="1"/>
          </p:nvPr>
        </p:nvSpPr>
        <p:spPr>
          <a:xfrm>
            <a:off x="10525721" y="2445582"/>
            <a:ext cx="15363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1" name="Text Placeholder 125">
            <a:extLst>
              <a:ext uri="{FF2B5EF4-FFF2-40B4-BE49-F238E27FC236}">
                <a16:creationId xmlns:a16="http://schemas.microsoft.com/office/drawing/2014/main" xmlns="" id="{A5F9F182-55A7-9A0B-F27B-A0AB4F2DCC15}"/>
              </a:ext>
            </a:extLst>
          </p:cNvPr>
          <p:cNvSpPr>
            <a:spLocks noGrp="1"/>
          </p:cNvSpPr>
          <p:nvPr>
            <p:ph type="body" sz="quarter" idx="30" hasCustomPrompt="1"/>
          </p:nvPr>
        </p:nvSpPr>
        <p:spPr>
          <a:xfrm>
            <a:off x="10739006" y="3657600"/>
            <a:ext cx="1332065"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2" name="Text Placeholder 125">
            <a:extLst>
              <a:ext uri="{FF2B5EF4-FFF2-40B4-BE49-F238E27FC236}">
                <a16:creationId xmlns:a16="http://schemas.microsoft.com/office/drawing/2014/main" xmlns="" id="{5C5598AE-E5AB-50F5-52A0-E3F4DF25687F}"/>
              </a:ext>
            </a:extLst>
          </p:cNvPr>
          <p:cNvSpPr>
            <a:spLocks noGrp="1"/>
          </p:cNvSpPr>
          <p:nvPr>
            <p:ph type="body" sz="quarter" idx="31" hasCustomPrompt="1"/>
          </p:nvPr>
        </p:nvSpPr>
        <p:spPr>
          <a:xfrm>
            <a:off x="10745410" y="3886200"/>
            <a:ext cx="131669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xmlns="" id="{2478FA16-2EF6-42CE-BDA0-AE3355B3A67E}"/>
              </a:ext>
            </a:extLst>
          </p:cNvPr>
          <p:cNvSpPr>
            <a:spLocks noGrp="1"/>
          </p:cNvSpPr>
          <p:nvPr>
            <p:ph type="body" sz="quarter" idx="32" hasCustomPrompt="1"/>
          </p:nvPr>
        </p:nvSpPr>
        <p:spPr>
          <a:xfrm>
            <a:off x="7662243" y="5493583"/>
            <a:ext cx="1939869"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4" name="Text Placeholder 125">
            <a:extLst>
              <a:ext uri="{FF2B5EF4-FFF2-40B4-BE49-F238E27FC236}">
                <a16:creationId xmlns:a16="http://schemas.microsoft.com/office/drawing/2014/main" xmlns="" id="{A5DCA5D8-D938-D2A9-2437-9CDE3A41457E}"/>
              </a:ext>
            </a:extLst>
          </p:cNvPr>
          <p:cNvSpPr>
            <a:spLocks noGrp="1"/>
          </p:cNvSpPr>
          <p:nvPr>
            <p:ph type="body" sz="quarter" idx="33" hasCustomPrompt="1"/>
          </p:nvPr>
        </p:nvSpPr>
        <p:spPr>
          <a:xfrm>
            <a:off x="7684633" y="5722182"/>
            <a:ext cx="1917480"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147787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 uri="{C183D7F6-B498-43B3-948B-1728B52AA6E4}">
                <adec:decorative xmlns:adec="http://schemas.microsoft.com/office/drawing/2017/decorative" xmlns="" val="1"/>
              </a:ext>
            </a:extLst>
          </p:cNvPr>
          <p:cNvGrpSpPr/>
          <p:nvPr/>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 uri="{C183D7F6-B498-43B3-948B-1728B52AA6E4}">
                <adec:decorative xmlns:adec="http://schemas.microsoft.com/office/drawing/2017/decorative" xmlns="" val="1"/>
              </a:ext>
            </a:extLst>
          </p:cNvPr>
          <p:cNvGrpSpPr/>
          <p:nvPr/>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xmlns="" id="{EFFAEAD9-58A9-096B-C6D0-58F7AD08EB20}"/>
              </a:ext>
              <a:ext uri="{C183D7F6-B498-43B3-948B-1728B52AA6E4}">
                <adec:decorative xmlns:adec="http://schemas.microsoft.com/office/drawing/2017/decorative" xmlns=""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xmlns=""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E30AF5A0-43BB-4336-8627-9123B9144D80}" type="slidenum">
              <a:rPr lang="en-US" smtClean="0"/>
              <a:t>‹#›</a:t>
            </a:fld>
            <a:endParaRPr lang="en-US" dirty="0"/>
          </a:p>
        </p:txBody>
      </p:sp>
    </p:spTree>
    <p:extLst>
      <p:ext uri="{BB962C8B-B14F-4D97-AF65-F5344CB8AC3E}">
        <p14:creationId xmlns:p14="http://schemas.microsoft.com/office/powerpoint/2010/main" val="338087064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537D12D-0FCA-3396-988D-452D3D526E3D}"/>
              </a:ext>
              <a:ext uri="{C183D7F6-B498-43B3-948B-1728B52AA6E4}">
                <adec:decorative xmlns:adec="http://schemas.microsoft.com/office/drawing/2017/decorative" xmlns="" val="1"/>
              </a:ext>
            </a:extLst>
          </p:cNvPr>
          <p:cNvSpPr/>
          <p:nvPr/>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xmlns="" id="{11710CE8-8A83-C0D3-623E-AFCC6C6A2930}"/>
              </a:ext>
              <a:ext uri="{C183D7F6-B498-43B3-948B-1728B52AA6E4}">
                <adec:decorative xmlns:adec="http://schemas.microsoft.com/office/drawing/2017/decorative" xmlns="" val="1"/>
              </a:ext>
            </a:extLst>
          </p:cNvPr>
          <p:cNvSpPr/>
          <p:nvPr/>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xmlns="" id="{7AA66C80-37C3-6D28-7564-733A30B2CD8D}"/>
              </a:ext>
              <a:ext uri="{C183D7F6-B498-43B3-948B-1728B52AA6E4}">
                <adec:decorative xmlns:adec="http://schemas.microsoft.com/office/drawing/2017/decorative" xmlns="" val="1"/>
              </a:ext>
            </a:extLst>
          </p:cNvPr>
          <p:cNvGrpSpPr/>
          <p:nvPr/>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xmlns="" id="{D9DB7C23-E0CF-A75F-BFFD-4E7679AF4AD5}"/>
                </a:ext>
                <a:ext uri="{C183D7F6-B498-43B3-948B-1728B52AA6E4}">
                  <adec:decorative xmlns:adec="http://schemas.microsoft.com/office/drawing/2017/decorative" xmlns=""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xmlns="" id="{4D62A0CC-A0CE-403A-A167-27225B2C6083}"/>
                </a:ext>
                <a:ext uri="{C183D7F6-B498-43B3-948B-1728B52AA6E4}">
                  <adec:decorative xmlns:adec="http://schemas.microsoft.com/office/drawing/2017/decorative" xmlns=""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xmlns="" id="{F8AD83DA-A293-6D56-F606-7C98C403A3F7}"/>
                </a:ext>
                <a:ext uri="{C183D7F6-B498-43B3-948B-1728B52AA6E4}">
                  <adec:decorative xmlns:adec="http://schemas.microsoft.com/office/drawing/2017/decorative" xmlns=""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xmlns=""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91354949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86F8B46B-EF6E-BC12-09E2-0F3B779197B4}"/>
              </a:ext>
              <a:ext uri="{C183D7F6-B498-43B3-948B-1728B52AA6E4}">
                <adec:decorative xmlns:adec="http://schemas.microsoft.com/office/drawing/2017/decorative" xmlns="" val="1"/>
              </a:ext>
            </a:extLst>
          </p:cNvPr>
          <p:cNvSpPr/>
          <p:nvPr/>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xmlns="" id="{5D7B4F11-E150-473B-98F5-6E6AC9646863}"/>
              </a:ext>
              <a:ext uri="{C183D7F6-B498-43B3-948B-1728B52AA6E4}">
                <adec:decorative xmlns:adec="http://schemas.microsoft.com/office/drawing/2017/decorative" xmlns="" val="1"/>
              </a:ext>
            </a:extLst>
          </p:cNvPr>
          <p:cNvSpPr/>
          <p:nvPr/>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xmlns="" id="{A8E2FA61-C047-21BB-AA50-F84AD7685498}"/>
              </a:ext>
              <a:ext uri="{C183D7F6-B498-43B3-948B-1728B52AA6E4}">
                <adec:decorative xmlns:adec="http://schemas.microsoft.com/office/drawing/2017/decorative" xmlns="" val="1"/>
              </a:ext>
            </a:extLst>
          </p:cNvPr>
          <p:cNvSpPr/>
          <p:nvPr/>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xmlns="" id="{1A2791BA-760E-9FA5-8743-D0B699FC9835}"/>
              </a:ext>
              <a:ext uri="{C183D7F6-B498-43B3-948B-1728B52AA6E4}">
                <adec:decorative xmlns:adec="http://schemas.microsoft.com/office/drawing/2017/decorative" xmlns="" val="1"/>
              </a:ext>
            </a:extLst>
          </p:cNvPr>
          <p:cNvSpPr/>
          <p:nvPr/>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xmlns="" id="{8D6A03F2-8C7B-D33B-0E8F-24D4800D5C01}"/>
              </a:ext>
            </a:extLst>
          </p:cNvPr>
          <p:cNvSpPr>
            <a:spLocks noGrp="1"/>
          </p:cNvSpPr>
          <p:nvPr>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xmlns="" id="{C51465C6-2CDE-B5BF-F22E-CBDD44E86CFC}"/>
              </a:ext>
            </a:extLst>
          </p:cNvPr>
          <p:cNvSpPr>
            <a:spLocks noGrp="1"/>
          </p:cNvSpPr>
          <p:nvPr>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xmlns=""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52266245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xmlns="" id="{2A3EC91E-4089-D366-06D3-3E66F93DFAF3}"/>
              </a:ext>
              <a:ext uri="{C183D7F6-B498-43B3-948B-1728B52AA6E4}">
                <adec:decorative xmlns:adec="http://schemas.microsoft.com/office/drawing/2017/decorative" xmlns=""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 uri="{C183D7F6-B498-43B3-948B-1728B52AA6E4}">
                <adec:decorative xmlns:adec="http://schemas.microsoft.com/office/drawing/2017/decorative" xmlns="" val="1"/>
              </a:ext>
            </a:extLst>
          </p:cNvPr>
          <p:cNvSpPr/>
          <p:nvPr/>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 uri="{C183D7F6-B498-43B3-948B-1728B52AA6E4}">
                <adec:decorative xmlns:adec="http://schemas.microsoft.com/office/drawing/2017/decorative" xmlns="" val="1"/>
              </a:ext>
            </a:extLst>
          </p:cNvPr>
          <p:cNvSpPr>
            <a:spLocks/>
          </p:cNvSpPr>
          <p:nvPr/>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 uri="{C183D7F6-B498-43B3-948B-1728B52AA6E4}">
                <adec:decorative xmlns:adec="http://schemas.microsoft.com/office/drawing/2017/decorative" xmlns="" val="1"/>
              </a:ext>
            </a:extLst>
          </p:cNvPr>
          <p:cNvSpPr>
            <a:spLocks/>
          </p:cNvSpPr>
          <p:nvPr/>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xmlns="" id="{EC46DC71-C12A-96C8-3FE2-AA95AB58B349}"/>
              </a:ext>
              <a:ext uri="{C183D7F6-B498-43B3-948B-1728B52AA6E4}">
                <adec:decorative xmlns:adec="http://schemas.microsoft.com/office/drawing/2017/decorative" xmlns=""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xmlns=""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xmlns=""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E30AF5A0-43BB-4336-8627-9123B9144D80}" type="slidenum">
              <a:rPr lang="en-US" smtClean="0"/>
              <a:t>‹#›</a:t>
            </a:fld>
            <a:endParaRPr lang="en-US" dirty="0"/>
          </a:p>
        </p:txBody>
      </p:sp>
    </p:spTree>
    <p:extLst>
      <p:ext uri="{BB962C8B-B14F-4D97-AF65-F5344CB8AC3E}">
        <p14:creationId xmlns:p14="http://schemas.microsoft.com/office/powerpoint/2010/main" val="133456377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xmlns="" id="{CD2D664E-6702-6607-A37E-2E996144917C}"/>
              </a:ext>
              <a:ext uri="{C183D7F6-B498-43B3-948B-1728B52AA6E4}">
                <adec:decorative xmlns:adec="http://schemas.microsoft.com/office/drawing/2017/decorative" xmlns="" val="1"/>
              </a:ext>
            </a:extLst>
          </p:cNvPr>
          <p:cNvSpPr/>
          <p:nvPr/>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xmlns="" id="{951C5737-DF7E-D671-AC74-9E488335BCA2}"/>
              </a:ext>
              <a:ext uri="{C183D7F6-B498-43B3-948B-1728B52AA6E4}">
                <adec:decorative xmlns:adec="http://schemas.microsoft.com/office/drawing/2017/decorative" xmlns=""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 uri="{C183D7F6-B498-43B3-948B-1728B52AA6E4}">
                <adec:decorative xmlns:adec="http://schemas.microsoft.com/office/drawing/2017/decorative" xmlns=""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xmlns="" id="{B9036D42-A06F-E6EE-BB91-8BAF045198BE}"/>
              </a:ext>
              <a:ext uri="{C183D7F6-B498-43B3-948B-1728B52AA6E4}">
                <adec:decorative xmlns:adec="http://schemas.microsoft.com/office/drawing/2017/decorative" xmlns="" val="1"/>
              </a:ext>
            </a:extLst>
          </p:cNvPr>
          <p:cNvSpPr/>
          <p:nvPr/>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xmlns="" id="{86E0540C-3355-A50D-AC61-047B54B70C64}"/>
              </a:ext>
              <a:ext uri="{C183D7F6-B498-43B3-948B-1728B52AA6E4}">
                <adec:decorative xmlns:adec="http://schemas.microsoft.com/office/drawing/2017/decorative" xmlns="" val="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xmlns=""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E30AF5A0-43BB-4336-8627-9123B9144D80}" type="slidenum">
              <a:rPr lang="en-US" smtClean="0"/>
              <a:t>‹#›</a:t>
            </a:fld>
            <a:endParaRPr lang="en-US" dirty="0"/>
          </a:p>
        </p:txBody>
      </p:sp>
      <p:sp>
        <p:nvSpPr>
          <p:cNvPr id="2" name="Content Placeholder 2">
            <a:extLst>
              <a:ext uri="{FF2B5EF4-FFF2-40B4-BE49-F238E27FC236}">
                <a16:creationId xmlns:a16="http://schemas.microsoft.com/office/drawing/2014/main" xmlns=""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116003719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xmlns="" id="{3C7B0BB3-A5CA-7C72-DC39-AD00EC90964C}"/>
              </a:ext>
              <a:ext uri="{C183D7F6-B498-43B3-948B-1728B52AA6E4}">
                <adec:decorative xmlns:adec="http://schemas.microsoft.com/office/drawing/2017/decorative" xmlns="" val="1"/>
              </a:ext>
            </a:extLst>
          </p:cNvPr>
          <p:cNvSpPr/>
          <p:nvPr/>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xmlns="" id="{07871527-68A5-0A5C-F5A6-A80523BAC92F}"/>
              </a:ext>
              <a:ext uri="{C183D7F6-B498-43B3-948B-1728B52AA6E4}">
                <adec:decorative xmlns:adec="http://schemas.microsoft.com/office/drawing/2017/decorative" xmlns="" val="1"/>
              </a:ext>
            </a:extLst>
          </p:cNvPr>
          <p:cNvSpPr/>
          <p:nvPr/>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xmlns="" id="{CEB118B3-9B06-AD11-738A-7A0651F98B7E}"/>
              </a:ext>
              <a:ext uri="{C183D7F6-B498-43B3-948B-1728B52AA6E4}">
                <adec:decorative xmlns:adec="http://schemas.microsoft.com/office/drawing/2017/decorative" xmlns="" val="1"/>
              </a:ext>
            </a:extLst>
          </p:cNvPr>
          <p:cNvSpPr/>
          <p:nvPr/>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xmlns="" id="{0EA94262-504E-06F2-F383-E832C37B1250}"/>
              </a:ext>
              <a:ext uri="{C183D7F6-B498-43B3-948B-1728B52AA6E4}">
                <adec:decorative xmlns:adec="http://schemas.microsoft.com/office/drawing/2017/decorative" xmlns="" val="1"/>
              </a:ext>
            </a:extLst>
          </p:cNvPr>
          <p:cNvSpPr/>
          <p:nvPr/>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xmlns="" id="{C26B5661-F583-FA44-8353-161B862E69B1}"/>
              </a:ext>
            </a:extLst>
          </p:cNvPr>
          <p:cNvSpPr>
            <a:spLocks noGrp="1"/>
          </p:cNvSpPr>
          <p:nvPr>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xmlns="" id="{BFBCB81C-7599-87A1-8037-5FB8C374503A}"/>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E30AF5A0-43BB-4336-8627-9123B9144D80}" type="slidenum">
              <a:rPr lang="en-US" smtClean="0"/>
              <a:t>‹#›</a:t>
            </a:fld>
            <a:endParaRPr lang="en-US" dirty="0"/>
          </a:p>
        </p:txBody>
      </p:sp>
      <p:sp>
        <p:nvSpPr>
          <p:cNvPr id="23" name="Content Placeholder 3">
            <a:extLst>
              <a:ext uri="{FF2B5EF4-FFF2-40B4-BE49-F238E27FC236}">
                <a16:creationId xmlns:a16="http://schemas.microsoft.com/office/drawing/2014/main" xmlns="" id="{6FF02D51-6992-3FED-2A19-92E5AC564CF4}"/>
              </a:ext>
            </a:extLst>
          </p:cNvPr>
          <p:cNvSpPr>
            <a:spLocks noGrp="1"/>
          </p:cNvSpPr>
          <p:nvPr>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xmlns="" id="{C2762372-3C12-61F8-F131-E4C08A2B1735}"/>
              </a:ext>
            </a:extLst>
          </p:cNvPr>
          <p:cNvSpPr>
            <a:spLocks noGrp="1"/>
          </p:cNvSpPr>
          <p:nvPr>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315943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xmlns=""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xmlns=""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xmlns=""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xmlns="" id="{B9152F76-E42E-3D76-6BDB-2FA0D69216AD}"/>
              </a:ext>
              <a:ext uri="{C183D7F6-B498-43B3-948B-1728B52AA6E4}">
                <adec:decorative xmlns:adec="http://schemas.microsoft.com/office/drawing/2017/decorative" xmlns="" val="1"/>
              </a:ext>
            </a:extLst>
          </p:cNvPr>
          <p:cNvGrpSpPr/>
          <p:nvPr/>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xmlns="" id="{ED0348C7-D83F-0AD7-2539-41219A795693}"/>
                </a:ext>
                <a:ext uri="{C183D7F6-B498-43B3-948B-1728B52AA6E4}">
                  <adec:decorative xmlns:adec="http://schemas.microsoft.com/office/drawing/2017/decorative" xmlns=""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xmlns="" id="{E911AA2D-BE77-278D-CD2E-2EB3E180F3B8}"/>
                </a:ext>
                <a:ext uri="{C183D7F6-B498-43B3-948B-1728B52AA6E4}">
                  <adec:decorative xmlns:adec="http://schemas.microsoft.com/office/drawing/2017/decorative" xmlns=""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xmlns="" id="{B6CE0BA6-C0FD-AC39-6C31-8477E0CAFDB0}"/>
                </a:ext>
                <a:ext uri="{C183D7F6-B498-43B3-948B-1728B52AA6E4}">
                  <adec:decorative xmlns:adec="http://schemas.microsoft.com/office/drawing/2017/decorative" xmlns=""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xmlns="" id="{666AD1A4-36DE-12F3-BB78-BA678A59572C}"/>
                </a:ext>
                <a:ext uri="{C183D7F6-B498-43B3-948B-1728B52AA6E4}">
                  <adec:decorative xmlns:adec="http://schemas.microsoft.com/office/drawing/2017/decorative" xmlns=""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xmlns=""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E30AF5A0-43BB-4336-8627-9123B9144D80}" type="slidenum">
              <a:rPr lang="en-US" smtClean="0"/>
              <a:t>‹#›</a:t>
            </a:fld>
            <a:endParaRPr lang="en-US" dirty="0"/>
          </a:p>
        </p:txBody>
      </p:sp>
    </p:spTree>
    <p:extLst>
      <p:ext uri="{BB962C8B-B14F-4D97-AF65-F5344CB8AC3E}">
        <p14:creationId xmlns:p14="http://schemas.microsoft.com/office/powerpoint/2010/main" val="329449894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28259CF0-6BC5-3693-6F49-C4489C07C317}"/>
              </a:ext>
              <a:ext uri="{C183D7F6-B498-43B3-948B-1728B52AA6E4}">
                <adec:decorative xmlns:adec="http://schemas.microsoft.com/office/drawing/2017/decorative" xmlns=""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xmlns="" id="{9019DA73-2516-F3D2-ECDB-620C90483DB3}"/>
              </a:ext>
              <a:ext uri="{C183D7F6-B498-43B3-948B-1728B52AA6E4}">
                <adec:decorative xmlns:adec="http://schemas.microsoft.com/office/drawing/2017/decorative" xmlns=""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xmlns="" id="{5665DA82-D253-8EC5-5DFB-F0266ED9FBB4}"/>
              </a:ext>
              <a:ext uri="{C183D7F6-B498-43B3-948B-1728B52AA6E4}">
                <adec:decorative xmlns:adec="http://schemas.microsoft.com/office/drawing/2017/decorative" xmlns=""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xmlns="" id="{A8B7F1F1-806C-8D65-7340-220A0C4653C8}"/>
              </a:ext>
              <a:ext uri="{C183D7F6-B498-43B3-948B-1728B52AA6E4}">
                <adec:decorative xmlns:adec="http://schemas.microsoft.com/office/drawing/2017/decorative" xmlns=""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xmlns="" id="{E76518D4-6149-BA03-3BE5-6A13A792C115}"/>
              </a:ext>
              <a:ext uri="{C183D7F6-B498-43B3-948B-1728B52AA6E4}">
                <adec:decorative xmlns:adec="http://schemas.microsoft.com/office/drawing/2017/decorative" xmlns=""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smtClean="0"/>
              <a:t>Click to edit Master title style</a:t>
            </a:r>
            <a:endParaRPr lang="en-US" dirty="0"/>
          </a:p>
        </p:txBody>
      </p:sp>
      <p:sp>
        <p:nvSpPr>
          <p:cNvPr id="30" name="Content Placeholder 2">
            <a:extLst>
              <a:ext uri="{FF2B5EF4-FFF2-40B4-BE49-F238E27FC236}">
                <a16:creationId xmlns:a16="http://schemas.microsoft.com/office/drawing/2014/main" xmlns=""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xmlns=""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smtClean="0"/>
              <a:t>Click icon to add picture</a:t>
            </a:r>
            <a:endParaRPr lang="en-US" dirty="0"/>
          </a:p>
        </p:txBody>
      </p:sp>
      <p:sp>
        <p:nvSpPr>
          <p:cNvPr id="20" name="Slide Number Placeholder 2">
            <a:extLst>
              <a:ext uri="{FF2B5EF4-FFF2-40B4-BE49-F238E27FC236}">
                <a16:creationId xmlns:a16="http://schemas.microsoft.com/office/drawing/2014/main" xmlns=""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E30AF5A0-43BB-4336-8627-9123B9144D80}" type="slidenum">
              <a:rPr lang="en-US" smtClean="0"/>
              <a:t>‹#›</a:t>
            </a:fld>
            <a:endParaRPr lang="en-US" dirty="0"/>
          </a:p>
        </p:txBody>
      </p:sp>
    </p:spTree>
    <p:extLst>
      <p:ext uri="{BB962C8B-B14F-4D97-AF65-F5344CB8AC3E}">
        <p14:creationId xmlns:p14="http://schemas.microsoft.com/office/powerpoint/2010/main" val="202884171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E30AF5A0-43BB-4336-8627-9123B9144D80}" type="slidenum">
              <a:rPr lang="en-US" smtClean="0"/>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999841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Lst>
  <p:hf hdr="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1drv.ms/u/c/7bdbc043b7f8d48f/EVwRRyYTE0dEicEbGU7KHM8BZGxYzpenYrIn9OLLfG98dg?e=SiASoW" TargetMode="External"/><Relationship Id="rId2" Type="http://schemas.openxmlformats.org/officeDocument/2006/relationships/hyperlink" Target="https://1drv.ms/x/c/7bdbc043b7f8d48f/EReg2-LW2G5NoiizqTV8c2AB3qASe2TQeeZ8Xev_dchdVQ?e=S2gbqB" TargetMode="External"/><Relationship Id="rId1" Type="http://schemas.openxmlformats.org/officeDocument/2006/relationships/slideLayout" Target="../slideLayouts/slideLayout12.xml"/><Relationship Id="rId4" Type="http://schemas.openxmlformats.org/officeDocument/2006/relationships/hyperlink" Target="https://1drv.ms/u/c/7bdbc043b7f8d48f/EZjdrR0q7uhNsoEWOmjsyM8BocnH10CUgSDzyVmvKQeTwg?e=2aObGj"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10" name="Right Triangle 9"/>
          <p:cNvSpPr/>
          <p:nvPr/>
        </p:nvSpPr>
        <p:spPr>
          <a:xfrm>
            <a:off x="0" y="-914399"/>
            <a:ext cx="7036067" cy="7979342"/>
          </a:xfrm>
          <a:prstGeom prst="rtTriangl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002627" y="1236632"/>
            <a:ext cx="9141952" cy="1600438"/>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PRESENTS</a:t>
            </a:r>
          </a:p>
          <a:p>
            <a:pPr algn="ctr"/>
            <a:endParaRPr lang="en-IN" sz="1600" dirty="0" smtClean="0">
              <a:latin typeface="Times New Roman" panose="02020603050405020304" pitchFamily="18" charset="0"/>
              <a:cs typeface="Times New Roman" panose="02020603050405020304" pitchFamily="18" charset="0"/>
            </a:endParaRPr>
          </a:p>
          <a:p>
            <a:pPr algn="ctr"/>
            <a:r>
              <a:rPr lang="en-IN" sz="2400" dirty="0" smtClean="0">
                <a:latin typeface="Times New Roman" panose="02020603050405020304" pitchFamily="18" charset="0"/>
                <a:cs typeface="Times New Roman" panose="02020603050405020304" pitchFamily="18" charset="0"/>
              </a:rPr>
              <a:t>BUSINESS </a:t>
            </a:r>
            <a:r>
              <a:rPr lang="en-IN" sz="2400" dirty="0">
                <a:latin typeface="Times New Roman" panose="02020603050405020304" pitchFamily="18" charset="0"/>
                <a:cs typeface="Times New Roman" panose="02020603050405020304" pitchFamily="18" charset="0"/>
              </a:rPr>
              <a:t>ANALYST CAREER PROGRAM (CHATGPT INCLUDED)</a:t>
            </a:r>
          </a:p>
          <a:p>
            <a:endParaRPr lang="en-IN" dirty="0">
              <a:solidFill>
                <a:schemeClr val="bg1"/>
              </a:solidFill>
            </a:endParaRPr>
          </a:p>
        </p:txBody>
      </p:sp>
      <p:sp>
        <p:nvSpPr>
          <p:cNvPr id="7" name="TextBox 6"/>
          <p:cNvSpPr txBox="1"/>
          <p:nvPr/>
        </p:nvSpPr>
        <p:spPr>
          <a:xfrm>
            <a:off x="496033" y="3774608"/>
            <a:ext cx="5881035" cy="4801314"/>
          </a:xfrm>
          <a:prstGeom prst="rect">
            <a:avLst/>
          </a:prstGeom>
          <a:noFill/>
        </p:spPr>
        <p:txBody>
          <a:bodyPr wrap="square" rtlCol="0">
            <a:spAutoFit/>
          </a:bodyPr>
          <a:lstStyle/>
          <a:p>
            <a:r>
              <a:rPr lang="en-IN" sz="3600" b="1" dirty="0" smtClean="0">
                <a:solidFill>
                  <a:schemeClr val="bg1"/>
                </a:solidFill>
                <a:latin typeface="Times New Roman" panose="02020603050405020304" pitchFamily="18" charset="0"/>
                <a:ea typeface="Verdana" panose="020B0604030504040204" pitchFamily="34" charset="0"/>
                <a:cs typeface="Times New Roman" panose="02020603050405020304" pitchFamily="18" charset="0"/>
              </a:rPr>
              <a:t>Capstone Project </a:t>
            </a:r>
          </a:p>
          <a:p>
            <a:r>
              <a:rPr lang="en-IN" sz="3600" b="1" dirty="0" smtClean="0">
                <a:solidFill>
                  <a:schemeClr val="bg1"/>
                </a:solidFill>
                <a:latin typeface="Times New Roman" panose="02020603050405020304" pitchFamily="18" charset="0"/>
                <a:ea typeface="Verdana" panose="020B0604030504040204" pitchFamily="34" charset="0"/>
                <a:cs typeface="Times New Roman" panose="02020603050405020304" pitchFamily="18" charset="0"/>
              </a:rPr>
              <a:t>Presentation</a:t>
            </a:r>
          </a:p>
          <a:p>
            <a:endParaRPr lang="en-IN" dirty="0">
              <a:latin typeface="Bell MT" panose="02020503060305020303" pitchFamily="18" charset="0"/>
            </a:endParaRPr>
          </a:p>
          <a:p>
            <a:r>
              <a:rPr lang="en-IN" sz="1600" u="sng" dirty="0" smtClean="0">
                <a:latin typeface="Verdana" panose="020B0604030504040204" pitchFamily="34" charset="0"/>
                <a:ea typeface="Verdana" panose="020B0604030504040204" pitchFamily="34" charset="0"/>
              </a:rPr>
              <a:t> </a:t>
            </a:r>
            <a:r>
              <a:rPr lang="en-IN" sz="1600" dirty="0">
                <a:solidFill>
                  <a:schemeClr val="bg1"/>
                </a:solidFill>
                <a:latin typeface="Verdana" panose="020B0604030504040204" pitchFamily="34" charset="0"/>
                <a:ea typeface="Verdana" panose="020B0604030504040204" pitchFamily="34" charset="0"/>
                <a:cs typeface="Arial" panose="020B0604020202020204" pitchFamily="34" charset="0"/>
              </a:rPr>
              <a:t>B</a:t>
            </a:r>
            <a:r>
              <a:rPr lang="en-IN" sz="1600" dirty="0" smtClean="0">
                <a:solidFill>
                  <a:schemeClr val="bg1"/>
                </a:solidFill>
                <a:latin typeface="Verdana" panose="020B0604030504040204" pitchFamily="34" charset="0"/>
                <a:ea typeface="Verdana" panose="020B0604030504040204" pitchFamily="34" charset="0"/>
                <a:cs typeface="Arial" panose="020B0604020202020204" pitchFamily="34" charset="0"/>
              </a:rPr>
              <a:t>y </a:t>
            </a:r>
            <a:r>
              <a:rPr lang="en-IN" sz="1600" dirty="0" err="1" smtClean="0">
                <a:solidFill>
                  <a:schemeClr val="bg1"/>
                </a:solidFill>
                <a:latin typeface="Verdana" panose="020B0604030504040204" pitchFamily="34" charset="0"/>
                <a:ea typeface="Verdana" panose="020B0604030504040204" pitchFamily="34" charset="0"/>
                <a:cs typeface="Arial" panose="020B0604020202020204" pitchFamily="34" charset="0"/>
              </a:rPr>
              <a:t>Neeti</a:t>
            </a:r>
            <a:r>
              <a:rPr lang="en-IN" sz="1600" dirty="0" smtClean="0">
                <a:solidFill>
                  <a:schemeClr val="bg1"/>
                </a:solidFill>
                <a:latin typeface="Verdana" panose="020B0604030504040204" pitchFamily="34" charset="0"/>
                <a:ea typeface="Verdana" panose="020B0604030504040204" pitchFamily="34" charset="0"/>
                <a:cs typeface="Arial" panose="020B0604020202020204" pitchFamily="34" charset="0"/>
              </a:rPr>
              <a:t> </a:t>
            </a:r>
            <a:r>
              <a:rPr lang="en-IN" sz="1600" dirty="0" err="1" smtClean="0">
                <a:solidFill>
                  <a:schemeClr val="bg1"/>
                </a:solidFill>
                <a:latin typeface="Verdana" panose="020B0604030504040204" pitchFamily="34" charset="0"/>
                <a:ea typeface="Verdana" panose="020B0604030504040204" pitchFamily="34" charset="0"/>
                <a:cs typeface="Arial" panose="020B0604020202020204" pitchFamily="34" charset="0"/>
              </a:rPr>
              <a:t>Kishor</a:t>
            </a:r>
            <a:r>
              <a:rPr lang="en-IN" sz="1600" dirty="0" smtClean="0">
                <a:solidFill>
                  <a:schemeClr val="bg1"/>
                </a:solidFill>
                <a:latin typeface="Verdana" panose="020B0604030504040204" pitchFamily="34" charset="0"/>
                <a:ea typeface="Verdana" panose="020B0604030504040204" pitchFamily="34" charset="0"/>
                <a:cs typeface="Arial" panose="020B0604020202020204" pitchFamily="34" charset="0"/>
              </a:rPr>
              <a:t> Patel</a:t>
            </a:r>
          </a:p>
          <a:p>
            <a:endParaRPr lang="en-IN" sz="1600" dirty="0">
              <a:solidFill>
                <a:schemeClr val="bg1"/>
              </a:solidFill>
              <a:latin typeface="Verdana" panose="020B0604030504040204" pitchFamily="34" charset="0"/>
              <a:ea typeface="Verdana" panose="020B0604030504040204" pitchFamily="34" charset="0"/>
            </a:endParaRPr>
          </a:p>
          <a:p>
            <a:r>
              <a:rPr lang="en-IN" sz="1600" dirty="0" smtClean="0">
                <a:solidFill>
                  <a:schemeClr val="bg1"/>
                </a:solidFill>
                <a:latin typeface="Verdana" panose="020B0604030504040204" pitchFamily="34" charset="0"/>
                <a:ea typeface="Verdana" panose="020B0604030504040204" pitchFamily="34" charset="0"/>
              </a:rPr>
              <a:t> </a:t>
            </a:r>
            <a:r>
              <a:rPr lang="en-IN" sz="1600" u="sng" dirty="0" smtClean="0">
                <a:solidFill>
                  <a:schemeClr val="bg1"/>
                </a:solidFill>
                <a:latin typeface="Verdana" panose="020B0604030504040204" pitchFamily="34" charset="0"/>
                <a:ea typeface="Verdana" panose="020B0604030504040204" pitchFamily="34" charset="0"/>
              </a:rPr>
              <a:t>Email</a:t>
            </a:r>
            <a:r>
              <a:rPr lang="en-IN" sz="1600" dirty="0" smtClean="0">
                <a:solidFill>
                  <a:schemeClr val="bg1"/>
                </a:solidFill>
                <a:latin typeface="Verdana" panose="020B0604030504040204" pitchFamily="34" charset="0"/>
                <a:ea typeface="Verdana" panose="020B0604030504040204" pitchFamily="34" charset="0"/>
              </a:rPr>
              <a:t>- neetip33@gmail.com</a:t>
            </a:r>
          </a:p>
          <a:p>
            <a:endParaRPr lang="en-IN" sz="2400" dirty="0">
              <a:latin typeface="Bell MT" panose="02020503060305020303" pitchFamily="18" charset="0"/>
            </a:endParaRPr>
          </a:p>
          <a:p>
            <a:endParaRPr lang="en-IN" sz="2400" dirty="0" smtClean="0">
              <a:latin typeface="Bell MT" panose="02020503060305020303" pitchFamily="18" charset="0"/>
            </a:endParaRPr>
          </a:p>
          <a:p>
            <a:endParaRPr lang="en-IN" sz="2400" dirty="0">
              <a:latin typeface="Bell MT" panose="02020503060305020303" pitchFamily="18" charset="0"/>
            </a:endParaRPr>
          </a:p>
          <a:p>
            <a:endParaRPr lang="en-IN" sz="2400" dirty="0" smtClean="0">
              <a:latin typeface="Bell MT" panose="02020503060305020303" pitchFamily="18" charset="0"/>
            </a:endParaRPr>
          </a:p>
          <a:p>
            <a:endParaRPr lang="en-IN" sz="2400" dirty="0">
              <a:latin typeface="Bell MT" panose="02020503060305020303" pitchFamily="18" charset="0"/>
            </a:endParaRPr>
          </a:p>
          <a:p>
            <a:endParaRPr lang="en-IN" sz="2400" dirty="0" smtClean="0">
              <a:latin typeface="Bell MT" panose="02020503060305020303" pitchFamily="18" charset="0"/>
            </a:endParaRPr>
          </a:p>
          <a:p>
            <a:endParaRPr lang="en-IN" sz="2400" dirty="0">
              <a:latin typeface="Bell MT" panose="02020503060305020303" pitchFamily="18" charset="0"/>
            </a:endParaRPr>
          </a:p>
        </p:txBody>
      </p:sp>
      <p:pic>
        <p:nvPicPr>
          <p:cNvPr id="1028" name="Picture 4" descr="National TPO Club - India’s Largest Training &amp; Placement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353" y="277258"/>
            <a:ext cx="3731367" cy="848887"/>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6" descr="Image result for analysis png"/>
          <p:cNvSpPr>
            <a:spLocks noChangeAspect="1" noChangeArrowheads="1"/>
          </p:cNvSpPr>
          <p:nvPr/>
        </p:nvSpPr>
        <p:spPr bwMode="auto">
          <a:xfrm>
            <a:off x="155574" y="-144463"/>
            <a:ext cx="3149125" cy="31491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analysis png 20 free Cliparts | Download images on Clipground 20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2403" y="2880166"/>
            <a:ext cx="4389962" cy="384306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4603258" y="1231094"/>
            <a:ext cx="43275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613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7919" y="743815"/>
            <a:ext cx="10511627" cy="798136"/>
          </a:xfrm>
        </p:spPr>
        <p:txBody>
          <a:bodyPr>
            <a:normAutofit fontScale="90000"/>
          </a:bodyPr>
          <a:lstStyle/>
          <a:p>
            <a:r>
              <a:rPr lang="en-IN" dirty="0"/>
              <a:t/>
            </a:r>
            <a:br>
              <a:rPr lang="en-IN" dirty="0"/>
            </a:br>
            <a:endParaRPr lang="en-IN" dirty="0"/>
          </a:p>
        </p:txBody>
      </p:sp>
      <p:sp>
        <p:nvSpPr>
          <p:cNvPr id="7" name="Rectangle 6"/>
          <p:cNvSpPr/>
          <p:nvPr/>
        </p:nvSpPr>
        <p:spPr>
          <a:xfrm>
            <a:off x="1215144" y="951858"/>
            <a:ext cx="9991368" cy="553998"/>
          </a:xfrm>
          <a:prstGeom prst="rect">
            <a:avLst/>
          </a:prstGeom>
        </p:spPr>
        <p:txBody>
          <a:bodyPr wrap="square">
            <a:spAutoFit/>
          </a:bodyPr>
          <a:lstStyle/>
          <a:p>
            <a:pPr lvl="0"/>
            <a:r>
              <a:rPr lang="en-IN" sz="3000" dirty="0" smtClean="0">
                <a:solidFill>
                  <a:schemeClr val="accent6"/>
                </a:solidFill>
                <a:latin typeface="+mj-lt"/>
              </a:rPr>
              <a:t>Importing </a:t>
            </a:r>
            <a:r>
              <a:rPr lang="en-IN" sz="3000" dirty="0">
                <a:solidFill>
                  <a:schemeClr val="accent6"/>
                </a:solidFill>
                <a:latin typeface="+mj-lt"/>
              </a:rPr>
              <a:t>Data from SQL </a:t>
            </a:r>
            <a:r>
              <a:rPr lang="en-IN" sz="3000" dirty="0" smtClean="0">
                <a:solidFill>
                  <a:schemeClr val="accent6"/>
                </a:solidFill>
                <a:latin typeface="+mj-lt"/>
              </a:rPr>
              <a:t>into </a:t>
            </a:r>
            <a:r>
              <a:rPr lang="en-IN" sz="3000" dirty="0">
                <a:solidFill>
                  <a:schemeClr val="accent6"/>
                </a:solidFill>
                <a:latin typeface="+mj-lt"/>
              </a:rPr>
              <a:t>Power BI</a:t>
            </a:r>
          </a:p>
        </p:txBody>
      </p:sp>
      <p:grpSp>
        <p:nvGrpSpPr>
          <p:cNvPr id="13" name="Group 12"/>
          <p:cNvGrpSpPr/>
          <p:nvPr/>
        </p:nvGrpSpPr>
        <p:grpSpPr>
          <a:xfrm>
            <a:off x="1340273" y="1898390"/>
            <a:ext cx="6811256" cy="4242528"/>
            <a:chOff x="1085360" y="1919913"/>
            <a:chExt cx="5334691" cy="3564440"/>
          </a:xfrm>
        </p:grpSpPr>
        <p:pic>
          <p:nvPicPr>
            <p:cNvPr id="14" name="Picture 13"/>
            <p:cNvPicPr/>
            <p:nvPr/>
          </p:nvPicPr>
          <p:blipFill>
            <a:blip r:embed="rId2" cstate="print">
              <a:extLst>
                <a:ext uri="{28A0092B-C50C-407E-A947-70E740481C1C}">
                  <a14:useLocalDpi xmlns:a14="http://schemas.microsoft.com/office/drawing/2010/main" val="0"/>
                </a:ext>
              </a:extLst>
            </a:blip>
            <a:stretch>
              <a:fillRect/>
            </a:stretch>
          </p:blipFill>
          <p:spPr>
            <a:xfrm>
              <a:off x="1085360" y="1919913"/>
              <a:ext cx="5334691" cy="3256663"/>
            </a:xfrm>
            <a:prstGeom prst="rect">
              <a:avLst/>
            </a:prstGeom>
            <a:ln w="19050">
              <a:solidFill>
                <a:schemeClr val="accent3"/>
              </a:solidFill>
            </a:ln>
            <a:effectLst>
              <a:outerShdw blurRad="50800" dist="38100" dir="5400000" algn="t" rotWithShape="0">
                <a:prstClr val="black">
                  <a:alpha val="40000"/>
                </a:prstClr>
              </a:outerShdw>
            </a:effectLst>
          </p:spPr>
        </p:pic>
        <p:sp>
          <p:nvSpPr>
            <p:cNvPr id="15" name="TextBox 14"/>
            <p:cNvSpPr txBox="1"/>
            <p:nvPr/>
          </p:nvSpPr>
          <p:spPr>
            <a:xfrm>
              <a:off x="1085360" y="5176576"/>
              <a:ext cx="5334691" cy="307777"/>
            </a:xfrm>
            <a:prstGeom prst="rect">
              <a:avLst/>
            </a:prstGeom>
            <a:noFill/>
          </p:spPr>
          <p:txBody>
            <a:bodyPr wrap="square" rtlCol="0">
              <a:spAutoFit/>
            </a:bodyPr>
            <a:lstStyle/>
            <a:p>
              <a:pPr algn="ctr"/>
              <a:r>
                <a:rPr lang="en-IN" sz="1400" dirty="0" smtClean="0">
                  <a:latin typeface="Verdana" panose="020B0604030504040204" pitchFamily="34" charset="0"/>
                  <a:ea typeface="Verdana" panose="020B0604030504040204" pitchFamily="34" charset="0"/>
                </a:rPr>
                <a:t>Picture 2. Table view</a:t>
              </a:r>
              <a:endParaRPr lang="en-IN" sz="1400" dirty="0">
                <a:latin typeface="Verdana" panose="020B0604030504040204" pitchFamily="34" charset="0"/>
                <a:ea typeface="Verdana" panose="020B0604030504040204" pitchFamily="34" charset="0"/>
              </a:endParaRPr>
            </a:p>
          </p:txBody>
        </p:sp>
      </p:grpSp>
      <p:grpSp>
        <p:nvGrpSpPr>
          <p:cNvPr id="17" name="Group 16"/>
          <p:cNvGrpSpPr/>
          <p:nvPr/>
        </p:nvGrpSpPr>
        <p:grpSpPr>
          <a:xfrm>
            <a:off x="8463370" y="1898390"/>
            <a:ext cx="2605683" cy="4165526"/>
            <a:chOff x="8444119" y="1975392"/>
            <a:chExt cx="2529325" cy="4095208"/>
          </a:xfrm>
        </p:grpSpPr>
        <p:pic>
          <p:nvPicPr>
            <p:cNvPr id="6" name="Picture 5"/>
            <p:cNvPicPr/>
            <p:nvPr/>
          </p:nvPicPr>
          <p:blipFill rotWithShape="1">
            <a:blip r:embed="rId3">
              <a:extLst>
                <a:ext uri="{28A0092B-C50C-407E-A947-70E740481C1C}">
                  <a14:useLocalDpi xmlns:a14="http://schemas.microsoft.com/office/drawing/2010/main" val="0"/>
                </a:ext>
              </a:extLst>
            </a:blip>
            <a:srcRect l="-1" t="5398" r="50236" b="17617"/>
            <a:stretch/>
          </p:blipFill>
          <p:spPr>
            <a:xfrm>
              <a:off x="8444119" y="1975392"/>
              <a:ext cx="2529325" cy="3741601"/>
            </a:xfrm>
            <a:prstGeom prst="rect">
              <a:avLst/>
            </a:prstGeom>
            <a:ln w="19050">
              <a:solidFill>
                <a:schemeClr val="accent3"/>
              </a:solidFill>
            </a:ln>
            <a:effectLst>
              <a:outerShdw blurRad="50800" dist="38100" dir="5400000" algn="t" rotWithShape="0">
                <a:prstClr val="black">
                  <a:alpha val="40000"/>
                </a:prstClr>
              </a:outerShdw>
            </a:effectLst>
          </p:spPr>
        </p:pic>
        <p:sp>
          <p:nvSpPr>
            <p:cNvPr id="16" name="Rectangle 15"/>
            <p:cNvSpPr/>
            <p:nvPr/>
          </p:nvSpPr>
          <p:spPr>
            <a:xfrm>
              <a:off x="8653043" y="5762823"/>
              <a:ext cx="2111476" cy="307777"/>
            </a:xfrm>
            <a:prstGeom prst="rect">
              <a:avLst/>
            </a:prstGeom>
          </p:spPr>
          <p:txBody>
            <a:bodyPr wrap="none">
              <a:spAutoFit/>
            </a:bodyPr>
            <a:lstStyle/>
            <a:p>
              <a:pPr algn="ctr"/>
              <a:r>
                <a:rPr lang="en-IN" sz="1400" dirty="0">
                  <a:latin typeface="Verdana" panose="020B0604030504040204" pitchFamily="34" charset="0"/>
                  <a:ea typeface="Verdana" panose="020B0604030504040204" pitchFamily="34" charset="0"/>
                </a:rPr>
                <a:t>Picture </a:t>
              </a:r>
              <a:r>
                <a:rPr lang="en-IN" sz="1400" dirty="0" smtClean="0">
                  <a:latin typeface="Verdana" panose="020B0604030504040204" pitchFamily="34" charset="0"/>
                  <a:ea typeface="Verdana" panose="020B0604030504040204" pitchFamily="34" charset="0"/>
                </a:rPr>
                <a:t>4. Model view</a:t>
              </a:r>
              <a:endParaRPr lang="en-IN" sz="1400" dirty="0">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3409382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3158" y="702644"/>
            <a:ext cx="10290245" cy="655146"/>
          </a:xfrm>
        </p:spPr>
        <p:txBody>
          <a:bodyPr>
            <a:normAutofit/>
          </a:bodyPr>
          <a:lstStyle/>
          <a:p>
            <a:pPr algn="l"/>
            <a:r>
              <a:rPr lang="en-IN" sz="3000" dirty="0"/>
              <a:t>Building an Interactive Dashboard</a:t>
            </a:r>
          </a:p>
        </p:txBody>
      </p:sp>
      <p:pic>
        <p:nvPicPr>
          <p:cNvPr id="3" name="Content Placeholder 2"/>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8150" r="7964"/>
          <a:stretch/>
        </p:blipFill>
        <p:spPr>
          <a:xfrm>
            <a:off x="1684421" y="1559293"/>
            <a:ext cx="8816742" cy="4662758"/>
          </a:xfrm>
          <a:prstGeom prst="rect">
            <a:avLst/>
          </a:prstGeom>
          <a:ln w="190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41447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2408" y="763088"/>
            <a:ext cx="9894825" cy="592943"/>
          </a:xfrm>
        </p:spPr>
        <p:txBody>
          <a:bodyPr/>
          <a:lstStyle/>
          <a:p>
            <a:pPr algn="l"/>
            <a:r>
              <a:rPr lang="en-IN" sz="3000" dirty="0" smtClean="0"/>
              <a:t>Findings</a:t>
            </a:r>
            <a:endParaRPr lang="en-IN" sz="3000" dirty="0"/>
          </a:p>
        </p:txBody>
      </p:sp>
      <p:sp>
        <p:nvSpPr>
          <p:cNvPr id="4" name="Slide Number Placeholder 3"/>
          <p:cNvSpPr>
            <a:spLocks noGrp="1"/>
          </p:cNvSpPr>
          <p:nvPr>
            <p:ph type="sldNum" sz="quarter" idx="10"/>
          </p:nvPr>
        </p:nvSpPr>
        <p:spPr/>
        <p:txBody>
          <a:bodyPr/>
          <a:lstStyle/>
          <a:p>
            <a:fld id="{E30AF5A0-43BB-4336-8627-9123B9144D80}" type="slidenum">
              <a:rPr lang="en-US" smtClean="0"/>
              <a:t>12</a:t>
            </a:fld>
            <a:endParaRPr lang="en-US" dirty="0"/>
          </a:p>
        </p:txBody>
      </p:sp>
      <p:sp>
        <p:nvSpPr>
          <p:cNvPr id="5" name="Rectangle 1"/>
          <p:cNvSpPr>
            <a:spLocks noGrp="1" noChangeArrowheads="1"/>
          </p:cNvSpPr>
          <p:nvPr>
            <p:ph sz="quarter" idx="4"/>
          </p:nvPr>
        </p:nvSpPr>
        <p:spPr bwMode="auto">
          <a:xfrm>
            <a:off x="1329144" y="1633204"/>
            <a:ext cx="992259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The product "Paseo" achieved the highest sales, totaling $</a:t>
            </a:r>
            <a:r>
              <a:rPr lang="en-US" sz="1600" dirty="0" smtClean="0">
                <a:solidFill>
                  <a:schemeClr val="tx1"/>
                </a:solidFill>
                <a:latin typeface="Times New Roman" panose="02020603050405020304" pitchFamily="18" charset="0"/>
                <a:cs typeface="Times New Roman" panose="02020603050405020304" pitchFamily="18" charset="0"/>
              </a:rPr>
              <a:t>3,30,11,143.96</a:t>
            </a:r>
            <a:r>
              <a:rPr lang="en-US" sz="1600" dirty="0">
                <a:solidFill>
                  <a:schemeClr val="tx1"/>
                </a:solidFill>
                <a:latin typeface="Times New Roman" panose="02020603050405020304" pitchFamily="18" charset="0"/>
                <a:cs typeface="Times New Roman" panose="02020603050405020304" pitchFamily="18" charset="0"/>
              </a:rPr>
              <a:t>, while "</a:t>
            </a:r>
            <a:r>
              <a:rPr lang="en-US" sz="1600" dirty="0" err="1">
                <a:solidFill>
                  <a:schemeClr val="tx1"/>
                </a:solidFill>
                <a:latin typeface="Times New Roman" panose="02020603050405020304" pitchFamily="18" charset="0"/>
                <a:cs typeface="Times New Roman" panose="02020603050405020304" pitchFamily="18" charset="0"/>
              </a:rPr>
              <a:t>Carretera</a:t>
            </a:r>
            <a:r>
              <a:rPr lang="en-US" sz="1600" dirty="0">
                <a:solidFill>
                  <a:schemeClr val="tx1"/>
                </a:solidFill>
                <a:latin typeface="Times New Roman" panose="02020603050405020304" pitchFamily="18" charset="0"/>
                <a:cs typeface="Times New Roman" panose="02020603050405020304" pitchFamily="18" charset="0"/>
              </a:rPr>
              <a:t>" had the lowest </a:t>
            </a:r>
            <a:r>
              <a:rPr lang="en-US" sz="1600" dirty="0" smtClean="0">
                <a:solidFill>
                  <a:schemeClr val="tx1"/>
                </a:solidFill>
                <a:latin typeface="Times New Roman" panose="02020603050405020304" pitchFamily="18" charset="0"/>
                <a:cs typeface="Times New Roman" panose="02020603050405020304" pitchFamily="18" charset="0"/>
              </a:rPr>
              <a:t>sales </a:t>
            </a:r>
            <a:r>
              <a:rPr lang="en-US" sz="1600" dirty="0">
                <a:solidFill>
                  <a:schemeClr val="tx1"/>
                </a:solidFill>
                <a:latin typeface="Times New Roman" panose="02020603050405020304" pitchFamily="18" charset="0"/>
                <a:cs typeface="Times New Roman" panose="02020603050405020304" pitchFamily="18" charset="0"/>
              </a:rPr>
              <a:t>at $13,815,307.89.</a:t>
            </a:r>
          </a:p>
          <a:p>
            <a:pPr marL="342900" lvl="0" indent="-342900" eaLnBrk="0" fontAlgn="base" hangingPunct="0">
              <a:lnSpc>
                <a:spcPct val="150000"/>
              </a:lnSpc>
              <a:spcBef>
                <a:spcPct val="0"/>
              </a:spcBef>
              <a:spcAft>
                <a:spcPct val="0"/>
              </a:spcAft>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Approximately 62% of the total profit came from the Government segment, whereas the Midmarket segment contributed the least, around 4%.</a:t>
            </a:r>
          </a:p>
          <a:p>
            <a:pPr marL="342900" lvl="0" indent="-342900" eaLnBrk="0" fontAlgn="base" hangingPunct="0">
              <a:lnSpc>
                <a:spcPct val="150000"/>
              </a:lnSpc>
              <a:spcBef>
                <a:spcPct val="0"/>
              </a:spcBef>
              <a:spcAft>
                <a:spcPct val="0"/>
              </a:spcAft>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Sales in 2014 were nearly 3.49 times higher than in 2013.</a:t>
            </a:r>
          </a:p>
          <a:p>
            <a:pPr marL="342900" lvl="0" indent="-342900" eaLnBrk="0" fontAlgn="base" hangingPunct="0">
              <a:lnSpc>
                <a:spcPct val="150000"/>
              </a:lnSpc>
              <a:spcBef>
                <a:spcPct val="0"/>
              </a:spcBef>
              <a:spcAft>
                <a:spcPct val="0"/>
              </a:spcAft>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Germany had the highest sales. USA, France, and Canada had similar sales figures, while Mexico had the </a:t>
            </a:r>
            <a:r>
              <a:rPr lang="en-IN" sz="1600" dirty="0" smtClean="0">
                <a:solidFill>
                  <a:schemeClr val="tx1"/>
                </a:solidFill>
                <a:latin typeface="Times New Roman" panose="02020603050405020304" pitchFamily="18" charset="0"/>
                <a:cs typeface="Times New Roman" panose="02020603050405020304" pitchFamily="18" charset="0"/>
              </a:rPr>
              <a:t>lowest. </a:t>
            </a:r>
          </a:p>
          <a:p>
            <a:pPr marL="342900" lvl="0" indent="-342900" eaLnBrk="0" fontAlgn="base" hangingPunct="0">
              <a:lnSpc>
                <a:spcPct val="150000"/>
              </a:lnSpc>
              <a:spcBef>
                <a:spcPct val="0"/>
              </a:spcBef>
              <a:spcAft>
                <a:spcPct val="0"/>
              </a:spcAft>
              <a:buFont typeface="+mj-lt"/>
              <a:buAutoNum type="arabicPeriod"/>
            </a:pPr>
            <a:r>
              <a:rPr lang="en-US" sz="1600" dirty="0" smtClean="0">
                <a:solidFill>
                  <a:schemeClr val="tx1"/>
                </a:solidFill>
                <a:latin typeface="Times New Roman" panose="02020603050405020304" pitchFamily="18" charset="0"/>
                <a:cs typeface="Times New Roman" panose="02020603050405020304" pitchFamily="18" charset="0"/>
              </a:rPr>
              <a:t>Sales and profits were highest in the fourth quarter and decreased in each preceding quarter.</a:t>
            </a:r>
          </a:p>
          <a:p>
            <a:pPr marL="342900" lvl="0" indent="-342900" eaLnBrk="0" fontAlgn="base" hangingPunct="0">
              <a:lnSpc>
                <a:spcPct val="150000"/>
              </a:lnSpc>
              <a:spcBef>
                <a:spcPct val="0"/>
              </a:spcBef>
              <a:spcAft>
                <a:spcPct val="0"/>
              </a:spcAft>
              <a:buFont typeface="+mj-lt"/>
              <a:buAutoNum type="arabicPeriod"/>
            </a:pPr>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increased sales in 2014 resulted in higher profits for that year.</a:t>
            </a:r>
          </a:p>
          <a:p>
            <a:pPr marL="342900" lvl="0" indent="-342900" eaLnBrk="0" fontAlgn="base" hangingPunct="0">
              <a:lnSpc>
                <a:spcPct val="150000"/>
              </a:lnSpc>
              <a:spcBef>
                <a:spcPct val="0"/>
              </a:spcBef>
              <a:spcAft>
                <a:spcPct val="0"/>
              </a:spcAft>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Germany </a:t>
            </a:r>
            <a:r>
              <a:rPr lang="en-US" sz="1600" dirty="0" smtClean="0">
                <a:solidFill>
                  <a:schemeClr val="tx1"/>
                </a:solidFill>
                <a:latin typeface="Times New Roman" panose="02020603050405020304" pitchFamily="18" charset="0"/>
                <a:cs typeface="Times New Roman" panose="02020603050405020304" pitchFamily="18" charset="0"/>
              </a:rPr>
              <a:t>and Canada </a:t>
            </a:r>
            <a:r>
              <a:rPr lang="en-US" sz="1600" dirty="0">
                <a:solidFill>
                  <a:schemeClr val="tx1"/>
                </a:solidFill>
                <a:latin typeface="Times New Roman" panose="02020603050405020304" pitchFamily="18" charset="0"/>
                <a:cs typeface="Times New Roman" panose="02020603050405020304" pitchFamily="18" charset="0"/>
              </a:rPr>
              <a:t>were the top two countries in terms of sales.</a:t>
            </a:r>
          </a:p>
          <a:p>
            <a:pPr marL="342900" lvl="0" indent="-342900" eaLnBrk="0" fontAlgn="base" hangingPunct="0">
              <a:lnSpc>
                <a:spcPct val="150000"/>
              </a:lnSpc>
              <a:spcBef>
                <a:spcPct val="0"/>
              </a:spcBef>
              <a:spcAft>
                <a:spcPct val="0"/>
              </a:spcAft>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The products "Montana," "</a:t>
            </a:r>
            <a:r>
              <a:rPr lang="en-US" sz="1600" dirty="0" err="1">
                <a:solidFill>
                  <a:schemeClr val="tx1"/>
                </a:solidFill>
                <a:latin typeface="Times New Roman" panose="02020603050405020304" pitchFamily="18" charset="0"/>
                <a:cs typeface="Times New Roman" panose="02020603050405020304" pitchFamily="18" charset="0"/>
              </a:rPr>
              <a:t>Amarilla</a:t>
            </a:r>
            <a:r>
              <a:rPr lang="en-US" sz="1600" dirty="0">
                <a:solidFill>
                  <a:schemeClr val="tx1"/>
                </a:solidFill>
                <a:latin typeface="Times New Roman" panose="02020603050405020304" pitchFamily="18" charset="0"/>
                <a:cs typeface="Times New Roman" panose="02020603050405020304" pitchFamily="18" charset="0"/>
              </a:rPr>
              <a:t>," and "</a:t>
            </a:r>
            <a:r>
              <a:rPr lang="en-US" sz="1600" dirty="0" err="1">
                <a:solidFill>
                  <a:schemeClr val="tx1"/>
                </a:solidFill>
                <a:latin typeface="Times New Roman" panose="02020603050405020304" pitchFamily="18" charset="0"/>
                <a:cs typeface="Times New Roman" panose="02020603050405020304" pitchFamily="18" charset="0"/>
              </a:rPr>
              <a:t>Carretera</a:t>
            </a:r>
            <a:r>
              <a:rPr lang="en-US" sz="1600" dirty="0">
                <a:solidFill>
                  <a:schemeClr val="tx1"/>
                </a:solidFill>
                <a:latin typeface="Times New Roman" panose="02020603050405020304" pitchFamily="18" charset="0"/>
                <a:cs typeface="Times New Roman" panose="02020603050405020304" pitchFamily="18" charset="0"/>
              </a:rPr>
              <a:t>" were the lowest-selling items.</a:t>
            </a:r>
          </a:p>
          <a:p>
            <a:pPr marL="342900" lvl="0" indent="-342900" eaLnBrk="0" fontAlgn="base" hangingPunct="0">
              <a:lnSpc>
                <a:spcPct val="150000"/>
              </a:lnSpc>
              <a:spcBef>
                <a:spcPct val="0"/>
              </a:spcBef>
              <a:spcAft>
                <a:spcPct val="0"/>
              </a:spcAft>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The product </a:t>
            </a:r>
            <a:r>
              <a:rPr lang="en-US" sz="1600" dirty="0" smtClean="0">
                <a:solidFill>
                  <a:schemeClr val="tx1"/>
                </a:solidFill>
                <a:latin typeface="Times New Roman" panose="02020603050405020304" pitchFamily="18" charset="0"/>
                <a:cs typeface="Times New Roman" panose="02020603050405020304" pitchFamily="18" charset="0"/>
              </a:rPr>
              <a:t>“Paseo" </a:t>
            </a:r>
            <a:r>
              <a:rPr lang="en-US" sz="1600" dirty="0">
                <a:solidFill>
                  <a:schemeClr val="tx1"/>
                </a:solidFill>
                <a:latin typeface="Times New Roman" panose="02020603050405020304" pitchFamily="18" charset="0"/>
                <a:cs typeface="Times New Roman" panose="02020603050405020304" pitchFamily="18" charset="0"/>
              </a:rPr>
              <a:t>received the highest discounts.</a:t>
            </a:r>
          </a:p>
          <a:p>
            <a:pPr marL="342900" lvl="0" indent="-342900" eaLnBrk="0" fontAlgn="base" hangingPunct="0">
              <a:lnSpc>
                <a:spcPct val="150000"/>
              </a:lnSpc>
              <a:spcBef>
                <a:spcPct val="0"/>
              </a:spcBef>
              <a:spcAft>
                <a:spcPct val="0"/>
              </a:spcAft>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The number of units sold grew by 225.4% from the previous year </a:t>
            </a:r>
          </a:p>
        </p:txBody>
      </p:sp>
    </p:spTree>
    <p:extLst>
      <p:ext uri="{BB962C8B-B14F-4D97-AF65-F5344CB8AC3E}">
        <p14:creationId xmlns:p14="http://schemas.microsoft.com/office/powerpoint/2010/main" val="20942315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1271" y="972248"/>
            <a:ext cx="10194755" cy="639611"/>
          </a:xfrm>
        </p:spPr>
        <p:txBody>
          <a:bodyPr>
            <a:normAutofit/>
          </a:bodyPr>
          <a:lstStyle/>
          <a:p>
            <a:pPr algn="l"/>
            <a:r>
              <a:rPr lang="en-IN" sz="3000" dirty="0"/>
              <a:t>Drawing </a:t>
            </a:r>
            <a:r>
              <a:rPr lang="en-IN" sz="3000" dirty="0" smtClean="0"/>
              <a:t>Conclusions</a:t>
            </a:r>
            <a:endParaRPr lang="en-IN" sz="3000" dirty="0"/>
          </a:p>
        </p:txBody>
      </p:sp>
      <p:sp>
        <p:nvSpPr>
          <p:cNvPr id="5" name="Content Placeholder 4"/>
          <p:cNvSpPr>
            <a:spLocks noGrp="1"/>
          </p:cNvSpPr>
          <p:nvPr>
            <p:ph sz="quarter" idx="4"/>
          </p:nvPr>
        </p:nvSpPr>
        <p:spPr>
          <a:xfrm>
            <a:off x="1231271" y="1876926"/>
            <a:ext cx="9660048" cy="4387698"/>
          </a:xfrm>
        </p:spPr>
        <p:txBody>
          <a:bodyPr>
            <a:normAutofit/>
          </a:bodyPr>
          <a:lstStyle/>
          <a:p>
            <a:pPr marL="0" indent="0" algn="just">
              <a:lnSpc>
                <a:spcPct val="150000"/>
              </a:lnSpc>
              <a:buNone/>
            </a:pP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company performance has been exceptionally strong, with remarkable growth in sales and units sold year-over-year. The data indicates successful strategies in key segments and markets, driving substantial profits, particularly from the Government segment. However, there are disparities in performance across different products and regions, suggesting areas for potential improvement. Seasonal trends significantly influence quarterly sales and profit, with the fourth quarter consistently outperforming the others.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666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9785" y="866194"/>
            <a:ext cx="10328746" cy="680991"/>
          </a:xfrm>
        </p:spPr>
        <p:txBody>
          <a:bodyPr/>
          <a:lstStyle/>
          <a:p>
            <a:pPr algn="l"/>
            <a:r>
              <a:rPr lang="en-IN" sz="3000" dirty="0" smtClean="0"/>
              <a:t>Making </a:t>
            </a:r>
            <a:r>
              <a:rPr lang="en-IN" sz="3000" dirty="0"/>
              <a:t>Inferences</a:t>
            </a:r>
          </a:p>
        </p:txBody>
      </p:sp>
      <p:sp>
        <p:nvSpPr>
          <p:cNvPr id="3" name="Content Placeholder 2"/>
          <p:cNvSpPr>
            <a:spLocks noGrp="1"/>
          </p:cNvSpPr>
          <p:nvPr>
            <p:ph sz="quarter" idx="4"/>
          </p:nvPr>
        </p:nvSpPr>
        <p:spPr>
          <a:xfrm>
            <a:off x="1341472" y="2156059"/>
            <a:ext cx="9016965" cy="3821230"/>
          </a:xfrm>
        </p:spPr>
        <p:txBody>
          <a:bodyPr/>
          <a:lstStyle/>
          <a:p>
            <a:pPr>
              <a:lnSpc>
                <a:spcPct val="107000"/>
              </a:lnSpc>
            </a:pPr>
            <a:r>
              <a:rPr lang="en-IN" dirty="0" smtClean="0">
                <a:solidFill>
                  <a:schemeClr val="tx1"/>
                </a:solidFill>
                <a:latin typeface="Times New Roman" panose="02020603050405020304" pitchFamily="18" charset="0"/>
                <a:ea typeface="Times New Roman" panose="02020603050405020304" pitchFamily="18" charset="0"/>
                <a:cs typeface="Mangal"/>
              </a:rPr>
              <a:t> </a:t>
            </a:r>
            <a:r>
              <a:rPr lang="en-IN" dirty="0">
                <a:solidFill>
                  <a:schemeClr val="tx1"/>
                </a:solidFill>
                <a:latin typeface="Times New Roman" panose="02020603050405020304" pitchFamily="18" charset="0"/>
                <a:ea typeface="Times New Roman" panose="02020603050405020304" pitchFamily="18" charset="0"/>
                <a:cs typeface="Mangal"/>
              </a:rPr>
              <a:t>Focus on the Government segment to maximize profitability.</a:t>
            </a:r>
            <a:endParaRPr lang="en-IN" dirty="0">
              <a:solidFill>
                <a:schemeClr val="tx1"/>
              </a:solidFill>
              <a:latin typeface="Calibri" panose="020F0502020204030204" pitchFamily="34" charset="0"/>
              <a:ea typeface="Calibri" panose="020F0502020204030204" pitchFamily="34" charset="0"/>
              <a:cs typeface="Mangal"/>
            </a:endParaRPr>
          </a:p>
          <a:p>
            <a:pPr>
              <a:lnSpc>
                <a:spcPct val="107000"/>
              </a:lnSpc>
            </a:pPr>
            <a:r>
              <a:rPr lang="en-IN" dirty="0" smtClean="0">
                <a:solidFill>
                  <a:schemeClr val="tx1"/>
                </a:solidFill>
                <a:latin typeface="Times New Roman" panose="02020603050405020304" pitchFamily="18" charset="0"/>
                <a:ea typeface="Times New Roman" panose="02020603050405020304" pitchFamily="18" charset="0"/>
                <a:cs typeface="Mangal"/>
              </a:rPr>
              <a:t> </a:t>
            </a:r>
            <a:r>
              <a:rPr lang="en-IN" dirty="0">
                <a:solidFill>
                  <a:schemeClr val="tx1"/>
                </a:solidFill>
                <a:latin typeface="Times New Roman" panose="02020603050405020304" pitchFamily="18" charset="0"/>
                <a:ea typeface="Times New Roman" panose="02020603050405020304" pitchFamily="18" charset="0"/>
                <a:cs typeface="Mangal"/>
              </a:rPr>
              <a:t>Improve strategies for lower-performing products and markets like "</a:t>
            </a:r>
            <a:r>
              <a:rPr lang="en-IN" dirty="0" err="1">
                <a:solidFill>
                  <a:schemeClr val="tx1"/>
                </a:solidFill>
                <a:latin typeface="Times New Roman" panose="02020603050405020304" pitchFamily="18" charset="0"/>
                <a:ea typeface="Times New Roman" panose="02020603050405020304" pitchFamily="18" charset="0"/>
                <a:cs typeface="Mangal"/>
              </a:rPr>
              <a:t>Carretera</a:t>
            </a:r>
            <a:r>
              <a:rPr lang="en-IN" dirty="0">
                <a:solidFill>
                  <a:schemeClr val="tx1"/>
                </a:solidFill>
                <a:latin typeface="Times New Roman" panose="02020603050405020304" pitchFamily="18" charset="0"/>
                <a:ea typeface="Times New Roman" panose="02020603050405020304" pitchFamily="18" charset="0"/>
                <a:cs typeface="Mangal"/>
              </a:rPr>
              <a:t>" and Mexico.</a:t>
            </a:r>
            <a:endParaRPr lang="en-IN" dirty="0">
              <a:solidFill>
                <a:schemeClr val="tx1"/>
              </a:solidFill>
              <a:latin typeface="Calibri" panose="020F0502020204030204" pitchFamily="34" charset="0"/>
              <a:ea typeface="Calibri" panose="020F0502020204030204" pitchFamily="34" charset="0"/>
              <a:cs typeface="Mangal"/>
            </a:endParaRPr>
          </a:p>
          <a:p>
            <a:pPr>
              <a:lnSpc>
                <a:spcPct val="107000"/>
              </a:lnSpc>
            </a:pPr>
            <a:r>
              <a:rPr lang="en-IN" dirty="0" smtClean="0">
                <a:solidFill>
                  <a:schemeClr val="tx1"/>
                </a:solidFill>
                <a:latin typeface="Times New Roman" panose="02020603050405020304" pitchFamily="18" charset="0"/>
                <a:ea typeface="Times New Roman" panose="02020603050405020304" pitchFamily="18" charset="0"/>
                <a:cs typeface="Mangal"/>
              </a:rPr>
              <a:t> </a:t>
            </a:r>
            <a:r>
              <a:rPr lang="en-IN" dirty="0">
                <a:solidFill>
                  <a:schemeClr val="tx1"/>
                </a:solidFill>
                <a:latin typeface="Times New Roman" panose="02020603050405020304" pitchFamily="18" charset="0"/>
                <a:ea typeface="Times New Roman" panose="02020603050405020304" pitchFamily="18" charset="0"/>
                <a:cs typeface="Mangal"/>
              </a:rPr>
              <a:t>Leverage successful fourth-quarter strategies to boost performance in earlier quarters.</a:t>
            </a:r>
            <a:endParaRPr lang="en-IN" dirty="0">
              <a:solidFill>
                <a:schemeClr val="tx1"/>
              </a:solidFill>
              <a:latin typeface="Calibri" panose="020F0502020204030204" pitchFamily="34" charset="0"/>
              <a:ea typeface="Calibri" panose="020F0502020204030204" pitchFamily="34" charset="0"/>
              <a:cs typeface="Mangal"/>
            </a:endParaRPr>
          </a:p>
          <a:p>
            <a:pPr>
              <a:lnSpc>
                <a:spcPct val="107000"/>
              </a:lnSpc>
            </a:pPr>
            <a:r>
              <a:rPr lang="en-IN" dirty="0" smtClean="0">
                <a:solidFill>
                  <a:schemeClr val="tx1"/>
                </a:solidFill>
                <a:latin typeface="Times New Roman" panose="02020603050405020304" pitchFamily="18" charset="0"/>
                <a:ea typeface="Times New Roman" panose="02020603050405020304" pitchFamily="18" charset="0"/>
                <a:cs typeface="Mangal"/>
              </a:rPr>
              <a:t> </a:t>
            </a:r>
            <a:r>
              <a:rPr lang="en-IN" dirty="0">
                <a:solidFill>
                  <a:schemeClr val="tx1"/>
                </a:solidFill>
                <a:latin typeface="Times New Roman" panose="02020603050405020304" pitchFamily="18" charset="0"/>
                <a:ea typeface="Times New Roman" panose="02020603050405020304" pitchFamily="18" charset="0"/>
                <a:cs typeface="Mangal"/>
              </a:rPr>
              <a:t>Monitor the impact of discounts on profitability, especially for products like </a:t>
            </a:r>
            <a:r>
              <a:rPr lang="en-IN" dirty="0" smtClean="0">
                <a:solidFill>
                  <a:schemeClr val="tx1"/>
                </a:solidFill>
                <a:latin typeface="Times New Roman" panose="02020603050405020304" pitchFamily="18" charset="0"/>
                <a:ea typeface="Times New Roman" panose="02020603050405020304" pitchFamily="18" charset="0"/>
                <a:cs typeface="Mangal"/>
              </a:rPr>
              <a:t>“</a:t>
            </a:r>
            <a:r>
              <a:rPr lang="en-IN" dirty="0" err="1" smtClean="0">
                <a:solidFill>
                  <a:schemeClr val="tx1"/>
                </a:solidFill>
                <a:latin typeface="Times New Roman" panose="02020603050405020304" pitchFamily="18" charset="0"/>
                <a:ea typeface="Times New Roman" panose="02020603050405020304" pitchFamily="18" charset="0"/>
                <a:cs typeface="Mangal"/>
              </a:rPr>
              <a:t>Paseo</a:t>
            </a:r>
            <a:r>
              <a:rPr lang="en-IN" dirty="0" smtClean="0">
                <a:solidFill>
                  <a:schemeClr val="tx1"/>
                </a:solidFill>
                <a:latin typeface="Times New Roman" panose="02020603050405020304" pitchFamily="18" charset="0"/>
                <a:ea typeface="Times New Roman" panose="02020603050405020304" pitchFamily="18" charset="0"/>
                <a:cs typeface="Mangal"/>
              </a:rPr>
              <a:t>”.</a:t>
            </a:r>
            <a:endParaRPr lang="en-IN" dirty="0">
              <a:solidFill>
                <a:schemeClr val="tx1"/>
              </a:solidFill>
              <a:latin typeface="Calibri" panose="020F0502020204030204" pitchFamily="34" charset="0"/>
              <a:ea typeface="Calibri" panose="020F0502020204030204" pitchFamily="34" charset="0"/>
              <a:cs typeface="Mangal"/>
            </a:endParaRPr>
          </a:p>
          <a:p>
            <a:pPr>
              <a:lnSpc>
                <a:spcPct val="107000"/>
              </a:lnSpc>
              <a:spcAft>
                <a:spcPts val="800"/>
              </a:spcAft>
            </a:pPr>
            <a:r>
              <a:rPr lang="en-IN" dirty="0" smtClean="0">
                <a:solidFill>
                  <a:schemeClr val="tx1"/>
                </a:solidFill>
                <a:latin typeface="Times New Roman" panose="02020603050405020304" pitchFamily="18" charset="0"/>
                <a:ea typeface="Times New Roman" panose="02020603050405020304" pitchFamily="18" charset="0"/>
                <a:cs typeface="Mangal"/>
              </a:rPr>
              <a:t> </a:t>
            </a:r>
            <a:r>
              <a:rPr lang="en-IN" dirty="0">
                <a:solidFill>
                  <a:schemeClr val="tx1"/>
                </a:solidFill>
                <a:latin typeface="Times New Roman" panose="02020603050405020304" pitchFamily="18" charset="0"/>
                <a:ea typeface="Times New Roman" panose="02020603050405020304" pitchFamily="18" charset="0"/>
                <a:cs typeface="Mangal"/>
              </a:rPr>
              <a:t>Sustain and replicate the factors contributing to the high year-over-year growth.</a:t>
            </a:r>
            <a:endParaRPr lang="en-IN" dirty="0">
              <a:solidFill>
                <a:schemeClr val="tx1"/>
              </a:solidFill>
              <a:latin typeface="Calibri" panose="020F0502020204030204" pitchFamily="34" charset="0"/>
              <a:ea typeface="Calibri" panose="020F0502020204030204" pitchFamily="34" charset="0"/>
              <a:cs typeface="Mangal"/>
            </a:endParaRPr>
          </a:p>
          <a:p>
            <a:pPr marL="0" indent="0">
              <a:buNone/>
            </a:pPr>
            <a:endParaRPr lang="en-IN" dirty="0"/>
          </a:p>
        </p:txBody>
      </p:sp>
      <p:sp>
        <p:nvSpPr>
          <p:cNvPr id="4" name="Slide Number Placeholder 3"/>
          <p:cNvSpPr>
            <a:spLocks noGrp="1"/>
          </p:cNvSpPr>
          <p:nvPr>
            <p:ph type="sldNum" sz="quarter" idx="10"/>
          </p:nvPr>
        </p:nvSpPr>
        <p:spPr/>
        <p:txBody>
          <a:bodyPr/>
          <a:lstStyle/>
          <a:p>
            <a:fld id="{E30AF5A0-43BB-4336-8627-9123B9144D80}" type="slidenum">
              <a:rPr lang="en-US" smtClean="0"/>
              <a:t>14</a:t>
            </a:fld>
            <a:endParaRPr lang="en-US" dirty="0"/>
          </a:p>
        </p:txBody>
      </p:sp>
    </p:spTree>
    <p:extLst>
      <p:ext uri="{BB962C8B-B14F-4D97-AF65-F5344CB8AC3E}">
        <p14:creationId xmlns:p14="http://schemas.microsoft.com/office/powerpoint/2010/main" val="25565574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948633"/>
            <a:ext cx="10511627" cy="1012785"/>
          </a:xfrm>
        </p:spPr>
        <p:txBody>
          <a:bodyPr>
            <a:normAutofit fontScale="90000"/>
          </a:bodyPr>
          <a:lstStyle/>
          <a:p>
            <a:pPr algn="l"/>
            <a:r>
              <a:rPr lang="en-IN" sz="3300" dirty="0"/>
              <a:t>Supplementary Information</a:t>
            </a:r>
            <a:r>
              <a:rPr lang="en-IN" dirty="0"/>
              <a:t/>
            </a:r>
            <a:br>
              <a:rPr lang="en-IN" dirty="0"/>
            </a:br>
            <a:endParaRPr lang="en-IN" dirty="0"/>
          </a:p>
        </p:txBody>
      </p:sp>
      <p:sp>
        <p:nvSpPr>
          <p:cNvPr id="5" name="Content Placeholder 4"/>
          <p:cNvSpPr>
            <a:spLocks noGrp="1"/>
          </p:cNvSpPr>
          <p:nvPr>
            <p:ph sz="quarter" idx="4"/>
          </p:nvPr>
        </p:nvSpPr>
        <p:spPr>
          <a:xfrm>
            <a:off x="914399" y="1961418"/>
            <a:ext cx="10511627" cy="3948557"/>
          </a:xfrm>
        </p:spPr>
        <p:txBody>
          <a:bodyPr>
            <a:normAutofit/>
          </a:bodyPr>
          <a:lstStyle/>
          <a:p>
            <a:pPr marL="0" indent="0">
              <a:buNone/>
            </a:pPr>
            <a:r>
              <a:rPr lang="en-IN" b="1" dirty="0" smtClean="0">
                <a:latin typeface="Arial Black" panose="020B0A04020102020204" pitchFamily="34" charset="0"/>
                <a:cs typeface="Times New Roman" panose="02020603050405020304" pitchFamily="18" charset="0"/>
              </a:rPr>
              <a:t>Important links:</a:t>
            </a:r>
          </a:p>
          <a:p>
            <a:pPr marL="342900" indent="-342900">
              <a:buAutoNum type="arabicPeriod"/>
            </a:pPr>
            <a:r>
              <a:rPr lang="en-IN" dirty="0">
                <a:latin typeface="Times New Roman" panose="02020603050405020304" pitchFamily="18" charset="0"/>
                <a:cs typeface="Times New Roman" panose="02020603050405020304" pitchFamily="18" charset="0"/>
              </a:rPr>
              <a:t>Excel </a:t>
            </a:r>
            <a:r>
              <a:rPr lang="en-IN" dirty="0" smtClean="0">
                <a:latin typeface="Times New Roman" panose="02020603050405020304" pitchFamily="18" charset="0"/>
                <a:cs typeface="Times New Roman" panose="02020603050405020304" pitchFamily="18" charset="0"/>
              </a:rPr>
              <a:t>: </a:t>
            </a:r>
          </a:p>
          <a:p>
            <a:pPr marL="338328" lvl="1" indent="0">
              <a:buNone/>
            </a:pPr>
            <a:r>
              <a:rPr lang="en-IN" dirty="0" smtClean="0">
                <a:latin typeface="Times New Roman" panose="02020603050405020304" pitchFamily="18" charset="0"/>
                <a:cs typeface="Times New Roman" panose="02020603050405020304" pitchFamily="18" charset="0"/>
                <a:hlinkClick r:id="rId2"/>
              </a:rPr>
              <a:t>https://1drv.ms/x/c/7bdbc043b7f8d48f/EReg2-LW2G5NoiizqTV8c2AB3qASe2TQeeZ8Xev_dchdVQ?e=S2gbqB</a:t>
            </a:r>
            <a:endParaRPr lang="en-IN" dirty="0" smtClean="0">
              <a:latin typeface="Times New Roman" panose="02020603050405020304" pitchFamily="18" charset="0"/>
              <a:cs typeface="Times New Roman" panose="02020603050405020304" pitchFamily="18" charset="0"/>
            </a:endParaRPr>
          </a:p>
          <a:p>
            <a:pPr marL="342900" indent="-342900">
              <a:buAutoNum type="arabicPeriod" startAt="2"/>
            </a:pPr>
            <a:r>
              <a:rPr lang="en-IN" dirty="0" smtClean="0">
                <a:latin typeface="Times New Roman" panose="02020603050405020304" pitchFamily="18" charset="0"/>
                <a:cs typeface="Times New Roman" panose="02020603050405020304" pitchFamily="18" charset="0"/>
              </a:rPr>
              <a:t>SQL </a:t>
            </a:r>
            <a:r>
              <a:rPr lang="en-IN" dirty="0">
                <a:latin typeface="Times New Roman" panose="02020603050405020304" pitchFamily="18" charset="0"/>
                <a:cs typeface="Times New Roman" panose="02020603050405020304" pitchFamily="18" charset="0"/>
              </a:rPr>
              <a:t>server : </a:t>
            </a:r>
            <a:r>
              <a:rPr lang="en-IN" dirty="0">
                <a:latin typeface="Times New Roman" panose="02020603050405020304" pitchFamily="18" charset="0"/>
                <a:cs typeface="Times New Roman" panose="02020603050405020304" pitchFamily="18" charset="0"/>
                <a:hlinkClick r:id="rId3"/>
              </a:rPr>
              <a:t>https://</a:t>
            </a:r>
            <a:r>
              <a:rPr lang="en-IN" dirty="0" smtClean="0">
                <a:latin typeface="Times New Roman" panose="02020603050405020304" pitchFamily="18" charset="0"/>
                <a:cs typeface="Times New Roman" panose="02020603050405020304" pitchFamily="18" charset="0"/>
                <a:hlinkClick r:id="rId3"/>
              </a:rPr>
              <a:t>1drv.ms/u/c/7bdbc043b7f8d48f/EVwRRyYTE0dEicEbGU7KHM8BZGxYzpenYrIn9OLLfG98dg?e=SiASoW</a:t>
            </a:r>
            <a:endParaRPr lang="en-IN" dirty="0" smtClean="0">
              <a:latin typeface="Times New Roman" panose="02020603050405020304" pitchFamily="18" charset="0"/>
              <a:cs typeface="Times New Roman" panose="02020603050405020304" pitchFamily="18" charset="0"/>
            </a:endParaRPr>
          </a:p>
          <a:p>
            <a:pPr marL="342900" indent="-342900">
              <a:buAutoNum type="arabicPeriod" startAt="2"/>
            </a:pPr>
            <a:r>
              <a:rPr lang="en-IN" dirty="0" smtClean="0">
                <a:latin typeface="Times New Roman" panose="02020603050405020304" pitchFamily="18" charset="0"/>
                <a:cs typeface="Times New Roman" panose="02020603050405020304" pitchFamily="18" charset="0"/>
              </a:rPr>
              <a:t>Power BI : </a:t>
            </a:r>
            <a:r>
              <a:rPr lang="en-IN" dirty="0" smtClean="0">
                <a:latin typeface="Times New Roman" panose="02020603050405020304" pitchFamily="18" charset="0"/>
                <a:cs typeface="Times New Roman" panose="02020603050405020304" pitchFamily="18" charset="0"/>
                <a:hlinkClick r:id="rId4"/>
              </a:rPr>
              <a:t>https://1drv.ms/u/c/7bdbc043b7f8d48f/EZjdrR0q7uhNsoEWOmjsyM8BocnH10CUgSDzyVmvKQeTwg?e=2aObGj</a:t>
            </a: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219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55500">
              <a:schemeClr val="accent5">
                <a:lumMod val="40000"/>
                <a:lumOff val="60000"/>
              </a:schemeClr>
            </a:gs>
            <a:gs pos="11000">
              <a:schemeClr val="accent4">
                <a:lumMod val="60000"/>
                <a:lumOff val="4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914399" y="878186"/>
            <a:ext cx="9773215" cy="5540721"/>
          </a:xfrm>
        </p:spPr>
        <p:txBody>
          <a:bodyPr/>
          <a:lstStyle/>
          <a:p>
            <a:pPr>
              <a:lnSpc>
                <a:spcPct val="100000"/>
              </a:lnSpc>
            </a:pPr>
            <a:r>
              <a:rPr lang="en-IN" sz="9600" dirty="0" smtClean="0">
                <a:latin typeface="Bell MT" panose="02020503060305020303" pitchFamily="18" charset="0"/>
              </a:rPr>
              <a:t>THANK</a:t>
            </a:r>
            <a:br>
              <a:rPr lang="en-IN" sz="9600" dirty="0" smtClean="0">
                <a:latin typeface="Bell MT" panose="02020503060305020303" pitchFamily="18" charset="0"/>
              </a:rPr>
            </a:br>
            <a:r>
              <a:rPr lang="en-IN" sz="9600" dirty="0" smtClean="0">
                <a:latin typeface="Bell MT" panose="02020503060305020303" pitchFamily="18" charset="0"/>
              </a:rPr>
              <a:t>YOU!</a:t>
            </a:r>
            <a:endParaRPr lang="en-IN" sz="9600" dirty="0">
              <a:latin typeface="Bell MT" panose="02020503060305020303" pitchFamily="18" charset="0"/>
            </a:endParaRPr>
          </a:p>
        </p:txBody>
      </p:sp>
    </p:spTree>
    <p:extLst>
      <p:ext uri="{BB962C8B-B14F-4D97-AF65-F5344CB8AC3E}">
        <p14:creationId xmlns:p14="http://schemas.microsoft.com/office/powerpoint/2010/main" val="167730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1128664" y="776617"/>
            <a:ext cx="9282822" cy="762473"/>
          </a:xfrm>
        </p:spPr>
        <p:txBody>
          <a:bodyPr>
            <a:normAutofit/>
          </a:bodyPr>
          <a:lstStyle/>
          <a:p>
            <a:pPr algn="l"/>
            <a:r>
              <a:rPr lang="en-IN" sz="3000" u="sng" dirty="0" smtClean="0"/>
              <a:t>Agenda</a:t>
            </a:r>
            <a:endParaRPr lang="en-IN" sz="3000" u="sng" dirty="0"/>
          </a:p>
        </p:txBody>
      </p:sp>
      <p:sp>
        <p:nvSpPr>
          <p:cNvPr id="23" name="Rectangle 22"/>
          <p:cNvSpPr/>
          <p:nvPr/>
        </p:nvSpPr>
        <p:spPr>
          <a:xfrm>
            <a:off x="1128664" y="1893477"/>
            <a:ext cx="7779945" cy="4154984"/>
          </a:xfrm>
          <a:prstGeom prst="rect">
            <a:avLst/>
          </a:prstGeom>
        </p:spPr>
        <p:txBody>
          <a:bodyPr wrap="square">
            <a:spAutoFit/>
          </a:bodyPr>
          <a:lstStyle/>
          <a:p>
            <a:pPr marL="457200" lvl="0" indent="-457200">
              <a:buFont typeface="Arial" panose="020B0604020202020204" pitchFamily="34" charset="0"/>
              <a:buChar char="•"/>
            </a:pPr>
            <a:r>
              <a:rPr lang="en-IN" sz="2400" dirty="0">
                <a:solidFill>
                  <a:prstClr val="black"/>
                </a:solidFill>
                <a:latin typeface="Calibri" panose="020F0502020204030204"/>
              </a:rPr>
              <a:t>Exploring the Data</a:t>
            </a:r>
          </a:p>
          <a:p>
            <a:pPr marL="457200" lvl="0" indent="-457200">
              <a:buFont typeface="Arial" panose="020B0604020202020204" pitchFamily="34" charset="0"/>
              <a:buChar char="•"/>
            </a:pPr>
            <a:r>
              <a:rPr lang="en-IN" sz="2400" dirty="0">
                <a:solidFill>
                  <a:prstClr val="black"/>
                </a:solidFill>
                <a:latin typeface="Calibri" panose="020F0502020204030204"/>
              </a:rPr>
              <a:t>Statistical Examination with Excel</a:t>
            </a:r>
          </a:p>
          <a:p>
            <a:pPr marL="457200" lvl="0" indent="-457200">
              <a:buFont typeface="Arial" panose="020B0604020202020204" pitchFamily="34" charset="0"/>
              <a:buChar char="•"/>
            </a:pPr>
            <a:r>
              <a:rPr lang="en-IN" sz="2400" dirty="0">
                <a:solidFill>
                  <a:prstClr val="black"/>
                </a:solidFill>
                <a:latin typeface="Calibri" panose="020F0502020204030204"/>
              </a:rPr>
              <a:t>Creating Graphical Representations with Excel</a:t>
            </a:r>
          </a:p>
          <a:p>
            <a:pPr marL="457200" lvl="0" indent="-457200">
              <a:buFont typeface="Arial" panose="020B0604020202020204" pitchFamily="34" charset="0"/>
              <a:buChar char="•"/>
            </a:pPr>
            <a:r>
              <a:rPr lang="en-IN" sz="2400" dirty="0">
                <a:solidFill>
                  <a:prstClr val="black"/>
                </a:solidFill>
                <a:latin typeface="Calibri" panose="020F0502020204030204"/>
              </a:rPr>
              <a:t>Inserting Data into SQL Server</a:t>
            </a:r>
          </a:p>
          <a:p>
            <a:pPr marL="457200" lvl="0" indent="-457200">
              <a:buFont typeface="Arial" panose="020B0604020202020204" pitchFamily="34" charset="0"/>
              <a:buChar char="•"/>
            </a:pPr>
            <a:r>
              <a:rPr lang="en-IN" sz="2400" dirty="0">
                <a:solidFill>
                  <a:prstClr val="black"/>
                </a:solidFill>
                <a:latin typeface="Calibri" panose="020F0502020204030204"/>
              </a:rPr>
              <a:t>Validating Data Import into SQL</a:t>
            </a:r>
          </a:p>
          <a:p>
            <a:pPr marL="457200" lvl="0" indent="-457200">
              <a:buFont typeface="Arial" panose="020B0604020202020204" pitchFamily="34" charset="0"/>
              <a:buChar char="•"/>
            </a:pPr>
            <a:r>
              <a:rPr lang="en-IN" sz="2400" dirty="0">
                <a:solidFill>
                  <a:prstClr val="black"/>
                </a:solidFill>
                <a:latin typeface="Calibri" panose="020F0502020204030204"/>
              </a:rPr>
              <a:t>Importing Data from SQL Database into Power BI</a:t>
            </a:r>
          </a:p>
          <a:p>
            <a:pPr marL="457200" lvl="0" indent="-457200">
              <a:buFont typeface="Arial" panose="020B0604020202020204" pitchFamily="34" charset="0"/>
              <a:buChar char="•"/>
            </a:pPr>
            <a:r>
              <a:rPr lang="en-IN" sz="2400" dirty="0">
                <a:solidFill>
                  <a:prstClr val="black"/>
                </a:solidFill>
                <a:latin typeface="Calibri" panose="020F0502020204030204"/>
              </a:rPr>
              <a:t>Building an Interactive </a:t>
            </a:r>
            <a:r>
              <a:rPr lang="en-IN" sz="2400" dirty="0" smtClean="0">
                <a:solidFill>
                  <a:prstClr val="black"/>
                </a:solidFill>
                <a:latin typeface="Calibri" panose="020F0502020204030204"/>
              </a:rPr>
              <a:t>Dashboard</a:t>
            </a:r>
          </a:p>
          <a:p>
            <a:pPr marL="457200" lvl="0" indent="-457200">
              <a:buFont typeface="Arial" panose="020B0604020202020204" pitchFamily="34" charset="0"/>
              <a:buChar char="•"/>
            </a:pPr>
            <a:r>
              <a:rPr lang="en-IN" sz="2400" dirty="0" smtClean="0">
                <a:solidFill>
                  <a:prstClr val="black"/>
                </a:solidFill>
                <a:latin typeface="Calibri" panose="020F0502020204030204"/>
              </a:rPr>
              <a:t>Findings</a:t>
            </a:r>
            <a:endParaRPr lang="en-IN" sz="2400" dirty="0">
              <a:solidFill>
                <a:prstClr val="black"/>
              </a:solidFill>
              <a:latin typeface="Calibri" panose="020F0502020204030204"/>
            </a:endParaRPr>
          </a:p>
          <a:p>
            <a:pPr marL="457200" lvl="0" indent="-457200">
              <a:buFont typeface="Arial" panose="020B0604020202020204" pitchFamily="34" charset="0"/>
              <a:buChar char="•"/>
            </a:pPr>
            <a:r>
              <a:rPr lang="en-IN" sz="2400" dirty="0">
                <a:solidFill>
                  <a:prstClr val="black"/>
                </a:solidFill>
                <a:latin typeface="Calibri" panose="020F0502020204030204"/>
              </a:rPr>
              <a:t>Drawing </a:t>
            </a:r>
            <a:r>
              <a:rPr lang="en-IN" sz="2400" dirty="0" smtClean="0">
                <a:solidFill>
                  <a:prstClr val="black"/>
                </a:solidFill>
                <a:latin typeface="Calibri" panose="020F0502020204030204"/>
              </a:rPr>
              <a:t>Conclusions</a:t>
            </a:r>
          </a:p>
          <a:p>
            <a:pPr marL="457200" lvl="0" indent="-457200">
              <a:buFont typeface="Arial" panose="020B0604020202020204" pitchFamily="34" charset="0"/>
              <a:buChar char="•"/>
            </a:pPr>
            <a:r>
              <a:rPr lang="en-IN" sz="2400" dirty="0" smtClean="0">
                <a:solidFill>
                  <a:prstClr val="black"/>
                </a:solidFill>
                <a:latin typeface="Calibri" panose="020F0502020204030204"/>
              </a:rPr>
              <a:t>Making </a:t>
            </a:r>
            <a:r>
              <a:rPr lang="en-IN" sz="2400" dirty="0">
                <a:solidFill>
                  <a:prstClr val="black"/>
                </a:solidFill>
                <a:latin typeface="Calibri" panose="020F0502020204030204"/>
              </a:rPr>
              <a:t>Inferences</a:t>
            </a:r>
          </a:p>
          <a:p>
            <a:pPr marL="457200" lvl="0" indent="-457200">
              <a:buFont typeface="Arial" panose="020B0604020202020204" pitchFamily="34" charset="0"/>
              <a:buChar char="•"/>
            </a:pPr>
            <a:r>
              <a:rPr lang="en-IN" sz="2400" dirty="0">
                <a:solidFill>
                  <a:prstClr val="black"/>
                </a:solidFill>
                <a:latin typeface="Calibri" panose="020F0502020204030204"/>
              </a:rPr>
              <a:t>Supplementary Information</a:t>
            </a:r>
          </a:p>
        </p:txBody>
      </p:sp>
    </p:spTree>
    <p:extLst>
      <p:ext uri="{BB962C8B-B14F-4D97-AF65-F5344CB8AC3E}">
        <p14:creationId xmlns:p14="http://schemas.microsoft.com/office/powerpoint/2010/main" val="2581754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0736" y="608145"/>
            <a:ext cx="10230969" cy="702987"/>
          </a:xfrm>
        </p:spPr>
        <p:txBody>
          <a:bodyPr>
            <a:normAutofit/>
          </a:bodyPr>
          <a:lstStyle/>
          <a:p>
            <a:pPr algn="l"/>
            <a:r>
              <a:rPr lang="en-IN" sz="3000" dirty="0"/>
              <a:t>Exploring the Data</a:t>
            </a:r>
          </a:p>
        </p:txBody>
      </p:sp>
      <p:sp>
        <p:nvSpPr>
          <p:cNvPr id="3" name="Text Placeholder 2"/>
          <p:cNvSpPr>
            <a:spLocks noGrp="1"/>
          </p:cNvSpPr>
          <p:nvPr>
            <p:ph sz="quarter" idx="4"/>
          </p:nvPr>
        </p:nvSpPr>
        <p:spPr>
          <a:xfrm>
            <a:off x="923453" y="1591790"/>
            <a:ext cx="4191755" cy="4546460"/>
          </a:xfrm>
        </p:spPr>
        <p:txBody>
          <a:bodyPr>
            <a:normAutofit/>
          </a:bodyPr>
          <a:lstStyle/>
          <a:p>
            <a:pPr marL="342900" indent="-342900">
              <a:buFont typeface="Arial" panose="020B0604020202020204" pitchFamily="34" charset="0"/>
              <a:buChar char="•"/>
            </a:pPr>
            <a:r>
              <a:rPr lang="en-IN" b="1" dirty="0">
                <a:solidFill>
                  <a:schemeClr val="tx1"/>
                </a:solidFill>
                <a:latin typeface="Bell MT" panose="02020503060305020303" pitchFamily="18" charset="0"/>
              </a:rPr>
              <a:t>Dataset Overview: </a:t>
            </a:r>
            <a:r>
              <a:rPr lang="en-IN" dirty="0">
                <a:solidFill>
                  <a:schemeClr val="tx1"/>
                </a:solidFill>
                <a:latin typeface="Bell MT" panose="02020503060305020303" pitchFamily="18" charset="0"/>
              </a:rPr>
              <a:t>Includes financial data from various Western countries, covering multiple variables related to sales and profitability.</a:t>
            </a:r>
          </a:p>
          <a:p>
            <a:pPr marL="342900" indent="-342900">
              <a:buFont typeface="Arial" panose="020B0604020202020204" pitchFamily="34" charset="0"/>
              <a:buChar char="•"/>
            </a:pPr>
            <a:r>
              <a:rPr lang="en-IN" b="1" dirty="0">
                <a:solidFill>
                  <a:schemeClr val="tx1"/>
                </a:solidFill>
                <a:latin typeface="Bell MT" panose="02020503060305020303" pitchFamily="18" charset="0"/>
              </a:rPr>
              <a:t>Key Columns: </a:t>
            </a:r>
            <a:r>
              <a:rPr lang="en-IN" dirty="0">
                <a:solidFill>
                  <a:schemeClr val="tx1"/>
                </a:solidFill>
                <a:latin typeface="Bell MT" panose="02020503060305020303" pitchFamily="18" charset="0"/>
              </a:rPr>
              <a:t>Segment, Country, Product, Discount Brand, Units Sold, Manufacturing Price, Sale Price, Gross Sales, Discount, Sales, COGS, Profit, Date, Month Number, Month Name, Year.</a:t>
            </a:r>
          </a:p>
          <a:p>
            <a:pPr marL="342900" indent="-342900">
              <a:buFont typeface="Arial" panose="020B0604020202020204" pitchFamily="34" charset="0"/>
              <a:buChar char="•"/>
            </a:pPr>
            <a:r>
              <a:rPr lang="en-IN" b="1" dirty="0">
                <a:solidFill>
                  <a:schemeClr val="tx1"/>
                </a:solidFill>
                <a:latin typeface="Bell MT" panose="02020503060305020303" pitchFamily="18" charset="0"/>
              </a:rPr>
              <a:t>Data Volume and Period</a:t>
            </a:r>
            <a:r>
              <a:rPr lang="en-IN" b="1" dirty="0">
                <a:solidFill>
                  <a:schemeClr val="tx1"/>
                </a:solidFill>
                <a:latin typeface="Bell MT" panose="02020503060305020303" pitchFamily="18" charset="0"/>
                <a:ea typeface="Arial Unicode MS" panose="020B0604020202020204" pitchFamily="34" charset="-128"/>
                <a:cs typeface="Arial Unicode MS" panose="020B0604020202020204" pitchFamily="34" charset="-128"/>
              </a:rPr>
              <a:t>: </a:t>
            </a:r>
            <a:r>
              <a:rPr lang="en-IN" dirty="0">
                <a:solidFill>
                  <a:schemeClr val="tx1"/>
                </a:solidFill>
                <a:latin typeface="Bell MT" panose="02020503060305020303" pitchFamily="18" charset="0"/>
                <a:ea typeface="Arial Unicode MS" panose="020B0604020202020204" pitchFamily="34" charset="-128"/>
                <a:cs typeface="Arial Unicode MS" panose="020B0604020202020204" pitchFamily="34" charset="-128"/>
              </a:rPr>
              <a:t>Contains 700 rows and 16 columns, spanning a period of 2 years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solidFill>
                <a:schemeClr val="tx1"/>
              </a:solidFill>
              <a:latin typeface="Bell MT" panose="020205030603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208" y="1846907"/>
            <a:ext cx="6550449" cy="3755568"/>
          </a:xfrm>
          <a:prstGeom prst="rect">
            <a:avLst/>
          </a:prstGeom>
        </p:spPr>
      </p:pic>
    </p:spTree>
    <p:extLst>
      <p:ext uri="{BB962C8B-B14F-4D97-AF65-F5344CB8AC3E}">
        <p14:creationId xmlns:p14="http://schemas.microsoft.com/office/powerpoint/2010/main" val="1978192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4266" y="691860"/>
            <a:ext cx="10285014" cy="508976"/>
          </a:xfrm>
        </p:spPr>
        <p:txBody>
          <a:bodyPr>
            <a:normAutofit/>
          </a:bodyPr>
          <a:lstStyle/>
          <a:p>
            <a:pPr algn="l"/>
            <a:r>
              <a:rPr lang="en-IN" sz="3000" dirty="0"/>
              <a:t>Statistical Examination with Excel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926" y="1575302"/>
            <a:ext cx="9605451" cy="2225733"/>
          </a:xfrm>
          <a:prstGeom prst="rect">
            <a:avLst/>
          </a:prstGeom>
          <a:ln w="19050">
            <a:solidFill>
              <a:schemeClr val="accent3"/>
            </a:solidFill>
          </a:ln>
          <a:effectLst>
            <a:outerShdw blurRad="50800" dist="38100" dir="5400000" algn="t" rotWithShape="0">
              <a:prstClr val="black">
                <a:alpha val="40000"/>
              </a:prstClr>
            </a:outerShdw>
          </a:effectLst>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14335"/>
          <a:stretch/>
        </p:blipFill>
        <p:spPr>
          <a:xfrm>
            <a:off x="1168926" y="4085900"/>
            <a:ext cx="4848745" cy="2081995"/>
          </a:xfrm>
          <a:prstGeom prst="rect">
            <a:avLst/>
          </a:prstGeom>
          <a:ln w="19050">
            <a:solidFill>
              <a:schemeClr val="accent3"/>
            </a:solidFill>
          </a:ln>
          <a:effectLst>
            <a:outerShdw blurRad="50800" dist="38100" dir="5400000" algn="t" rotWithShape="0">
              <a:prstClr val="black">
                <a:alpha val="40000"/>
              </a:prstClr>
            </a:outerShdw>
          </a:effectLst>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16198"/>
          <a:stretch/>
        </p:blipFill>
        <p:spPr>
          <a:xfrm>
            <a:off x="6156773" y="4085899"/>
            <a:ext cx="4617604" cy="2081995"/>
          </a:xfrm>
          <a:prstGeom prst="rect">
            <a:avLst/>
          </a:prstGeom>
          <a:ln w="190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04921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255" y="713242"/>
            <a:ext cx="9904492" cy="997863"/>
          </a:xfrm>
        </p:spPr>
        <p:txBody>
          <a:bodyPr>
            <a:normAutofit/>
          </a:bodyPr>
          <a:lstStyle/>
          <a:p>
            <a:pPr algn="l"/>
            <a:r>
              <a:rPr lang="en-IN" sz="3000" dirty="0"/>
              <a:t>Creating Graphical Representations with Excel</a:t>
            </a:r>
          </a:p>
        </p:txBody>
      </p:sp>
      <p:pic>
        <p:nvPicPr>
          <p:cNvPr id="3" name="Content Placeholder 2"/>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507625" y="1982709"/>
            <a:ext cx="9007752" cy="4282289"/>
          </a:xfrm>
          <a:ln w="19050">
            <a:solidFill>
              <a:schemeClr val="accent4"/>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016159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0453" y="724650"/>
            <a:ext cx="10511627" cy="630558"/>
          </a:xfrm>
        </p:spPr>
        <p:txBody>
          <a:bodyPr>
            <a:normAutofit/>
          </a:bodyPr>
          <a:lstStyle/>
          <a:p>
            <a:pPr algn="l"/>
            <a:r>
              <a:rPr lang="en-IN" sz="3000" dirty="0"/>
              <a:t>Inserting Data into SQL Server</a:t>
            </a:r>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t="16083" b="3769"/>
          <a:stretch/>
        </p:blipFill>
        <p:spPr>
          <a:xfrm>
            <a:off x="1118148" y="1819747"/>
            <a:ext cx="6070303" cy="3503690"/>
          </a:xfrm>
          <a:prstGeom prst="rect">
            <a:avLst/>
          </a:prstGeom>
          <a:ln w="19050">
            <a:solidFill>
              <a:schemeClr val="accent3"/>
            </a:solidFill>
          </a:ln>
          <a:effectLst>
            <a:outerShdw blurRad="50800" dist="38100" dir="5400000" algn="t" rotWithShape="0">
              <a:prstClr val="black">
                <a:alpha val="40000"/>
              </a:prstClr>
            </a:outerShdw>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8020" y="2667236"/>
            <a:ext cx="6242447" cy="3561549"/>
          </a:xfrm>
          <a:prstGeom prst="rect">
            <a:avLst/>
          </a:prstGeom>
          <a:ln w="190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9628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32347" y="769545"/>
            <a:ext cx="9849920" cy="692675"/>
          </a:xfrm>
        </p:spPr>
        <p:txBody>
          <a:bodyPr>
            <a:normAutofit/>
          </a:bodyPr>
          <a:lstStyle/>
          <a:p>
            <a:pPr algn="l"/>
            <a:r>
              <a:rPr lang="en-IN" sz="3000" dirty="0"/>
              <a:t>Inserting Data into SQL Server</a:t>
            </a:r>
          </a:p>
        </p:txBody>
      </p:sp>
      <p:pic>
        <p:nvPicPr>
          <p:cNvPr id="3" name="Picture 2"/>
          <p:cNvPicPr/>
          <p:nvPr/>
        </p:nvPicPr>
        <p:blipFill rotWithShape="1">
          <a:blip r:embed="rId2" cstate="print">
            <a:extLst>
              <a:ext uri="{28A0092B-C50C-407E-A947-70E740481C1C}">
                <a14:useLocalDpi xmlns:a14="http://schemas.microsoft.com/office/drawing/2010/main" val="0"/>
              </a:ext>
            </a:extLst>
          </a:blip>
          <a:srcRect l="23944" t="16526"/>
          <a:stretch/>
        </p:blipFill>
        <p:spPr>
          <a:xfrm>
            <a:off x="1032347" y="1887554"/>
            <a:ext cx="6916596" cy="4105839"/>
          </a:xfrm>
          <a:prstGeom prst="rect">
            <a:avLst/>
          </a:prstGeom>
          <a:ln w="19050">
            <a:solidFill>
              <a:schemeClr val="accent3"/>
            </a:solidFill>
          </a:ln>
          <a:effectLst>
            <a:outerShdw blurRad="50800" dist="38100" dir="5400000" algn="t" rotWithShape="0">
              <a:prstClr val="black">
                <a:alpha val="40000"/>
              </a:prstClr>
            </a:outerShdw>
          </a:effectLst>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320638" y="1887554"/>
            <a:ext cx="2769858" cy="4105840"/>
          </a:xfrm>
          <a:prstGeom prst="rect">
            <a:avLst/>
          </a:prstGeom>
          <a:ln w="190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075156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1882" y="636133"/>
            <a:ext cx="10478505" cy="734204"/>
          </a:xfrm>
        </p:spPr>
        <p:txBody>
          <a:bodyPr>
            <a:normAutofit fontScale="90000"/>
          </a:bodyPr>
          <a:lstStyle/>
          <a:p>
            <a:pPr algn="l"/>
            <a:r>
              <a:rPr lang="en-IN" dirty="0"/>
              <a:t/>
            </a:r>
            <a:br>
              <a:rPr lang="en-IN" dirty="0"/>
            </a:br>
            <a:r>
              <a:rPr lang="en-IN" sz="3300" b="1" dirty="0"/>
              <a:t>Validating Data Import into </a:t>
            </a:r>
            <a:r>
              <a:rPr lang="en-IN" sz="3300" b="1" dirty="0" smtClean="0"/>
              <a:t>SQL</a:t>
            </a:r>
            <a:endParaRPr lang="en-IN" dirty="0"/>
          </a:p>
        </p:txBody>
      </p:sp>
      <p:pic>
        <p:nvPicPr>
          <p:cNvPr id="3" name="Picture 2"/>
          <p:cNvPicPr/>
          <p:nvPr/>
        </p:nvPicPr>
        <p:blipFill rotWithShape="1">
          <a:blip r:embed="rId2" cstate="print">
            <a:extLst>
              <a:ext uri="{28A0092B-C50C-407E-A947-70E740481C1C}">
                <a14:useLocalDpi xmlns:a14="http://schemas.microsoft.com/office/drawing/2010/main" val="0"/>
              </a:ext>
            </a:extLst>
          </a:blip>
          <a:srcRect l="24200" t="17420"/>
          <a:stretch/>
        </p:blipFill>
        <p:spPr>
          <a:xfrm>
            <a:off x="1101882" y="1548142"/>
            <a:ext cx="4520320" cy="2343757"/>
          </a:xfrm>
          <a:prstGeom prst="rect">
            <a:avLst/>
          </a:prstGeom>
          <a:ln w="19050">
            <a:solidFill>
              <a:schemeClr val="accent3"/>
            </a:solidFill>
          </a:ln>
          <a:effectLst>
            <a:outerShdw blurRad="50800" dist="38100" dir="5400000" algn="t" rotWithShape="0">
              <a:prstClr val="black">
                <a:alpha val="40000"/>
              </a:prstClr>
            </a:outerShdw>
          </a:effectLst>
        </p:spPr>
      </p:pic>
      <p:pic>
        <p:nvPicPr>
          <p:cNvPr id="4" name="Picture 3"/>
          <p:cNvPicPr/>
          <p:nvPr/>
        </p:nvPicPr>
        <p:blipFill rotWithShape="1">
          <a:blip r:embed="rId3" cstate="print">
            <a:extLst>
              <a:ext uri="{28A0092B-C50C-407E-A947-70E740481C1C}">
                <a14:useLocalDpi xmlns:a14="http://schemas.microsoft.com/office/drawing/2010/main" val="0"/>
              </a:ext>
            </a:extLst>
          </a:blip>
          <a:srcRect l="19275" t="16652" r="16996"/>
          <a:stretch/>
        </p:blipFill>
        <p:spPr>
          <a:xfrm>
            <a:off x="5848789" y="1548142"/>
            <a:ext cx="4624478" cy="2343757"/>
          </a:xfrm>
          <a:prstGeom prst="rect">
            <a:avLst/>
          </a:prstGeom>
          <a:ln w="19050">
            <a:solidFill>
              <a:schemeClr val="accent3"/>
            </a:solidFill>
          </a:ln>
          <a:effectLst>
            <a:outerShdw blurRad="50800" dist="38100" dir="5400000" algn="t" rotWithShape="0">
              <a:prstClr val="black">
                <a:alpha val="40000"/>
              </a:prstClr>
            </a:outerShdw>
          </a:effectLst>
        </p:spPr>
      </p:pic>
      <p:pic>
        <p:nvPicPr>
          <p:cNvPr id="5" name="Picture 4"/>
          <p:cNvPicPr/>
          <p:nvPr/>
        </p:nvPicPr>
        <p:blipFill rotWithShape="1">
          <a:blip r:embed="rId4" cstate="print">
            <a:extLst>
              <a:ext uri="{28A0092B-C50C-407E-A947-70E740481C1C}">
                <a14:useLocalDpi xmlns:a14="http://schemas.microsoft.com/office/drawing/2010/main" val="0"/>
              </a:ext>
            </a:extLst>
          </a:blip>
          <a:srcRect l="19083" t="16789" r="21372"/>
          <a:stretch/>
        </p:blipFill>
        <p:spPr>
          <a:xfrm>
            <a:off x="1101882" y="3992579"/>
            <a:ext cx="4520320" cy="2381061"/>
          </a:xfrm>
          <a:prstGeom prst="rect">
            <a:avLst/>
          </a:prstGeom>
          <a:ln w="19050">
            <a:solidFill>
              <a:schemeClr val="accent3"/>
            </a:solidFill>
          </a:ln>
          <a:effectLst>
            <a:outerShdw blurRad="50800" dist="38100" dir="5400000" algn="t" rotWithShape="0">
              <a:prstClr val="black">
                <a:alpha val="40000"/>
              </a:prstClr>
            </a:outerShdw>
          </a:effectLst>
        </p:spPr>
      </p:pic>
      <p:pic>
        <p:nvPicPr>
          <p:cNvPr id="6" name="Picture 5"/>
          <p:cNvPicPr/>
          <p:nvPr/>
        </p:nvPicPr>
        <p:blipFill rotWithShape="1">
          <a:blip r:embed="rId4" cstate="print">
            <a:extLst>
              <a:ext uri="{28A0092B-C50C-407E-A947-70E740481C1C}">
                <a14:useLocalDpi xmlns:a14="http://schemas.microsoft.com/office/drawing/2010/main" val="0"/>
              </a:ext>
            </a:extLst>
          </a:blip>
          <a:srcRect l="19111" t="16790" r="18893"/>
          <a:stretch/>
        </p:blipFill>
        <p:spPr>
          <a:xfrm>
            <a:off x="5848789" y="3992579"/>
            <a:ext cx="4624477" cy="2381061"/>
          </a:xfrm>
          <a:prstGeom prst="rect">
            <a:avLst/>
          </a:prstGeom>
          <a:ln w="190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54318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7919" y="743815"/>
            <a:ext cx="10511627" cy="798136"/>
          </a:xfrm>
        </p:spPr>
        <p:txBody>
          <a:bodyPr>
            <a:normAutofit fontScale="90000"/>
          </a:bodyPr>
          <a:lstStyle/>
          <a:p>
            <a:r>
              <a:rPr lang="en-IN" dirty="0"/>
              <a:t/>
            </a:r>
            <a:br>
              <a:rPr lang="en-IN" dirty="0"/>
            </a:br>
            <a:endParaRPr lang="en-IN" dirty="0"/>
          </a:p>
        </p:txBody>
      </p:sp>
      <p:sp>
        <p:nvSpPr>
          <p:cNvPr id="7" name="Rectangle 6"/>
          <p:cNvSpPr/>
          <p:nvPr/>
        </p:nvSpPr>
        <p:spPr>
          <a:xfrm>
            <a:off x="1119673" y="832559"/>
            <a:ext cx="9904497" cy="553998"/>
          </a:xfrm>
          <a:prstGeom prst="rect">
            <a:avLst/>
          </a:prstGeom>
        </p:spPr>
        <p:txBody>
          <a:bodyPr wrap="square">
            <a:spAutoFit/>
          </a:bodyPr>
          <a:lstStyle/>
          <a:p>
            <a:pPr lvl="0"/>
            <a:r>
              <a:rPr lang="en-IN" sz="3000" dirty="0" smtClean="0">
                <a:solidFill>
                  <a:schemeClr val="accent6"/>
                </a:solidFill>
                <a:latin typeface="+mj-lt"/>
              </a:rPr>
              <a:t>Importing </a:t>
            </a:r>
            <a:r>
              <a:rPr lang="en-IN" sz="3000" dirty="0">
                <a:solidFill>
                  <a:schemeClr val="accent6"/>
                </a:solidFill>
                <a:latin typeface="+mj-lt"/>
              </a:rPr>
              <a:t>Data from SQL </a:t>
            </a:r>
            <a:r>
              <a:rPr lang="en-IN" sz="3000" dirty="0" smtClean="0">
                <a:solidFill>
                  <a:schemeClr val="accent6"/>
                </a:solidFill>
                <a:latin typeface="+mj-lt"/>
              </a:rPr>
              <a:t>into </a:t>
            </a:r>
            <a:r>
              <a:rPr lang="en-IN" sz="3000" dirty="0">
                <a:solidFill>
                  <a:schemeClr val="accent6"/>
                </a:solidFill>
                <a:latin typeface="+mj-lt"/>
              </a:rPr>
              <a:t>Power BI</a:t>
            </a:r>
          </a:p>
        </p:txBody>
      </p:sp>
      <p:grpSp>
        <p:nvGrpSpPr>
          <p:cNvPr id="12" name="Group 11"/>
          <p:cNvGrpSpPr/>
          <p:nvPr/>
        </p:nvGrpSpPr>
        <p:grpSpPr>
          <a:xfrm>
            <a:off x="1119674" y="1785160"/>
            <a:ext cx="6763417" cy="4391185"/>
            <a:chOff x="2199444" y="1541951"/>
            <a:chExt cx="5617456" cy="3391659"/>
          </a:xfrm>
        </p:grpSpPr>
        <p:pic>
          <p:nvPicPr>
            <p:cNvPr id="13" name="Picture 12"/>
            <p:cNvPicPr/>
            <p:nvPr/>
          </p:nvPicPr>
          <p:blipFill>
            <a:blip r:embed="rId2" cstate="print">
              <a:extLst>
                <a:ext uri="{28A0092B-C50C-407E-A947-70E740481C1C}">
                  <a14:useLocalDpi xmlns:a14="http://schemas.microsoft.com/office/drawing/2010/main" val="0"/>
                </a:ext>
              </a:extLst>
            </a:blip>
            <a:stretch>
              <a:fillRect/>
            </a:stretch>
          </p:blipFill>
          <p:spPr>
            <a:xfrm>
              <a:off x="2199444" y="1541951"/>
              <a:ext cx="5617456" cy="2967777"/>
            </a:xfrm>
            <a:prstGeom prst="rect">
              <a:avLst/>
            </a:prstGeom>
            <a:ln w="19050">
              <a:solidFill>
                <a:schemeClr val="accent3"/>
              </a:solidFill>
            </a:ln>
            <a:effectLst>
              <a:outerShdw blurRad="50800" dist="38100" dir="5400000" algn="t" rotWithShape="0">
                <a:prstClr val="black">
                  <a:alpha val="40000"/>
                </a:prstClr>
              </a:outerShdw>
            </a:effectLst>
          </p:spPr>
        </p:pic>
        <p:sp>
          <p:nvSpPr>
            <p:cNvPr id="14" name="Rectangle 13"/>
            <p:cNvSpPr/>
            <p:nvPr/>
          </p:nvSpPr>
          <p:spPr>
            <a:xfrm>
              <a:off x="2458121" y="4540753"/>
              <a:ext cx="5100103" cy="392857"/>
            </a:xfrm>
            <a:prstGeom prst="rect">
              <a:avLst/>
            </a:prstGeom>
          </p:spPr>
          <p:txBody>
            <a:bodyPr wrap="none">
              <a:spAutoFit/>
            </a:bodyPr>
            <a:lstStyle/>
            <a:p>
              <a:pPr algn="ctr"/>
              <a:r>
                <a:rPr lang="en-IN" sz="1400" dirty="0">
                  <a:latin typeface="Verdana" panose="020B0604030504040204" pitchFamily="34" charset="0"/>
                  <a:ea typeface="Verdana" panose="020B0604030504040204" pitchFamily="34" charset="0"/>
                </a:rPr>
                <a:t>Picture 1. </a:t>
              </a:r>
              <a:r>
                <a:rPr lang="en-IN" sz="1400" dirty="0" smtClean="0">
                  <a:latin typeface="Verdana" panose="020B0604030504040204" pitchFamily="34" charset="0"/>
                  <a:ea typeface="Verdana" panose="020B0604030504040204" pitchFamily="34" charset="0"/>
                </a:rPr>
                <a:t>Navigating Data (SQL SERVER</a:t>
              </a:r>
              <a:r>
                <a:rPr lang="en-IN" sz="1600" dirty="0" smtClean="0">
                  <a:latin typeface="Verdana" panose="020B0604030504040204" pitchFamily="34" charset="0"/>
                  <a:ea typeface="Verdana" panose="020B0604030504040204" pitchFamily="34" charset="0"/>
                </a:rPr>
                <a:t>)</a:t>
              </a:r>
              <a:endParaRPr lang="en-IN" sz="1600" dirty="0">
                <a:latin typeface="Verdana" panose="020B0604030504040204" pitchFamily="34" charset="0"/>
                <a:ea typeface="Verdana" panose="020B0604030504040204" pitchFamily="34" charset="0"/>
              </a:endParaRPr>
            </a:p>
          </p:txBody>
        </p:sp>
      </p:grpSp>
      <p:grpSp>
        <p:nvGrpSpPr>
          <p:cNvPr id="17" name="Group 16"/>
          <p:cNvGrpSpPr/>
          <p:nvPr/>
        </p:nvGrpSpPr>
        <p:grpSpPr>
          <a:xfrm>
            <a:off x="8605486" y="1785160"/>
            <a:ext cx="2814060" cy="4412844"/>
            <a:chOff x="8120640" y="1682041"/>
            <a:chExt cx="2686954" cy="4536112"/>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0640" y="1682041"/>
              <a:ext cx="2686954" cy="4219738"/>
            </a:xfrm>
            <a:prstGeom prst="rect">
              <a:avLst/>
            </a:prstGeom>
            <a:ln w="19050">
              <a:solidFill>
                <a:schemeClr val="accent3"/>
              </a:solidFill>
            </a:ln>
            <a:effectLst>
              <a:outerShdw blurRad="50800" dist="38100" dir="5400000" algn="t" rotWithShape="0">
                <a:prstClr val="black">
                  <a:alpha val="40000"/>
                </a:prstClr>
              </a:outerShdw>
            </a:effectLst>
          </p:spPr>
        </p:pic>
        <p:sp>
          <p:nvSpPr>
            <p:cNvPr id="16" name="Rectangle 15"/>
            <p:cNvSpPr/>
            <p:nvPr/>
          </p:nvSpPr>
          <p:spPr>
            <a:xfrm>
              <a:off x="8498156" y="5901779"/>
              <a:ext cx="1931922" cy="316374"/>
            </a:xfrm>
            <a:prstGeom prst="rect">
              <a:avLst/>
            </a:prstGeom>
          </p:spPr>
          <p:txBody>
            <a:bodyPr wrap="none">
              <a:spAutoFit/>
            </a:bodyPr>
            <a:lstStyle/>
            <a:p>
              <a:pPr algn="ctr"/>
              <a:r>
                <a:rPr lang="en-IN" sz="1400" dirty="0">
                  <a:latin typeface="Verdana" panose="020B0604030504040204" pitchFamily="34" charset="0"/>
                  <a:ea typeface="Verdana" panose="020B0604030504040204" pitchFamily="34" charset="0"/>
                </a:rPr>
                <a:t>Picture </a:t>
              </a:r>
              <a:r>
                <a:rPr lang="en-IN" sz="1400" dirty="0" smtClean="0">
                  <a:latin typeface="Verdana" panose="020B0604030504040204" pitchFamily="34" charset="0"/>
                  <a:ea typeface="Verdana" panose="020B0604030504040204" pitchFamily="34" charset="0"/>
                </a:rPr>
                <a:t>2. Data View</a:t>
              </a:r>
              <a:endParaRPr lang="en-IN" sz="1400" dirty="0">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3782805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4">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00B0F0"/>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docProps/app.xml><?xml version="1.0" encoding="utf-8"?>
<Properties xmlns="http://schemas.openxmlformats.org/officeDocument/2006/extended-properties" xmlns:vt="http://schemas.openxmlformats.org/officeDocument/2006/docPropsVTypes">
  <Template/>
  <TotalTime>1815</TotalTime>
  <Words>545</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 Unicode MS</vt:lpstr>
      <vt:lpstr>Arial</vt:lpstr>
      <vt:lpstr>Arial Black</vt:lpstr>
      <vt:lpstr>Bell MT</vt:lpstr>
      <vt:lpstr>Calibri</vt:lpstr>
      <vt:lpstr>Mangal</vt:lpstr>
      <vt:lpstr>Sabon Next LT</vt:lpstr>
      <vt:lpstr>Times New Roman</vt:lpstr>
      <vt:lpstr>Verdana</vt:lpstr>
      <vt:lpstr>Custom</vt:lpstr>
      <vt:lpstr>PowerPoint Presentation</vt:lpstr>
      <vt:lpstr>Agenda</vt:lpstr>
      <vt:lpstr>Exploring the Data</vt:lpstr>
      <vt:lpstr>Statistical Examination with Excel</vt:lpstr>
      <vt:lpstr>Creating Graphical Representations with Excel</vt:lpstr>
      <vt:lpstr>Inserting Data into SQL Server</vt:lpstr>
      <vt:lpstr>Inserting Data into SQL Server</vt:lpstr>
      <vt:lpstr> Validating Data Import into SQL</vt:lpstr>
      <vt:lpstr> </vt:lpstr>
      <vt:lpstr> </vt:lpstr>
      <vt:lpstr>Building an Interactive Dashboard</vt:lpstr>
      <vt:lpstr>Findings</vt:lpstr>
      <vt:lpstr>Drawing Conclusions</vt:lpstr>
      <vt:lpstr>Making Inferences</vt:lpstr>
      <vt:lpstr>Supplementary Information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58</cp:revision>
  <dcterms:created xsi:type="dcterms:W3CDTF">2024-07-15T12:28:55Z</dcterms:created>
  <dcterms:modified xsi:type="dcterms:W3CDTF">2024-07-18T05:43:09Z</dcterms:modified>
</cp:coreProperties>
</file>