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charts/style15.xml" ContentType="application/vnd.ms-office.chartstyl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rawings/drawing2.xml" ContentType="application/vnd.openxmlformats-officedocument.drawingml.chartshapes+xml"/>
  <Override PartName="/ppt/charts/colors6.xml" ContentType="application/vnd.ms-office.chartcolor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charts/style11.xml" ContentType="application/vnd.ms-office.chartstyle+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charts/chart13.xml" ContentType="application/vnd.openxmlformats-officedocument.drawingml.chart+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charts/colors12.xml" ContentType="application/vnd.ms-office.chartcolorstyle+xml"/>
  <Override PartName="/ppt/charts/chart7.xml" ContentType="application/vnd.openxmlformats-officedocument.drawingml.chart+xml"/>
  <Override PartName="/ppt/charts/style7.xml" ContentType="application/vnd.ms-office.chartstyle+xml"/>
  <Override PartName="/ppt/charts/colors10.xml" ContentType="application/vnd.ms-office.chartcolorstyle+xml"/>
  <Override PartName="/ppt/charts/style9.xml" ContentType="application/vnd.ms-office.chartstyle+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charts/style5.xml" ContentType="application/vnd.ms-office.chartstyl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style3.xml" ContentType="application/vnd.ms-office.chartstyl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charts/style14.xml" ContentType="application/vnd.ms-office.chartstyle+xml"/>
  <Override PartName="/ppt/charts/style1.xml" ContentType="application/vnd.ms-office.chartstyle+xml"/>
  <Override PartName="/ppt/charts/colors9.xml" ContentType="application/vnd.ms-office.chartcolor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drawings/drawing1.xml" ContentType="application/vnd.openxmlformats-officedocument.drawingml.chartshapes+xml"/>
  <Override PartName="/ppt/charts/colors7.xml" ContentType="application/vnd.ms-office.chartcolorstyle+xml"/>
  <Override PartName="/ppt/charts/style12.xml" ContentType="application/vnd.ms-office.chart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charts/chart16.xml" ContentType="application/vnd.openxmlformats-officedocument.drawingml.chart+xml"/>
  <Override PartName="/ppt/charts/colors5.xml" ContentType="application/vnd.ms-office.chartcolorstyle+xml"/>
  <Override PartName="/ppt/charts/style10.xml" ContentType="application/vnd.ms-office.chartstyle+xml"/>
  <Override PartName="/ppt/charts/colors15.xml" ContentType="application/vnd.ms-office.chartcolor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charts/chart14.xml" ContentType="application/vnd.openxmlformats-officedocument.drawingml.chart+xml"/>
  <Override PartName="/docProps/app.xml" ContentType="application/vnd.openxmlformats-officedocument.extended-properties+xml"/>
  <Override PartName="/ppt/charts/colors3.xml" ContentType="application/vnd.ms-office.chartcolorstyle+xml"/>
  <Override PartName="/ppt/charts/colors13.xml" ContentType="application/vnd.ms-office.chartcolorstyle+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charts/chart8.xml" ContentType="application/vnd.openxmlformats-officedocument.drawingml.chart+xml"/>
  <Override PartName="/ppt/charts/chart12.xml" ContentType="application/vnd.openxmlformats-officedocument.drawingml.chart+xml"/>
  <Override PartName="/ppt/charts/colors1.xml" ContentType="application/vnd.ms-office.chartcolorstyle+xml"/>
  <Override PartName="/ppt/charts/colors11.xml" ContentType="application/vnd.ms-office.chartcolorstyle+xml"/>
  <Override PartName="/ppt/slideLayouts/slideLayout10.xml" ContentType="application/vnd.openxmlformats-officedocument.presentationml.slideLayout+xml"/>
  <Override PartName="/ppt/charts/chart6.xml" ContentType="application/vnd.openxmlformats-officedocument.drawingml.chart+xml"/>
  <Override PartName="/ppt/charts/chart10.xml" ContentType="application/vnd.openxmlformats-officedocument.drawingml.chart+xml"/>
  <Override PartName="/ppt/charts/style8.xml" ContentType="application/vnd.ms-office.chartstyle+xml"/>
  <Override PartName="/ppt/charts/chart4.xml" ContentType="application/vnd.openxmlformats-officedocument.drawingml.chart+xml"/>
  <Override PartName="/ppt/charts/style6.xml" ContentType="application/vnd.ms-office.chartstyle+xml"/>
  <Override PartName="/ppt/slides/slide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charts/style4.xml" ContentType="application/vnd.ms-office.chartstyle+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charts/style2.xml" ContentType="application/vnd.ms-office.chartstyle+xml"/>
  <Override PartName="/ppt/charts/colors8.xml" ContentType="application/vnd.ms-office.chartcolorstyle+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charts/style13.xml" ContentType="application/vnd.ms-office.chartstyle+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charts/colors4.xml" ContentType="application/vnd.ms-office.chartcolorstyl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charts/chart15.xml" ContentType="application/vnd.openxmlformats-officedocument.drawingml.chart+xml"/>
  <Override PartName="/ppt/charts/colors14.xml" ContentType="application/vnd.ms-office.chartcolor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 id="2147483922" r:id="rId2"/>
    <p:sldMasterId id="2147483929" r:id="rId3"/>
    <p:sldMasterId id="2147484064" r:id="rId4"/>
  </p:sldMasterIdLst>
  <p:sldIdLst>
    <p:sldId id="256" r:id="rId5"/>
    <p:sldId id="257" r:id="rId6"/>
    <p:sldId id="258" r:id="rId7"/>
    <p:sldId id="286" r:id="rId8"/>
    <p:sldId id="259" r:id="rId9"/>
    <p:sldId id="261" r:id="rId10"/>
    <p:sldId id="262" r:id="rId11"/>
    <p:sldId id="263" r:id="rId12"/>
    <p:sldId id="26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267" r:id="rId29"/>
    <p:sldId id="303" r:id="rId30"/>
    <p:sldId id="269" r:id="rId31"/>
    <p:sldId id="270" r:id="rId32"/>
    <p:sldId id="271" r:id="rId33"/>
    <p:sldId id="302" r:id="rId34"/>
  </p:sldIdLst>
  <p:sldSz cx="9144000" cy="6858000" type="screen4x3"/>
  <p:notesSz cx="6858000" cy="9144000"/>
  <p:defaultTextStyle>
    <a:defPPr>
      <a:defRPr lang="en-US"/>
    </a:defPPr>
    <a:lvl1pPr marL="0" algn="l" defTabSz="509352" rtl="0" eaLnBrk="1" latinLnBrk="0" hangingPunct="1">
      <a:defRPr sz="2006" kern="1200">
        <a:solidFill>
          <a:schemeClr val="tx1"/>
        </a:solidFill>
        <a:latin typeface="+mn-lt"/>
        <a:ea typeface="+mn-ea"/>
        <a:cs typeface="+mn-cs"/>
      </a:defRPr>
    </a:lvl1pPr>
    <a:lvl2pPr marL="509352" algn="l" defTabSz="509352" rtl="0" eaLnBrk="1" latinLnBrk="0" hangingPunct="1">
      <a:defRPr sz="2006" kern="1200">
        <a:solidFill>
          <a:schemeClr val="tx1"/>
        </a:solidFill>
        <a:latin typeface="+mn-lt"/>
        <a:ea typeface="+mn-ea"/>
        <a:cs typeface="+mn-cs"/>
      </a:defRPr>
    </a:lvl2pPr>
    <a:lvl3pPr marL="1018705" algn="l" defTabSz="509352" rtl="0" eaLnBrk="1" latinLnBrk="0" hangingPunct="1">
      <a:defRPr sz="2006" kern="1200">
        <a:solidFill>
          <a:schemeClr val="tx1"/>
        </a:solidFill>
        <a:latin typeface="+mn-lt"/>
        <a:ea typeface="+mn-ea"/>
        <a:cs typeface="+mn-cs"/>
      </a:defRPr>
    </a:lvl3pPr>
    <a:lvl4pPr marL="1528058" algn="l" defTabSz="509352" rtl="0" eaLnBrk="1" latinLnBrk="0" hangingPunct="1">
      <a:defRPr sz="2006" kern="1200">
        <a:solidFill>
          <a:schemeClr val="tx1"/>
        </a:solidFill>
        <a:latin typeface="+mn-lt"/>
        <a:ea typeface="+mn-ea"/>
        <a:cs typeface="+mn-cs"/>
      </a:defRPr>
    </a:lvl4pPr>
    <a:lvl5pPr marL="2037411" algn="l" defTabSz="509352" rtl="0" eaLnBrk="1" latinLnBrk="0" hangingPunct="1">
      <a:defRPr sz="2006" kern="1200">
        <a:solidFill>
          <a:schemeClr val="tx1"/>
        </a:solidFill>
        <a:latin typeface="+mn-lt"/>
        <a:ea typeface="+mn-ea"/>
        <a:cs typeface="+mn-cs"/>
      </a:defRPr>
    </a:lvl5pPr>
    <a:lvl6pPr marL="2546764" algn="l" defTabSz="509352" rtl="0" eaLnBrk="1" latinLnBrk="0" hangingPunct="1">
      <a:defRPr sz="2006" kern="1200">
        <a:solidFill>
          <a:schemeClr val="tx1"/>
        </a:solidFill>
        <a:latin typeface="+mn-lt"/>
        <a:ea typeface="+mn-ea"/>
        <a:cs typeface="+mn-cs"/>
      </a:defRPr>
    </a:lvl6pPr>
    <a:lvl7pPr marL="3056116" algn="l" defTabSz="509352" rtl="0" eaLnBrk="1" latinLnBrk="0" hangingPunct="1">
      <a:defRPr sz="2006" kern="1200">
        <a:solidFill>
          <a:schemeClr val="tx1"/>
        </a:solidFill>
        <a:latin typeface="+mn-lt"/>
        <a:ea typeface="+mn-ea"/>
        <a:cs typeface="+mn-cs"/>
      </a:defRPr>
    </a:lvl7pPr>
    <a:lvl8pPr marL="3565469" algn="l" defTabSz="509352" rtl="0" eaLnBrk="1" latinLnBrk="0" hangingPunct="1">
      <a:defRPr sz="2006" kern="1200">
        <a:solidFill>
          <a:schemeClr val="tx1"/>
        </a:solidFill>
        <a:latin typeface="+mn-lt"/>
        <a:ea typeface="+mn-ea"/>
        <a:cs typeface="+mn-cs"/>
      </a:defRPr>
    </a:lvl8pPr>
    <a:lvl9pPr marL="4074821" algn="l" defTabSz="509352" rtl="0" eaLnBrk="1" latinLnBrk="0" hangingPunct="1">
      <a:defRPr sz="2006"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4FED6"/>
    <a:srgbClr val="FF996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910" autoAdjust="0"/>
    <p:restoredTop sz="94660"/>
  </p:normalViewPr>
  <p:slideViewPr>
    <p:cSldViewPr>
      <p:cViewPr varScale="1">
        <p:scale>
          <a:sx n="97" d="100"/>
          <a:sy n="97" d="100"/>
        </p:scale>
        <p:origin x="-114" y="-21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10.xml.rels><?xml version="1.0" encoding="UTF-8" standalone="yes"?>
<Relationships xmlns="http://schemas.openxmlformats.org/package/2006/relationships"><Relationship Id="rId3" Type="http://schemas.microsoft.com/office/2011/relationships/chartStyle" Target="style9.xml"/><Relationship Id="rId2" Type="http://schemas.microsoft.com/office/2011/relationships/chartColorStyle" Target="colors9.xml"/><Relationship Id="rId1" Type="http://schemas.openxmlformats.org/officeDocument/2006/relationships/oleObject" Target="file:///C:\Users\subh%20patel\Downloads\Data%20Collection%20for%20project%20(1).xlsx" TargetMode="External"/></Relationships>
</file>

<file path=ppt/charts/_rels/chart11.xml.rels><?xml version="1.0" encoding="UTF-8" standalone="yes"?>
<Relationships xmlns="http://schemas.openxmlformats.org/package/2006/relationships"><Relationship Id="rId3" Type="http://schemas.microsoft.com/office/2011/relationships/chartStyle" Target="style10.xml"/><Relationship Id="rId2" Type="http://schemas.microsoft.com/office/2011/relationships/chartColorStyle" Target="colors10.xml"/><Relationship Id="rId1" Type="http://schemas.openxmlformats.org/officeDocument/2006/relationships/oleObject" Target="file:///C:\Users\subh%20patel\Downloads\Data%20Collection%20for%20project%20(1).xlsx" TargetMode="External"/></Relationships>
</file>

<file path=ppt/charts/_rels/chart12.xml.rels><?xml version="1.0" encoding="UTF-8" standalone="yes"?>
<Relationships xmlns="http://schemas.openxmlformats.org/package/2006/relationships"><Relationship Id="rId3" Type="http://schemas.microsoft.com/office/2011/relationships/chartStyle" Target="style11.xml"/><Relationship Id="rId2" Type="http://schemas.microsoft.com/office/2011/relationships/chartColorStyle" Target="colors11.xml"/><Relationship Id="rId1" Type="http://schemas.openxmlformats.org/officeDocument/2006/relationships/oleObject" Target="file:///C:\Users\subh%20patel\Downloads\Data%20Collection%20for%20project%20(1).xlsx" TargetMode="External"/></Relationships>
</file>

<file path=ppt/charts/_rels/chart13.xml.rels><?xml version="1.0" encoding="UTF-8" standalone="yes"?>
<Relationships xmlns="http://schemas.openxmlformats.org/package/2006/relationships"><Relationship Id="rId3" Type="http://schemas.microsoft.com/office/2011/relationships/chartStyle" Target="style12.xml"/><Relationship Id="rId2" Type="http://schemas.microsoft.com/office/2011/relationships/chartColorStyle" Target="colors12.xml"/><Relationship Id="rId1" Type="http://schemas.openxmlformats.org/officeDocument/2006/relationships/oleObject" Target="file:///C:\Users\91820\Documents\Data%20Collection%20for%20project.xlsx" TargetMode="External"/></Relationships>
</file>

<file path=ppt/charts/_rels/chart14.xml.rels><?xml version="1.0" encoding="UTF-8" standalone="yes"?>
<Relationships xmlns="http://schemas.openxmlformats.org/package/2006/relationships"><Relationship Id="rId3" Type="http://schemas.microsoft.com/office/2011/relationships/chartStyle" Target="style13.xml"/><Relationship Id="rId2" Type="http://schemas.microsoft.com/office/2011/relationships/chartColorStyle" Target="colors13.xml"/><Relationship Id="rId1" Type="http://schemas.openxmlformats.org/officeDocument/2006/relationships/oleObject" Target="file:///C:\Users\subh%20patel\Downloads\Data%20Collection%20for%20project%20(1).xlsx" TargetMode="External"/></Relationships>
</file>

<file path=ppt/charts/_rels/chart15.xml.rels><?xml version="1.0" encoding="UTF-8" standalone="yes"?>
<Relationships xmlns="http://schemas.openxmlformats.org/package/2006/relationships"><Relationship Id="rId3" Type="http://schemas.microsoft.com/office/2011/relationships/chartStyle" Target="style14.xml"/><Relationship Id="rId2" Type="http://schemas.microsoft.com/office/2011/relationships/chartColorStyle" Target="colors14.xml"/><Relationship Id="rId1" Type="http://schemas.openxmlformats.org/officeDocument/2006/relationships/oleObject" Target="file:///C:\Users\91820\Documents\Data%20Collection%20for%20project.xlsx" TargetMode="External"/></Relationships>
</file>

<file path=ppt/charts/_rels/chart16.xml.rels><?xml version="1.0" encoding="UTF-8" standalone="yes"?>
<Relationships xmlns="http://schemas.openxmlformats.org/package/2006/relationships"><Relationship Id="rId3" Type="http://schemas.microsoft.com/office/2011/relationships/chartStyle" Target="style15.xml"/><Relationship Id="rId2" Type="http://schemas.microsoft.com/office/2011/relationships/chartColorStyle" Target="colors15.xml"/><Relationship Id="rId1" Type="http://schemas.openxmlformats.org/officeDocument/2006/relationships/oleObject" Target="file:///C:\Users\91820\Documents\Data%20Collection%20for%20project.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openxmlformats.org/officeDocument/2006/relationships/chartUserShapes" Target="../drawings/drawing1.xml"/><Relationship Id="rId1" Type="http://schemas.openxmlformats.org/officeDocument/2006/relationships/package" Target="../embeddings/Microsoft_Office_Excel_Worksheet3.xlsx"/><Relationship Id="rId4"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package" Target="../embeddings/Microsoft_Office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Office_Excel_Worksheet5.xlsx"/></Relationships>
</file>

<file path=ppt/charts/_rels/chart6.xml.rels><?xml version="1.0" encoding="UTF-8" standalone="yes"?>
<Relationships xmlns="http://schemas.openxmlformats.org/package/2006/relationships"><Relationship Id="rId3" Type="http://schemas.microsoft.com/office/2011/relationships/chartStyle" Target="style5.xml"/><Relationship Id="rId2" Type="http://schemas.openxmlformats.org/officeDocument/2006/relationships/chartUserShapes" Target="../drawings/drawing2.xml"/><Relationship Id="rId1" Type="http://schemas.openxmlformats.org/officeDocument/2006/relationships/oleObject" Target="file:///C:\Users\subh%20patel\Downloads\Data%20Collection%20for%20project%20(1).xlsx" TargetMode="External"/><Relationship Id="rId4" Type="http://schemas.microsoft.com/office/2011/relationships/chartColorStyle" Target="colors5.xml"/></Relationships>
</file>

<file path=ppt/charts/_rels/chart7.xml.rels><?xml version="1.0" encoding="UTF-8" standalone="yes"?>
<Relationships xmlns="http://schemas.openxmlformats.org/package/2006/relationships"><Relationship Id="rId3" Type="http://schemas.microsoft.com/office/2011/relationships/chartStyle" Target="style6.xml"/><Relationship Id="rId2" Type="http://schemas.microsoft.com/office/2011/relationships/chartColorStyle" Target="colors6.xml"/><Relationship Id="rId1" Type="http://schemas.openxmlformats.org/officeDocument/2006/relationships/oleObject" Target="file:///C:\Users\subh%20patel\Downloads\Data%20Collection%20for%20project%20(1).xlsx" TargetMode="External"/></Relationships>
</file>

<file path=ppt/charts/_rels/chart8.xml.rels><?xml version="1.0" encoding="UTF-8" standalone="yes"?>
<Relationships xmlns="http://schemas.openxmlformats.org/package/2006/relationships"><Relationship Id="rId3" Type="http://schemas.microsoft.com/office/2011/relationships/chartStyle" Target="style7.xml"/><Relationship Id="rId2" Type="http://schemas.microsoft.com/office/2011/relationships/chartColorStyle" Target="colors7.xml"/><Relationship Id="rId1" Type="http://schemas.openxmlformats.org/officeDocument/2006/relationships/oleObject" Target="file:///C:\Users\subh%20patel\Downloads\Data%20Collection%20for%20project%20(1).xlsx" TargetMode="External"/></Relationships>
</file>

<file path=ppt/charts/_rels/chart9.xml.rels><?xml version="1.0" encoding="UTF-8" standalone="yes"?>
<Relationships xmlns="http://schemas.openxmlformats.org/package/2006/relationships"><Relationship Id="rId3" Type="http://schemas.microsoft.com/office/2011/relationships/chartStyle" Target="style8.xml"/><Relationship Id="rId2" Type="http://schemas.microsoft.com/office/2011/relationships/chartColorStyle" Target="colors8.xml"/><Relationship Id="rId1" Type="http://schemas.openxmlformats.org/officeDocument/2006/relationships/oleObject" Target="file:///C:\Users\91820\Documents\Data%20Collection%20for%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Sheet1!$B$1</c:f>
              <c:strCache>
                <c:ptCount val="1"/>
                <c:pt idx="0">
                  <c:v>No. of Tearchers</c:v>
                </c:pt>
              </c:strCache>
            </c:strRef>
          </c:tx>
          <c:spPr>
            <a:solidFill>
              <a:schemeClr val="accent1"/>
            </a:solidFill>
            <a:ln>
              <a:noFill/>
            </a:ln>
            <a:effectLst/>
          </c:spPr>
          <c:cat>
            <c:strRef>
              <c:f>Sheet1!$A$2:$A$5</c:f>
              <c:strCache>
                <c:ptCount val="4"/>
                <c:pt idx="0">
                  <c:v>21-35</c:v>
                </c:pt>
                <c:pt idx="1">
                  <c:v>36-50</c:v>
                </c:pt>
                <c:pt idx="2">
                  <c:v>Above 50</c:v>
                </c:pt>
                <c:pt idx="3">
                  <c:v>Total</c:v>
                </c:pt>
              </c:strCache>
            </c:strRef>
          </c:cat>
          <c:val>
            <c:numRef>
              <c:f>Sheet1!$B$2:$B$5</c:f>
              <c:numCache>
                <c:formatCode>General</c:formatCode>
                <c:ptCount val="4"/>
                <c:pt idx="0">
                  <c:v>22</c:v>
                </c:pt>
                <c:pt idx="1">
                  <c:v>6</c:v>
                </c:pt>
                <c:pt idx="2">
                  <c:v>2</c:v>
                </c:pt>
                <c:pt idx="3">
                  <c:v>30</c:v>
                </c:pt>
              </c:numCache>
            </c:numRef>
          </c:val>
          <c:extLst xmlns:c16r2="http://schemas.microsoft.com/office/drawing/2015/06/chart">
            <c:ext xmlns:c16="http://schemas.microsoft.com/office/drawing/2014/chart" uri="{C3380CC4-5D6E-409C-BE32-E72D297353CC}">
              <c16:uniqueId val="{00000000-EC1D-4C4E-A7DD-DD901D526B79}"/>
            </c:ext>
          </c:extLst>
        </c:ser>
        <c:ser>
          <c:idx val="1"/>
          <c:order val="1"/>
          <c:tx>
            <c:strRef>
              <c:f>Sheet1!$C$1</c:f>
              <c:strCache>
                <c:ptCount val="1"/>
                <c:pt idx="0">
                  <c:v>Percentage</c:v>
                </c:pt>
              </c:strCache>
            </c:strRef>
          </c:tx>
          <c:spPr>
            <a:solidFill>
              <a:schemeClr val="accent3"/>
            </a:solidFill>
            <a:ln>
              <a:noFill/>
            </a:ln>
            <a:effectLst/>
          </c:spPr>
          <c:cat>
            <c:strRef>
              <c:f>Sheet1!$A$2:$A$5</c:f>
              <c:strCache>
                <c:ptCount val="4"/>
                <c:pt idx="0">
                  <c:v>21-35</c:v>
                </c:pt>
                <c:pt idx="1">
                  <c:v>36-50</c:v>
                </c:pt>
                <c:pt idx="2">
                  <c:v>Above 50</c:v>
                </c:pt>
                <c:pt idx="3">
                  <c:v>Total</c:v>
                </c:pt>
              </c:strCache>
            </c:strRef>
          </c:cat>
          <c:val>
            <c:numRef>
              <c:f>Sheet1!$C$2:$C$5</c:f>
              <c:numCache>
                <c:formatCode>General</c:formatCode>
                <c:ptCount val="4"/>
                <c:pt idx="0">
                  <c:v>73.3333333333333</c:v>
                </c:pt>
                <c:pt idx="1">
                  <c:v>20</c:v>
                </c:pt>
                <c:pt idx="2">
                  <c:v>6.666666666666667</c:v>
                </c:pt>
                <c:pt idx="3">
                  <c:v>100</c:v>
                </c:pt>
              </c:numCache>
            </c:numRef>
          </c:val>
          <c:extLst xmlns:c16r2="http://schemas.microsoft.com/office/drawing/2015/06/chart">
            <c:ext xmlns:c16="http://schemas.microsoft.com/office/drawing/2014/chart" uri="{C3380CC4-5D6E-409C-BE32-E72D297353CC}">
              <c16:uniqueId val="{00000001-EC1D-4C4E-A7DD-DD901D526B79}"/>
            </c:ext>
          </c:extLst>
        </c:ser>
        <c:ser>
          <c:idx val="2"/>
          <c:order val="2"/>
          <c:tx>
            <c:strRef>
              <c:f>Sheet1!$D$1</c:f>
              <c:strCache>
                <c:ptCount val="1"/>
              </c:strCache>
            </c:strRef>
          </c:tx>
          <c:spPr>
            <a:solidFill>
              <a:schemeClr val="accent5"/>
            </a:solidFill>
            <a:ln>
              <a:noFill/>
            </a:ln>
            <a:effectLst/>
          </c:spPr>
          <c:cat>
            <c:strRef>
              <c:f>Sheet1!$A$2:$A$5</c:f>
              <c:strCache>
                <c:ptCount val="4"/>
                <c:pt idx="0">
                  <c:v>21-35</c:v>
                </c:pt>
                <c:pt idx="1">
                  <c:v>36-50</c:v>
                </c:pt>
                <c:pt idx="2">
                  <c:v>Above 50</c:v>
                </c:pt>
                <c:pt idx="3">
                  <c:v>Total</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EC1D-4C4E-A7DD-DD901D526B79}"/>
            </c:ext>
          </c:extLst>
        </c:ser>
        <c:gapWidth val="219"/>
        <c:overlap val="-27"/>
        <c:axId val="173527424"/>
        <c:axId val="173528960"/>
      </c:barChart>
      <c:catAx>
        <c:axId val="173527424"/>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28960"/>
        <c:crosses val="autoZero"/>
        <c:auto val="1"/>
        <c:lblAlgn val="ctr"/>
        <c:lblOffset val="100"/>
      </c:catAx>
      <c:valAx>
        <c:axId val="17352896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527424"/>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0.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stacked"/>
        <c:ser>
          <c:idx val="0"/>
          <c:order val="0"/>
          <c:tx>
            <c:strRef>
              <c:f>Sheet1!$D$23</c:f>
              <c:strCache>
                <c:ptCount val="1"/>
                <c:pt idx="0">
                  <c:v>No. of Tearchers</c:v>
                </c:pt>
              </c:strCache>
            </c:strRef>
          </c:tx>
          <c:spPr>
            <a:solidFill>
              <a:schemeClr val="accent5">
                <a:lumMod val="75000"/>
              </a:schemeClr>
            </a:solidFill>
            <a:ln>
              <a:noFill/>
            </a:ln>
            <a:effectLst/>
            <a:sp3d/>
          </c:spPr>
          <c:cat>
            <c:strRef>
              <c:f>Sheet1!$C$24:$C$28</c:f>
              <c:strCache>
                <c:ptCount val="5"/>
                <c:pt idx="0">
                  <c:v>Monthly</c:v>
                </c:pt>
                <c:pt idx="1">
                  <c:v>Quarterly</c:v>
                </c:pt>
                <c:pt idx="2">
                  <c:v>Halfly Yearly</c:v>
                </c:pt>
                <c:pt idx="3">
                  <c:v>Yearly</c:v>
                </c:pt>
                <c:pt idx="4">
                  <c:v>Total</c:v>
                </c:pt>
              </c:strCache>
            </c:strRef>
          </c:cat>
          <c:val>
            <c:numRef>
              <c:f>Sheet1!$D$24:$D$28</c:f>
              <c:numCache>
                <c:formatCode>General</c:formatCode>
                <c:ptCount val="5"/>
                <c:pt idx="0">
                  <c:v>17</c:v>
                </c:pt>
                <c:pt idx="1">
                  <c:v>3</c:v>
                </c:pt>
                <c:pt idx="2">
                  <c:v>1</c:v>
                </c:pt>
                <c:pt idx="3">
                  <c:v>8</c:v>
                </c:pt>
                <c:pt idx="4">
                  <c:v>29</c:v>
                </c:pt>
              </c:numCache>
            </c:numRef>
          </c:val>
          <c:extLst xmlns:c16r2="http://schemas.microsoft.com/office/drawing/2015/06/chart">
            <c:ext xmlns:c16="http://schemas.microsoft.com/office/drawing/2014/chart" uri="{C3380CC4-5D6E-409C-BE32-E72D297353CC}">
              <c16:uniqueId val="{00000000-AD90-4EFC-9806-066E344F7741}"/>
            </c:ext>
          </c:extLst>
        </c:ser>
        <c:ser>
          <c:idx val="1"/>
          <c:order val="1"/>
          <c:tx>
            <c:strRef>
              <c:f>Sheet1!$E$23</c:f>
              <c:strCache>
                <c:ptCount val="1"/>
                <c:pt idx="0">
                  <c:v>Percentage</c:v>
                </c:pt>
              </c:strCache>
            </c:strRef>
          </c:tx>
          <c:spPr>
            <a:solidFill>
              <a:schemeClr val="accent4">
                <a:lumMod val="75000"/>
              </a:schemeClr>
            </a:solidFill>
            <a:ln>
              <a:noFill/>
            </a:ln>
            <a:effectLst/>
            <a:sp3d/>
          </c:spPr>
          <c:cat>
            <c:strRef>
              <c:f>Sheet1!$C$24:$C$28</c:f>
              <c:strCache>
                <c:ptCount val="5"/>
                <c:pt idx="0">
                  <c:v>Monthly</c:v>
                </c:pt>
                <c:pt idx="1">
                  <c:v>Quarterly</c:v>
                </c:pt>
                <c:pt idx="2">
                  <c:v>Halfly Yearly</c:v>
                </c:pt>
                <c:pt idx="3">
                  <c:v>Yearly</c:v>
                </c:pt>
                <c:pt idx="4">
                  <c:v>Total</c:v>
                </c:pt>
              </c:strCache>
            </c:strRef>
          </c:cat>
          <c:val>
            <c:numRef>
              <c:f>Sheet1!$E$24:$E$28</c:f>
              <c:numCache>
                <c:formatCode>General</c:formatCode>
                <c:ptCount val="5"/>
                <c:pt idx="0">
                  <c:v>58.620689655172391</c:v>
                </c:pt>
                <c:pt idx="1">
                  <c:v>10.344827586206897</c:v>
                </c:pt>
                <c:pt idx="2">
                  <c:v>3.4482758620689653</c:v>
                </c:pt>
                <c:pt idx="3">
                  <c:v>27.586206896551715</c:v>
                </c:pt>
                <c:pt idx="4">
                  <c:v>100</c:v>
                </c:pt>
              </c:numCache>
            </c:numRef>
          </c:val>
          <c:extLst xmlns:c16r2="http://schemas.microsoft.com/office/drawing/2015/06/chart">
            <c:ext xmlns:c16="http://schemas.microsoft.com/office/drawing/2014/chart" uri="{C3380CC4-5D6E-409C-BE32-E72D297353CC}">
              <c16:uniqueId val="{00000001-AD90-4EFC-9806-066E344F7741}"/>
            </c:ext>
          </c:extLst>
        </c:ser>
        <c:shape val="box"/>
        <c:axId val="131014656"/>
        <c:axId val="131016192"/>
        <c:axId val="0"/>
      </c:bar3DChart>
      <c:catAx>
        <c:axId val="131014656"/>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016192"/>
        <c:crosses val="autoZero"/>
        <c:auto val="1"/>
        <c:lblAlgn val="ctr"/>
        <c:lblOffset val="100"/>
      </c:catAx>
      <c:valAx>
        <c:axId val="13101619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014656"/>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11.xml><?xml version="1.0" encoding="utf-8"?>
<c:chartSpace xmlns:c="http://schemas.openxmlformats.org/drawingml/2006/chart" xmlns:a="http://schemas.openxmlformats.org/drawingml/2006/main" xmlns:r="http://schemas.openxmlformats.org/officeDocument/2006/relationships">
  <c:lang val="en-US"/>
  <c:style val="8"/>
  <c:chart>
    <c:autoTitleDeleted val="1"/>
    <c:plotArea>
      <c:layout/>
      <c:barChart>
        <c:barDir val="col"/>
        <c:grouping val="clustered"/>
        <c:ser>
          <c:idx val="0"/>
          <c:order val="0"/>
          <c:tx>
            <c:strRef>
              <c:f>Sheet1!$D$30</c:f>
              <c:strCache>
                <c:ptCount val="1"/>
                <c:pt idx="0">
                  <c:v>No. of Tearchers</c:v>
                </c:pt>
              </c:strCache>
            </c:strRef>
          </c:tx>
          <c:spPr>
            <a:pattFill prst="narHorz">
              <a:fgClr>
                <a:schemeClr val="accent6">
                  <a:shade val="76000"/>
                </a:schemeClr>
              </a:fgClr>
              <a:bgClr>
                <a:schemeClr val="accent6">
                  <a:shade val="76000"/>
                  <a:lumMod val="20000"/>
                  <a:lumOff val="80000"/>
                </a:schemeClr>
              </a:bgClr>
            </a:pattFill>
            <a:ln>
              <a:solidFill>
                <a:schemeClr val="tx1">
                  <a:lumMod val="75000"/>
                </a:schemeClr>
              </a:solidFill>
            </a:ln>
            <a:effectLst>
              <a:innerShdw blurRad="114300">
                <a:schemeClr val="accent6">
                  <a:shade val="76000"/>
                </a:schemeClr>
              </a:innerShdw>
            </a:effectLst>
          </c:spPr>
          <c:cat>
            <c:strRef>
              <c:f>Sheet1!$C$31:$C$35</c:f>
              <c:strCache>
                <c:ptCount val="5"/>
                <c:pt idx="0">
                  <c:v>Private</c:v>
                </c:pt>
                <c:pt idx="1">
                  <c:v>Public</c:v>
                </c:pt>
                <c:pt idx="2">
                  <c:v>Government</c:v>
                </c:pt>
                <c:pt idx="3">
                  <c:v>Foreign</c:v>
                </c:pt>
                <c:pt idx="4">
                  <c:v>Total</c:v>
                </c:pt>
              </c:strCache>
            </c:strRef>
          </c:cat>
          <c:val>
            <c:numRef>
              <c:f>Sheet1!$D$31:$D$35</c:f>
              <c:numCache>
                <c:formatCode>General</c:formatCode>
                <c:ptCount val="5"/>
                <c:pt idx="0">
                  <c:v>11</c:v>
                </c:pt>
                <c:pt idx="1">
                  <c:v>3</c:v>
                </c:pt>
                <c:pt idx="2">
                  <c:v>17</c:v>
                </c:pt>
                <c:pt idx="3">
                  <c:v>0</c:v>
                </c:pt>
                <c:pt idx="4">
                  <c:v>31</c:v>
                </c:pt>
              </c:numCache>
            </c:numRef>
          </c:val>
          <c:extLst xmlns:c16r2="http://schemas.microsoft.com/office/drawing/2015/06/chart">
            <c:ext xmlns:c16="http://schemas.microsoft.com/office/drawing/2014/chart" uri="{C3380CC4-5D6E-409C-BE32-E72D297353CC}">
              <c16:uniqueId val="{00000000-1191-42B6-82F9-4001ED6F1F51}"/>
            </c:ext>
          </c:extLst>
        </c:ser>
        <c:ser>
          <c:idx val="1"/>
          <c:order val="1"/>
          <c:tx>
            <c:strRef>
              <c:f>Sheet1!$E$30</c:f>
              <c:strCache>
                <c:ptCount val="1"/>
                <c:pt idx="0">
                  <c:v>Percentage</c:v>
                </c:pt>
              </c:strCache>
            </c:strRef>
          </c:tx>
          <c:spPr>
            <a:solidFill>
              <a:schemeClr val="tx1">
                <a:lumMod val="50000"/>
              </a:schemeClr>
            </a:solidFill>
            <a:ln>
              <a:solidFill>
                <a:schemeClr val="tx2">
                  <a:lumMod val="50000"/>
                </a:schemeClr>
              </a:solidFill>
            </a:ln>
            <a:effectLst>
              <a:innerShdw blurRad="114300">
                <a:schemeClr val="accent6">
                  <a:tint val="77000"/>
                </a:schemeClr>
              </a:innerShdw>
            </a:effectLst>
          </c:spPr>
          <c:cat>
            <c:strRef>
              <c:f>Sheet1!$C$31:$C$35</c:f>
              <c:strCache>
                <c:ptCount val="5"/>
                <c:pt idx="0">
                  <c:v>Private</c:v>
                </c:pt>
                <c:pt idx="1">
                  <c:v>Public</c:v>
                </c:pt>
                <c:pt idx="2">
                  <c:v>Government</c:v>
                </c:pt>
                <c:pt idx="3">
                  <c:v>Foreign</c:v>
                </c:pt>
                <c:pt idx="4">
                  <c:v>Total</c:v>
                </c:pt>
              </c:strCache>
            </c:strRef>
          </c:cat>
          <c:val>
            <c:numRef>
              <c:f>Sheet1!$E$31:$E$35</c:f>
              <c:numCache>
                <c:formatCode>General</c:formatCode>
                <c:ptCount val="5"/>
                <c:pt idx="0">
                  <c:v>35.483870967741922</c:v>
                </c:pt>
                <c:pt idx="1">
                  <c:v>9.6774193548387135</c:v>
                </c:pt>
                <c:pt idx="2">
                  <c:v>54.838709677419345</c:v>
                </c:pt>
                <c:pt idx="3">
                  <c:v>0</c:v>
                </c:pt>
                <c:pt idx="4">
                  <c:v>100</c:v>
                </c:pt>
              </c:numCache>
            </c:numRef>
          </c:val>
          <c:extLst xmlns:c16r2="http://schemas.microsoft.com/office/drawing/2015/06/chart">
            <c:ext xmlns:c16="http://schemas.microsoft.com/office/drawing/2014/chart" uri="{C3380CC4-5D6E-409C-BE32-E72D297353CC}">
              <c16:uniqueId val="{00000001-1191-42B6-82F9-4001ED6F1F51}"/>
            </c:ext>
          </c:extLst>
        </c:ser>
        <c:gapWidth val="164"/>
        <c:overlap val="-22"/>
        <c:axId val="131128704"/>
        <c:axId val="131245184"/>
      </c:barChart>
      <c:catAx>
        <c:axId val="131128704"/>
        <c:scaling>
          <c:orientation val="minMax"/>
        </c:scaling>
        <c:axPos val="b"/>
        <c:numFmt formatCode="General" sourceLinked="1"/>
        <c:maj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245184"/>
        <c:crosses val="autoZero"/>
        <c:auto val="1"/>
        <c:lblAlgn val="ctr"/>
        <c:lblOffset val="100"/>
      </c:catAx>
      <c:valAx>
        <c:axId val="13124518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128704"/>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12.xml><?xml version="1.0" encoding="utf-8"?>
<c:chartSpace xmlns:c="http://schemas.openxmlformats.org/drawingml/2006/chart" xmlns:a="http://schemas.openxmlformats.org/drawingml/2006/main" xmlns:r="http://schemas.openxmlformats.org/officeDocument/2006/relationships">
  <c:lang val="en-US"/>
  <c:style val="6"/>
  <c:chart>
    <c:autoTitleDeleted val="1"/>
    <c:plotArea>
      <c:layout/>
      <c:barChart>
        <c:barDir val="col"/>
        <c:grouping val="stacked"/>
        <c:ser>
          <c:idx val="0"/>
          <c:order val="0"/>
          <c:tx>
            <c:strRef>
              <c:f>Sheet1!$H$23</c:f>
              <c:strCache>
                <c:ptCount val="1"/>
                <c:pt idx="0">
                  <c:v>No. of Tearchers</c:v>
                </c:pt>
              </c:strCache>
            </c:strRef>
          </c:tx>
          <c:spPr>
            <a:gradFill rotWithShape="1">
              <a:gsLst>
                <a:gs pos="0">
                  <a:schemeClr val="accent4">
                    <a:shade val="76000"/>
                    <a:satMod val="103000"/>
                    <a:lumMod val="102000"/>
                    <a:tint val="94000"/>
                  </a:schemeClr>
                </a:gs>
                <a:gs pos="50000">
                  <a:schemeClr val="accent4">
                    <a:shade val="76000"/>
                    <a:satMod val="110000"/>
                    <a:lumMod val="100000"/>
                    <a:shade val="100000"/>
                  </a:schemeClr>
                </a:gs>
                <a:gs pos="100000">
                  <a:schemeClr val="accent4">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Ref>
              <c:f>Sheet1!$G$24:$G$28</c:f>
              <c:strCache>
                <c:ptCount val="5"/>
                <c:pt idx="0">
                  <c:v>Safety of Principle</c:v>
                </c:pt>
                <c:pt idx="1">
                  <c:v>Low Risk</c:v>
                </c:pt>
                <c:pt idx="2">
                  <c:v>High Returns</c:v>
                </c:pt>
                <c:pt idx="3">
                  <c:v>Others</c:v>
                </c:pt>
                <c:pt idx="4">
                  <c:v>Total</c:v>
                </c:pt>
              </c:strCache>
            </c:strRef>
          </c:cat>
          <c:val>
            <c:numRef>
              <c:f>Sheet1!$H$24:$H$28</c:f>
              <c:numCache>
                <c:formatCode>General</c:formatCode>
                <c:ptCount val="5"/>
                <c:pt idx="0">
                  <c:v>15</c:v>
                </c:pt>
                <c:pt idx="1">
                  <c:v>5</c:v>
                </c:pt>
                <c:pt idx="2">
                  <c:v>6</c:v>
                </c:pt>
                <c:pt idx="3">
                  <c:v>4</c:v>
                </c:pt>
                <c:pt idx="4">
                  <c:v>30</c:v>
                </c:pt>
              </c:numCache>
            </c:numRef>
          </c:val>
          <c:extLst xmlns:c16r2="http://schemas.microsoft.com/office/drawing/2015/06/chart">
            <c:ext xmlns:c16="http://schemas.microsoft.com/office/drawing/2014/chart" uri="{C3380CC4-5D6E-409C-BE32-E72D297353CC}">
              <c16:uniqueId val="{00000000-86BC-4A9A-9DF8-137B3BBB7772}"/>
            </c:ext>
          </c:extLst>
        </c:ser>
        <c:ser>
          <c:idx val="1"/>
          <c:order val="1"/>
          <c:tx>
            <c:strRef>
              <c:f>Sheet1!$I$23</c:f>
              <c:strCache>
                <c:ptCount val="1"/>
                <c:pt idx="0">
                  <c:v>Percentage</c:v>
                </c:pt>
              </c:strCache>
            </c:strRef>
          </c:tx>
          <c:spPr>
            <a:gradFill rotWithShape="1">
              <a:gsLst>
                <a:gs pos="0">
                  <a:schemeClr val="accent4">
                    <a:tint val="77000"/>
                    <a:satMod val="103000"/>
                    <a:lumMod val="102000"/>
                    <a:tint val="94000"/>
                  </a:schemeClr>
                </a:gs>
                <a:gs pos="50000">
                  <a:schemeClr val="accent4">
                    <a:tint val="77000"/>
                    <a:satMod val="110000"/>
                    <a:lumMod val="100000"/>
                    <a:shade val="100000"/>
                  </a:schemeClr>
                </a:gs>
                <a:gs pos="100000">
                  <a:schemeClr val="accent4">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cat>
            <c:strRef>
              <c:f>Sheet1!$G$24:$G$28</c:f>
              <c:strCache>
                <c:ptCount val="5"/>
                <c:pt idx="0">
                  <c:v>Safety of Principle</c:v>
                </c:pt>
                <c:pt idx="1">
                  <c:v>Low Risk</c:v>
                </c:pt>
                <c:pt idx="2">
                  <c:v>High Returns</c:v>
                </c:pt>
                <c:pt idx="3">
                  <c:v>Others</c:v>
                </c:pt>
                <c:pt idx="4">
                  <c:v>Total</c:v>
                </c:pt>
              </c:strCache>
            </c:strRef>
          </c:cat>
          <c:val>
            <c:numRef>
              <c:f>Sheet1!$I$24:$I$28</c:f>
              <c:numCache>
                <c:formatCode>General</c:formatCode>
                <c:ptCount val="5"/>
                <c:pt idx="0">
                  <c:v>50</c:v>
                </c:pt>
                <c:pt idx="1">
                  <c:v>16.666666666666664</c:v>
                </c:pt>
                <c:pt idx="2">
                  <c:v>20</c:v>
                </c:pt>
                <c:pt idx="3">
                  <c:v>13.333333333333334</c:v>
                </c:pt>
                <c:pt idx="4">
                  <c:v>100</c:v>
                </c:pt>
              </c:numCache>
            </c:numRef>
          </c:val>
          <c:extLst xmlns:c16r2="http://schemas.microsoft.com/office/drawing/2015/06/chart">
            <c:ext xmlns:c16="http://schemas.microsoft.com/office/drawing/2014/chart" uri="{C3380CC4-5D6E-409C-BE32-E72D297353CC}">
              <c16:uniqueId val="{00000001-86BC-4A9A-9DF8-137B3BBB7772}"/>
            </c:ext>
          </c:extLst>
        </c:ser>
        <c:overlap val="100"/>
        <c:axId val="131144320"/>
        <c:axId val="131150208"/>
      </c:barChart>
      <c:catAx>
        <c:axId val="131144320"/>
        <c:scaling>
          <c:orientation val="minMax"/>
        </c:scaling>
        <c:axPos val="b"/>
        <c:numFmt formatCode="General" sourceLinked="1"/>
        <c:maj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150208"/>
        <c:crosses val="autoZero"/>
        <c:auto val="1"/>
        <c:lblAlgn val="ctr"/>
        <c:lblOffset val="100"/>
      </c:catAx>
      <c:valAx>
        <c:axId val="13115020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14432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13.xml><?xml version="1.0" encoding="utf-8"?>
<c:chartSpace xmlns:c="http://schemas.openxmlformats.org/drawingml/2006/chart" xmlns:a="http://schemas.openxmlformats.org/drawingml/2006/main" xmlns:r="http://schemas.openxmlformats.org/officeDocument/2006/relationships">
  <c:lang val="en-US"/>
  <c:chart>
    <c:autoTitleDeleted val="1"/>
    <c:plotArea>
      <c:layout/>
      <c:barChart>
        <c:barDir val="col"/>
        <c:grouping val="clustered"/>
        <c:ser>
          <c:idx val="0"/>
          <c:order val="0"/>
          <c:tx>
            <c:strRef>
              <c:f>Sheet1!$E$52</c:f>
              <c:strCache>
                <c:ptCount val="1"/>
                <c:pt idx="0">
                  <c:v> MODE RANK </c:v>
                </c:pt>
              </c:strCache>
            </c:strRef>
          </c:tx>
          <c:spPr>
            <a:solidFill>
              <a:schemeClr val="accent1"/>
            </a:solidFill>
            <a:ln>
              <a:noFill/>
            </a:ln>
            <a:effectLst/>
          </c:spPr>
          <c:cat>
            <c:strRef>
              <c:f>Sheet1!$D$53:$D$56</c:f>
              <c:strCache>
                <c:ptCount val="4"/>
                <c:pt idx="0">
                  <c:v>steadily</c:v>
                </c:pt>
                <c:pt idx="1">
                  <c:v>at an avergae</c:v>
                </c:pt>
                <c:pt idx="2">
                  <c:v>fast</c:v>
                </c:pt>
                <c:pt idx="3">
                  <c:v>others</c:v>
                </c:pt>
              </c:strCache>
            </c:strRef>
          </c:cat>
          <c:val>
            <c:numRef>
              <c:f>Sheet1!$E$53:$E$56</c:f>
              <c:numCache>
                <c:formatCode>General</c:formatCode>
                <c:ptCount val="4"/>
                <c:pt idx="0">
                  <c:v>2</c:v>
                </c:pt>
                <c:pt idx="1">
                  <c:v>3</c:v>
                </c:pt>
                <c:pt idx="2">
                  <c:v>1</c:v>
                </c:pt>
                <c:pt idx="3">
                  <c:v>4</c:v>
                </c:pt>
              </c:numCache>
            </c:numRef>
          </c:val>
          <c:extLst xmlns:c16r2="http://schemas.microsoft.com/office/drawing/2015/06/chart">
            <c:ext xmlns:c16="http://schemas.microsoft.com/office/drawing/2014/chart" uri="{C3380CC4-5D6E-409C-BE32-E72D297353CC}">
              <c16:uniqueId val="{00000000-1997-4164-BFD4-1EB6B0481A67}"/>
            </c:ext>
          </c:extLst>
        </c:ser>
        <c:ser>
          <c:idx val="1"/>
          <c:order val="1"/>
          <c:tx>
            <c:strRef>
              <c:f>Sheet1!$F$52</c:f>
              <c:strCache>
                <c:ptCount val="1"/>
                <c:pt idx="0">
                  <c:v>NO.OF TEACHERS </c:v>
                </c:pt>
              </c:strCache>
            </c:strRef>
          </c:tx>
          <c:spPr>
            <a:solidFill>
              <a:schemeClr val="accent2"/>
            </a:solidFill>
            <a:ln>
              <a:noFill/>
            </a:ln>
            <a:effectLst/>
          </c:spPr>
          <c:cat>
            <c:strRef>
              <c:f>Sheet1!$D$53:$D$56</c:f>
              <c:strCache>
                <c:ptCount val="4"/>
                <c:pt idx="0">
                  <c:v>steadily</c:v>
                </c:pt>
                <c:pt idx="1">
                  <c:v>at an avergae</c:v>
                </c:pt>
                <c:pt idx="2">
                  <c:v>fast</c:v>
                </c:pt>
                <c:pt idx="3">
                  <c:v>others</c:v>
                </c:pt>
              </c:strCache>
            </c:strRef>
          </c:cat>
          <c:val>
            <c:numRef>
              <c:f>Sheet1!$F$53:$F$56</c:f>
              <c:numCache>
                <c:formatCode>General</c:formatCode>
                <c:ptCount val="4"/>
                <c:pt idx="0">
                  <c:v>10</c:v>
                </c:pt>
                <c:pt idx="1">
                  <c:v>10</c:v>
                </c:pt>
                <c:pt idx="2">
                  <c:v>14</c:v>
                </c:pt>
                <c:pt idx="3">
                  <c:v>13</c:v>
                </c:pt>
              </c:numCache>
            </c:numRef>
          </c:val>
          <c:extLst xmlns:c16r2="http://schemas.microsoft.com/office/drawing/2015/06/chart">
            <c:ext xmlns:c16="http://schemas.microsoft.com/office/drawing/2014/chart" uri="{C3380CC4-5D6E-409C-BE32-E72D297353CC}">
              <c16:uniqueId val="{00000001-1997-4164-BFD4-1EB6B0481A67}"/>
            </c:ext>
          </c:extLst>
        </c:ser>
        <c:ser>
          <c:idx val="2"/>
          <c:order val="2"/>
          <c:tx>
            <c:strRef>
              <c:f>Sheet1!$G$52</c:f>
              <c:strCache>
                <c:ptCount val="1"/>
                <c:pt idx="0">
                  <c:v>PERCENTAGE</c:v>
                </c:pt>
              </c:strCache>
            </c:strRef>
          </c:tx>
          <c:spPr>
            <a:solidFill>
              <a:schemeClr val="accent3"/>
            </a:solidFill>
            <a:ln>
              <a:noFill/>
            </a:ln>
            <a:effectLst/>
          </c:spPr>
          <c:cat>
            <c:strRef>
              <c:f>Sheet1!$D$53:$D$56</c:f>
              <c:strCache>
                <c:ptCount val="4"/>
                <c:pt idx="0">
                  <c:v>steadily</c:v>
                </c:pt>
                <c:pt idx="1">
                  <c:v>at an avergae</c:v>
                </c:pt>
                <c:pt idx="2">
                  <c:v>fast</c:v>
                </c:pt>
                <c:pt idx="3">
                  <c:v>others</c:v>
                </c:pt>
              </c:strCache>
            </c:strRef>
          </c:cat>
          <c:val>
            <c:numRef>
              <c:f>Sheet1!$G$53:$G$56</c:f>
              <c:numCache>
                <c:formatCode>General</c:formatCode>
                <c:ptCount val="4"/>
                <c:pt idx="0">
                  <c:v>21.276595744680851</c:v>
                </c:pt>
                <c:pt idx="1">
                  <c:v>21.276595744680851</c:v>
                </c:pt>
                <c:pt idx="2">
                  <c:v>29.78723404255318</c:v>
                </c:pt>
                <c:pt idx="3">
                  <c:v>27.659574468085115</c:v>
                </c:pt>
              </c:numCache>
            </c:numRef>
          </c:val>
          <c:extLst xmlns:c16r2="http://schemas.microsoft.com/office/drawing/2015/06/chart">
            <c:ext xmlns:c16="http://schemas.microsoft.com/office/drawing/2014/chart" uri="{C3380CC4-5D6E-409C-BE32-E72D297353CC}">
              <c16:uniqueId val="{00000002-1997-4164-BFD4-1EB6B0481A67}"/>
            </c:ext>
          </c:extLst>
        </c:ser>
        <c:gapWidth val="219"/>
        <c:overlap val="-27"/>
        <c:axId val="131464192"/>
        <c:axId val="131343104"/>
      </c:barChart>
      <c:catAx>
        <c:axId val="13146419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343104"/>
        <c:crosses val="autoZero"/>
        <c:auto val="1"/>
        <c:lblAlgn val="ctr"/>
        <c:lblOffset val="100"/>
      </c:catAx>
      <c:valAx>
        <c:axId val="1313431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46419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4.xml><?xml version="1.0" encoding="utf-8"?>
<c:chartSpace xmlns:c="http://schemas.openxmlformats.org/drawingml/2006/chart" xmlns:a="http://schemas.openxmlformats.org/drawingml/2006/main" xmlns:r="http://schemas.openxmlformats.org/officeDocument/2006/relationships">
  <c:lang val="en-US"/>
  <c:chart>
    <c:autoTitleDeleted val="1"/>
    <c:plotArea>
      <c:layout>
        <c:manualLayout>
          <c:layoutTarget val="inner"/>
          <c:xMode val="edge"/>
          <c:yMode val="edge"/>
          <c:x val="0.14964815422682923"/>
          <c:y val="1.7185917136921539E-2"/>
          <c:w val="0.7932309566276593"/>
          <c:h val="0.89454199113734956"/>
        </c:manualLayout>
      </c:layout>
      <c:areaChart>
        <c:grouping val="stacked"/>
        <c:ser>
          <c:idx val="0"/>
          <c:order val="0"/>
          <c:tx>
            <c:strRef>
              <c:f>Sheet1!$L$30</c:f>
              <c:strCache>
                <c:ptCount val="1"/>
                <c:pt idx="0">
                  <c:v>No. of Tearchers</c:v>
                </c:pt>
              </c:strCache>
            </c:strRef>
          </c:tx>
          <c:spPr>
            <a:solidFill>
              <a:schemeClr val="accent6"/>
            </a:solidFill>
            <a:ln>
              <a:noFill/>
            </a:ln>
            <a:effectLst/>
          </c:spPr>
          <c:cat>
            <c:strRef>
              <c:f>Sheet1!$K$31:$K$36</c:f>
              <c:strCache>
                <c:ptCount val="6"/>
                <c:pt idx="0">
                  <c:v>Income &amp; Capital preservation</c:v>
                </c:pt>
                <c:pt idx="1">
                  <c:v>Long Term Growth</c:v>
                </c:pt>
                <c:pt idx="2">
                  <c:v>Growth &amp; Income</c:v>
                </c:pt>
                <c:pt idx="3">
                  <c:v>Short Term Growth</c:v>
                </c:pt>
                <c:pt idx="4">
                  <c:v>Other</c:v>
                </c:pt>
                <c:pt idx="5">
                  <c:v>Total</c:v>
                </c:pt>
              </c:strCache>
            </c:strRef>
          </c:cat>
          <c:val>
            <c:numRef>
              <c:f>Sheet1!$L$31:$L$36</c:f>
              <c:numCache>
                <c:formatCode>General</c:formatCode>
                <c:ptCount val="6"/>
                <c:pt idx="0">
                  <c:v>5</c:v>
                </c:pt>
                <c:pt idx="1">
                  <c:v>6</c:v>
                </c:pt>
                <c:pt idx="2">
                  <c:v>11</c:v>
                </c:pt>
                <c:pt idx="3">
                  <c:v>1</c:v>
                </c:pt>
                <c:pt idx="4">
                  <c:v>5</c:v>
                </c:pt>
                <c:pt idx="5">
                  <c:v>28</c:v>
                </c:pt>
              </c:numCache>
            </c:numRef>
          </c:val>
          <c:extLst xmlns:c16r2="http://schemas.microsoft.com/office/drawing/2015/06/chart">
            <c:ext xmlns:c16="http://schemas.microsoft.com/office/drawing/2014/chart" uri="{C3380CC4-5D6E-409C-BE32-E72D297353CC}">
              <c16:uniqueId val="{00000000-47F7-45AF-A35C-65DDE8F40061}"/>
            </c:ext>
          </c:extLst>
        </c:ser>
        <c:ser>
          <c:idx val="1"/>
          <c:order val="1"/>
          <c:tx>
            <c:strRef>
              <c:f>Sheet1!$M$30</c:f>
              <c:strCache>
                <c:ptCount val="1"/>
                <c:pt idx="0">
                  <c:v>Percentage</c:v>
                </c:pt>
              </c:strCache>
            </c:strRef>
          </c:tx>
          <c:spPr>
            <a:solidFill>
              <a:schemeClr val="accent5"/>
            </a:solidFill>
            <a:ln>
              <a:noFill/>
            </a:ln>
            <a:effectLst/>
          </c:spPr>
          <c:cat>
            <c:strRef>
              <c:f>Sheet1!$K$31:$K$36</c:f>
              <c:strCache>
                <c:ptCount val="6"/>
                <c:pt idx="0">
                  <c:v>Income &amp; Capital preservation</c:v>
                </c:pt>
                <c:pt idx="1">
                  <c:v>Long Term Growth</c:v>
                </c:pt>
                <c:pt idx="2">
                  <c:v>Growth &amp; Income</c:v>
                </c:pt>
                <c:pt idx="3">
                  <c:v>Short Term Growth</c:v>
                </c:pt>
                <c:pt idx="4">
                  <c:v>Other</c:v>
                </c:pt>
                <c:pt idx="5">
                  <c:v>Total</c:v>
                </c:pt>
              </c:strCache>
            </c:strRef>
          </c:cat>
          <c:val>
            <c:numRef>
              <c:f>Sheet1!$M$31:$M$36</c:f>
              <c:numCache>
                <c:formatCode>General</c:formatCode>
                <c:ptCount val="6"/>
                <c:pt idx="0">
                  <c:v>17.857142857142851</c:v>
                </c:pt>
                <c:pt idx="1">
                  <c:v>21.428571428571427</c:v>
                </c:pt>
                <c:pt idx="2">
                  <c:v>39.285714285714285</c:v>
                </c:pt>
                <c:pt idx="3">
                  <c:v>3.5714285714285707</c:v>
                </c:pt>
                <c:pt idx="4">
                  <c:v>17.857142857142851</c:v>
                </c:pt>
                <c:pt idx="5">
                  <c:v>100</c:v>
                </c:pt>
              </c:numCache>
            </c:numRef>
          </c:val>
          <c:extLst xmlns:c16r2="http://schemas.microsoft.com/office/drawing/2015/06/chart">
            <c:ext xmlns:c16="http://schemas.microsoft.com/office/drawing/2014/chart" uri="{C3380CC4-5D6E-409C-BE32-E72D297353CC}">
              <c16:uniqueId val="{00000001-47F7-45AF-A35C-65DDE8F40061}"/>
            </c:ext>
          </c:extLst>
        </c:ser>
        <c:axId val="131471616"/>
        <c:axId val="131481984"/>
      </c:areaChart>
      <c:catAx>
        <c:axId val="131471616"/>
        <c:scaling>
          <c:orientation val="minMax"/>
        </c:scaling>
        <c:delete val="1"/>
        <c:axPos val="b"/>
        <c:title>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tickLblPos val="nextTo"/>
        <c:crossAx val="131481984"/>
        <c:crosses val="autoZero"/>
        <c:auto val="1"/>
        <c:lblAlgn val="ctr"/>
        <c:lblOffset val="100"/>
      </c:catAx>
      <c:valAx>
        <c:axId val="13148198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471616"/>
        <c:crosses val="autoZero"/>
        <c:crossBetween val="midCat"/>
      </c:valAx>
      <c:spPr>
        <a:noFill/>
        <a:ln>
          <a:noFill/>
        </a:ln>
        <a:effectLst/>
      </c:spPr>
    </c:plotArea>
    <c:legend>
      <c:legendPos val="r"/>
      <c:layout>
        <c:manualLayout>
          <c:xMode val="edge"/>
          <c:yMode val="edge"/>
          <c:x val="0.37607290550258338"/>
          <c:y val="5.7281763390687288E-2"/>
          <c:w val="0.52347506034372548"/>
          <c:h val="0.15704140474454931"/>
        </c:manualLayout>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chart>
  <c:spPr>
    <a:noFill/>
    <a:ln>
      <a:noFill/>
    </a:ln>
    <a:effectLst/>
  </c:spPr>
  <c:txPr>
    <a:bodyPr/>
    <a:lstStyle/>
    <a:p>
      <a:pPr>
        <a:defRPr/>
      </a:pPr>
      <a:endParaRPr lang="en-US"/>
    </a:p>
  </c:txPr>
  <c:externalData r:id="rId1"/>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n-US"/>
  <c:style val="6"/>
  <c:chart>
    <c:autoTitleDeleted val="1"/>
    <c:plotArea>
      <c:layout/>
      <c:barChart>
        <c:barDir val="col"/>
        <c:grouping val="clustered"/>
        <c:ser>
          <c:idx val="0"/>
          <c:order val="0"/>
          <c:tx>
            <c:strRef>
              <c:f>Sheet1!$D$38</c:f>
              <c:strCache>
                <c:ptCount val="1"/>
                <c:pt idx="0">
                  <c:v>No. of Tearchers</c:v>
                </c:pt>
              </c:strCache>
            </c:strRef>
          </c:tx>
          <c:spPr>
            <a:solidFill>
              <a:schemeClr val="accent4">
                <a:shade val="76000"/>
              </a:schemeClr>
            </a:solidFill>
            <a:ln>
              <a:noFill/>
            </a:ln>
            <a:effectLst/>
          </c:spPr>
          <c:cat>
            <c:strRef>
              <c:f>Sheet1!$C$39:$C$43</c:f>
              <c:strCache>
                <c:ptCount val="5"/>
                <c:pt idx="0">
                  <c:v>Newspaper</c:v>
                </c:pt>
                <c:pt idx="1">
                  <c:v>News Channels</c:v>
                </c:pt>
                <c:pt idx="2">
                  <c:v>Family/ Friends</c:v>
                </c:pt>
                <c:pt idx="3">
                  <c:v>Internet Books</c:v>
                </c:pt>
                <c:pt idx="4">
                  <c:v>Total</c:v>
                </c:pt>
              </c:strCache>
            </c:strRef>
          </c:cat>
          <c:val>
            <c:numRef>
              <c:f>Sheet1!$D$39:$D$43</c:f>
              <c:numCache>
                <c:formatCode>General</c:formatCode>
                <c:ptCount val="5"/>
                <c:pt idx="0">
                  <c:v>4</c:v>
                </c:pt>
                <c:pt idx="1">
                  <c:v>5</c:v>
                </c:pt>
                <c:pt idx="2">
                  <c:v>18</c:v>
                </c:pt>
                <c:pt idx="3">
                  <c:v>11</c:v>
                </c:pt>
                <c:pt idx="4">
                  <c:v>38</c:v>
                </c:pt>
              </c:numCache>
            </c:numRef>
          </c:val>
          <c:extLst xmlns:c16r2="http://schemas.microsoft.com/office/drawing/2015/06/chart">
            <c:ext xmlns:c16="http://schemas.microsoft.com/office/drawing/2014/chart" uri="{C3380CC4-5D6E-409C-BE32-E72D297353CC}">
              <c16:uniqueId val="{00000000-83B2-4077-8483-B7B0B17F8480}"/>
            </c:ext>
          </c:extLst>
        </c:ser>
        <c:axId val="131721472"/>
        <c:axId val="131604480"/>
      </c:barChart>
      <c:lineChart>
        <c:grouping val="standard"/>
        <c:ser>
          <c:idx val="1"/>
          <c:order val="1"/>
          <c:tx>
            <c:strRef>
              <c:f>Sheet1!$E$38</c:f>
              <c:strCache>
                <c:ptCount val="1"/>
                <c:pt idx="0">
                  <c:v>Percentage</c:v>
                </c:pt>
              </c:strCache>
            </c:strRef>
          </c:tx>
          <c:spPr>
            <a:ln w="28575" cap="rnd">
              <a:solidFill>
                <a:srgbClr val="FF0000"/>
              </a:solidFill>
              <a:round/>
            </a:ln>
            <a:effectLst/>
          </c:spPr>
          <c:marker>
            <c:symbol val="none"/>
          </c:marker>
          <c:cat>
            <c:strRef>
              <c:f>Sheet1!$C$39:$C$43</c:f>
              <c:strCache>
                <c:ptCount val="5"/>
                <c:pt idx="0">
                  <c:v>Newspaper</c:v>
                </c:pt>
                <c:pt idx="1">
                  <c:v>News Channels</c:v>
                </c:pt>
                <c:pt idx="2">
                  <c:v>Family/ Friends</c:v>
                </c:pt>
                <c:pt idx="3">
                  <c:v>Internet Books</c:v>
                </c:pt>
                <c:pt idx="4">
                  <c:v>Total</c:v>
                </c:pt>
              </c:strCache>
            </c:strRef>
          </c:cat>
          <c:val>
            <c:numRef>
              <c:f>Sheet1!$E$39:$E$43</c:f>
              <c:numCache>
                <c:formatCode>General</c:formatCode>
                <c:ptCount val="5"/>
                <c:pt idx="0">
                  <c:v>10.52631578947368</c:v>
                </c:pt>
                <c:pt idx="1">
                  <c:v>13.157894736842104</c:v>
                </c:pt>
                <c:pt idx="2">
                  <c:v>47.368421052631554</c:v>
                </c:pt>
                <c:pt idx="3">
                  <c:v>28.947368421052641</c:v>
                </c:pt>
                <c:pt idx="4">
                  <c:v>100</c:v>
                </c:pt>
              </c:numCache>
            </c:numRef>
          </c:val>
          <c:extLst xmlns:c16r2="http://schemas.microsoft.com/office/drawing/2015/06/chart">
            <c:ext xmlns:c16="http://schemas.microsoft.com/office/drawing/2014/chart" uri="{C3380CC4-5D6E-409C-BE32-E72D297353CC}">
              <c16:uniqueId val="{00000001-83B2-4077-8483-B7B0B17F8480}"/>
            </c:ext>
          </c:extLst>
        </c:ser>
        <c:marker val="1"/>
        <c:axId val="131721472"/>
        <c:axId val="131604480"/>
      </c:lineChart>
      <c:catAx>
        <c:axId val="13172147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1604480"/>
        <c:crosses val="autoZero"/>
        <c:auto val="1"/>
        <c:lblAlgn val="ctr"/>
        <c:lblOffset val="100"/>
      </c:catAx>
      <c:valAx>
        <c:axId val="13160448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721472"/>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16.xml><?xml version="1.0" encoding="utf-8"?>
<c:chartSpace xmlns:c="http://schemas.openxmlformats.org/drawingml/2006/chart" xmlns:a="http://schemas.openxmlformats.org/drawingml/2006/main" xmlns:r="http://schemas.openxmlformats.org/officeDocument/2006/relationships">
  <c:lang val="en-US"/>
  <c:chart>
    <c:autoTitleDeleted val="1"/>
    <c:view3D>
      <c:depthPercent val="100"/>
      <c:perspective val="30"/>
    </c:view3D>
    <c:floor>
      <c:spPr>
        <a:noFill/>
        <a:ln w="9525" cap="flat" cmpd="sng" algn="ctr">
          <a:solidFill>
            <a:schemeClr val="tx1">
              <a:lumMod val="15000"/>
              <a:lumOff val="85000"/>
            </a:schemeClr>
          </a:solidFill>
          <a:round/>
        </a:ln>
        <a:effectLst/>
        <a:sp3d contourW="9525">
          <a:contourClr>
            <a:schemeClr val="tx1">
              <a:lumMod val="15000"/>
              <a:lumOff val="85000"/>
            </a:schemeClr>
          </a:contourClr>
        </a:sp3d>
      </c:spPr>
    </c:floor>
    <c:sideWall>
      <c:spPr>
        <a:noFill/>
        <a:ln>
          <a:noFill/>
        </a:ln>
        <a:effectLst/>
        <a:sp3d/>
      </c:spPr>
    </c:sideWall>
    <c:backWall>
      <c:spPr>
        <a:noFill/>
        <a:ln>
          <a:noFill/>
        </a:ln>
        <a:effectLst/>
        <a:sp3d/>
      </c:spPr>
    </c:backWall>
    <c:plotArea>
      <c:layout>
        <c:manualLayout>
          <c:layoutTarget val="inner"/>
          <c:xMode val="edge"/>
          <c:yMode val="edge"/>
          <c:x val="0.15580112462854115"/>
          <c:y val="1.498895991631098E-2"/>
          <c:w val="0.77243436702038371"/>
          <c:h val="0.79307658396018288"/>
        </c:manualLayout>
      </c:layout>
      <c:area3DChart>
        <c:grouping val="standard"/>
        <c:ser>
          <c:idx val="0"/>
          <c:order val="0"/>
          <c:tx>
            <c:strRef>
              <c:f>Sheet1!$H$38</c:f>
              <c:strCache>
                <c:ptCount val="1"/>
                <c:pt idx="0">
                  <c:v>No. of Tearchers</c:v>
                </c:pt>
              </c:strCache>
            </c:strRef>
          </c:tx>
          <c:spPr>
            <a:solidFill>
              <a:schemeClr val="accent6"/>
            </a:solidFill>
            <a:ln>
              <a:noFill/>
            </a:ln>
            <a:effectLst/>
            <a:sp3d/>
          </c:spPr>
          <c:cat>
            <c:strRef>
              <c:f>Sheet1!$G$39:$G$43</c:f>
              <c:strCache>
                <c:ptCount val="5"/>
                <c:pt idx="0">
                  <c:v>Beginning</c:v>
                </c:pt>
                <c:pt idx="1">
                  <c:v>Moderate</c:v>
                </c:pt>
                <c:pt idx="2">
                  <c:v>Knowledgeable</c:v>
                </c:pt>
                <c:pt idx="3">
                  <c:v>Experienced</c:v>
                </c:pt>
                <c:pt idx="4">
                  <c:v>Total</c:v>
                </c:pt>
              </c:strCache>
            </c:strRef>
          </c:cat>
          <c:val>
            <c:numRef>
              <c:f>Sheet1!$H$39:$H$43</c:f>
              <c:numCache>
                <c:formatCode>General</c:formatCode>
                <c:ptCount val="5"/>
                <c:pt idx="0">
                  <c:v>6</c:v>
                </c:pt>
                <c:pt idx="1">
                  <c:v>16</c:v>
                </c:pt>
                <c:pt idx="2">
                  <c:v>2</c:v>
                </c:pt>
                <c:pt idx="3">
                  <c:v>1</c:v>
                </c:pt>
                <c:pt idx="4">
                  <c:v>25</c:v>
                </c:pt>
              </c:numCache>
            </c:numRef>
          </c:val>
          <c:extLst xmlns:c16r2="http://schemas.microsoft.com/office/drawing/2015/06/chart">
            <c:ext xmlns:c16="http://schemas.microsoft.com/office/drawing/2014/chart" uri="{C3380CC4-5D6E-409C-BE32-E72D297353CC}">
              <c16:uniqueId val="{00000000-0DB2-4CAB-BDE6-6282960122AB}"/>
            </c:ext>
          </c:extLst>
        </c:ser>
        <c:ser>
          <c:idx val="1"/>
          <c:order val="1"/>
          <c:tx>
            <c:strRef>
              <c:f>Sheet1!$I$38</c:f>
              <c:strCache>
                <c:ptCount val="1"/>
                <c:pt idx="0">
                  <c:v>Percentage</c:v>
                </c:pt>
              </c:strCache>
            </c:strRef>
          </c:tx>
          <c:spPr>
            <a:solidFill>
              <a:schemeClr val="accent5"/>
            </a:solidFill>
            <a:ln>
              <a:noFill/>
            </a:ln>
            <a:effectLst/>
            <a:sp3d/>
          </c:spPr>
          <c:cat>
            <c:strRef>
              <c:f>Sheet1!$G$39:$G$43</c:f>
              <c:strCache>
                <c:ptCount val="5"/>
                <c:pt idx="0">
                  <c:v>Beginning</c:v>
                </c:pt>
                <c:pt idx="1">
                  <c:v>Moderate</c:v>
                </c:pt>
                <c:pt idx="2">
                  <c:v>Knowledgeable</c:v>
                </c:pt>
                <c:pt idx="3">
                  <c:v>Experienced</c:v>
                </c:pt>
                <c:pt idx="4">
                  <c:v>Total</c:v>
                </c:pt>
              </c:strCache>
            </c:strRef>
          </c:cat>
          <c:val>
            <c:numRef>
              <c:f>Sheet1!$I$39:$I$43</c:f>
              <c:numCache>
                <c:formatCode>General</c:formatCode>
                <c:ptCount val="5"/>
                <c:pt idx="0">
                  <c:v>24</c:v>
                </c:pt>
                <c:pt idx="1">
                  <c:v>64</c:v>
                </c:pt>
                <c:pt idx="2">
                  <c:v>8</c:v>
                </c:pt>
                <c:pt idx="3">
                  <c:v>4</c:v>
                </c:pt>
                <c:pt idx="4">
                  <c:v>100</c:v>
                </c:pt>
              </c:numCache>
            </c:numRef>
          </c:val>
          <c:extLst xmlns:c16r2="http://schemas.microsoft.com/office/drawing/2015/06/chart">
            <c:ext xmlns:c16="http://schemas.microsoft.com/office/drawing/2014/chart" uri="{C3380CC4-5D6E-409C-BE32-E72D297353CC}">
              <c16:uniqueId val="{00000001-0DB2-4CAB-BDE6-6282960122AB}"/>
            </c:ext>
          </c:extLst>
        </c:ser>
        <c:axId val="132048768"/>
        <c:axId val="132050304"/>
        <c:axId val="131566656"/>
      </c:area3DChart>
      <c:catAx>
        <c:axId val="132048768"/>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2050304"/>
        <c:crosses val="autoZero"/>
        <c:auto val="1"/>
        <c:lblAlgn val="ctr"/>
        <c:lblOffset val="100"/>
      </c:catAx>
      <c:valAx>
        <c:axId val="13205030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2048768"/>
        <c:crosses val="autoZero"/>
        <c:crossBetween val="midCat"/>
      </c:valAx>
      <c:serAx>
        <c:axId val="131566656"/>
        <c:scaling>
          <c:orientation val="minMax"/>
        </c:scaling>
        <c:delete val="1"/>
        <c:axPos val="b"/>
        <c:tickLblPos val="nextTo"/>
        <c:crossAx val="132050304"/>
        <c:crosses val="autoZero"/>
      </c:serAx>
      <c:spPr>
        <a:noFill/>
        <a:ln>
          <a:noFill/>
        </a:ln>
        <a:effectLst/>
      </c:spPr>
    </c:plotArea>
    <c:legend>
      <c:legendPos val="b"/>
      <c:layout>
        <c:manualLayout>
          <c:xMode val="edge"/>
          <c:yMode val="edge"/>
          <c:x val="0.18020927153805971"/>
          <c:y val="0.85399069490404034"/>
          <c:w val="0.62372755252542134"/>
          <c:h val="4.7575115667805846E-2"/>
        </c:manualLayout>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8.8852572673698879E-2"/>
          <c:y val="3.6917000940920132E-2"/>
          <c:w val="0.90849737532808394"/>
          <c:h val="0.7681976189376718"/>
        </c:manualLayout>
      </c:layout>
      <c:barChart>
        <c:barDir val="col"/>
        <c:grouping val="stacked"/>
        <c:ser>
          <c:idx val="0"/>
          <c:order val="0"/>
          <c:tx>
            <c:strRef>
              <c:f>Sheet1!$B$1</c:f>
              <c:strCache>
                <c:ptCount val="1"/>
                <c:pt idx="0">
                  <c:v>No. of Teachers</c:v>
                </c:pt>
              </c:strCache>
            </c:strRef>
          </c:tx>
          <c:spPr>
            <a:solidFill>
              <a:schemeClr val="accent1"/>
            </a:solidFill>
            <a:ln>
              <a:noFill/>
            </a:ln>
            <a:effectLst/>
          </c:spPr>
          <c:cat>
            <c:strRef>
              <c:f>Sheet1!$A$2:$A$5</c:f>
              <c:strCache>
                <c:ptCount val="3"/>
                <c:pt idx="0">
                  <c:v>Male </c:v>
                </c:pt>
                <c:pt idx="1">
                  <c:v>Female </c:v>
                </c:pt>
                <c:pt idx="2">
                  <c:v>Total</c:v>
                </c:pt>
              </c:strCache>
            </c:strRef>
          </c:cat>
          <c:val>
            <c:numRef>
              <c:f>Sheet1!$B$2:$B$5</c:f>
              <c:numCache>
                <c:formatCode>General</c:formatCode>
                <c:ptCount val="4"/>
                <c:pt idx="0">
                  <c:v>18</c:v>
                </c:pt>
                <c:pt idx="1">
                  <c:v>12</c:v>
                </c:pt>
                <c:pt idx="2">
                  <c:v>30</c:v>
                </c:pt>
              </c:numCache>
            </c:numRef>
          </c:val>
          <c:extLst xmlns:c16r2="http://schemas.microsoft.com/office/drawing/2015/06/chart">
            <c:ext xmlns:c16="http://schemas.microsoft.com/office/drawing/2014/chart" uri="{C3380CC4-5D6E-409C-BE32-E72D297353CC}">
              <c16:uniqueId val="{00000000-F978-4AFB-80F7-A20F38886855}"/>
            </c:ext>
          </c:extLst>
        </c:ser>
        <c:ser>
          <c:idx val="1"/>
          <c:order val="1"/>
          <c:tx>
            <c:strRef>
              <c:f>Sheet1!$C$1</c:f>
              <c:strCache>
                <c:ptCount val="1"/>
                <c:pt idx="0">
                  <c:v>Percentage</c:v>
                </c:pt>
              </c:strCache>
            </c:strRef>
          </c:tx>
          <c:spPr>
            <a:solidFill>
              <a:schemeClr val="accent2"/>
            </a:solidFill>
            <a:ln>
              <a:noFill/>
            </a:ln>
            <a:effectLst/>
          </c:spPr>
          <c:cat>
            <c:strRef>
              <c:f>Sheet1!$A$2:$A$5</c:f>
              <c:strCache>
                <c:ptCount val="3"/>
                <c:pt idx="0">
                  <c:v>Male </c:v>
                </c:pt>
                <c:pt idx="1">
                  <c:v>Female </c:v>
                </c:pt>
                <c:pt idx="2">
                  <c:v>Total</c:v>
                </c:pt>
              </c:strCache>
            </c:strRef>
          </c:cat>
          <c:val>
            <c:numRef>
              <c:f>Sheet1!$C$2:$C$5</c:f>
              <c:numCache>
                <c:formatCode>General</c:formatCode>
                <c:ptCount val="4"/>
                <c:pt idx="0">
                  <c:v>60</c:v>
                </c:pt>
                <c:pt idx="1">
                  <c:v>40</c:v>
                </c:pt>
                <c:pt idx="2">
                  <c:v>100</c:v>
                </c:pt>
              </c:numCache>
            </c:numRef>
          </c:val>
          <c:extLst xmlns:c16r2="http://schemas.microsoft.com/office/drawing/2015/06/chart">
            <c:ext xmlns:c16="http://schemas.microsoft.com/office/drawing/2014/chart" uri="{C3380CC4-5D6E-409C-BE32-E72D297353CC}">
              <c16:uniqueId val="{00000001-F978-4AFB-80F7-A20F38886855}"/>
            </c:ext>
          </c:extLst>
        </c:ser>
        <c:ser>
          <c:idx val="2"/>
          <c:order val="2"/>
          <c:tx>
            <c:strRef>
              <c:f>Sheet1!$D$1</c:f>
              <c:strCache>
                <c:ptCount val="1"/>
              </c:strCache>
            </c:strRef>
          </c:tx>
          <c:spPr>
            <a:solidFill>
              <a:schemeClr val="accent3"/>
            </a:solidFill>
            <a:ln>
              <a:noFill/>
            </a:ln>
            <a:effectLst/>
          </c:spPr>
          <c:cat>
            <c:strRef>
              <c:f>Sheet1!$A$2:$A$5</c:f>
              <c:strCache>
                <c:ptCount val="3"/>
                <c:pt idx="0">
                  <c:v>Male </c:v>
                </c:pt>
                <c:pt idx="1">
                  <c:v>Female </c:v>
                </c:pt>
                <c:pt idx="2">
                  <c:v>Total</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F978-4AFB-80F7-A20F38886855}"/>
            </c:ext>
          </c:extLst>
        </c:ser>
        <c:overlap val="100"/>
        <c:axId val="173663360"/>
        <c:axId val="173664896"/>
      </c:barChart>
      <c:catAx>
        <c:axId val="173663360"/>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664896"/>
        <c:crosses val="autoZero"/>
        <c:auto val="1"/>
        <c:lblAlgn val="ctr"/>
        <c:lblOffset val="100"/>
      </c:catAx>
      <c:valAx>
        <c:axId val="17366489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7366336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autoTitleDeleted val="1"/>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manualLayout>
          <c:layoutTarget val="inner"/>
          <c:xMode val="edge"/>
          <c:yMode val="edge"/>
          <c:x val="0.1673015091863517"/>
          <c:y val="0.15908730158730178"/>
          <c:w val="0.80825404636920384"/>
          <c:h val="0.66998656417947777"/>
        </c:manualLayout>
      </c:layout>
      <c:bar3DChart>
        <c:barDir val="bar"/>
        <c:grouping val="clustered"/>
        <c:ser>
          <c:idx val="0"/>
          <c:order val="0"/>
          <c:tx>
            <c:strRef>
              <c:f>Sheet1!$B$1</c:f>
              <c:strCache>
                <c:ptCount val="1"/>
                <c:pt idx="0">
                  <c:v>No. of Teachers</c:v>
                </c:pt>
              </c:strCache>
            </c:strRef>
          </c:tx>
          <c:spPr>
            <a:solidFill>
              <a:schemeClr val="accent6"/>
            </a:solidFill>
            <a:ln>
              <a:noFill/>
            </a:ln>
            <a:effectLst/>
            <a:sp3d/>
          </c:spPr>
          <c:cat>
            <c:strRef>
              <c:f>Sheet1!$A$2:$A$5</c:f>
              <c:strCache>
                <c:ptCount val="4"/>
                <c:pt idx="0">
                  <c:v>Bellow 20000</c:v>
                </c:pt>
                <c:pt idx="1">
                  <c:v>20000 - 30000</c:v>
                </c:pt>
                <c:pt idx="2">
                  <c:v>30000 - 40000</c:v>
                </c:pt>
                <c:pt idx="3">
                  <c:v>above 40000</c:v>
                </c:pt>
              </c:strCache>
            </c:strRef>
          </c:cat>
          <c:val>
            <c:numRef>
              <c:f>Sheet1!$B$2:$B$5</c:f>
              <c:numCache>
                <c:formatCode>General</c:formatCode>
                <c:ptCount val="4"/>
                <c:pt idx="0">
                  <c:v>19</c:v>
                </c:pt>
                <c:pt idx="1">
                  <c:v>8</c:v>
                </c:pt>
                <c:pt idx="2">
                  <c:v>1</c:v>
                </c:pt>
                <c:pt idx="3">
                  <c:v>2</c:v>
                </c:pt>
              </c:numCache>
            </c:numRef>
          </c:val>
          <c:extLst xmlns:c16r2="http://schemas.microsoft.com/office/drawing/2015/06/chart">
            <c:ext xmlns:c16="http://schemas.microsoft.com/office/drawing/2014/chart" uri="{C3380CC4-5D6E-409C-BE32-E72D297353CC}">
              <c16:uniqueId val="{00000000-C8AC-40F4-8AA3-B384F885C63C}"/>
            </c:ext>
          </c:extLst>
        </c:ser>
        <c:ser>
          <c:idx val="1"/>
          <c:order val="1"/>
          <c:tx>
            <c:strRef>
              <c:f>Sheet1!$C$1</c:f>
              <c:strCache>
                <c:ptCount val="1"/>
                <c:pt idx="0">
                  <c:v>Percentage</c:v>
                </c:pt>
              </c:strCache>
            </c:strRef>
          </c:tx>
          <c:spPr>
            <a:solidFill>
              <a:schemeClr val="accent5"/>
            </a:solidFill>
            <a:ln>
              <a:noFill/>
            </a:ln>
            <a:effectLst/>
            <a:sp3d/>
          </c:spPr>
          <c:cat>
            <c:strRef>
              <c:f>Sheet1!$A$2:$A$5</c:f>
              <c:strCache>
                <c:ptCount val="4"/>
                <c:pt idx="0">
                  <c:v>Bellow 20000</c:v>
                </c:pt>
                <c:pt idx="1">
                  <c:v>20000 - 30000</c:v>
                </c:pt>
                <c:pt idx="2">
                  <c:v>30000 - 40000</c:v>
                </c:pt>
                <c:pt idx="3">
                  <c:v>above 40000</c:v>
                </c:pt>
              </c:strCache>
            </c:strRef>
          </c:cat>
          <c:val>
            <c:numRef>
              <c:f>Sheet1!$C$2:$C$5</c:f>
              <c:numCache>
                <c:formatCode>General</c:formatCode>
                <c:ptCount val="4"/>
                <c:pt idx="0">
                  <c:v>63.333333333333329</c:v>
                </c:pt>
                <c:pt idx="1">
                  <c:v>26.666666666666668</c:v>
                </c:pt>
                <c:pt idx="2">
                  <c:v>3.3333333333333335</c:v>
                </c:pt>
                <c:pt idx="3">
                  <c:v>6.666666666666667</c:v>
                </c:pt>
              </c:numCache>
            </c:numRef>
          </c:val>
          <c:extLst xmlns:c16r2="http://schemas.microsoft.com/office/drawing/2015/06/chart">
            <c:ext xmlns:c16="http://schemas.microsoft.com/office/drawing/2014/chart" uri="{C3380CC4-5D6E-409C-BE32-E72D297353CC}">
              <c16:uniqueId val="{00000001-C8AC-40F4-8AA3-B384F885C63C}"/>
            </c:ext>
          </c:extLst>
        </c:ser>
        <c:ser>
          <c:idx val="2"/>
          <c:order val="2"/>
          <c:tx>
            <c:strRef>
              <c:f>Sheet1!$D$1</c:f>
              <c:strCache>
                <c:ptCount val="1"/>
              </c:strCache>
            </c:strRef>
          </c:tx>
          <c:spPr>
            <a:solidFill>
              <a:schemeClr val="accent4"/>
            </a:solidFill>
            <a:ln>
              <a:noFill/>
            </a:ln>
            <a:effectLst/>
            <a:sp3d/>
          </c:spPr>
          <c:cat>
            <c:strRef>
              <c:f>Sheet1!$A$2:$A$5</c:f>
              <c:strCache>
                <c:ptCount val="4"/>
                <c:pt idx="0">
                  <c:v>Bellow 20000</c:v>
                </c:pt>
                <c:pt idx="1">
                  <c:v>20000 - 30000</c:v>
                </c:pt>
                <c:pt idx="2">
                  <c:v>30000 - 40000</c:v>
                </c:pt>
                <c:pt idx="3">
                  <c:v>above 40000</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C8AC-40F4-8AA3-B384F885C63C}"/>
            </c:ext>
          </c:extLst>
        </c:ser>
        <c:shape val="box"/>
        <c:axId val="173893504"/>
        <c:axId val="173895040"/>
        <c:axId val="0"/>
      </c:bar3DChart>
      <c:catAx>
        <c:axId val="173893504"/>
        <c:scaling>
          <c:orientation val="minMax"/>
        </c:scaling>
        <c:axPos val="l"/>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95040"/>
        <c:crosses val="autoZero"/>
        <c:auto val="1"/>
        <c:lblAlgn val="ctr"/>
        <c:lblOffset val="100"/>
      </c:catAx>
      <c:valAx>
        <c:axId val="173895040"/>
        <c:scaling>
          <c:orientation val="minMax"/>
        </c:scaling>
        <c:axPos val="b"/>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93504"/>
        <c:crosses val="autoZero"/>
        <c:crossBetween val="between"/>
      </c:valAx>
      <c:spPr>
        <a:noFill/>
        <a:ln>
          <a:noFill/>
        </a:ln>
        <a:effectLst/>
      </c:spPr>
    </c:plotArea>
    <c:legend>
      <c:legendPos val="b"/>
      <c:legendEntry>
        <c:idx val="2"/>
        <c:delete val="1"/>
      </c:legendEntry>
      <c:layout>
        <c:manualLayout>
          <c:xMode val="edge"/>
          <c:yMode val="edge"/>
          <c:x val="0.15701213910761155"/>
          <c:y val="0.92699668425062254"/>
          <c:w val="0.77347572178477686"/>
          <c:h val="5.3047537962462712E-2"/>
        </c:manualLayout>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userShapes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lineChart>
        <c:grouping val="standard"/>
        <c:ser>
          <c:idx val="0"/>
          <c:order val="0"/>
          <c:tx>
            <c:strRef>
              <c:f>Sheet1!$B$1</c:f>
              <c:strCache>
                <c:ptCount val="1"/>
                <c:pt idx="0">
                  <c:v>No. of Teachers</c:v>
                </c:pt>
              </c:strCache>
            </c:strRef>
          </c:tx>
          <c:spPr>
            <a:ln w="28575" cap="rnd">
              <a:solidFill>
                <a:schemeClr val="accent5">
                  <a:lumMod val="75000"/>
                </a:schemeClr>
              </a:solidFill>
              <a:round/>
            </a:ln>
            <a:effectLst/>
          </c:spPr>
          <c:marker>
            <c:symbol val="none"/>
          </c:marker>
          <c:cat>
            <c:strRef>
              <c:f>Sheet1!$A$2:$A$5</c:f>
              <c:strCache>
                <c:ptCount val="3"/>
                <c:pt idx="0">
                  <c:v>Yes</c:v>
                </c:pt>
                <c:pt idx="1">
                  <c:v>No</c:v>
                </c:pt>
                <c:pt idx="2">
                  <c:v>Total</c:v>
                </c:pt>
              </c:strCache>
            </c:strRef>
          </c:cat>
          <c:val>
            <c:numRef>
              <c:f>Sheet1!$B$2:$B$5</c:f>
              <c:numCache>
                <c:formatCode>General</c:formatCode>
                <c:ptCount val="4"/>
                <c:pt idx="0">
                  <c:v>25</c:v>
                </c:pt>
                <c:pt idx="1">
                  <c:v>5</c:v>
                </c:pt>
                <c:pt idx="2">
                  <c:v>30</c:v>
                </c:pt>
              </c:numCache>
            </c:numRef>
          </c:val>
          <c:extLst xmlns:c16r2="http://schemas.microsoft.com/office/drawing/2015/06/chart">
            <c:ext xmlns:c16="http://schemas.microsoft.com/office/drawing/2014/chart" uri="{C3380CC4-5D6E-409C-BE32-E72D297353CC}">
              <c16:uniqueId val="{00000000-5DF5-4119-A005-CB12A31A0BD7}"/>
            </c:ext>
          </c:extLst>
        </c:ser>
        <c:ser>
          <c:idx val="1"/>
          <c:order val="1"/>
          <c:tx>
            <c:strRef>
              <c:f>Sheet1!$C$1</c:f>
              <c:strCache>
                <c:ptCount val="1"/>
                <c:pt idx="0">
                  <c:v>Percentage</c:v>
                </c:pt>
              </c:strCache>
            </c:strRef>
          </c:tx>
          <c:spPr>
            <a:ln w="28575" cap="rnd">
              <a:solidFill>
                <a:schemeClr val="tx1">
                  <a:lumMod val="75000"/>
                </a:schemeClr>
              </a:solidFill>
              <a:round/>
            </a:ln>
            <a:effectLst/>
          </c:spPr>
          <c:marker>
            <c:symbol val="none"/>
          </c:marker>
          <c:cat>
            <c:strRef>
              <c:f>Sheet1!$A$2:$A$5</c:f>
              <c:strCache>
                <c:ptCount val="3"/>
                <c:pt idx="0">
                  <c:v>Yes</c:v>
                </c:pt>
                <c:pt idx="1">
                  <c:v>No</c:v>
                </c:pt>
                <c:pt idx="2">
                  <c:v>Total</c:v>
                </c:pt>
              </c:strCache>
            </c:strRef>
          </c:cat>
          <c:val>
            <c:numRef>
              <c:f>Sheet1!$C$2:$C$5</c:f>
              <c:numCache>
                <c:formatCode>General</c:formatCode>
                <c:ptCount val="4"/>
                <c:pt idx="0">
                  <c:v>83.333333333333314</c:v>
                </c:pt>
                <c:pt idx="1">
                  <c:v>16.666666666666664</c:v>
                </c:pt>
                <c:pt idx="2">
                  <c:v>100</c:v>
                </c:pt>
              </c:numCache>
            </c:numRef>
          </c:val>
          <c:extLst xmlns:c16r2="http://schemas.microsoft.com/office/drawing/2015/06/chart">
            <c:ext xmlns:c16="http://schemas.microsoft.com/office/drawing/2014/chart" uri="{C3380CC4-5D6E-409C-BE32-E72D297353CC}">
              <c16:uniqueId val="{00000001-5DF5-4119-A005-CB12A31A0BD7}"/>
            </c:ext>
          </c:extLst>
        </c:ser>
        <c:ser>
          <c:idx val="2"/>
          <c:order val="2"/>
          <c:tx>
            <c:strRef>
              <c:f>Sheet1!$D$1</c:f>
              <c:strCache>
                <c:ptCount val="1"/>
              </c:strCache>
            </c:strRef>
          </c:tx>
          <c:spPr>
            <a:ln w="28575" cap="rnd">
              <a:solidFill>
                <a:schemeClr val="accent5"/>
              </a:solidFill>
              <a:round/>
            </a:ln>
            <a:effectLst/>
          </c:spPr>
          <c:marker>
            <c:symbol val="none"/>
          </c:marker>
          <c:cat>
            <c:strRef>
              <c:f>Sheet1!$A$2:$A$5</c:f>
              <c:strCache>
                <c:ptCount val="3"/>
                <c:pt idx="0">
                  <c:v>Yes</c:v>
                </c:pt>
                <c:pt idx="1">
                  <c:v>No</c:v>
                </c:pt>
                <c:pt idx="2">
                  <c:v>Total</c:v>
                </c:pt>
              </c:strCache>
            </c:strRef>
          </c:cat>
          <c:val>
            <c:numRef>
              <c:f>Sheet1!$D$2:$D$5</c:f>
              <c:numCache>
                <c:formatCode>General</c:formatCode>
                <c:ptCount val="4"/>
              </c:numCache>
            </c:numRef>
          </c:val>
          <c:extLst xmlns:c16r2="http://schemas.microsoft.com/office/drawing/2015/06/chart">
            <c:ext xmlns:c16="http://schemas.microsoft.com/office/drawing/2014/chart" uri="{C3380CC4-5D6E-409C-BE32-E72D297353CC}">
              <c16:uniqueId val="{00000002-5DF5-4119-A005-CB12A31A0BD7}"/>
            </c:ext>
          </c:extLst>
        </c:ser>
        <c:marker val="1"/>
        <c:axId val="173992192"/>
        <c:axId val="173998080"/>
      </c:lineChart>
      <c:catAx>
        <c:axId val="17399219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998080"/>
        <c:crosses val="autoZero"/>
        <c:auto val="1"/>
        <c:lblAlgn val="ctr"/>
        <c:lblOffset val="100"/>
      </c:catAx>
      <c:valAx>
        <c:axId val="17399808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992192"/>
        <c:crosses val="autoZero"/>
        <c:crossBetween val="between"/>
      </c:valAx>
      <c:spPr>
        <a:noFill/>
        <a:ln>
          <a:noFill/>
        </a:ln>
        <a:effectLst/>
      </c:spPr>
    </c:plotArea>
    <c:legend>
      <c:legendPos val="b"/>
      <c:legendEntry>
        <c:idx val="0"/>
        <c:delete val="1"/>
      </c:legendEntry>
      <c:legendEntry>
        <c:idx val="2"/>
        <c:delete val="1"/>
      </c:legendEntry>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dirty="0"/>
              <a:t>No. of </a:t>
            </a:r>
            <a:r>
              <a:rPr lang="en-US" dirty="0" smtClean="0"/>
              <a:t>Respondents</a:t>
            </a:r>
            <a:endParaRPr lang="en-US" dirty="0"/>
          </a:p>
        </c:rich>
      </c:tx>
      <c:layout/>
      <c:spPr>
        <a:noFill/>
        <a:ln>
          <a:noFill/>
        </a:ln>
        <a:effectLst/>
      </c:spPr>
    </c:title>
    <c:plotArea>
      <c:layout/>
      <c:pieChart>
        <c:varyColors val="1"/>
        <c:ser>
          <c:idx val="0"/>
          <c:order val="0"/>
          <c:tx>
            <c:strRef>
              <c:f>Sheet1!$B$1</c:f>
              <c:strCache>
                <c:ptCount val="1"/>
                <c:pt idx="0">
                  <c:v>No. of Tearchers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6DD-4FD5-BE51-413D9B763614}"/>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6DD-4FD5-BE51-413D9B763614}"/>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66DD-4FD5-BE51-413D9B763614}"/>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66DD-4FD5-BE51-413D9B763614}"/>
              </c:ext>
            </c:extLst>
          </c:dPt>
          <c:dLbls>
            <c:spPr>
              <a:noFill/>
              <a:ln>
                <a:noFill/>
              </a:ln>
              <a:effectLst/>
            </c:spPr>
            <c:txPr>
              <a:bodyPr rot="0" spcFirstLastPara="1" vertOverflow="ellipsis" vert="horz" wrap="square" lIns="1080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Val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spPr xmlns:c15="http://schemas.microsoft.com/office/drawing/2012/chart">
                  <a:prstGeom prst="rect">
                    <a:avLst/>
                  </a:prstGeom>
                </c15:spPr>
              </c:ext>
            </c:extLst>
          </c:dLbls>
          <c:cat>
            <c:strRef>
              <c:f>Sheet1!$A$2:$A$5</c:f>
              <c:strCache>
                <c:ptCount val="4"/>
                <c:pt idx="0">
                  <c:v>0-10%</c:v>
                </c:pt>
                <c:pt idx="1">
                  <c:v>10-20%</c:v>
                </c:pt>
                <c:pt idx="2">
                  <c:v>20-30%</c:v>
                </c:pt>
                <c:pt idx="3">
                  <c:v>30-40%</c:v>
                </c:pt>
              </c:strCache>
            </c:strRef>
          </c:cat>
          <c:val>
            <c:numRef>
              <c:f>Sheet1!$B$2:$B$5</c:f>
              <c:numCache>
                <c:formatCode>General</c:formatCode>
                <c:ptCount val="4"/>
                <c:pt idx="0">
                  <c:v>10</c:v>
                </c:pt>
                <c:pt idx="1">
                  <c:v>9</c:v>
                </c:pt>
                <c:pt idx="2">
                  <c:v>4</c:v>
                </c:pt>
                <c:pt idx="3">
                  <c:v>2</c:v>
                </c:pt>
              </c:numCache>
            </c:numRef>
          </c:val>
          <c:extLst xmlns:c16r2="http://schemas.microsoft.com/office/drawing/2015/06/chart">
            <c:ext xmlns:c16="http://schemas.microsoft.com/office/drawing/2014/chart" uri="{C3380CC4-5D6E-409C-BE32-E72D297353CC}">
              <c16:uniqueId val="{00000000-A8DE-43D1-9C4E-F067BC3C172A}"/>
            </c:ext>
          </c:extLst>
        </c:ser>
        <c:firstSliceAng val="0"/>
      </c:pieChart>
      <c:spPr>
        <a:noFill/>
        <a:ln>
          <a:noFill/>
        </a:ln>
        <a:effectLst/>
      </c:spPr>
    </c:plotArea>
    <c:legend>
      <c:legendPos val="b"/>
      <c:layout/>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Sheet1!$H$14</c:f>
              <c:strCache>
                <c:ptCount val="1"/>
                <c:pt idx="0">
                  <c:v>No. of Tearchers</c:v>
                </c:pt>
              </c:strCache>
            </c:strRef>
          </c:tx>
          <c:spPr>
            <a:solidFill>
              <a:schemeClr val="accent1"/>
            </a:solidFill>
            <a:ln>
              <a:noFill/>
            </a:ln>
            <a:effectLst/>
          </c:spPr>
          <c:cat>
            <c:strRef>
              <c:f>Sheet1!$G$15:$G$20</c:f>
              <c:strCache>
                <c:ptCount val="6"/>
                <c:pt idx="0">
                  <c:v>Bank Deposits </c:v>
                </c:pt>
                <c:pt idx="1">
                  <c:v>Equity</c:v>
                </c:pt>
                <c:pt idx="2">
                  <c:v>Mutual Funds</c:v>
                </c:pt>
                <c:pt idx="3">
                  <c:v>Insurance</c:v>
                </c:pt>
                <c:pt idx="4">
                  <c:v>Real esate &amp; Gold </c:v>
                </c:pt>
                <c:pt idx="5">
                  <c:v>Total</c:v>
                </c:pt>
              </c:strCache>
            </c:strRef>
          </c:cat>
          <c:val>
            <c:numRef>
              <c:f>Sheet1!$H$15:$H$20</c:f>
              <c:numCache>
                <c:formatCode>General</c:formatCode>
                <c:ptCount val="6"/>
                <c:pt idx="0">
                  <c:v>18</c:v>
                </c:pt>
                <c:pt idx="1">
                  <c:v>5</c:v>
                </c:pt>
                <c:pt idx="2">
                  <c:v>3</c:v>
                </c:pt>
                <c:pt idx="3">
                  <c:v>10</c:v>
                </c:pt>
                <c:pt idx="4">
                  <c:v>2</c:v>
                </c:pt>
                <c:pt idx="5">
                  <c:v>38</c:v>
                </c:pt>
              </c:numCache>
            </c:numRef>
          </c:val>
          <c:extLst xmlns:c16r2="http://schemas.microsoft.com/office/drawing/2015/06/chart">
            <c:ext xmlns:c16="http://schemas.microsoft.com/office/drawing/2014/chart" uri="{C3380CC4-5D6E-409C-BE32-E72D297353CC}">
              <c16:uniqueId val="{00000000-F7E9-4A55-9E64-4CCF1FDA2E03}"/>
            </c:ext>
          </c:extLst>
        </c:ser>
        <c:gapWidth val="219"/>
        <c:overlap val="-27"/>
        <c:axId val="130372736"/>
        <c:axId val="130374272"/>
      </c:barChart>
      <c:lineChart>
        <c:grouping val="standard"/>
        <c:ser>
          <c:idx val="1"/>
          <c:order val="1"/>
          <c:tx>
            <c:strRef>
              <c:f>Sheet1!$I$14</c:f>
              <c:strCache>
                <c:ptCount val="1"/>
                <c:pt idx="0">
                  <c:v>Percentage</c:v>
                </c:pt>
              </c:strCache>
            </c:strRef>
          </c:tx>
          <c:spPr>
            <a:ln w="28575" cap="rnd">
              <a:solidFill>
                <a:schemeClr val="accent2"/>
              </a:solidFill>
              <a:round/>
            </a:ln>
            <a:effectLst/>
          </c:spPr>
          <c:marker>
            <c:symbol val="none"/>
          </c:marker>
          <c:cat>
            <c:strRef>
              <c:f>Sheet1!$G$15:$G$20</c:f>
              <c:strCache>
                <c:ptCount val="6"/>
                <c:pt idx="0">
                  <c:v>Bank Deposits </c:v>
                </c:pt>
                <c:pt idx="1">
                  <c:v>Equity</c:v>
                </c:pt>
                <c:pt idx="2">
                  <c:v>Mutual Funds</c:v>
                </c:pt>
                <c:pt idx="3">
                  <c:v>Insurance</c:v>
                </c:pt>
                <c:pt idx="4">
                  <c:v>Real esate &amp; Gold </c:v>
                </c:pt>
                <c:pt idx="5">
                  <c:v>Total</c:v>
                </c:pt>
              </c:strCache>
            </c:strRef>
          </c:cat>
          <c:val>
            <c:numRef>
              <c:f>Sheet1!$I$15:$I$20</c:f>
              <c:numCache>
                <c:formatCode>General</c:formatCode>
                <c:ptCount val="6"/>
                <c:pt idx="0">
                  <c:v>47.368421052631554</c:v>
                </c:pt>
                <c:pt idx="1">
                  <c:v>13.157894736842104</c:v>
                </c:pt>
                <c:pt idx="2">
                  <c:v>7.8947368421052593</c:v>
                </c:pt>
                <c:pt idx="3">
                  <c:v>26.315789473684209</c:v>
                </c:pt>
                <c:pt idx="4">
                  <c:v>5.2631578947368416</c:v>
                </c:pt>
                <c:pt idx="5">
                  <c:v>100</c:v>
                </c:pt>
              </c:numCache>
            </c:numRef>
          </c:val>
          <c:extLst xmlns:c16r2="http://schemas.microsoft.com/office/drawing/2015/06/chart">
            <c:ext xmlns:c16="http://schemas.microsoft.com/office/drawing/2014/chart" uri="{C3380CC4-5D6E-409C-BE32-E72D297353CC}">
              <c16:uniqueId val="{00000001-F7E9-4A55-9E64-4CCF1FDA2E03}"/>
            </c:ext>
          </c:extLst>
        </c:ser>
        <c:marker val="1"/>
        <c:axId val="130389888"/>
        <c:axId val="130388352"/>
      </c:lineChart>
      <c:catAx>
        <c:axId val="130372736"/>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0374272"/>
        <c:crosses val="autoZero"/>
        <c:auto val="1"/>
        <c:lblAlgn val="ctr"/>
        <c:lblOffset val="100"/>
      </c:catAx>
      <c:valAx>
        <c:axId val="13037427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72736"/>
        <c:crosses val="autoZero"/>
        <c:crossBetween val="between"/>
      </c:valAx>
      <c:valAx>
        <c:axId val="130388352"/>
        <c:scaling>
          <c:orientation val="minMax"/>
        </c:scaling>
        <c:axPos val="r"/>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389888"/>
        <c:crosses val="max"/>
        <c:crossBetween val="between"/>
      </c:valAx>
      <c:catAx>
        <c:axId val="130389888"/>
        <c:scaling>
          <c:orientation val="minMax"/>
        </c:scaling>
        <c:delete val="1"/>
        <c:axPos val="b"/>
        <c:numFmt formatCode="General" sourceLinked="1"/>
        <c:tickLblPos val="nextTo"/>
        <c:crossAx val="130388352"/>
        <c:crosses val="autoZero"/>
        <c:auto val="1"/>
        <c:lblAlgn val="ctr"/>
        <c:lblOffset val="100"/>
      </c:catAx>
      <c:spPr>
        <a:noFill/>
        <a:ln>
          <a:noFill/>
        </a:ln>
        <a:effectLst/>
      </c:spPr>
    </c:plotArea>
    <c:legend>
      <c:legendPos val="b"/>
      <c:legendEntry>
        <c:idx val="0"/>
        <c:delete val="1"/>
      </c:legendEntry>
      <c:layout/>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lgn="ctr">
        <a:defRPr/>
      </a:pPr>
      <a:endParaRPr lang="en-US"/>
    </a:p>
  </c:txPr>
  <c:externalData r:id="rId1"/>
  <c:userShapes r:id="rId2"/>
</c:chartSpace>
</file>

<file path=ppt/charts/chart7.xml><?xml version="1.0" encoding="utf-8"?>
<c:chartSpace xmlns:c="http://schemas.openxmlformats.org/drawingml/2006/chart" xmlns:a="http://schemas.openxmlformats.org/drawingml/2006/main" xmlns:r="http://schemas.openxmlformats.org/officeDocument/2006/relationships">
  <c:lang val="en-US"/>
  <c:chart>
    <c:autoTitleDeleted val="1"/>
    <c:view3D>
      <c:depthPercent val="100"/>
      <c:rAngAx val="1"/>
    </c:view3D>
    <c:floor>
      <c:spPr>
        <a:noFill/>
        <a:ln>
          <a:noFill/>
        </a:ln>
        <a:effectLst/>
        <a:sp3d/>
      </c:spPr>
    </c:floor>
    <c:sideWall>
      <c:spPr>
        <a:noFill/>
        <a:ln>
          <a:noFill/>
        </a:ln>
        <a:effectLst/>
        <a:sp3d/>
      </c:spPr>
    </c:sideWall>
    <c:backWall>
      <c:spPr>
        <a:noFill/>
        <a:ln>
          <a:noFill/>
        </a:ln>
        <a:effectLst/>
        <a:sp3d/>
      </c:spPr>
    </c:backWall>
    <c:plotArea>
      <c:layout/>
      <c:bar3DChart>
        <c:barDir val="col"/>
        <c:grouping val="clustered"/>
        <c:ser>
          <c:idx val="0"/>
          <c:order val="0"/>
          <c:tx>
            <c:strRef>
              <c:f>Sheet1!$K$3</c:f>
              <c:strCache>
                <c:ptCount val="1"/>
                <c:pt idx="0">
                  <c:v>Children's Education</c:v>
                </c:pt>
              </c:strCache>
            </c:strRef>
          </c:tx>
          <c:spPr>
            <a:solidFill>
              <a:schemeClr val="accent1"/>
            </a:solidFill>
            <a:ln>
              <a:noFill/>
            </a:ln>
            <a:effectLst/>
            <a:sp3d/>
          </c:spPr>
          <c:cat>
            <c:strRef>
              <c:f>Sheet1!$L$2:$M$2</c:f>
              <c:strCache>
                <c:ptCount val="2"/>
                <c:pt idx="0">
                  <c:v>No. of Tearchers</c:v>
                </c:pt>
                <c:pt idx="1">
                  <c:v>Percentage</c:v>
                </c:pt>
              </c:strCache>
            </c:strRef>
          </c:cat>
          <c:val>
            <c:numRef>
              <c:f>Sheet1!$L$3:$M$3</c:f>
              <c:numCache>
                <c:formatCode>General</c:formatCode>
                <c:ptCount val="2"/>
                <c:pt idx="0">
                  <c:v>12</c:v>
                </c:pt>
                <c:pt idx="1">
                  <c:v>32.432432432432435</c:v>
                </c:pt>
              </c:numCache>
            </c:numRef>
          </c:val>
          <c:extLst xmlns:c16r2="http://schemas.microsoft.com/office/drawing/2015/06/chart">
            <c:ext xmlns:c16="http://schemas.microsoft.com/office/drawing/2014/chart" uri="{C3380CC4-5D6E-409C-BE32-E72D297353CC}">
              <c16:uniqueId val="{00000000-5922-4936-BFD1-ABAD0FEA51E5}"/>
            </c:ext>
          </c:extLst>
        </c:ser>
        <c:ser>
          <c:idx val="1"/>
          <c:order val="1"/>
          <c:tx>
            <c:strRef>
              <c:f>Sheet1!$K$4</c:f>
              <c:strCache>
                <c:ptCount val="1"/>
                <c:pt idx="0">
                  <c:v>Retirement</c:v>
                </c:pt>
              </c:strCache>
            </c:strRef>
          </c:tx>
          <c:spPr>
            <a:solidFill>
              <a:schemeClr val="accent2"/>
            </a:solidFill>
            <a:ln>
              <a:noFill/>
            </a:ln>
            <a:effectLst/>
            <a:sp3d/>
          </c:spPr>
          <c:cat>
            <c:strRef>
              <c:f>Sheet1!$L$2:$M$2</c:f>
              <c:strCache>
                <c:ptCount val="2"/>
                <c:pt idx="0">
                  <c:v>No. of Tearchers</c:v>
                </c:pt>
                <c:pt idx="1">
                  <c:v>Percentage</c:v>
                </c:pt>
              </c:strCache>
            </c:strRef>
          </c:cat>
          <c:val>
            <c:numRef>
              <c:f>Sheet1!$L$4:$M$4</c:f>
              <c:numCache>
                <c:formatCode>General</c:formatCode>
                <c:ptCount val="2"/>
                <c:pt idx="0">
                  <c:v>3</c:v>
                </c:pt>
                <c:pt idx="1">
                  <c:v>8.1081081081081052</c:v>
                </c:pt>
              </c:numCache>
            </c:numRef>
          </c:val>
          <c:extLst xmlns:c16r2="http://schemas.microsoft.com/office/drawing/2015/06/chart">
            <c:ext xmlns:c16="http://schemas.microsoft.com/office/drawing/2014/chart" uri="{C3380CC4-5D6E-409C-BE32-E72D297353CC}">
              <c16:uniqueId val="{00000001-5922-4936-BFD1-ABAD0FEA51E5}"/>
            </c:ext>
          </c:extLst>
        </c:ser>
        <c:ser>
          <c:idx val="2"/>
          <c:order val="2"/>
          <c:tx>
            <c:strRef>
              <c:f>Sheet1!$K$5</c:f>
              <c:strCache>
                <c:ptCount val="1"/>
                <c:pt idx="0">
                  <c:v>Asset Purchase</c:v>
                </c:pt>
              </c:strCache>
            </c:strRef>
          </c:tx>
          <c:spPr>
            <a:solidFill>
              <a:schemeClr val="accent3"/>
            </a:solidFill>
            <a:ln>
              <a:noFill/>
            </a:ln>
            <a:effectLst/>
            <a:sp3d/>
          </c:spPr>
          <c:cat>
            <c:strRef>
              <c:f>Sheet1!$L$2:$M$2</c:f>
              <c:strCache>
                <c:ptCount val="2"/>
                <c:pt idx="0">
                  <c:v>No. of Tearchers</c:v>
                </c:pt>
                <c:pt idx="1">
                  <c:v>Percentage</c:v>
                </c:pt>
              </c:strCache>
            </c:strRef>
          </c:cat>
          <c:val>
            <c:numRef>
              <c:f>Sheet1!$L$5:$M$5</c:f>
              <c:numCache>
                <c:formatCode>General</c:formatCode>
                <c:ptCount val="2"/>
                <c:pt idx="0">
                  <c:v>6</c:v>
                </c:pt>
                <c:pt idx="1">
                  <c:v>16.216216216216218</c:v>
                </c:pt>
              </c:numCache>
            </c:numRef>
          </c:val>
          <c:extLst xmlns:c16r2="http://schemas.microsoft.com/office/drawing/2015/06/chart">
            <c:ext xmlns:c16="http://schemas.microsoft.com/office/drawing/2014/chart" uri="{C3380CC4-5D6E-409C-BE32-E72D297353CC}">
              <c16:uniqueId val="{00000002-5922-4936-BFD1-ABAD0FEA51E5}"/>
            </c:ext>
          </c:extLst>
        </c:ser>
        <c:ser>
          <c:idx val="3"/>
          <c:order val="3"/>
          <c:tx>
            <c:strRef>
              <c:f>Sheet1!$K$6</c:f>
              <c:strCache>
                <c:ptCount val="1"/>
                <c:pt idx="0">
                  <c:v>Healthcare</c:v>
                </c:pt>
              </c:strCache>
            </c:strRef>
          </c:tx>
          <c:spPr>
            <a:solidFill>
              <a:schemeClr val="accent4"/>
            </a:solidFill>
            <a:ln>
              <a:noFill/>
            </a:ln>
            <a:effectLst/>
            <a:sp3d/>
          </c:spPr>
          <c:cat>
            <c:strRef>
              <c:f>Sheet1!$L$2:$M$2</c:f>
              <c:strCache>
                <c:ptCount val="2"/>
                <c:pt idx="0">
                  <c:v>No. of Tearchers</c:v>
                </c:pt>
                <c:pt idx="1">
                  <c:v>Percentage</c:v>
                </c:pt>
              </c:strCache>
            </c:strRef>
          </c:cat>
          <c:val>
            <c:numRef>
              <c:f>Sheet1!$L$6:$M$6</c:f>
              <c:numCache>
                <c:formatCode>General</c:formatCode>
                <c:ptCount val="2"/>
                <c:pt idx="0">
                  <c:v>7</c:v>
                </c:pt>
                <c:pt idx="1">
                  <c:v>18.918918918918926</c:v>
                </c:pt>
              </c:numCache>
            </c:numRef>
          </c:val>
          <c:extLst xmlns:c16r2="http://schemas.microsoft.com/office/drawing/2015/06/chart">
            <c:ext xmlns:c16="http://schemas.microsoft.com/office/drawing/2014/chart" uri="{C3380CC4-5D6E-409C-BE32-E72D297353CC}">
              <c16:uniqueId val="{00000003-5922-4936-BFD1-ABAD0FEA51E5}"/>
            </c:ext>
          </c:extLst>
        </c:ser>
        <c:ser>
          <c:idx val="4"/>
          <c:order val="4"/>
          <c:tx>
            <c:strRef>
              <c:f>Sheet1!$K$7</c:f>
              <c:strCache>
                <c:ptCount val="1"/>
                <c:pt idx="0">
                  <c:v>Other</c:v>
                </c:pt>
              </c:strCache>
            </c:strRef>
          </c:tx>
          <c:spPr>
            <a:solidFill>
              <a:schemeClr val="accent5"/>
            </a:solidFill>
            <a:ln>
              <a:noFill/>
            </a:ln>
            <a:effectLst/>
            <a:sp3d/>
          </c:spPr>
          <c:cat>
            <c:strRef>
              <c:f>Sheet1!$L$2:$M$2</c:f>
              <c:strCache>
                <c:ptCount val="2"/>
                <c:pt idx="0">
                  <c:v>No. of Tearchers</c:v>
                </c:pt>
                <c:pt idx="1">
                  <c:v>Percentage</c:v>
                </c:pt>
              </c:strCache>
            </c:strRef>
          </c:cat>
          <c:val>
            <c:numRef>
              <c:f>Sheet1!$L$7:$M$7</c:f>
              <c:numCache>
                <c:formatCode>General</c:formatCode>
                <c:ptCount val="2"/>
                <c:pt idx="0">
                  <c:v>9</c:v>
                </c:pt>
                <c:pt idx="1">
                  <c:v>24.324324324324326</c:v>
                </c:pt>
              </c:numCache>
            </c:numRef>
          </c:val>
          <c:extLst xmlns:c16r2="http://schemas.microsoft.com/office/drawing/2015/06/chart">
            <c:ext xmlns:c16="http://schemas.microsoft.com/office/drawing/2014/chart" uri="{C3380CC4-5D6E-409C-BE32-E72D297353CC}">
              <c16:uniqueId val="{00000004-5922-4936-BFD1-ABAD0FEA51E5}"/>
            </c:ext>
          </c:extLst>
        </c:ser>
        <c:ser>
          <c:idx val="5"/>
          <c:order val="5"/>
          <c:tx>
            <c:strRef>
              <c:f>Sheet1!$K$8</c:f>
              <c:strCache>
                <c:ptCount val="1"/>
                <c:pt idx="0">
                  <c:v>Total</c:v>
                </c:pt>
              </c:strCache>
            </c:strRef>
          </c:tx>
          <c:spPr>
            <a:solidFill>
              <a:schemeClr val="accent6"/>
            </a:solidFill>
            <a:ln>
              <a:noFill/>
            </a:ln>
            <a:effectLst/>
            <a:sp3d/>
          </c:spPr>
          <c:cat>
            <c:strRef>
              <c:f>Sheet1!$L$2:$M$2</c:f>
              <c:strCache>
                <c:ptCount val="2"/>
                <c:pt idx="0">
                  <c:v>No. of Tearchers</c:v>
                </c:pt>
                <c:pt idx="1">
                  <c:v>Percentage</c:v>
                </c:pt>
              </c:strCache>
            </c:strRef>
          </c:cat>
          <c:val>
            <c:numRef>
              <c:f>Sheet1!$L$8:$M$8</c:f>
              <c:numCache>
                <c:formatCode>General</c:formatCode>
                <c:ptCount val="2"/>
                <c:pt idx="0">
                  <c:v>37</c:v>
                </c:pt>
                <c:pt idx="1">
                  <c:v>100</c:v>
                </c:pt>
              </c:numCache>
            </c:numRef>
          </c:val>
          <c:extLst xmlns:c16r2="http://schemas.microsoft.com/office/drawing/2015/06/chart">
            <c:ext xmlns:c16="http://schemas.microsoft.com/office/drawing/2014/chart" uri="{C3380CC4-5D6E-409C-BE32-E72D297353CC}">
              <c16:uniqueId val="{00000005-5922-4936-BFD1-ABAD0FEA51E5}"/>
            </c:ext>
          </c:extLst>
        </c:ser>
        <c:shape val="box"/>
        <c:axId val="130302720"/>
        <c:axId val="130304256"/>
        <c:axId val="0"/>
      </c:bar3DChart>
      <c:catAx>
        <c:axId val="130302720"/>
        <c:scaling>
          <c:orientation val="minMax"/>
        </c:scaling>
        <c:axPos val="b"/>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0304256"/>
        <c:crosses val="autoZero"/>
        <c:auto val="1"/>
        <c:lblAlgn val="ctr"/>
        <c:lblOffset val="100"/>
      </c:catAx>
      <c:valAx>
        <c:axId val="130304256"/>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030272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en-US"/>
  <c:style val="6"/>
  <c:chart>
    <c:autoTitleDeleted val="1"/>
    <c:plotArea>
      <c:layout/>
      <c:scatterChart>
        <c:scatterStyle val="smoothMarker"/>
        <c:ser>
          <c:idx val="0"/>
          <c:order val="0"/>
          <c:tx>
            <c:strRef>
              <c:f>Sheet1!$L$10</c:f>
              <c:strCache>
                <c:ptCount val="1"/>
                <c:pt idx="0">
                  <c:v>No. of Tearchers</c:v>
                </c:pt>
              </c:strCache>
            </c:strRef>
          </c:tx>
          <c:spPr>
            <a:ln w="19050" cap="rnd">
              <a:solidFill>
                <a:schemeClr val="accent4">
                  <a:tint val="77000"/>
                </a:schemeClr>
              </a:solidFill>
              <a:round/>
            </a:ln>
            <a:effectLst/>
          </c:spPr>
          <c:marker>
            <c:symbol val="circle"/>
            <c:size val="5"/>
            <c:spPr>
              <a:solidFill>
                <a:schemeClr val="accent4">
                  <a:tint val="77000"/>
                </a:schemeClr>
              </a:solidFill>
              <a:ln w="9525">
                <a:solidFill>
                  <a:schemeClr val="accent4">
                    <a:tint val="77000"/>
                  </a:schemeClr>
                </a:solidFill>
              </a:ln>
              <a:effectLst/>
            </c:spPr>
          </c:marker>
          <c:xVal>
            <c:strRef>
              <c:f>Sheet1!$K$11:$K$13</c:f>
              <c:strCache>
                <c:ptCount val="3"/>
                <c:pt idx="0">
                  <c:v>Yes</c:v>
                </c:pt>
                <c:pt idx="1">
                  <c:v>No</c:v>
                </c:pt>
                <c:pt idx="2">
                  <c:v>Total</c:v>
                </c:pt>
              </c:strCache>
            </c:strRef>
          </c:xVal>
          <c:yVal>
            <c:numRef>
              <c:f>Sheet1!$L$11:$L$13</c:f>
              <c:numCache>
                <c:formatCode>General</c:formatCode>
                <c:ptCount val="3"/>
                <c:pt idx="0">
                  <c:v>25</c:v>
                </c:pt>
                <c:pt idx="1">
                  <c:v>0</c:v>
                </c:pt>
                <c:pt idx="2">
                  <c:v>25</c:v>
                </c:pt>
              </c:numCache>
            </c:numRef>
          </c:yVal>
          <c:smooth val="1"/>
          <c:extLst xmlns:c16r2="http://schemas.microsoft.com/office/drawing/2015/06/chart">
            <c:ext xmlns:c16="http://schemas.microsoft.com/office/drawing/2014/chart" uri="{C3380CC4-5D6E-409C-BE32-E72D297353CC}">
              <c16:uniqueId val="{00000000-162E-44E3-A348-85A71622024E}"/>
            </c:ext>
          </c:extLst>
        </c:ser>
        <c:ser>
          <c:idx val="1"/>
          <c:order val="1"/>
          <c:tx>
            <c:strRef>
              <c:f>Sheet1!$M$10</c:f>
              <c:strCache>
                <c:ptCount val="1"/>
                <c:pt idx="0">
                  <c:v>Percentage</c:v>
                </c:pt>
              </c:strCache>
            </c:strRef>
          </c:tx>
          <c:spPr>
            <a:ln w="19050" cap="rnd">
              <a:solidFill>
                <a:schemeClr val="accent4">
                  <a:shade val="76000"/>
                </a:schemeClr>
              </a:solidFill>
              <a:round/>
            </a:ln>
            <a:effectLst/>
          </c:spPr>
          <c:marker>
            <c:symbol val="circle"/>
            <c:size val="5"/>
            <c:spPr>
              <a:solidFill>
                <a:schemeClr val="accent4">
                  <a:shade val="76000"/>
                </a:schemeClr>
              </a:solidFill>
              <a:ln w="9525">
                <a:solidFill>
                  <a:schemeClr val="accent4">
                    <a:shade val="76000"/>
                  </a:schemeClr>
                </a:solidFill>
              </a:ln>
              <a:effectLst/>
            </c:spPr>
          </c:marker>
          <c:xVal>
            <c:strRef>
              <c:f>Sheet1!$K$11:$K$13</c:f>
              <c:strCache>
                <c:ptCount val="3"/>
                <c:pt idx="0">
                  <c:v>Yes</c:v>
                </c:pt>
                <c:pt idx="1">
                  <c:v>No</c:v>
                </c:pt>
                <c:pt idx="2">
                  <c:v>Total</c:v>
                </c:pt>
              </c:strCache>
            </c:strRef>
          </c:xVal>
          <c:yVal>
            <c:numRef>
              <c:f>Sheet1!$M$11:$M$13</c:f>
              <c:numCache>
                <c:formatCode>General</c:formatCode>
                <c:ptCount val="3"/>
                <c:pt idx="0">
                  <c:v>100</c:v>
                </c:pt>
                <c:pt idx="1">
                  <c:v>0</c:v>
                </c:pt>
                <c:pt idx="2">
                  <c:v>100</c:v>
                </c:pt>
              </c:numCache>
            </c:numRef>
          </c:yVal>
          <c:smooth val="1"/>
          <c:extLst xmlns:c16r2="http://schemas.microsoft.com/office/drawing/2015/06/chart">
            <c:ext xmlns:c16="http://schemas.microsoft.com/office/drawing/2014/chart" uri="{C3380CC4-5D6E-409C-BE32-E72D297353CC}">
              <c16:uniqueId val="{00000001-162E-44E3-A348-85A71622024E}"/>
            </c:ext>
          </c:extLst>
        </c:ser>
        <c:axId val="130564096"/>
        <c:axId val="130565632"/>
      </c:scatterChart>
      <c:valAx>
        <c:axId val="130564096"/>
        <c:scaling>
          <c:orientation val="minMax"/>
        </c:scaling>
        <c:axPos val="b"/>
        <c:majorGridlines>
          <c:spPr>
            <a:ln w="9525" cap="flat" cmpd="sng" algn="ctr">
              <a:solidFill>
                <a:schemeClr val="tx1">
                  <a:lumMod val="15000"/>
                  <a:lumOff val="85000"/>
                </a:schemeClr>
              </a:solidFill>
              <a:round/>
            </a:ln>
            <a:effectLst/>
          </c:spPr>
        </c:majorGridlines>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565632"/>
        <c:crosses val="autoZero"/>
        <c:crossBetween val="midCat"/>
      </c:valAx>
      <c:valAx>
        <c:axId val="130565632"/>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30564096"/>
        <c:crosses val="autoZero"/>
        <c:crossBetween val="midCat"/>
      </c:valAx>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chartSpace>
</file>

<file path=ppt/charts/chart9.xml><?xml version="1.0" encoding="utf-8"?>
<c:chartSpace xmlns:c="http://schemas.openxmlformats.org/drawingml/2006/chart" xmlns:a="http://schemas.openxmlformats.org/drawingml/2006/main" xmlns:r="http://schemas.openxmlformats.org/officeDocument/2006/relationships">
  <c:lang val="en-US"/>
  <c:style val="4"/>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dirty="0"/>
              <a:t>No. of </a:t>
            </a:r>
            <a:r>
              <a:rPr lang="en-IN" sz="1600" b="1" i="0" u="none" strike="noStrike" baseline="0" dirty="0" smtClean="0"/>
              <a:t>Respondents </a:t>
            </a:r>
            <a:endParaRPr lang="en-US" dirty="0"/>
          </a:p>
        </c:rich>
      </c:tx>
      <c:layout/>
      <c:spPr>
        <a:noFill/>
        <a:ln>
          <a:noFill/>
        </a:ln>
        <a:effectLst/>
      </c:spPr>
    </c:title>
    <c:view3D>
      <c:rotX val="30"/>
      <c:depthPercent val="100"/>
      <c:perspective val="30"/>
    </c:view3D>
    <c:floor>
      <c:spPr>
        <a:noFill/>
        <a:ln>
          <a:noFill/>
        </a:ln>
        <a:effectLst/>
        <a:sp3d/>
      </c:spPr>
    </c:floor>
    <c:sideWall>
      <c:spPr>
        <a:noFill/>
        <a:ln>
          <a:noFill/>
        </a:ln>
        <a:effectLst/>
        <a:sp3d/>
      </c:spPr>
    </c:sideWall>
    <c:backWall>
      <c:spPr>
        <a:noFill/>
        <a:ln>
          <a:noFill/>
        </a:ln>
        <a:effectLst/>
        <a:sp3d/>
      </c:spPr>
    </c:backWall>
    <c:plotArea>
      <c:layout/>
      <c:pie3DChart>
        <c:varyColors val="1"/>
        <c:ser>
          <c:idx val="0"/>
          <c:order val="0"/>
          <c:tx>
            <c:strRef>
              <c:f>Sheet1!$L$16</c:f>
              <c:strCache>
                <c:ptCount val="1"/>
                <c:pt idx="0">
                  <c:v>No. of Tearchers</c:v>
                </c:pt>
              </c:strCache>
            </c:strRef>
          </c:tx>
          <c:dPt>
            <c:idx val="0"/>
            <c:spPr>
              <a:solidFill>
                <a:schemeClr val="accent2">
                  <a:shade val="53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1-85E5-435E-B447-F9B12C9AB174}"/>
              </c:ext>
            </c:extLst>
          </c:dPt>
          <c:dPt>
            <c:idx val="1"/>
            <c:spPr>
              <a:solidFill>
                <a:schemeClr val="accent2">
                  <a:shade val="76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3-85E5-435E-B447-F9B12C9AB174}"/>
              </c:ext>
            </c:extLst>
          </c:dPt>
          <c:dPt>
            <c:idx val="2"/>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5-85E5-435E-B447-F9B12C9AB174}"/>
              </c:ext>
            </c:extLst>
          </c:dPt>
          <c:dPt>
            <c:idx val="3"/>
            <c:spPr>
              <a:solidFill>
                <a:schemeClr val="accent2">
                  <a:tint val="77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7-85E5-435E-B447-F9B12C9AB174}"/>
              </c:ext>
            </c:extLst>
          </c:dPt>
          <c:dPt>
            <c:idx val="4"/>
            <c:spPr>
              <a:solidFill>
                <a:schemeClr val="accent2">
                  <a:tint val="54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9-85E5-435E-B447-F9B12C9AB174}"/>
              </c:ext>
            </c:extLst>
          </c:dPt>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bestFit"/>
            <c:showVal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Sheet1!$K$17:$K$21</c:f>
              <c:strCache>
                <c:ptCount val="5"/>
                <c:pt idx="0">
                  <c:v>Wealth Creation</c:v>
                </c:pt>
                <c:pt idx="1">
                  <c:v>Tax Saving</c:v>
                </c:pt>
                <c:pt idx="2">
                  <c:v>Earn Return</c:v>
                </c:pt>
                <c:pt idx="3">
                  <c:v>Future Expense</c:v>
                </c:pt>
                <c:pt idx="4">
                  <c:v>Others</c:v>
                </c:pt>
              </c:strCache>
            </c:strRef>
          </c:cat>
          <c:val>
            <c:numRef>
              <c:f>Sheet1!$L$17:$L$21</c:f>
              <c:numCache>
                <c:formatCode>General</c:formatCode>
                <c:ptCount val="5"/>
                <c:pt idx="0">
                  <c:v>6</c:v>
                </c:pt>
                <c:pt idx="1">
                  <c:v>1</c:v>
                </c:pt>
                <c:pt idx="2">
                  <c:v>6</c:v>
                </c:pt>
                <c:pt idx="3">
                  <c:v>12</c:v>
                </c:pt>
                <c:pt idx="4">
                  <c:v>9</c:v>
                </c:pt>
              </c:numCache>
            </c:numRef>
          </c:val>
          <c:extLst xmlns:c16r2="http://schemas.microsoft.com/office/drawing/2015/06/chart">
            <c:ext xmlns:c16="http://schemas.microsoft.com/office/drawing/2014/chart" uri="{C3380CC4-5D6E-409C-BE32-E72D297353CC}">
              <c16:uniqueId val="{0000000A-85E5-435E-B447-F9B12C9AB174}"/>
            </c:ext>
          </c:extLst>
        </c:ser>
        <c:ser>
          <c:idx val="1"/>
          <c:order val="1"/>
          <c:tx>
            <c:strRef>
              <c:f>Sheet1!$M$16</c:f>
              <c:strCache>
                <c:ptCount val="1"/>
                <c:pt idx="0">
                  <c:v>Percentage</c:v>
                </c:pt>
              </c:strCache>
            </c:strRef>
          </c:tx>
          <c:dPt>
            <c:idx val="0"/>
            <c:spPr>
              <a:solidFill>
                <a:schemeClr val="accent2">
                  <a:shade val="53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C-85E5-435E-B447-F9B12C9AB174}"/>
              </c:ext>
            </c:extLst>
          </c:dPt>
          <c:dPt>
            <c:idx val="1"/>
            <c:spPr>
              <a:solidFill>
                <a:schemeClr val="accent2">
                  <a:shade val="76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0E-85E5-435E-B447-F9B12C9AB174}"/>
              </c:ext>
            </c:extLst>
          </c:dPt>
          <c:dPt>
            <c:idx val="2"/>
            <c:spPr>
              <a:solidFill>
                <a:schemeClr val="accent2"/>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0-85E5-435E-B447-F9B12C9AB174}"/>
              </c:ext>
            </c:extLst>
          </c:dPt>
          <c:dPt>
            <c:idx val="3"/>
            <c:spPr>
              <a:solidFill>
                <a:schemeClr val="accent2">
                  <a:tint val="77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2-85E5-435E-B447-F9B12C9AB174}"/>
              </c:ext>
            </c:extLst>
          </c:dPt>
          <c:dPt>
            <c:idx val="4"/>
            <c:spPr>
              <a:solidFill>
                <a:schemeClr val="accent2">
                  <a:tint val="54000"/>
                </a:schemeClr>
              </a:solidFill>
              <a:ln w="25400">
                <a:solidFill>
                  <a:schemeClr val="lt1"/>
                </a:solidFill>
              </a:ln>
              <a:effectLst/>
              <a:sp3d contourW="25400">
                <a:contourClr>
                  <a:schemeClr val="lt1"/>
                </a:contourClr>
              </a:sp3d>
            </c:spPr>
            <c:extLst xmlns:c16r2="http://schemas.microsoft.com/office/drawing/2015/06/chart">
              <c:ext xmlns:c16="http://schemas.microsoft.com/office/drawing/2014/chart" uri="{C3380CC4-5D6E-409C-BE32-E72D297353CC}">
                <c16:uniqueId val="{00000014-85E5-435E-B447-F9B12C9AB174}"/>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Val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Sheet1!$K$17:$K$21</c:f>
              <c:strCache>
                <c:ptCount val="5"/>
                <c:pt idx="0">
                  <c:v>Wealth Creation</c:v>
                </c:pt>
                <c:pt idx="1">
                  <c:v>Tax Saving</c:v>
                </c:pt>
                <c:pt idx="2">
                  <c:v>Earn Return</c:v>
                </c:pt>
                <c:pt idx="3">
                  <c:v>Future Expense</c:v>
                </c:pt>
                <c:pt idx="4">
                  <c:v>Others</c:v>
                </c:pt>
              </c:strCache>
            </c:strRef>
          </c:cat>
          <c:val>
            <c:numRef>
              <c:f>Sheet1!$M$17:$M$21</c:f>
              <c:numCache>
                <c:formatCode>General</c:formatCode>
                <c:ptCount val="5"/>
                <c:pt idx="0">
                  <c:v>17.64705882352942</c:v>
                </c:pt>
                <c:pt idx="1">
                  <c:v>2.9411764705882342</c:v>
                </c:pt>
                <c:pt idx="2">
                  <c:v>17.64705882352942</c:v>
                </c:pt>
                <c:pt idx="3">
                  <c:v>35.294117647058854</c:v>
                </c:pt>
                <c:pt idx="4">
                  <c:v>26.47058823529412</c:v>
                </c:pt>
              </c:numCache>
            </c:numRef>
          </c:val>
          <c:extLst xmlns:c16r2="http://schemas.microsoft.com/office/drawing/2015/06/chart">
            <c:ext xmlns:c16="http://schemas.microsoft.com/office/drawing/2014/chart" uri="{C3380CC4-5D6E-409C-BE32-E72D297353CC}">
              <c16:uniqueId val="{00000015-85E5-435E-B447-F9B12C9AB174}"/>
            </c:ext>
          </c:extLst>
        </c:ser>
        <c:dLbls>
          <c:showVal val="1"/>
        </c:dLbls>
      </c:pie3DChart>
      <c:spPr>
        <a:noFill/>
        <a:ln>
          <a:noFill/>
        </a:ln>
        <a:effectLst/>
      </c:spPr>
    </c:plotArea>
    <c:legend>
      <c:legendPos val="b"/>
      <c:layout/>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7">
  <a:schemeClr val="accent4"/>
</cs:colorStyle>
</file>

<file path=ppt/charts/colors1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Reversed" id="24">
  <a:schemeClr val="accent4"/>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_rels/drawing2.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cdr:x>
      <cdr:y>0</cdr:y>
    </cdr:from>
    <cdr:to>
      <cdr:x>0.58005</cdr:x>
      <cdr:y>0.10538</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0" y="0"/>
          <a:ext cx="1767993" cy="402371"/>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0.19536</cdr:x>
      <cdr:y>0.01459</cdr:y>
    </cdr:from>
    <cdr:to>
      <cdr:x>0.76194</cdr:x>
      <cdr:y>0.0916</cdr:y>
    </cdr:to>
    <cdr:pic>
      <cdr:nvPicPr>
        <cdr:cNvPr id="2" name="chart"/>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09600" y="76200"/>
          <a:ext cx="1767993" cy="402371"/>
        </a:xfrm>
        <a:prstGeom xmlns:a="http://schemas.openxmlformats.org/drawingml/2006/main" prst="rect">
          <a:avLst/>
        </a:prstGeom>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grpSp>
        <p:nvGrpSpPr>
          <p:cNvPr id="17" name="Graphic 3">
            <a:extLst>
              <a:ext uri="{FF2B5EF4-FFF2-40B4-BE49-F238E27FC236}">
                <a16:creationId xmlns="" xmlns:a16="http://schemas.microsoft.com/office/drawing/2014/main" id="{EE757589-C164-422E-9DC7-2AAA3EFCCD07}"/>
              </a:ext>
            </a:extLst>
          </p:cNvPr>
          <p:cNvGrpSpPr/>
          <p:nvPr/>
        </p:nvGrpSpPr>
        <p:grpSpPr>
          <a:xfrm>
            <a:off x="1" y="-335"/>
            <a:ext cx="4483677" cy="6858447"/>
            <a:chOff x="0" y="-380"/>
            <a:chExt cx="4932045" cy="7772907"/>
          </a:xfrm>
        </p:grpSpPr>
        <p:sp>
          <p:nvSpPr>
            <p:cNvPr id="21" name="Freeform: Shape 20">
              <a:extLst>
                <a:ext uri="{FF2B5EF4-FFF2-40B4-BE49-F238E27FC236}">
                  <a16:creationId xmlns="" xmlns:a16="http://schemas.microsoft.com/office/drawing/2014/main" id="{FAB3BF96-DCEE-49A1-981A-95CC98A4EC89}"/>
                </a:ext>
              </a:extLst>
            </p:cNvPr>
            <p:cNvSpPr/>
            <p:nvPr/>
          </p:nvSpPr>
          <p:spPr>
            <a:xfrm>
              <a:off x="3867911" y="3916298"/>
              <a:ext cx="22097" cy="26035"/>
            </a:xfrm>
            <a:custGeom>
              <a:avLst/>
              <a:gdLst>
                <a:gd name="connsiteX0" fmla="*/ 22098 w 22097"/>
                <a:gd name="connsiteY0" fmla="*/ 26035 h 26035"/>
                <a:gd name="connsiteX1" fmla="*/ 0 w 22097"/>
                <a:gd name="connsiteY1" fmla="*/ 3810 h 26035"/>
                <a:gd name="connsiteX2" fmla="*/ 4318 w 22097"/>
                <a:gd name="connsiteY2" fmla="*/ 0 h 26035"/>
                <a:gd name="connsiteX3" fmla="*/ 22098 w 22097"/>
                <a:gd name="connsiteY3" fmla="*/ 26035 h 26035"/>
              </a:gdLst>
              <a:ahLst/>
              <a:cxnLst>
                <a:cxn ang="0">
                  <a:pos x="connsiteX0" y="connsiteY0"/>
                </a:cxn>
                <a:cxn ang="0">
                  <a:pos x="connsiteX1" y="connsiteY1"/>
                </a:cxn>
                <a:cxn ang="0">
                  <a:pos x="connsiteX2" y="connsiteY2"/>
                </a:cxn>
                <a:cxn ang="0">
                  <a:pos x="connsiteX3" y="connsiteY3"/>
                </a:cxn>
              </a:cxnLst>
              <a:rect l="l" t="t" r="r" b="b"/>
              <a:pathLst>
                <a:path w="22097" h="26035">
                  <a:moveTo>
                    <a:pt x="22098" y="26035"/>
                  </a:moveTo>
                  <a:lnTo>
                    <a:pt x="0" y="3810"/>
                  </a:lnTo>
                  <a:lnTo>
                    <a:pt x="4318" y="0"/>
                  </a:lnTo>
                  <a:cubicBezTo>
                    <a:pt x="10973" y="8153"/>
                    <a:pt x="16929" y="16866"/>
                    <a:pt x="22098" y="26035"/>
                  </a:cubicBezTo>
                  <a:close/>
                </a:path>
              </a:pathLst>
            </a:custGeom>
            <a:solidFill>
              <a:srgbClr val="80C1EE"/>
            </a:solidFill>
            <a:ln w="12692" cap="flat">
              <a:noFill/>
              <a:prstDash val="solid"/>
              <a:miter/>
            </a:ln>
          </p:spPr>
          <p:txBody>
            <a:bodyPr rtlCol="0" anchor="ctr"/>
            <a:lstStyle/>
            <a:p>
              <a:endParaRPr lang="en-US" sz="2118"/>
            </a:p>
          </p:txBody>
        </p:sp>
        <p:sp>
          <p:nvSpPr>
            <p:cNvPr id="22" name="Freeform: Shape 21">
              <a:extLst>
                <a:ext uri="{FF2B5EF4-FFF2-40B4-BE49-F238E27FC236}">
                  <a16:creationId xmlns="" xmlns:a16="http://schemas.microsoft.com/office/drawing/2014/main" id="{12D20218-08F7-4185-ABCF-6AA567E9C92E}"/>
                </a:ext>
              </a:extLst>
            </p:cNvPr>
            <p:cNvSpPr/>
            <p:nvPr/>
          </p:nvSpPr>
          <p:spPr>
            <a:xfrm>
              <a:off x="2555239" y="4265668"/>
              <a:ext cx="975994" cy="834270"/>
            </a:xfrm>
            <a:custGeom>
              <a:avLst/>
              <a:gdLst>
                <a:gd name="connsiteX0" fmla="*/ 0 w 975994"/>
                <a:gd name="connsiteY0" fmla="*/ 808489 h 834270"/>
                <a:gd name="connsiteX1" fmla="*/ 975995 w 975994"/>
                <a:gd name="connsiteY1" fmla="*/ 134 h 834270"/>
                <a:gd name="connsiteX2" fmla="*/ 26543 w 975994"/>
                <a:gd name="connsiteY2" fmla="*/ 834270 h 834270"/>
              </a:gdLst>
              <a:ahLst/>
              <a:cxnLst>
                <a:cxn ang="0">
                  <a:pos x="connsiteX0" y="connsiteY0"/>
                </a:cxn>
                <a:cxn ang="0">
                  <a:pos x="connsiteX1" y="connsiteY1"/>
                </a:cxn>
                <a:cxn ang="0">
                  <a:pos x="connsiteX2" y="connsiteY2"/>
                </a:cxn>
              </a:cxnLst>
              <a:rect l="l" t="t" r="r" b="b"/>
              <a:pathLst>
                <a:path w="975994" h="834270">
                  <a:moveTo>
                    <a:pt x="0" y="808489"/>
                  </a:moveTo>
                  <a:cubicBezTo>
                    <a:pt x="315976" y="530867"/>
                    <a:pt x="966470" y="-9772"/>
                    <a:pt x="975995" y="134"/>
                  </a:cubicBezTo>
                  <a:lnTo>
                    <a:pt x="26543" y="834270"/>
                  </a:lnTo>
                  <a:close/>
                </a:path>
              </a:pathLst>
            </a:custGeom>
            <a:solidFill>
              <a:srgbClr val="80C1EE"/>
            </a:solidFill>
            <a:ln w="12692" cap="flat">
              <a:noFill/>
              <a:prstDash val="solid"/>
              <a:miter/>
            </a:ln>
          </p:spPr>
          <p:txBody>
            <a:bodyPr rtlCol="0" anchor="ctr"/>
            <a:lstStyle/>
            <a:p>
              <a:endParaRPr lang="en-US" sz="2118"/>
            </a:p>
          </p:txBody>
        </p:sp>
        <p:sp>
          <p:nvSpPr>
            <p:cNvPr id="23" name="Freeform: Shape 22">
              <a:extLst>
                <a:ext uri="{FF2B5EF4-FFF2-40B4-BE49-F238E27FC236}">
                  <a16:creationId xmlns="" xmlns:a16="http://schemas.microsoft.com/office/drawing/2014/main" id="{4F4EAC7C-252E-4E00-83C7-2E7B35394CD9}"/>
                </a:ext>
              </a:extLst>
            </p:cNvPr>
            <p:cNvSpPr/>
            <p:nvPr/>
          </p:nvSpPr>
          <p:spPr>
            <a:xfrm>
              <a:off x="2629661" y="4307585"/>
              <a:ext cx="969898" cy="870204"/>
            </a:xfrm>
            <a:custGeom>
              <a:avLst/>
              <a:gdLst>
                <a:gd name="connsiteX0" fmla="*/ 0 w 969898"/>
                <a:gd name="connsiteY0" fmla="*/ 844677 h 870204"/>
                <a:gd name="connsiteX1" fmla="*/ 943356 w 969898"/>
                <a:gd name="connsiteY1" fmla="*/ 0 h 870204"/>
                <a:gd name="connsiteX2" fmla="*/ 969899 w 969898"/>
                <a:gd name="connsiteY2" fmla="*/ 26543 h 870204"/>
                <a:gd name="connsiteX3" fmla="*/ 26289 w 969898"/>
                <a:gd name="connsiteY3" fmla="*/ 870204 h 870204"/>
              </a:gdLst>
              <a:ahLst/>
              <a:cxnLst>
                <a:cxn ang="0">
                  <a:pos x="connsiteX0" y="connsiteY0"/>
                </a:cxn>
                <a:cxn ang="0">
                  <a:pos x="connsiteX1" y="connsiteY1"/>
                </a:cxn>
                <a:cxn ang="0">
                  <a:pos x="connsiteX2" y="connsiteY2"/>
                </a:cxn>
                <a:cxn ang="0">
                  <a:pos x="connsiteX3" y="connsiteY3"/>
                </a:cxn>
              </a:cxnLst>
              <a:rect l="l" t="t" r="r" b="b"/>
              <a:pathLst>
                <a:path w="969898" h="870204">
                  <a:moveTo>
                    <a:pt x="0" y="844677"/>
                  </a:moveTo>
                  <a:cubicBezTo>
                    <a:pt x="315722" y="566928"/>
                    <a:pt x="626872" y="278511"/>
                    <a:pt x="943356" y="0"/>
                  </a:cubicBezTo>
                  <a:lnTo>
                    <a:pt x="969899" y="26543"/>
                  </a:lnTo>
                  <a:cubicBezTo>
                    <a:pt x="654050" y="304038"/>
                    <a:pt x="343281" y="591693"/>
                    <a:pt x="26289" y="870204"/>
                  </a:cubicBezTo>
                  <a:close/>
                </a:path>
              </a:pathLst>
            </a:custGeom>
            <a:solidFill>
              <a:srgbClr val="80C1EE"/>
            </a:solidFill>
            <a:ln w="12692" cap="flat">
              <a:noFill/>
              <a:prstDash val="solid"/>
              <a:miter/>
            </a:ln>
          </p:spPr>
          <p:txBody>
            <a:bodyPr rtlCol="0" anchor="ctr"/>
            <a:lstStyle/>
            <a:p>
              <a:endParaRPr lang="en-US" sz="2118"/>
            </a:p>
          </p:txBody>
        </p:sp>
        <p:sp>
          <p:nvSpPr>
            <p:cNvPr id="24" name="Freeform: Shape 23">
              <a:extLst>
                <a:ext uri="{FF2B5EF4-FFF2-40B4-BE49-F238E27FC236}">
                  <a16:creationId xmlns="" xmlns:a16="http://schemas.microsoft.com/office/drawing/2014/main" id="{A87FB481-734D-4B04-A805-4A7CC7A0BF1B}"/>
                </a:ext>
              </a:extLst>
            </p:cNvPr>
            <p:cNvSpPr/>
            <p:nvPr/>
          </p:nvSpPr>
          <p:spPr>
            <a:xfrm>
              <a:off x="0" y="4690872"/>
              <a:ext cx="4465065" cy="3079455"/>
            </a:xfrm>
            <a:custGeom>
              <a:avLst/>
              <a:gdLst>
                <a:gd name="connsiteX0" fmla="*/ 4465066 w 4465065"/>
                <a:gd name="connsiteY0" fmla="*/ 3079456 h 3079455"/>
                <a:gd name="connsiteX1" fmla="*/ 4388866 w 4465065"/>
                <a:gd name="connsiteY1" fmla="*/ 3079456 h 3079455"/>
                <a:gd name="connsiteX2" fmla="*/ 3689477 w 4465065"/>
                <a:gd name="connsiteY2" fmla="*/ 2325838 h 3079455"/>
                <a:gd name="connsiteX3" fmla="*/ 3654425 w 4465065"/>
                <a:gd name="connsiteY3" fmla="*/ 2287738 h 3079455"/>
                <a:gd name="connsiteX4" fmla="*/ 3619500 w 4465065"/>
                <a:gd name="connsiteY4" fmla="*/ 2249638 h 3079455"/>
                <a:gd name="connsiteX5" fmla="*/ 3581400 w 4465065"/>
                <a:gd name="connsiteY5" fmla="*/ 2208744 h 3079455"/>
                <a:gd name="connsiteX6" fmla="*/ 3542157 w 4465065"/>
                <a:gd name="connsiteY6" fmla="*/ 2166453 h 3079455"/>
                <a:gd name="connsiteX7" fmla="*/ 3504438 w 4465065"/>
                <a:gd name="connsiteY7" fmla="*/ 2126956 h 3079455"/>
                <a:gd name="connsiteX8" fmla="*/ 3467100 w 4465065"/>
                <a:gd name="connsiteY8" fmla="*/ 2086189 h 3079455"/>
                <a:gd name="connsiteX9" fmla="*/ 3430651 w 4465065"/>
                <a:gd name="connsiteY9" fmla="*/ 2046946 h 3079455"/>
                <a:gd name="connsiteX10" fmla="*/ 3393313 w 4465065"/>
                <a:gd name="connsiteY10" fmla="*/ 2006687 h 3079455"/>
                <a:gd name="connsiteX11" fmla="*/ 3355213 w 4465065"/>
                <a:gd name="connsiteY11" fmla="*/ 1965539 h 3079455"/>
                <a:gd name="connsiteX12" fmla="*/ 2298700 w 4465065"/>
                <a:gd name="connsiteY12" fmla="*/ 827365 h 3079455"/>
                <a:gd name="connsiteX13" fmla="*/ 2261743 w 4465065"/>
                <a:gd name="connsiteY13" fmla="*/ 787487 h 3079455"/>
                <a:gd name="connsiteX14" fmla="*/ 2223643 w 4465065"/>
                <a:gd name="connsiteY14" fmla="*/ 746339 h 3079455"/>
                <a:gd name="connsiteX15" fmla="*/ 2187702 w 4465065"/>
                <a:gd name="connsiteY15" fmla="*/ 708239 h 3079455"/>
                <a:gd name="connsiteX16" fmla="*/ 2146300 w 4465065"/>
                <a:gd name="connsiteY16" fmla="*/ 663789 h 3079455"/>
                <a:gd name="connsiteX17" fmla="*/ 2112391 w 4465065"/>
                <a:gd name="connsiteY17" fmla="*/ 627213 h 3079455"/>
                <a:gd name="connsiteX18" fmla="*/ 2077847 w 4465065"/>
                <a:gd name="connsiteY18" fmla="*/ 590256 h 3079455"/>
                <a:gd name="connsiteX19" fmla="*/ 2042668 w 4465065"/>
                <a:gd name="connsiteY19" fmla="*/ 552156 h 3079455"/>
                <a:gd name="connsiteX20" fmla="*/ 2008505 w 4465065"/>
                <a:gd name="connsiteY20" fmla="*/ 515453 h 3079455"/>
                <a:gd name="connsiteX21" fmla="*/ 1973072 w 4465065"/>
                <a:gd name="connsiteY21" fmla="*/ 477353 h 3079455"/>
                <a:gd name="connsiteX22" fmla="*/ 1751838 w 4465065"/>
                <a:gd name="connsiteY22" fmla="*/ 240117 h 3079455"/>
                <a:gd name="connsiteX23" fmla="*/ 963168 w 4465065"/>
                <a:gd name="connsiteY23" fmla="*/ 196937 h 3079455"/>
                <a:gd name="connsiteX24" fmla="*/ 704850 w 4465065"/>
                <a:gd name="connsiteY24" fmla="*/ 424267 h 3079455"/>
                <a:gd name="connsiteX25" fmla="*/ 0 w 4465065"/>
                <a:gd name="connsiteY25" fmla="*/ 1045043 h 3079455"/>
                <a:gd name="connsiteX26" fmla="*/ 0 w 4465065"/>
                <a:gd name="connsiteY26" fmla="*/ 965160 h 3079455"/>
                <a:gd name="connsiteX27" fmla="*/ 254000 w 4465065"/>
                <a:gd name="connsiteY27" fmla="*/ 745069 h 3079455"/>
                <a:gd name="connsiteX28" fmla="*/ 939800 w 4465065"/>
                <a:gd name="connsiteY28" fmla="*/ 148169 h 3079455"/>
                <a:gd name="connsiteX29" fmla="*/ 1771015 w 4465065"/>
                <a:gd name="connsiteY29" fmla="*/ 182586 h 3079455"/>
                <a:gd name="connsiteX30" fmla="*/ 2014601 w 4465065"/>
                <a:gd name="connsiteY30" fmla="*/ 441920 h 3079455"/>
                <a:gd name="connsiteX31" fmla="*/ 2050034 w 4465065"/>
                <a:gd name="connsiteY31" fmla="*/ 480020 h 3079455"/>
                <a:gd name="connsiteX32" fmla="*/ 2084197 w 4465065"/>
                <a:gd name="connsiteY32" fmla="*/ 516723 h 3079455"/>
                <a:gd name="connsiteX33" fmla="*/ 2119376 w 4465065"/>
                <a:gd name="connsiteY33" fmla="*/ 554823 h 3079455"/>
                <a:gd name="connsiteX34" fmla="*/ 2153920 w 4465065"/>
                <a:gd name="connsiteY34" fmla="*/ 591780 h 3079455"/>
                <a:gd name="connsiteX35" fmla="*/ 2187829 w 4465065"/>
                <a:gd name="connsiteY35" fmla="*/ 628229 h 3079455"/>
                <a:gd name="connsiteX36" fmla="*/ 2228723 w 4465065"/>
                <a:gd name="connsiteY36" fmla="*/ 672298 h 3079455"/>
                <a:gd name="connsiteX37" fmla="*/ 2264664 w 4465065"/>
                <a:gd name="connsiteY37" fmla="*/ 710398 h 3079455"/>
                <a:gd name="connsiteX38" fmla="*/ 2302764 w 4465065"/>
                <a:gd name="connsiteY38" fmla="*/ 751292 h 3079455"/>
                <a:gd name="connsiteX39" fmla="*/ 2339848 w 4465065"/>
                <a:gd name="connsiteY39" fmla="*/ 791043 h 3079455"/>
                <a:gd name="connsiteX40" fmla="*/ 3396361 w 4465065"/>
                <a:gd name="connsiteY40" fmla="*/ 1928201 h 3079455"/>
                <a:gd name="connsiteX41" fmla="*/ 3434461 w 4465065"/>
                <a:gd name="connsiteY41" fmla="*/ 1969476 h 3079455"/>
                <a:gd name="connsiteX42" fmla="*/ 3471672 w 4465065"/>
                <a:gd name="connsiteY42" fmla="*/ 2009481 h 3079455"/>
                <a:gd name="connsiteX43" fmla="*/ 3508121 w 4465065"/>
                <a:gd name="connsiteY43" fmla="*/ 2048597 h 3079455"/>
                <a:gd name="connsiteX44" fmla="*/ 3545459 w 4465065"/>
                <a:gd name="connsiteY44" fmla="*/ 2088983 h 3079455"/>
                <a:gd name="connsiteX45" fmla="*/ 3582797 w 4465065"/>
                <a:gd name="connsiteY45" fmla="*/ 2129115 h 3079455"/>
                <a:gd name="connsiteX46" fmla="*/ 3621786 w 4465065"/>
                <a:gd name="connsiteY46" fmla="*/ 2171025 h 3079455"/>
                <a:gd name="connsiteX47" fmla="*/ 3660521 w 4465065"/>
                <a:gd name="connsiteY47" fmla="*/ 2212808 h 3079455"/>
                <a:gd name="connsiteX48" fmla="*/ 3695319 w 4465065"/>
                <a:gd name="connsiteY48" fmla="*/ 2250908 h 3079455"/>
                <a:gd name="connsiteX49" fmla="*/ 3730244 w 4465065"/>
                <a:gd name="connsiteY49" fmla="*/ 2289008 h 307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465065" h="3079455">
                  <a:moveTo>
                    <a:pt x="4465066" y="3079456"/>
                  </a:moveTo>
                  <a:lnTo>
                    <a:pt x="4388866" y="3079456"/>
                  </a:lnTo>
                  <a:lnTo>
                    <a:pt x="3689477" y="2325838"/>
                  </a:lnTo>
                  <a:cubicBezTo>
                    <a:pt x="3677666" y="2313138"/>
                    <a:pt x="3666109" y="2300438"/>
                    <a:pt x="3654425" y="2287738"/>
                  </a:cubicBezTo>
                  <a:lnTo>
                    <a:pt x="3619500" y="2249638"/>
                  </a:lnTo>
                  <a:lnTo>
                    <a:pt x="3581400" y="2208744"/>
                  </a:lnTo>
                  <a:lnTo>
                    <a:pt x="3542157" y="2166453"/>
                  </a:lnTo>
                  <a:lnTo>
                    <a:pt x="3504438" y="2126956"/>
                  </a:lnTo>
                  <a:lnTo>
                    <a:pt x="3467100" y="2086189"/>
                  </a:lnTo>
                  <a:lnTo>
                    <a:pt x="3430651" y="2046946"/>
                  </a:lnTo>
                  <a:lnTo>
                    <a:pt x="3393313" y="2006687"/>
                  </a:lnTo>
                  <a:lnTo>
                    <a:pt x="3355213" y="1965539"/>
                  </a:lnTo>
                  <a:cubicBezTo>
                    <a:pt x="2959735" y="1539708"/>
                    <a:pt x="2585720" y="1136356"/>
                    <a:pt x="2298700" y="827365"/>
                  </a:cubicBezTo>
                  <a:lnTo>
                    <a:pt x="2261743" y="787487"/>
                  </a:lnTo>
                  <a:lnTo>
                    <a:pt x="2223643" y="746339"/>
                  </a:lnTo>
                  <a:lnTo>
                    <a:pt x="2187702" y="708239"/>
                  </a:lnTo>
                  <a:lnTo>
                    <a:pt x="2146300" y="663789"/>
                  </a:lnTo>
                  <a:lnTo>
                    <a:pt x="2112391" y="627213"/>
                  </a:lnTo>
                  <a:lnTo>
                    <a:pt x="2077847" y="590256"/>
                  </a:lnTo>
                  <a:lnTo>
                    <a:pt x="2042668" y="552156"/>
                  </a:lnTo>
                  <a:cubicBezTo>
                    <a:pt x="2030857" y="539456"/>
                    <a:pt x="2019427" y="527391"/>
                    <a:pt x="2008505" y="515453"/>
                  </a:cubicBezTo>
                  <a:lnTo>
                    <a:pt x="1973072" y="477353"/>
                  </a:lnTo>
                  <a:cubicBezTo>
                    <a:pt x="1842516" y="336891"/>
                    <a:pt x="1762379" y="251039"/>
                    <a:pt x="1751838" y="240117"/>
                  </a:cubicBezTo>
                  <a:cubicBezTo>
                    <a:pt x="1527810" y="9231"/>
                    <a:pt x="1212469" y="-8041"/>
                    <a:pt x="963168" y="196937"/>
                  </a:cubicBezTo>
                  <a:cubicBezTo>
                    <a:pt x="874268" y="269835"/>
                    <a:pt x="790956" y="348448"/>
                    <a:pt x="704850" y="424267"/>
                  </a:cubicBezTo>
                  <a:lnTo>
                    <a:pt x="0" y="1045043"/>
                  </a:lnTo>
                  <a:lnTo>
                    <a:pt x="0" y="965160"/>
                  </a:lnTo>
                  <a:lnTo>
                    <a:pt x="254000" y="745069"/>
                  </a:lnTo>
                  <a:cubicBezTo>
                    <a:pt x="482600" y="546187"/>
                    <a:pt x="706628" y="341971"/>
                    <a:pt x="939800" y="148169"/>
                  </a:cubicBezTo>
                  <a:cubicBezTo>
                    <a:pt x="1192403" y="-62524"/>
                    <a:pt x="1535811" y="-46268"/>
                    <a:pt x="1771015" y="182586"/>
                  </a:cubicBezTo>
                  <a:cubicBezTo>
                    <a:pt x="1783715" y="194651"/>
                    <a:pt x="1871853" y="288885"/>
                    <a:pt x="2014601" y="441920"/>
                  </a:cubicBezTo>
                  <a:lnTo>
                    <a:pt x="2050034" y="480020"/>
                  </a:lnTo>
                  <a:lnTo>
                    <a:pt x="2084197" y="516723"/>
                  </a:lnTo>
                  <a:cubicBezTo>
                    <a:pt x="2095754" y="529423"/>
                    <a:pt x="2107438" y="541488"/>
                    <a:pt x="2119376" y="554823"/>
                  </a:cubicBezTo>
                  <a:lnTo>
                    <a:pt x="2153920" y="591780"/>
                  </a:lnTo>
                  <a:lnTo>
                    <a:pt x="2187829" y="628229"/>
                  </a:lnTo>
                  <a:lnTo>
                    <a:pt x="2228723" y="672298"/>
                  </a:lnTo>
                  <a:cubicBezTo>
                    <a:pt x="2240661" y="684998"/>
                    <a:pt x="2252599" y="697698"/>
                    <a:pt x="2264664" y="710398"/>
                  </a:cubicBezTo>
                  <a:cubicBezTo>
                    <a:pt x="2276729" y="723098"/>
                    <a:pt x="2290064" y="737449"/>
                    <a:pt x="2302764" y="751292"/>
                  </a:cubicBezTo>
                  <a:lnTo>
                    <a:pt x="2339848" y="791043"/>
                  </a:lnTo>
                  <a:cubicBezTo>
                    <a:pt x="2628900" y="1101939"/>
                    <a:pt x="3002534" y="1504656"/>
                    <a:pt x="3396361" y="1928201"/>
                  </a:cubicBezTo>
                  <a:lnTo>
                    <a:pt x="3434461" y="1969476"/>
                  </a:lnTo>
                  <a:lnTo>
                    <a:pt x="3471672" y="2009481"/>
                  </a:lnTo>
                  <a:lnTo>
                    <a:pt x="3508121" y="2048597"/>
                  </a:lnTo>
                  <a:cubicBezTo>
                    <a:pt x="3520821" y="2062059"/>
                    <a:pt x="3533521" y="2075521"/>
                    <a:pt x="3545459" y="2088983"/>
                  </a:cubicBezTo>
                  <a:lnTo>
                    <a:pt x="3582797" y="2129115"/>
                  </a:lnTo>
                  <a:lnTo>
                    <a:pt x="3621786" y="2171025"/>
                  </a:lnTo>
                  <a:cubicBezTo>
                    <a:pt x="3634486" y="2184995"/>
                    <a:pt x="3647186" y="2198838"/>
                    <a:pt x="3660521" y="2212808"/>
                  </a:cubicBezTo>
                  <a:lnTo>
                    <a:pt x="3695319" y="2250908"/>
                  </a:lnTo>
                  <a:cubicBezTo>
                    <a:pt x="3707003" y="2263608"/>
                    <a:pt x="3718687" y="2276308"/>
                    <a:pt x="3730244" y="2289008"/>
                  </a:cubicBezTo>
                  <a:close/>
                </a:path>
              </a:pathLst>
            </a:custGeom>
            <a:solidFill>
              <a:schemeClr val="accent2"/>
            </a:solidFill>
            <a:ln w="12692" cap="flat">
              <a:noFill/>
              <a:prstDash val="solid"/>
              <a:miter/>
            </a:ln>
          </p:spPr>
          <p:txBody>
            <a:bodyPr rtlCol="0" anchor="ctr"/>
            <a:lstStyle/>
            <a:p>
              <a:endParaRPr lang="en-US" sz="2118"/>
            </a:p>
          </p:txBody>
        </p:sp>
        <p:sp>
          <p:nvSpPr>
            <p:cNvPr id="25" name="Freeform: Shape 24">
              <a:extLst>
                <a:ext uri="{FF2B5EF4-FFF2-40B4-BE49-F238E27FC236}">
                  <a16:creationId xmlns="" xmlns:a16="http://schemas.microsoft.com/office/drawing/2014/main" id="{06CC9990-2EE9-4E94-8E56-F460911E2DDE}"/>
                </a:ext>
              </a:extLst>
            </p:cNvPr>
            <p:cNvSpPr/>
            <p:nvPr/>
          </p:nvSpPr>
          <p:spPr>
            <a:xfrm>
              <a:off x="0" y="4799511"/>
              <a:ext cx="4312792" cy="2972888"/>
            </a:xfrm>
            <a:custGeom>
              <a:avLst/>
              <a:gdLst>
                <a:gd name="connsiteX0" fmla="*/ 4312793 w 4312792"/>
                <a:gd name="connsiteY0" fmla="*/ 2972888 h 2972888"/>
                <a:gd name="connsiteX1" fmla="*/ 4232275 w 4312792"/>
                <a:gd name="connsiteY1" fmla="*/ 2972888 h 2972888"/>
                <a:gd name="connsiteX2" fmla="*/ 3606800 w 4312792"/>
                <a:gd name="connsiteY2" fmla="*/ 2296486 h 2972888"/>
                <a:gd name="connsiteX3" fmla="*/ 3571621 w 4312792"/>
                <a:gd name="connsiteY3" fmla="*/ 2258386 h 2972888"/>
                <a:gd name="connsiteX4" fmla="*/ 3536696 w 4312792"/>
                <a:gd name="connsiteY4" fmla="*/ 2220286 h 2972888"/>
                <a:gd name="connsiteX5" fmla="*/ 3498596 w 4312792"/>
                <a:gd name="connsiteY5" fmla="*/ 2178504 h 2972888"/>
                <a:gd name="connsiteX6" fmla="*/ 3458845 w 4312792"/>
                <a:gd name="connsiteY6" fmla="*/ 2135577 h 2972888"/>
                <a:gd name="connsiteX7" fmla="*/ 3420618 w 4312792"/>
                <a:gd name="connsiteY7" fmla="*/ 2096588 h 2972888"/>
                <a:gd name="connsiteX8" fmla="*/ 3383407 w 4312792"/>
                <a:gd name="connsiteY8" fmla="*/ 2056457 h 2972888"/>
                <a:gd name="connsiteX9" fmla="*/ 3346831 w 4312792"/>
                <a:gd name="connsiteY9" fmla="*/ 2016832 h 2972888"/>
                <a:gd name="connsiteX10" fmla="*/ 3309366 w 4312792"/>
                <a:gd name="connsiteY10" fmla="*/ 1976446 h 2972888"/>
                <a:gd name="connsiteX11" fmla="*/ 3271266 w 4312792"/>
                <a:gd name="connsiteY11" fmla="*/ 1935298 h 2972888"/>
                <a:gd name="connsiteX12" fmla="*/ 2215769 w 4312792"/>
                <a:gd name="connsiteY12" fmla="*/ 795981 h 2972888"/>
                <a:gd name="connsiteX13" fmla="*/ 2178812 w 4312792"/>
                <a:gd name="connsiteY13" fmla="*/ 755976 h 2972888"/>
                <a:gd name="connsiteX14" fmla="*/ 2140712 w 4312792"/>
                <a:gd name="connsiteY14" fmla="*/ 714447 h 2972888"/>
                <a:gd name="connsiteX15" fmla="*/ 2104898 w 4312792"/>
                <a:gd name="connsiteY15" fmla="*/ 676347 h 2972888"/>
                <a:gd name="connsiteX16" fmla="*/ 2064131 w 4312792"/>
                <a:gd name="connsiteY16" fmla="*/ 632405 h 2972888"/>
                <a:gd name="connsiteX17" fmla="*/ 2030222 w 4312792"/>
                <a:gd name="connsiteY17" fmla="*/ 595956 h 2972888"/>
                <a:gd name="connsiteX18" fmla="*/ 1995297 w 4312792"/>
                <a:gd name="connsiteY18" fmla="*/ 557856 h 2972888"/>
                <a:gd name="connsiteX19" fmla="*/ 1959991 w 4312792"/>
                <a:gd name="connsiteY19" fmla="*/ 519756 h 2972888"/>
                <a:gd name="connsiteX20" fmla="*/ 1925955 w 4312792"/>
                <a:gd name="connsiteY20" fmla="*/ 483053 h 2972888"/>
                <a:gd name="connsiteX21" fmla="*/ 1890522 w 4312792"/>
                <a:gd name="connsiteY21" fmla="*/ 444953 h 2972888"/>
                <a:gd name="connsiteX22" fmla="*/ 1638300 w 4312792"/>
                <a:gd name="connsiteY22" fmla="*/ 173554 h 2972888"/>
                <a:gd name="connsiteX23" fmla="*/ 1286256 w 4312792"/>
                <a:gd name="connsiteY23" fmla="*/ 58492 h 2972888"/>
                <a:gd name="connsiteX24" fmla="*/ 1003046 w 4312792"/>
                <a:gd name="connsiteY24" fmla="*/ 196668 h 2972888"/>
                <a:gd name="connsiteX25" fmla="*/ 0 w 4312792"/>
                <a:gd name="connsiteY25" fmla="*/ 1081604 h 2972888"/>
                <a:gd name="connsiteX26" fmla="*/ 0 w 4312792"/>
                <a:gd name="connsiteY26" fmla="*/ 1007055 h 2972888"/>
                <a:gd name="connsiteX27" fmla="*/ 574167 w 4312792"/>
                <a:gd name="connsiteY27" fmla="*/ 500833 h 2972888"/>
                <a:gd name="connsiteX28" fmla="*/ 1002538 w 4312792"/>
                <a:gd name="connsiteY28" fmla="*/ 126183 h 2972888"/>
                <a:gd name="connsiteX29" fmla="*/ 1708277 w 4312792"/>
                <a:gd name="connsiteY29" fmla="*/ 163267 h 2972888"/>
                <a:gd name="connsiteX30" fmla="*/ 1933829 w 4312792"/>
                <a:gd name="connsiteY30" fmla="*/ 405710 h 2972888"/>
                <a:gd name="connsiteX31" fmla="*/ 1969262 w 4312792"/>
                <a:gd name="connsiteY31" fmla="*/ 443810 h 2972888"/>
                <a:gd name="connsiteX32" fmla="*/ 2003298 w 4312792"/>
                <a:gd name="connsiteY32" fmla="*/ 480513 h 2972888"/>
                <a:gd name="connsiteX33" fmla="*/ 2038477 w 4312792"/>
                <a:gd name="connsiteY33" fmla="*/ 518613 h 2972888"/>
                <a:gd name="connsiteX34" fmla="*/ 2073148 w 4312792"/>
                <a:gd name="connsiteY34" fmla="*/ 556078 h 2972888"/>
                <a:gd name="connsiteX35" fmla="*/ 2107184 w 4312792"/>
                <a:gd name="connsiteY35" fmla="*/ 592527 h 2972888"/>
                <a:gd name="connsiteX36" fmla="*/ 2147951 w 4312792"/>
                <a:gd name="connsiteY36" fmla="*/ 636596 h 2972888"/>
                <a:gd name="connsiteX37" fmla="*/ 2183765 w 4312792"/>
                <a:gd name="connsiteY37" fmla="*/ 674696 h 2972888"/>
                <a:gd name="connsiteX38" fmla="*/ 2221865 w 4312792"/>
                <a:gd name="connsiteY38" fmla="*/ 715971 h 2972888"/>
                <a:gd name="connsiteX39" fmla="*/ 2258695 w 4312792"/>
                <a:gd name="connsiteY39" fmla="*/ 755849 h 2972888"/>
                <a:gd name="connsiteX40" fmla="*/ 3314446 w 4312792"/>
                <a:gd name="connsiteY40" fmla="*/ 1895166 h 2972888"/>
                <a:gd name="connsiteX41" fmla="*/ 3352546 w 4312792"/>
                <a:gd name="connsiteY41" fmla="*/ 1936314 h 2972888"/>
                <a:gd name="connsiteX42" fmla="*/ 3390011 w 4312792"/>
                <a:gd name="connsiteY42" fmla="*/ 1976573 h 2972888"/>
                <a:gd name="connsiteX43" fmla="*/ 3426587 w 4312792"/>
                <a:gd name="connsiteY43" fmla="*/ 2016070 h 2972888"/>
                <a:gd name="connsiteX44" fmla="*/ 3463798 w 4312792"/>
                <a:gd name="connsiteY44" fmla="*/ 2056202 h 2972888"/>
                <a:gd name="connsiteX45" fmla="*/ 3500882 w 4312792"/>
                <a:gd name="connsiteY45" fmla="*/ 2096334 h 2972888"/>
                <a:gd name="connsiteX46" fmla="*/ 3540379 w 4312792"/>
                <a:gd name="connsiteY46" fmla="*/ 2138880 h 2972888"/>
                <a:gd name="connsiteX47" fmla="*/ 3578479 w 4312792"/>
                <a:gd name="connsiteY47" fmla="*/ 2180662 h 2972888"/>
                <a:gd name="connsiteX48" fmla="*/ 3613404 w 4312792"/>
                <a:gd name="connsiteY48" fmla="*/ 2218762 h 2972888"/>
                <a:gd name="connsiteX49" fmla="*/ 3648583 w 4312792"/>
                <a:gd name="connsiteY49" fmla="*/ 2256862 h 297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12792" h="2972888">
                  <a:moveTo>
                    <a:pt x="4312793" y="2972888"/>
                  </a:moveTo>
                  <a:lnTo>
                    <a:pt x="4232275" y="2972888"/>
                  </a:lnTo>
                  <a:lnTo>
                    <a:pt x="3606800" y="2296486"/>
                  </a:lnTo>
                  <a:lnTo>
                    <a:pt x="3571621" y="2258386"/>
                  </a:lnTo>
                  <a:lnTo>
                    <a:pt x="3536696" y="2220286"/>
                  </a:lnTo>
                  <a:lnTo>
                    <a:pt x="3498596" y="2178504"/>
                  </a:lnTo>
                  <a:lnTo>
                    <a:pt x="3458845" y="2135577"/>
                  </a:lnTo>
                  <a:lnTo>
                    <a:pt x="3420618" y="2096588"/>
                  </a:lnTo>
                  <a:lnTo>
                    <a:pt x="3383407" y="2056457"/>
                  </a:lnTo>
                  <a:lnTo>
                    <a:pt x="3346831" y="2016832"/>
                  </a:lnTo>
                  <a:lnTo>
                    <a:pt x="3309366" y="1976446"/>
                  </a:lnTo>
                  <a:lnTo>
                    <a:pt x="3271266" y="1935298"/>
                  </a:lnTo>
                  <a:cubicBezTo>
                    <a:pt x="2878709" y="1511245"/>
                    <a:pt x="2505964" y="1108909"/>
                    <a:pt x="2215769" y="795981"/>
                  </a:cubicBezTo>
                  <a:lnTo>
                    <a:pt x="2178812" y="755976"/>
                  </a:lnTo>
                  <a:lnTo>
                    <a:pt x="2140712" y="714447"/>
                  </a:lnTo>
                  <a:lnTo>
                    <a:pt x="2104898" y="676347"/>
                  </a:lnTo>
                  <a:lnTo>
                    <a:pt x="2064131" y="632405"/>
                  </a:lnTo>
                  <a:cubicBezTo>
                    <a:pt x="2052701" y="619705"/>
                    <a:pt x="2041398" y="607894"/>
                    <a:pt x="2030222" y="595956"/>
                  </a:cubicBezTo>
                  <a:lnTo>
                    <a:pt x="1995297" y="557856"/>
                  </a:lnTo>
                  <a:lnTo>
                    <a:pt x="1959991" y="519756"/>
                  </a:lnTo>
                  <a:lnTo>
                    <a:pt x="1925955" y="483053"/>
                  </a:lnTo>
                  <a:lnTo>
                    <a:pt x="1890522" y="444953"/>
                  </a:lnTo>
                  <a:cubicBezTo>
                    <a:pt x="1742567" y="285568"/>
                    <a:pt x="1651000" y="187016"/>
                    <a:pt x="1638300" y="173554"/>
                  </a:cubicBezTo>
                  <a:cubicBezTo>
                    <a:pt x="1544701" y="77669"/>
                    <a:pt x="1422400" y="45157"/>
                    <a:pt x="1286256" y="58492"/>
                  </a:cubicBezTo>
                  <a:cubicBezTo>
                    <a:pt x="1173226" y="69541"/>
                    <a:pt x="1084834" y="124405"/>
                    <a:pt x="1003046" y="196668"/>
                  </a:cubicBezTo>
                  <a:cubicBezTo>
                    <a:pt x="668697" y="491982"/>
                    <a:pt x="334349" y="786964"/>
                    <a:pt x="0" y="1081604"/>
                  </a:cubicBezTo>
                  <a:lnTo>
                    <a:pt x="0" y="1007055"/>
                  </a:lnTo>
                  <a:cubicBezTo>
                    <a:pt x="191431" y="838399"/>
                    <a:pt x="382820" y="669654"/>
                    <a:pt x="574167" y="500833"/>
                  </a:cubicBezTo>
                  <a:cubicBezTo>
                    <a:pt x="716534" y="375484"/>
                    <a:pt x="857504" y="248484"/>
                    <a:pt x="1002538" y="126183"/>
                  </a:cubicBezTo>
                  <a:cubicBezTo>
                    <a:pt x="1218438" y="-55681"/>
                    <a:pt x="1513967" y="-38917"/>
                    <a:pt x="1708277" y="163267"/>
                  </a:cubicBezTo>
                  <a:cubicBezTo>
                    <a:pt x="1719326" y="174697"/>
                    <a:pt x="1800987" y="262454"/>
                    <a:pt x="1933829" y="405710"/>
                  </a:cubicBezTo>
                  <a:lnTo>
                    <a:pt x="1969262" y="443810"/>
                  </a:lnTo>
                  <a:lnTo>
                    <a:pt x="2003298" y="480513"/>
                  </a:lnTo>
                  <a:lnTo>
                    <a:pt x="2038477" y="518613"/>
                  </a:lnTo>
                  <a:lnTo>
                    <a:pt x="2073148" y="556078"/>
                  </a:lnTo>
                  <a:lnTo>
                    <a:pt x="2107184" y="592527"/>
                  </a:lnTo>
                  <a:lnTo>
                    <a:pt x="2147951" y="636596"/>
                  </a:lnTo>
                  <a:lnTo>
                    <a:pt x="2183765" y="674696"/>
                  </a:lnTo>
                  <a:lnTo>
                    <a:pt x="2221865" y="715971"/>
                  </a:lnTo>
                  <a:lnTo>
                    <a:pt x="2258695" y="755849"/>
                  </a:lnTo>
                  <a:cubicBezTo>
                    <a:pt x="2546223" y="1065983"/>
                    <a:pt x="2919095" y="1469081"/>
                    <a:pt x="3314446" y="1895166"/>
                  </a:cubicBezTo>
                  <a:lnTo>
                    <a:pt x="3352546" y="1936314"/>
                  </a:lnTo>
                  <a:lnTo>
                    <a:pt x="3390011" y="1976573"/>
                  </a:lnTo>
                  <a:lnTo>
                    <a:pt x="3426587" y="2016070"/>
                  </a:lnTo>
                  <a:lnTo>
                    <a:pt x="3463798" y="2056202"/>
                  </a:lnTo>
                  <a:lnTo>
                    <a:pt x="3500882" y="2096334"/>
                  </a:lnTo>
                  <a:cubicBezTo>
                    <a:pt x="3513582" y="2110432"/>
                    <a:pt x="3527171" y="2124656"/>
                    <a:pt x="3540379" y="2138880"/>
                  </a:cubicBezTo>
                  <a:lnTo>
                    <a:pt x="3578479" y="2180662"/>
                  </a:lnTo>
                  <a:lnTo>
                    <a:pt x="3613404" y="2218762"/>
                  </a:lnTo>
                  <a:cubicBezTo>
                    <a:pt x="3625215" y="2231462"/>
                    <a:pt x="3636899" y="2244162"/>
                    <a:pt x="3648583" y="2256862"/>
                  </a:cubicBezTo>
                  <a:close/>
                </a:path>
              </a:pathLst>
            </a:custGeom>
            <a:solidFill>
              <a:schemeClr val="accent2"/>
            </a:solidFill>
            <a:ln w="12692" cap="flat">
              <a:noFill/>
              <a:prstDash val="solid"/>
              <a:miter/>
            </a:ln>
          </p:spPr>
          <p:txBody>
            <a:bodyPr rtlCol="0" anchor="ctr"/>
            <a:lstStyle/>
            <a:p>
              <a:endParaRPr lang="en-US" sz="2118"/>
            </a:p>
          </p:txBody>
        </p:sp>
        <p:sp>
          <p:nvSpPr>
            <p:cNvPr id="26" name="Freeform: Shape 25">
              <a:extLst>
                <a:ext uri="{FF2B5EF4-FFF2-40B4-BE49-F238E27FC236}">
                  <a16:creationId xmlns="" xmlns:a16="http://schemas.microsoft.com/office/drawing/2014/main" id="{2A84C0E0-0C5B-4486-B43F-F38189B320B4}"/>
                </a:ext>
              </a:extLst>
            </p:cNvPr>
            <p:cNvSpPr/>
            <p:nvPr/>
          </p:nvSpPr>
          <p:spPr>
            <a:xfrm>
              <a:off x="126" y="4589242"/>
              <a:ext cx="4622673" cy="3183157"/>
            </a:xfrm>
            <a:custGeom>
              <a:avLst/>
              <a:gdLst>
                <a:gd name="connsiteX0" fmla="*/ 4622673 w 4622673"/>
                <a:gd name="connsiteY0" fmla="*/ 3183158 h 3183157"/>
                <a:gd name="connsiteX1" fmla="*/ 4549521 w 4622673"/>
                <a:gd name="connsiteY1" fmla="*/ 3183158 h 3183157"/>
                <a:gd name="connsiteX2" fmla="*/ 3773551 w 4622673"/>
                <a:gd name="connsiteY2" fmla="*/ 2351308 h 3183157"/>
                <a:gd name="connsiteX3" fmla="*/ 3738753 w 4622673"/>
                <a:gd name="connsiteY3" fmla="*/ 2313970 h 3183157"/>
                <a:gd name="connsiteX4" fmla="*/ 3703828 w 4622673"/>
                <a:gd name="connsiteY4" fmla="*/ 2275870 h 3183157"/>
                <a:gd name="connsiteX5" fmla="*/ 3664966 w 4622673"/>
                <a:gd name="connsiteY5" fmla="*/ 2234214 h 3183157"/>
                <a:gd name="connsiteX6" fmla="*/ 3626231 w 4622673"/>
                <a:gd name="connsiteY6" fmla="*/ 2192812 h 3183157"/>
                <a:gd name="connsiteX7" fmla="*/ 3588766 w 4622673"/>
                <a:gd name="connsiteY7" fmla="*/ 2152553 h 3183157"/>
                <a:gd name="connsiteX8" fmla="*/ 3550666 w 4622673"/>
                <a:gd name="connsiteY8" fmla="*/ 2112167 h 3183157"/>
                <a:gd name="connsiteX9" fmla="*/ 3514344 w 4622673"/>
                <a:gd name="connsiteY9" fmla="*/ 2073305 h 3183157"/>
                <a:gd name="connsiteX10" fmla="*/ 3477133 w 4622673"/>
                <a:gd name="connsiteY10" fmla="*/ 2033427 h 3183157"/>
                <a:gd name="connsiteX11" fmla="*/ 3439033 w 4622673"/>
                <a:gd name="connsiteY11" fmla="*/ 1992279 h 3183157"/>
                <a:gd name="connsiteX12" fmla="*/ 2379599 w 4622673"/>
                <a:gd name="connsiteY12" fmla="*/ 857153 h 3183157"/>
                <a:gd name="connsiteX13" fmla="*/ 2342515 w 4622673"/>
                <a:gd name="connsiteY13" fmla="*/ 817529 h 3183157"/>
                <a:gd name="connsiteX14" fmla="*/ 2304415 w 4622673"/>
                <a:gd name="connsiteY14" fmla="*/ 776889 h 3183157"/>
                <a:gd name="connsiteX15" fmla="*/ 2268347 w 4622673"/>
                <a:gd name="connsiteY15" fmla="*/ 738789 h 3183157"/>
                <a:gd name="connsiteX16" fmla="*/ 2227453 w 4622673"/>
                <a:gd name="connsiteY16" fmla="*/ 693958 h 3183157"/>
                <a:gd name="connsiteX17" fmla="*/ 2193417 w 4622673"/>
                <a:gd name="connsiteY17" fmla="*/ 657509 h 3183157"/>
                <a:gd name="connsiteX18" fmla="*/ 2159000 w 4622673"/>
                <a:gd name="connsiteY18" fmla="*/ 620679 h 3183157"/>
                <a:gd name="connsiteX19" fmla="*/ 2123821 w 4622673"/>
                <a:gd name="connsiteY19" fmla="*/ 582579 h 3183157"/>
                <a:gd name="connsiteX20" fmla="*/ 2089785 w 4622673"/>
                <a:gd name="connsiteY20" fmla="*/ 546003 h 3183157"/>
                <a:gd name="connsiteX21" fmla="*/ 2054225 w 4622673"/>
                <a:gd name="connsiteY21" fmla="*/ 507903 h 3183157"/>
                <a:gd name="connsiteX22" fmla="*/ 1840484 w 4622673"/>
                <a:gd name="connsiteY22" fmla="*/ 280319 h 3183157"/>
                <a:gd name="connsiteX23" fmla="*/ 1653921 w 4622673"/>
                <a:gd name="connsiteY23" fmla="*/ 132999 h 3183157"/>
                <a:gd name="connsiteX24" fmla="*/ 901700 w 4622673"/>
                <a:gd name="connsiteY24" fmla="*/ 213009 h 3183157"/>
                <a:gd name="connsiteX25" fmla="*/ 0 w 4622673"/>
                <a:gd name="connsiteY25" fmla="*/ 1002949 h 3183157"/>
                <a:gd name="connsiteX26" fmla="*/ 0 w 4622673"/>
                <a:gd name="connsiteY26" fmla="*/ 925987 h 3183157"/>
                <a:gd name="connsiteX27" fmla="*/ 368173 w 4622673"/>
                <a:gd name="connsiteY27" fmla="*/ 605058 h 3183157"/>
                <a:gd name="connsiteX28" fmla="*/ 874776 w 4622673"/>
                <a:gd name="connsiteY28" fmla="*/ 164749 h 3183157"/>
                <a:gd name="connsiteX29" fmla="*/ 1846326 w 4622673"/>
                <a:gd name="connsiteY29" fmla="*/ 209580 h 3183157"/>
                <a:gd name="connsiteX30" fmla="*/ 2094230 w 4622673"/>
                <a:gd name="connsiteY30" fmla="*/ 473994 h 3183157"/>
                <a:gd name="connsiteX31" fmla="*/ 2129663 w 4622673"/>
                <a:gd name="connsiteY31" fmla="*/ 512094 h 3183157"/>
                <a:gd name="connsiteX32" fmla="*/ 2163826 w 4622673"/>
                <a:gd name="connsiteY32" fmla="*/ 548670 h 3183157"/>
                <a:gd name="connsiteX33" fmla="*/ 2198878 w 4622673"/>
                <a:gd name="connsiteY33" fmla="*/ 586770 h 3183157"/>
                <a:gd name="connsiteX34" fmla="*/ 2233168 w 4622673"/>
                <a:gd name="connsiteY34" fmla="*/ 623473 h 3183157"/>
                <a:gd name="connsiteX35" fmla="*/ 2267077 w 4622673"/>
                <a:gd name="connsiteY35" fmla="*/ 659795 h 3183157"/>
                <a:gd name="connsiteX36" fmla="*/ 2308225 w 4622673"/>
                <a:gd name="connsiteY36" fmla="*/ 703864 h 3183157"/>
                <a:gd name="connsiteX37" fmla="*/ 2344293 w 4622673"/>
                <a:gd name="connsiteY37" fmla="*/ 741964 h 3183157"/>
                <a:gd name="connsiteX38" fmla="*/ 2382393 w 4622673"/>
                <a:gd name="connsiteY38" fmla="*/ 782477 h 3183157"/>
                <a:gd name="connsiteX39" fmla="*/ 2419223 w 4622673"/>
                <a:gd name="connsiteY39" fmla="*/ 820958 h 3183157"/>
                <a:gd name="connsiteX40" fmla="*/ 3479038 w 4622673"/>
                <a:gd name="connsiteY40" fmla="*/ 1956592 h 3183157"/>
                <a:gd name="connsiteX41" fmla="*/ 3517138 w 4622673"/>
                <a:gd name="connsiteY41" fmla="*/ 1997740 h 3183157"/>
                <a:gd name="connsiteX42" fmla="*/ 3554349 w 4622673"/>
                <a:gd name="connsiteY42" fmla="*/ 2037618 h 3183157"/>
                <a:gd name="connsiteX43" fmla="*/ 3590544 w 4622673"/>
                <a:gd name="connsiteY43" fmla="*/ 2075718 h 3183157"/>
                <a:gd name="connsiteX44" fmla="*/ 3628644 w 4622673"/>
                <a:gd name="connsiteY44" fmla="*/ 2116231 h 3183157"/>
                <a:gd name="connsiteX45" fmla="*/ 3666109 w 4622673"/>
                <a:gd name="connsiteY45" fmla="*/ 2156363 h 3183157"/>
                <a:gd name="connsiteX46" fmla="*/ 3704209 w 4622673"/>
                <a:gd name="connsiteY46" fmla="*/ 2197511 h 3183157"/>
                <a:gd name="connsiteX47" fmla="*/ 3743198 w 4622673"/>
                <a:gd name="connsiteY47" fmla="*/ 2239294 h 3183157"/>
                <a:gd name="connsiteX48" fmla="*/ 3777996 w 4622673"/>
                <a:gd name="connsiteY48" fmla="*/ 2277394 h 3183157"/>
                <a:gd name="connsiteX49" fmla="*/ 3812667 w 4622673"/>
                <a:gd name="connsiteY49" fmla="*/ 2314605 h 3183157"/>
                <a:gd name="connsiteX50" fmla="*/ 4622673 w 4622673"/>
                <a:gd name="connsiteY50" fmla="*/ 3183158 h 318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22673" h="3183157">
                  <a:moveTo>
                    <a:pt x="4622673" y="3183158"/>
                  </a:moveTo>
                  <a:lnTo>
                    <a:pt x="4549521" y="3183158"/>
                  </a:lnTo>
                  <a:lnTo>
                    <a:pt x="3773551" y="2351308"/>
                  </a:lnTo>
                  <a:lnTo>
                    <a:pt x="3738753" y="2313970"/>
                  </a:lnTo>
                  <a:cubicBezTo>
                    <a:pt x="3727196" y="2301270"/>
                    <a:pt x="3715385" y="2288570"/>
                    <a:pt x="3703828" y="2275870"/>
                  </a:cubicBezTo>
                  <a:cubicBezTo>
                    <a:pt x="3692271" y="2263170"/>
                    <a:pt x="3677793" y="2248057"/>
                    <a:pt x="3664966" y="2234214"/>
                  </a:cubicBezTo>
                  <a:lnTo>
                    <a:pt x="3626231" y="2192812"/>
                  </a:lnTo>
                  <a:lnTo>
                    <a:pt x="3588766" y="2152553"/>
                  </a:lnTo>
                  <a:lnTo>
                    <a:pt x="3550666" y="2112167"/>
                  </a:lnTo>
                  <a:lnTo>
                    <a:pt x="3514344" y="2073305"/>
                  </a:lnTo>
                  <a:cubicBezTo>
                    <a:pt x="3501644" y="2060605"/>
                    <a:pt x="3488944" y="2046762"/>
                    <a:pt x="3477133" y="2033427"/>
                  </a:cubicBezTo>
                  <a:lnTo>
                    <a:pt x="3439033" y="1992279"/>
                  </a:lnTo>
                  <a:cubicBezTo>
                    <a:pt x="3041142" y="1565686"/>
                    <a:pt x="2666873" y="1163858"/>
                    <a:pt x="2379599" y="857153"/>
                  </a:cubicBezTo>
                  <a:lnTo>
                    <a:pt x="2342515" y="817529"/>
                  </a:lnTo>
                  <a:lnTo>
                    <a:pt x="2304415" y="776889"/>
                  </a:lnTo>
                  <a:lnTo>
                    <a:pt x="2268347" y="738789"/>
                  </a:lnTo>
                  <a:cubicBezTo>
                    <a:pt x="2254631" y="723549"/>
                    <a:pt x="2241004" y="708601"/>
                    <a:pt x="2227453" y="693958"/>
                  </a:cubicBezTo>
                  <a:cubicBezTo>
                    <a:pt x="2215896" y="681258"/>
                    <a:pt x="2204593" y="669320"/>
                    <a:pt x="2193417" y="657509"/>
                  </a:cubicBezTo>
                  <a:lnTo>
                    <a:pt x="2159000" y="620679"/>
                  </a:lnTo>
                  <a:lnTo>
                    <a:pt x="2123821" y="582579"/>
                  </a:lnTo>
                  <a:lnTo>
                    <a:pt x="2089785" y="546003"/>
                  </a:lnTo>
                  <a:lnTo>
                    <a:pt x="2054225" y="507903"/>
                  </a:lnTo>
                  <a:cubicBezTo>
                    <a:pt x="1927225" y="372394"/>
                    <a:pt x="1850263" y="290225"/>
                    <a:pt x="1840484" y="280319"/>
                  </a:cubicBezTo>
                  <a:cubicBezTo>
                    <a:pt x="1784858" y="224820"/>
                    <a:pt x="1723009" y="170591"/>
                    <a:pt x="1653921" y="132999"/>
                  </a:cubicBezTo>
                  <a:cubicBezTo>
                    <a:pt x="1408938" y="-224"/>
                    <a:pt x="1120521" y="26954"/>
                    <a:pt x="901700" y="213009"/>
                  </a:cubicBezTo>
                  <a:cubicBezTo>
                    <a:pt x="596900" y="472216"/>
                    <a:pt x="300482" y="739678"/>
                    <a:pt x="0" y="1002949"/>
                  </a:cubicBezTo>
                  <a:lnTo>
                    <a:pt x="0" y="925987"/>
                  </a:lnTo>
                  <a:lnTo>
                    <a:pt x="368173" y="605058"/>
                  </a:lnTo>
                  <a:cubicBezTo>
                    <a:pt x="536575" y="457738"/>
                    <a:pt x="703707" y="309021"/>
                    <a:pt x="874776" y="164749"/>
                  </a:cubicBezTo>
                  <a:cubicBezTo>
                    <a:pt x="1154176" y="-70709"/>
                    <a:pt x="1590548" y="-52040"/>
                    <a:pt x="1846326" y="209580"/>
                  </a:cubicBezTo>
                  <a:cubicBezTo>
                    <a:pt x="1858264" y="222280"/>
                    <a:pt x="1947926" y="317911"/>
                    <a:pt x="2094230" y="473994"/>
                  </a:cubicBezTo>
                  <a:lnTo>
                    <a:pt x="2129663" y="512094"/>
                  </a:lnTo>
                  <a:lnTo>
                    <a:pt x="2163826" y="548670"/>
                  </a:lnTo>
                  <a:lnTo>
                    <a:pt x="2198878" y="586770"/>
                  </a:lnTo>
                  <a:lnTo>
                    <a:pt x="2233168" y="623473"/>
                  </a:lnTo>
                  <a:cubicBezTo>
                    <a:pt x="2244344" y="635284"/>
                    <a:pt x="2255647" y="647476"/>
                    <a:pt x="2267077" y="659795"/>
                  </a:cubicBezTo>
                  <a:cubicBezTo>
                    <a:pt x="2280628" y="674108"/>
                    <a:pt x="2294344" y="688789"/>
                    <a:pt x="2308225" y="703864"/>
                  </a:cubicBezTo>
                  <a:lnTo>
                    <a:pt x="2344293" y="741964"/>
                  </a:lnTo>
                  <a:lnTo>
                    <a:pt x="2382393" y="782477"/>
                  </a:lnTo>
                  <a:lnTo>
                    <a:pt x="2419223" y="820958"/>
                  </a:lnTo>
                  <a:cubicBezTo>
                    <a:pt x="2709164" y="1131473"/>
                    <a:pt x="3083179" y="1532158"/>
                    <a:pt x="3479038" y="1956592"/>
                  </a:cubicBezTo>
                  <a:lnTo>
                    <a:pt x="3517138" y="1997740"/>
                  </a:lnTo>
                  <a:cubicBezTo>
                    <a:pt x="3529838" y="2010440"/>
                    <a:pt x="3541903" y="2024283"/>
                    <a:pt x="3554349" y="2037618"/>
                  </a:cubicBezTo>
                  <a:lnTo>
                    <a:pt x="3590544" y="2075718"/>
                  </a:lnTo>
                  <a:lnTo>
                    <a:pt x="3628644" y="2116231"/>
                  </a:lnTo>
                  <a:cubicBezTo>
                    <a:pt x="3641344" y="2128931"/>
                    <a:pt x="3654044" y="2143028"/>
                    <a:pt x="3666109" y="2156363"/>
                  </a:cubicBezTo>
                  <a:lnTo>
                    <a:pt x="3704209" y="2197511"/>
                  </a:lnTo>
                  <a:cubicBezTo>
                    <a:pt x="3717163" y="2211481"/>
                    <a:pt x="3730155" y="2225413"/>
                    <a:pt x="3743198" y="2239294"/>
                  </a:cubicBezTo>
                  <a:cubicBezTo>
                    <a:pt x="3754755" y="2251994"/>
                    <a:pt x="3766439" y="2264694"/>
                    <a:pt x="3777996" y="2277394"/>
                  </a:cubicBezTo>
                  <a:cubicBezTo>
                    <a:pt x="3789553" y="2290094"/>
                    <a:pt x="3801237" y="2302159"/>
                    <a:pt x="3812667" y="2314605"/>
                  </a:cubicBezTo>
                  <a:cubicBezTo>
                    <a:pt x="4087495" y="2609118"/>
                    <a:pt x="4363974" y="2905536"/>
                    <a:pt x="4622673" y="3183158"/>
                  </a:cubicBezTo>
                  <a:close/>
                </a:path>
              </a:pathLst>
            </a:custGeom>
            <a:solidFill>
              <a:schemeClr val="accent2"/>
            </a:solidFill>
            <a:ln w="12692" cap="flat">
              <a:noFill/>
              <a:prstDash val="solid"/>
              <a:miter/>
            </a:ln>
          </p:spPr>
          <p:txBody>
            <a:bodyPr rtlCol="0" anchor="ctr"/>
            <a:lstStyle/>
            <a:p>
              <a:endParaRPr lang="en-US" sz="2118"/>
            </a:p>
          </p:txBody>
        </p:sp>
        <p:sp>
          <p:nvSpPr>
            <p:cNvPr id="27" name="Freeform: Shape 26">
              <a:extLst>
                <a:ext uri="{FF2B5EF4-FFF2-40B4-BE49-F238E27FC236}">
                  <a16:creationId xmlns="" xmlns:a16="http://schemas.microsoft.com/office/drawing/2014/main" id="{B6854BFA-B0E5-4F41-B58B-D0F1A9553A9C}"/>
                </a:ext>
              </a:extLst>
            </p:cNvPr>
            <p:cNvSpPr/>
            <p:nvPr/>
          </p:nvSpPr>
          <p:spPr>
            <a:xfrm>
              <a:off x="0" y="4482938"/>
              <a:ext cx="4787900" cy="3289461"/>
            </a:xfrm>
            <a:custGeom>
              <a:avLst/>
              <a:gdLst>
                <a:gd name="connsiteX0" fmla="*/ 4787900 w 4787900"/>
                <a:gd name="connsiteY0" fmla="*/ 3289462 h 3289461"/>
                <a:gd name="connsiteX1" fmla="*/ 4711700 w 4787900"/>
                <a:gd name="connsiteY1" fmla="*/ 3289462 h 3289461"/>
                <a:gd name="connsiteX2" fmla="*/ 3857244 w 4787900"/>
                <a:gd name="connsiteY2" fmla="*/ 2380015 h 3289461"/>
                <a:gd name="connsiteX3" fmla="*/ 3822700 w 4787900"/>
                <a:gd name="connsiteY3" fmla="*/ 2343057 h 3289461"/>
                <a:gd name="connsiteX4" fmla="*/ 3787648 w 4787900"/>
                <a:gd name="connsiteY4" fmla="*/ 2305846 h 3289461"/>
                <a:gd name="connsiteX5" fmla="*/ 3748405 w 4787900"/>
                <a:gd name="connsiteY5" fmla="*/ 2264191 h 3289461"/>
                <a:gd name="connsiteX6" fmla="*/ 3710305 w 4787900"/>
                <a:gd name="connsiteY6" fmla="*/ 2223551 h 3289461"/>
                <a:gd name="connsiteX7" fmla="*/ 3672205 w 4787900"/>
                <a:gd name="connsiteY7" fmla="*/ 2183418 h 3289461"/>
                <a:gd name="connsiteX8" fmla="*/ 3634105 w 4787900"/>
                <a:gd name="connsiteY8" fmla="*/ 2143032 h 3289461"/>
                <a:gd name="connsiteX9" fmla="*/ 3598037 w 4787900"/>
                <a:gd name="connsiteY9" fmla="*/ 2104932 h 3289461"/>
                <a:gd name="connsiteX10" fmla="*/ 3560699 w 4787900"/>
                <a:gd name="connsiteY10" fmla="*/ 2065308 h 3289461"/>
                <a:gd name="connsiteX11" fmla="*/ 3522599 w 4787900"/>
                <a:gd name="connsiteY11" fmla="*/ 2024288 h 3289461"/>
                <a:gd name="connsiteX12" fmla="*/ 2457831 w 4787900"/>
                <a:gd name="connsiteY12" fmla="*/ 892971 h 3289461"/>
                <a:gd name="connsiteX13" fmla="*/ 2420747 w 4787900"/>
                <a:gd name="connsiteY13" fmla="*/ 853602 h 3289461"/>
                <a:gd name="connsiteX14" fmla="*/ 2382647 w 4787900"/>
                <a:gd name="connsiteY14" fmla="*/ 813470 h 3289461"/>
                <a:gd name="connsiteX15" fmla="*/ 2346452 w 4787900"/>
                <a:gd name="connsiteY15" fmla="*/ 775370 h 3289461"/>
                <a:gd name="connsiteX16" fmla="*/ 2305050 w 4787900"/>
                <a:gd name="connsiteY16" fmla="*/ 731427 h 3289461"/>
                <a:gd name="connsiteX17" fmla="*/ 2270887 w 4787900"/>
                <a:gd name="connsiteY17" fmla="*/ 695233 h 3289461"/>
                <a:gd name="connsiteX18" fmla="*/ 2236597 w 4787900"/>
                <a:gd name="connsiteY18" fmla="*/ 658910 h 3289461"/>
                <a:gd name="connsiteX19" fmla="*/ 2201418 w 4787900"/>
                <a:gd name="connsiteY19" fmla="*/ 621572 h 3289461"/>
                <a:gd name="connsiteX20" fmla="*/ 2167001 w 4787900"/>
                <a:gd name="connsiteY20" fmla="*/ 585251 h 3289461"/>
                <a:gd name="connsiteX21" fmla="*/ 2131441 w 4787900"/>
                <a:gd name="connsiteY21" fmla="*/ 547151 h 3289461"/>
                <a:gd name="connsiteX22" fmla="*/ 1841500 w 4787900"/>
                <a:gd name="connsiteY22" fmla="*/ 243112 h 3289461"/>
                <a:gd name="connsiteX23" fmla="*/ 1204087 w 4787900"/>
                <a:gd name="connsiteY23" fmla="*/ 65312 h 3289461"/>
                <a:gd name="connsiteX24" fmla="*/ 784987 w 4787900"/>
                <a:gd name="connsiteY24" fmla="*/ 274862 h 3289461"/>
                <a:gd name="connsiteX25" fmla="*/ 217043 w 4787900"/>
                <a:gd name="connsiteY25" fmla="*/ 773846 h 3289461"/>
                <a:gd name="connsiteX26" fmla="*/ 0 w 4787900"/>
                <a:gd name="connsiteY26" fmla="*/ 962948 h 3289461"/>
                <a:gd name="connsiteX27" fmla="*/ 0 w 4787900"/>
                <a:gd name="connsiteY27" fmla="*/ 894749 h 3289461"/>
                <a:gd name="connsiteX28" fmla="*/ 80137 w 4787900"/>
                <a:gd name="connsiteY28" fmla="*/ 824137 h 3289461"/>
                <a:gd name="connsiteX29" fmla="*/ 795909 w 4787900"/>
                <a:gd name="connsiteY29" fmla="*/ 196630 h 3289461"/>
                <a:gd name="connsiteX30" fmla="*/ 1795018 w 4787900"/>
                <a:gd name="connsiteY30" fmla="*/ 135543 h 3289461"/>
                <a:gd name="connsiteX31" fmla="*/ 2074418 w 4787900"/>
                <a:gd name="connsiteY31" fmla="*/ 396402 h 3289461"/>
                <a:gd name="connsiteX32" fmla="*/ 2177415 w 4787900"/>
                <a:gd name="connsiteY32" fmla="*/ 506256 h 3289461"/>
                <a:gd name="connsiteX33" fmla="*/ 2212975 w 4787900"/>
                <a:gd name="connsiteY33" fmla="*/ 544357 h 3289461"/>
                <a:gd name="connsiteX34" fmla="*/ 2247011 w 4787900"/>
                <a:gd name="connsiteY34" fmla="*/ 580678 h 3289461"/>
                <a:gd name="connsiteX35" fmla="*/ 2282190 w 4787900"/>
                <a:gd name="connsiteY35" fmla="*/ 618143 h 3289461"/>
                <a:gd name="connsiteX36" fmla="*/ 2316099 w 4787900"/>
                <a:gd name="connsiteY36" fmla="*/ 654339 h 3289461"/>
                <a:gd name="connsiteX37" fmla="*/ 2350135 w 4787900"/>
                <a:gd name="connsiteY37" fmla="*/ 690660 h 3289461"/>
                <a:gd name="connsiteX38" fmla="*/ 2391410 w 4787900"/>
                <a:gd name="connsiteY38" fmla="*/ 734602 h 3289461"/>
                <a:gd name="connsiteX39" fmla="*/ 2427605 w 4787900"/>
                <a:gd name="connsiteY39" fmla="*/ 772702 h 3289461"/>
                <a:gd name="connsiteX40" fmla="*/ 2465705 w 4787900"/>
                <a:gd name="connsiteY40" fmla="*/ 812708 h 3289461"/>
                <a:gd name="connsiteX41" fmla="*/ 2502789 w 4787900"/>
                <a:gd name="connsiteY41" fmla="*/ 852204 h 3289461"/>
                <a:gd name="connsiteX42" fmla="*/ 3565398 w 4787900"/>
                <a:gd name="connsiteY42" fmla="*/ 1985426 h 3289461"/>
                <a:gd name="connsiteX43" fmla="*/ 3603498 w 4787900"/>
                <a:gd name="connsiteY43" fmla="*/ 2026573 h 3289461"/>
                <a:gd name="connsiteX44" fmla="*/ 3640582 w 4787900"/>
                <a:gd name="connsiteY44" fmla="*/ 2066197 h 3289461"/>
                <a:gd name="connsiteX45" fmla="*/ 3676523 w 4787900"/>
                <a:gd name="connsiteY45" fmla="*/ 2104297 h 3289461"/>
                <a:gd name="connsiteX46" fmla="*/ 3714623 w 4787900"/>
                <a:gd name="connsiteY46" fmla="*/ 2144810 h 3289461"/>
                <a:gd name="connsiteX47" fmla="*/ 3752723 w 4787900"/>
                <a:gd name="connsiteY47" fmla="*/ 2185069 h 3289461"/>
                <a:gd name="connsiteX48" fmla="*/ 3790823 w 4787900"/>
                <a:gd name="connsiteY48" fmla="*/ 2225455 h 3289461"/>
                <a:gd name="connsiteX49" fmla="*/ 3830066 w 4787900"/>
                <a:gd name="connsiteY49" fmla="*/ 2267239 h 3289461"/>
                <a:gd name="connsiteX50" fmla="*/ 3864991 w 4787900"/>
                <a:gd name="connsiteY50" fmla="*/ 2304577 h 3289461"/>
                <a:gd name="connsiteX51" fmla="*/ 3899408 w 4787900"/>
                <a:gd name="connsiteY51" fmla="*/ 2341280 h 3289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7900" h="3289461">
                  <a:moveTo>
                    <a:pt x="4787900" y="3289462"/>
                  </a:moveTo>
                  <a:lnTo>
                    <a:pt x="4711700" y="3289462"/>
                  </a:lnTo>
                  <a:cubicBezTo>
                    <a:pt x="4438142" y="2998251"/>
                    <a:pt x="4146296" y="2687481"/>
                    <a:pt x="3857244" y="2380015"/>
                  </a:cubicBezTo>
                  <a:lnTo>
                    <a:pt x="3822700" y="2343057"/>
                  </a:lnTo>
                  <a:lnTo>
                    <a:pt x="3787648" y="2305846"/>
                  </a:lnTo>
                  <a:lnTo>
                    <a:pt x="3748405" y="2264191"/>
                  </a:lnTo>
                  <a:cubicBezTo>
                    <a:pt x="3735705" y="2250640"/>
                    <a:pt x="3723005" y="2237102"/>
                    <a:pt x="3710305" y="2223551"/>
                  </a:cubicBezTo>
                  <a:lnTo>
                    <a:pt x="3672205" y="2183418"/>
                  </a:lnTo>
                  <a:cubicBezTo>
                    <a:pt x="3659505" y="2169830"/>
                    <a:pt x="3646805" y="2156368"/>
                    <a:pt x="3634105" y="2143032"/>
                  </a:cubicBezTo>
                  <a:lnTo>
                    <a:pt x="3598037" y="2104932"/>
                  </a:lnTo>
                  <a:lnTo>
                    <a:pt x="3560699" y="2065308"/>
                  </a:lnTo>
                  <a:cubicBezTo>
                    <a:pt x="3547910" y="2051593"/>
                    <a:pt x="3535210" y="2037915"/>
                    <a:pt x="3522599" y="2024288"/>
                  </a:cubicBezTo>
                  <a:cubicBezTo>
                    <a:pt x="3126613" y="1603155"/>
                    <a:pt x="2752471" y="1205391"/>
                    <a:pt x="2457831" y="892971"/>
                  </a:cubicBezTo>
                  <a:lnTo>
                    <a:pt x="2420747" y="853602"/>
                  </a:lnTo>
                  <a:lnTo>
                    <a:pt x="2382647" y="813470"/>
                  </a:lnTo>
                  <a:lnTo>
                    <a:pt x="2346452" y="775370"/>
                  </a:lnTo>
                  <a:lnTo>
                    <a:pt x="2305050" y="731427"/>
                  </a:lnTo>
                  <a:lnTo>
                    <a:pt x="2270887" y="695233"/>
                  </a:lnTo>
                  <a:lnTo>
                    <a:pt x="2236597" y="658910"/>
                  </a:lnTo>
                  <a:lnTo>
                    <a:pt x="2201418" y="621572"/>
                  </a:lnTo>
                  <a:cubicBezTo>
                    <a:pt x="2189607" y="608872"/>
                    <a:pt x="2178177" y="597061"/>
                    <a:pt x="2167001" y="585251"/>
                  </a:cubicBezTo>
                  <a:lnTo>
                    <a:pt x="2131441" y="547151"/>
                  </a:lnTo>
                  <a:cubicBezTo>
                    <a:pt x="1962658" y="368461"/>
                    <a:pt x="1856867" y="257336"/>
                    <a:pt x="1841500" y="243112"/>
                  </a:cubicBezTo>
                  <a:cubicBezTo>
                    <a:pt x="1664716" y="78012"/>
                    <a:pt x="1444244" y="30641"/>
                    <a:pt x="1204087" y="65312"/>
                  </a:cubicBezTo>
                  <a:cubicBezTo>
                    <a:pt x="1039749" y="89189"/>
                    <a:pt x="905002" y="169960"/>
                    <a:pt x="784987" y="274862"/>
                  </a:cubicBezTo>
                  <a:cubicBezTo>
                    <a:pt x="594487" y="439962"/>
                    <a:pt x="406908" y="608110"/>
                    <a:pt x="217043" y="773846"/>
                  </a:cubicBezTo>
                  <a:cubicBezTo>
                    <a:pt x="144484" y="837091"/>
                    <a:pt x="72136" y="900122"/>
                    <a:pt x="0" y="962948"/>
                  </a:cubicBezTo>
                  <a:lnTo>
                    <a:pt x="0" y="894749"/>
                  </a:lnTo>
                  <a:lnTo>
                    <a:pt x="80137" y="824137"/>
                  </a:lnTo>
                  <a:cubicBezTo>
                    <a:pt x="318389" y="614587"/>
                    <a:pt x="553847" y="401990"/>
                    <a:pt x="795909" y="196630"/>
                  </a:cubicBezTo>
                  <a:cubicBezTo>
                    <a:pt x="1104646" y="-65117"/>
                    <a:pt x="1518666" y="-44670"/>
                    <a:pt x="1795018" y="135543"/>
                  </a:cubicBezTo>
                  <a:cubicBezTo>
                    <a:pt x="1904238" y="206917"/>
                    <a:pt x="1986534" y="304327"/>
                    <a:pt x="2074418" y="396402"/>
                  </a:cubicBezTo>
                  <a:lnTo>
                    <a:pt x="2177415" y="506256"/>
                  </a:lnTo>
                  <a:lnTo>
                    <a:pt x="2212975" y="544357"/>
                  </a:lnTo>
                  <a:lnTo>
                    <a:pt x="2247011" y="580678"/>
                  </a:lnTo>
                  <a:lnTo>
                    <a:pt x="2282190" y="618143"/>
                  </a:lnTo>
                  <a:lnTo>
                    <a:pt x="2316099" y="654339"/>
                  </a:lnTo>
                  <a:lnTo>
                    <a:pt x="2350135" y="690660"/>
                  </a:lnTo>
                  <a:lnTo>
                    <a:pt x="2391410" y="734602"/>
                  </a:lnTo>
                  <a:lnTo>
                    <a:pt x="2427605" y="772702"/>
                  </a:lnTo>
                  <a:lnTo>
                    <a:pt x="2465705" y="812708"/>
                  </a:lnTo>
                  <a:lnTo>
                    <a:pt x="2502789" y="852204"/>
                  </a:lnTo>
                  <a:lnTo>
                    <a:pt x="3565398" y="1985426"/>
                  </a:lnTo>
                  <a:lnTo>
                    <a:pt x="3603498" y="2026573"/>
                  </a:lnTo>
                  <a:lnTo>
                    <a:pt x="3640582" y="2066197"/>
                  </a:lnTo>
                  <a:lnTo>
                    <a:pt x="3676523" y="2104297"/>
                  </a:lnTo>
                  <a:lnTo>
                    <a:pt x="3714623" y="2144810"/>
                  </a:lnTo>
                  <a:lnTo>
                    <a:pt x="3752723" y="2185069"/>
                  </a:lnTo>
                  <a:lnTo>
                    <a:pt x="3790823" y="2225455"/>
                  </a:lnTo>
                  <a:lnTo>
                    <a:pt x="3830066" y="2267239"/>
                  </a:lnTo>
                  <a:lnTo>
                    <a:pt x="3864991" y="2304577"/>
                  </a:lnTo>
                  <a:lnTo>
                    <a:pt x="3899408" y="2341280"/>
                  </a:lnTo>
                  <a:close/>
                </a:path>
              </a:pathLst>
            </a:custGeom>
            <a:solidFill>
              <a:schemeClr val="accent2"/>
            </a:solidFill>
            <a:ln w="12692" cap="flat">
              <a:noFill/>
              <a:prstDash val="solid"/>
              <a:miter/>
            </a:ln>
          </p:spPr>
          <p:txBody>
            <a:bodyPr rtlCol="0" anchor="ctr"/>
            <a:lstStyle/>
            <a:p>
              <a:endParaRPr lang="en-US" sz="2118"/>
            </a:p>
          </p:txBody>
        </p:sp>
        <p:sp>
          <p:nvSpPr>
            <p:cNvPr id="28" name="Freeform: Shape 27">
              <a:extLst>
                <a:ext uri="{FF2B5EF4-FFF2-40B4-BE49-F238E27FC236}">
                  <a16:creationId xmlns="" xmlns:a16="http://schemas.microsoft.com/office/drawing/2014/main" id="{F243D559-B9C0-4B06-8B82-CA12F1C2979D}"/>
                </a:ext>
              </a:extLst>
            </p:cNvPr>
            <p:cNvSpPr/>
            <p:nvPr/>
          </p:nvSpPr>
          <p:spPr>
            <a:xfrm>
              <a:off x="0" y="4376760"/>
              <a:ext cx="4932045" cy="3395639"/>
            </a:xfrm>
            <a:custGeom>
              <a:avLst/>
              <a:gdLst>
                <a:gd name="connsiteX0" fmla="*/ 4932045 w 4932045"/>
                <a:gd name="connsiteY0" fmla="*/ 3395640 h 3395639"/>
                <a:gd name="connsiteX1" fmla="*/ 4854829 w 4932045"/>
                <a:gd name="connsiteY1" fmla="*/ 3395640 h 3395639"/>
                <a:gd name="connsiteX2" fmla="*/ 3935222 w 4932045"/>
                <a:gd name="connsiteY2" fmla="*/ 2414057 h 3395639"/>
                <a:gd name="connsiteX3" fmla="*/ 3900932 w 4932045"/>
                <a:gd name="connsiteY3" fmla="*/ 2377481 h 3395639"/>
                <a:gd name="connsiteX4" fmla="*/ 3866007 w 4932045"/>
                <a:gd name="connsiteY4" fmla="*/ 2340270 h 3395639"/>
                <a:gd name="connsiteX5" fmla="*/ 3826764 w 4932045"/>
                <a:gd name="connsiteY5" fmla="*/ 2298360 h 3395639"/>
                <a:gd name="connsiteX6" fmla="*/ 3788664 w 4932045"/>
                <a:gd name="connsiteY6" fmla="*/ 2258228 h 3395639"/>
                <a:gd name="connsiteX7" fmla="*/ 3750564 w 4932045"/>
                <a:gd name="connsiteY7" fmla="*/ 2217969 h 3395639"/>
                <a:gd name="connsiteX8" fmla="*/ 3712464 w 4932045"/>
                <a:gd name="connsiteY8" fmla="*/ 2177329 h 3395639"/>
                <a:gd name="connsiteX9" fmla="*/ 3676650 w 4932045"/>
                <a:gd name="connsiteY9" fmla="*/ 2139229 h 3395639"/>
                <a:gd name="connsiteX10" fmla="*/ 3640582 w 4932045"/>
                <a:gd name="connsiteY10" fmla="*/ 2100240 h 3395639"/>
                <a:gd name="connsiteX11" fmla="*/ 3602482 w 4932045"/>
                <a:gd name="connsiteY11" fmla="*/ 2058965 h 3395639"/>
                <a:gd name="connsiteX12" fmla="*/ 2540000 w 4932045"/>
                <a:gd name="connsiteY12" fmla="*/ 924601 h 3395639"/>
                <a:gd name="connsiteX13" fmla="*/ 2502916 w 4932045"/>
                <a:gd name="connsiteY13" fmla="*/ 885104 h 3395639"/>
                <a:gd name="connsiteX14" fmla="*/ 2465578 w 4932045"/>
                <a:gd name="connsiteY14" fmla="*/ 845226 h 3395639"/>
                <a:gd name="connsiteX15" fmla="*/ 2429383 w 4932045"/>
                <a:gd name="connsiteY15" fmla="*/ 807126 h 3395639"/>
                <a:gd name="connsiteX16" fmla="*/ 2387600 w 4932045"/>
                <a:gd name="connsiteY16" fmla="*/ 762549 h 3395639"/>
                <a:gd name="connsiteX17" fmla="*/ 2353564 w 4932045"/>
                <a:gd name="connsiteY17" fmla="*/ 726227 h 3395639"/>
                <a:gd name="connsiteX18" fmla="*/ 2320417 w 4932045"/>
                <a:gd name="connsiteY18" fmla="*/ 690540 h 3395639"/>
                <a:gd name="connsiteX19" fmla="*/ 2285238 w 4932045"/>
                <a:gd name="connsiteY19" fmla="*/ 652440 h 3395639"/>
                <a:gd name="connsiteX20" fmla="*/ 2251329 w 4932045"/>
                <a:gd name="connsiteY20" fmla="*/ 616245 h 3395639"/>
                <a:gd name="connsiteX21" fmla="*/ 2215769 w 4932045"/>
                <a:gd name="connsiteY21" fmla="*/ 578145 h 3395639"/>
                <a:gd name="connsiteX22" fmla="*/ 1991360 w 4932045"/>
                <a:gd name="connsiteY22" fmla="*/ 338750 h 3395639"/>
                <a:gd name="connsiteX23" fmla="*/ 717296 w 4932045"/>
                <a:gd name="connsiteY23" fmla="*/ 295824 h 3395639"/>
                <a:gd name="connsiteX24" fmla="*/ 0 w 4932045"/>
                <a:gd name="connsiteY24" fmla="*/ 932729 h 3395639"/>
                <a:gd name="connsiteX25" fmla="*/ 0 w 4932045"/>
                <a:gd name="connsiteY25" fmla="*/ 856529 h 3395639"/>
                <a:gd name="connsiteX26" fmla="*/ 704596 w 4932045"/>
                <a:gd name="connsiteY26" fmla="*/ 236896 h 3395639"/>
                <a:gd name="connsiteX27" fmla="*/ 2002028 w 4932045"/>
                <a:gd name="connsiteY27" fmla="*/ 272837 h 3395639"/>
                <a:gd name="connsiteX28" fmla="*/ 2256663 w 4932045"/>
                <a:gd name="connsiteY28" fmla="*/ 542077 h 3395639"/>
                <a:gd name="connsiteX29" fmla="*/ 2292223 w 4932045"/>
                <a:gd name="connsiteY29" fmla="*/ 580177 h 3395639"/>
                <a:gd name="connsiteX30" fmla="*/ 2326259 w 4932045"/>
                <a:gd name="connsiteY30" fmla="*/ 616499 h 3395639"/>
                <a:gd name="connsiteX31" fmla="*/ 2361311 w 4932045"/>
                <a:gd name="connsiteY31" fmla="*/ 653710 h 3395639"/>
                <a:gd name="connsiteX32" fmla="*/ 2394966 w 4932045"/>
                <a:gd name="connsiteY32" fmla="*/ 689524 h 3395639"/>
                <a:gd name="connsiteX33" fmla="*/ 2429129 w 4932045"/>
                <a:gd name="connsiteY33" fmla="*/ 725846 h 3395639"/>
                <a:gd name="connsiteX34" fmla="*/ 2470404 w 4932045"/>
                <a:gd name="connsiteY34" fmla="*/ 769915 h 3395639"/>
                <a:gd name="connsiteX35" fmla="*/ 2506599 w 4932045"/>
                <a:gd name="connsiteY35" fmla="*/ 808015 h 3395639"/>
                <a:gd name="connsiteX36" fmla="*/ 2543937 w 4932045"/>
                <a:gd name="connsiteY36" fmla="*/ 847766 h 3395639"/>
                <a:gd name="connsiteX37" fmla="*/ 2581021 w 4932045"/>
                <a:gd name="connsiteY37" fmla="*/ 887263 h 3395639"/>
                <a:gd name="connsiteX38" fmla="*/ 3643630 w 4932045"/>
                <a:gd name="connsiteY38" fmla="*/ 2020230 h 3395639"/>
                <a:gd name="connsiteX39" fmla="*/ 3683000 w 4932045"/>
                <a:gd name="connsiteY39" fmla="*/ 2062140 h 3395639"/>
                <a:gd name="connsiteX40" fmla="*/ 3720084 w 4932045"/>
                <a:gd name="connsiteY40" fmla="*/ 2101637 h 3395639"/>
                <a:gd name="connsiteX41" fmla="*/ 3755644 w 4932045"/>
                <a:gd name="connsiteY41" fmla="*/ 2139737 h 3395639"/>
                <a:gd name="connsiteX42" fmla="*/ 3793744 w 4932045"/>
                <a:gd name="connsiteY42" fmla="*/ 2180504 h 3395639"/>
                <a:gd name="connsiteX43" fmla="*/ 3831844 w 4932045"/>
                <a:gd name="connsiteY43" fmla="*/ 2220890 h 3395639"/>
                <a:gd name="connsiteX44" fmla="*/ 3869182 w 4932045"/>
                <a:gd name="connsiteY44" fmla="*/ 2260641 h 3395639"/>
                <a:gd name="connsiteX45" fmla="*/ 3908552 w 4932045"/>
                <a:gd name="connsiteY45" fmla="*/ 2302678 h 3395639"/>
                <a:gd name="connsiteX46" fmla="*/ 3943477 w 4932045"/>
                <a:gd name="connsiteY46" fmla="*/ 2339762 h 3395639"/>
                <a:gd name="connsiteX47" fmla="*/ 3977513 w 4932045"/>
                <a:gd name="connsiteY47" fmla="*/ 2376084 h 339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32045" h="3395639">
                  <a:moveTo>
                    <a:pt x="4932045" y="3395640"/>
                  </a:moveTo>
                  <a:lnTo>
                    <a:pt x="4854829" y="3395640"/>
                  </a:lnTo>
                  <a:lnTo>
                    <a:pt x="3935222" y="2414057"/>
                  </a:lnTo>
                  <a:lnTo>
                    <a:pt x="3900932" y="2377481"/>
                  </a:lnTo>
                  <a:lnTo>
                    <a:pt x="3866007" y="2340270"/>
                  </a:lnTo>
                  <a:lnTo>
                    <a:pt x="3826764" y="2298360"/>
                  </a:lnTo>
                  <a:lnTo>
                    <a:pt x="3788664" y="2258228"/>
                  </a:lnTo>
                  <a:lnTo>
                    <a:pt x="3750564" y="2217969"/>
                  </a:lnTo>
                  <a:lnTo>
                    <a:pt x="3712464" y="2177329"/>
                  </a:lnTo>
                  <a:lnTo>
                    <a:pt x="3676650" y="2139229"/>
                  </a:lnTo>
                  <a:lnTo>
                    <a:pt x="3640582" y="2100240"/>
                  </a:lnTo>
                  <a:lnTo>
                    <a:pt x="3602482" y="2058965"/>
                  </a:lnTo>
                  <a:lnTo>
                    <a:pt x="2540000" y="924601"/>
                  </a:lnTo>
                  <a:lnTo>
                    <a:pt x="2502916" y="885104"/>
                  </a:lnTo>
                  <a:lnTo>
                    <a:pt x="2465578" y="845226"/>
                  </a:lnTo>
                  <a:lnTo>
                    <a:pt x="2429383" y="807126"/>
                  </a:lnTo>
                  <a:lnTo>
                    <a:pt x="2387600" y="762549"/>
                  </a:lnTo>
                  <a:lnTo>
                    <a:pt x="2353564" y="726227"/>
                  </a:lnTo>
                  <a:lnTo>
                    <a:pt x="2320417" y="690540"/>
                  </a:lnTo>
                  <a:lnTo>
                    <a:pt x="2285238" y="652440"/>
                  </a:lnTo>
                  <a:lnTo>
                    <a:pt x="2251329" y="616245"/>
                  </a:lnTo>
                  <a:cubicBezTo>
                    <a:pt x="2238629" y="603545"/>
                    <a:pt x="2227326" y="590845"/>
                    <a:pt x="2215769" y="578145"/>
                  </a:cubicBezTo>
                  <a:lnTo>
                    <a:pt x="1991360" y="338750"/>
                  </a:lnTo>
                  <a:cubicBezTo>
                    <a:pt x="1659509" y="-18247"/>
                    <a:pt x="1090676" y="-38948"/>
                    <a:pt x="717296" y="295824"/>
                  </a:cubicBezTo>
                  <a:cubicBezTo>
                    <a:pt x="479298" y="509349"/>
                    <a:pt x="240199" y="721655"/>
                    <a:pt x="0" y="932729"/>
                  </a:cubicBezTo>
                  <a:lnTo>
                    <a:pt x="0" y="856529"/>
                  </a:lnTo>
                  <a:cubicBezTo>
                    <a:pt x="234273" y="649430"/>
                    <a:pt x="469138" y="442890"/>
                    <a:pt x="704596" y="236896"/>
                  </a:cubicBezTo>
                  <a:cubicBezTo>
                    <a:pt x="1079912" y="-92301"/>
                    <a:pt x="1645514" y="-76629"/>
                    <a:pt x="2002028" y="272837"/>
                  </a:cubicBezTo>
                  <a:cubicBezTo>
                    <a:pt x="2012950" y="283505"/>
                    <a:pt x="2105406" y="381422"/>
                    <a:pt x="2256663" y="542077"/>
                  </a:cubicBezTo>
                  <a:lnTo>
                    <a:pt x="2292223" y="580177"/>
                  </a:lnTo>
                  <a:lnTo>
                    <a:pt x="2326259" y="616499"/>
                  </a:lnTo>
                  <a:lnTo>
                    <a:pt x="2361311" y="653710"/>
                  </a:lnTo>
                  <a:lnTo>
                    <a:pt x="2394966" y="689524"/>
                  </a:lnTo>
                  <a:lnTo>
                    <a:pt x="2429129" y="725846"/>
                  </a:lnTo>
                  <a:lnTo>
                    <a:pt x="2470404" y="769915"/>
                  </a:lnTo>
                  <a:lnTo>
                    <a:pt x="2506599" y="808015"/>
                  </a:lnTo>
                  <a:lnTo>
                    <a:pt x="2543937" y="847766"/>
                  </a:lnTo>
                  <a:lnTo>
                    <a:pt x="2581021" y="887263"/>
                  </a:lnTo>
                  <a:cubicBezTo>
                    <a:pt x="2870708" y="1195873"/>
                    <a:pt x="3244342" y="1594272"/>
                    <a:pt x="3643630" y="2020230"/>
                  </a:cubicBezTo>
                  <a:lnTo>
                    <a:pt x="3683000" y="2062140"/>
                  </a:lnTo>
                  <a:lnTo>
                    <a:pt x="3720084" y="2101637"/>
                  </a:lnTo>
                  <a:cubicBezTo>
                    <a:pt x="3731768" y="2114337"/>
                    <a:pt x="3743706" y="2127037"/>
                    <a:pt x="3755644" y="2139737"/>
                  </a:cubicBezTo>
                  <a:lnTo>
                    <a:pt x="3793744" y="2180504"/>
                  </a:lnTo>
                  <a:lnTo>
                    <a:pt x="3831844" y="2220890"/>
                  </a:lnTo>
                  <a:lnTo>
                    <a:pt x="3869182" y="2260641"/>
                  </a:lnTo>
                  <a:cubicBezTo>
                    <a:pt x="3881882" y="2274611"/>
                    <a:pt x="3895471" y="2288581"/>
                    <a:pt x="3908552" y="2302678"/>
                  </a:cubicBezTo>
                  <a:lnTo>
                    <a:pt x="3943477" y="2339762"/>
                  </a:lnTo>
                  <a:cubicBezTo>
                    <a:pt x="3954653" y="2351827"/>
                    <a:pt x="3966083" y="2364019"/>
                    <a:pt x="3977513" y="2376084"/>
                  </a:cubicBezTo>
                  <a:close/>
                </a:path>
              </a:pathLst>
            </a:custGeom>
            <a:solidFill>
              <a:schemeClr val="accent2"/>
            </a:solidFill>
            <a:ln w="12692" cap="flat">
              <a:noFill/>
              <a:prstDash val="solid"/>
              <a:miter/>
            </a:ln>
          </p:spPr>
          <p:txBody>
            <a:bodyPr rtlCol="0" anchor="ctr"/>
            <a:lstStyle/>
            <a:p>
              <a:endParaRPr lang="en-US" sz="2118"/>
            </a:p>
          </p:txBody>
        </p:sp>
        <p:sp>
          <p:nvSpPr>
            <p:cNvPr id="29" name="Freeform: Shape 28">
              <a:extLst>
                <a:ext uri="{FF2B5EF4-FFF2-40B4-BE49-F238E27FC236}">
                  <a16:creationId xmlns="" xmlns:a16="http://schemas.microsoft.com/office/drawing/2014/main" id="{0E0CB3A9-8119-410A-A834-687368EAB2E5}"/>
                </a:ext>
              </a:extLst>
            </p:cNvPr>
            <p:cNvSpPr/>
            <p:nvPr/>
          </p:nvSpPr>
          <p:spPr>
            <a:xfrm>
              <a:off x="1286305" y="0"/>
              <a:ext cx="3110004" cy="7772400"/>
            </a:xfrm>
            <a:custGeom>
              <a:avLst/>
              <a:gdLst>
                <a:gd name="connsiteX0" fmla="*/ 2966544 w 3110004"/>
                <a:gd name="connsiteY0" fmla="*/ 6055995 h 7772400"/>
                <a:gd name="connsiteX1" fmla="*/ 2468704 w 3110004"/>
                <a:gd name="connsiteY1" fmla="*/ 6515989 h 7772400"/>
                <a:gd name="connsiteX2" fmla="*/ 2427048 w 3110004"/>
                <a:gd name="connsiteY2" fmla="*/ 6554089 h 7772400"/>
                <a:gd name="connsiteX3" fmla="*/ 2390218 w 3110004"/>
                <a:gd name="connsiteY3" fmla="*/ 6587744 h 7772400"/>
                <a:gd name="connsiteX4" fmla="*/ 2348435 w 3110004"/>
                <a:gd name="connsiteY4" fmla="*/ 6625844 h 7772400"/>
                <a:gd name="connsiteX5" fmla="*/ 2304620 w 3110004"/>
                <a:gd name="connsiteY5" fmla="*/ 6665849 h 7772400"/>
                <a:gd name="connsiteX6" fmla="*/ 2265250 w 3110004"/>
                <a:gd name="connsiteY6" fmla="*/ 6701790 h 7772400"/>
                <a:gd name="connsiteX7" fmla="*/ 2221943 w 3110004"/>
                <a:gd name="connsiteY7" fmla="*/ 6741414 h 7772400"/>
                <a:gd name="connsiteX8" fmla="*/ 2180795 w 3110004"/>
                <a:gd name="connsiteY8" fmla="*/ 6779514 h 7772400"/>
                <a:gd name="connsiteX9" fmla="*/ 2140536 w 3110004"/>
                <a:gd name="connsiteY9" fmla="*/ 6816344 h 7772400"/>
                <a:gd name="connsiteX10" fmla="*/ 2097102 w 3110004"/>
                <a:gd name="connsiteY10" fmla="*/ 6855841 h 7772400"/>
                <a:gd name="connsiteX11" fmla="*/ 1090119 w 3110004"/>
                <a:gd name="connsiteY11" fmla="*/ 7772400 h 7772400"/>
                <a:gd name="connsiteX12" fmla="*/ 1006426 w 3110004"/>
                <a:gd name="connsiteY12" fmla="*/ 7772400 h 7772400"/>
                <a:gd name="connsiteX13" fmla="*/ 2060526 w 3110004"/>
                <a:gd name="connsiteY13" fmla="*/ 6815836 h 7772400"/>
                <a:gd name="connsiteX14" fmla="*/ 2103960 w 3110004"/>
                <a:gd name="connsiteY14" fmla="*/ 6776466 h 7772400"/>
                <a:gd name="connsiteX15" fmla="*/ 2144346 w 3110004"/>
                <a:gd name="connsiteY15" fmla="*/ 6739890 h 7772400"/>
                <a:gd name="connsiteX16" fmla="*/ 2185494 w 3110004"/>
                <a:gd name="connsiteY16" fmla="*/ 6701790 h 7772400"/>
                <a:gd name="connsiteX17" fmla="*/ 2228928 w 3110004"/>
                <a:gd name="connsiteY17" fmla="*/ 6662420 h 7772400"/>
                <a:gd name="connsiteX18" fmla="*/ 2268425 w 3110004"/>
                <a:gd name="connsiteY18" fmla="*/ 6626607 h 7772400"/>
                <a:gd name="connsiteX19" fmla="*/ 2312367 w 3110004"/>
                <a:gd name="connsiteY19" fmla="*/ 6586856 h 7772400"/>
                <a:gd name="connsiteX20" fmla="*/ 2354277 w 3110004"/>
                <a:gd name="connsiteY20" fmla="*/ 6548756 h 7772400"/>
                <a:gd name="connsiteX21" fmla="*/ 2391234 w 3110004"/>
                <a:gd name="connsiteY21" fmla="*/ 6515100 h 7772400"/>
                <a:gd name="connsiteX22" fmla="*/ 2433144 w 3110004"/>
                <a:gd name="connsiteY22" fmla="*/ 6477000 h 7772400"/>
                <a:gd name="connsiteX23" fmla="*/ 2847672 w 3110004"/>
                <a:gd name="connsiteY23" fmla="*/ 6102604 h 7772400"/>
                <a:gd name="connsiteX24" fmla="*/ 2879422 w 3110004"/>
                <a:gd name="connsiteY24" fmla="*/ 5293106 h 7772400"/>
                <a:gd name="connsiteX25" fmla="*/ 2129106 w 3110004"/>
                <a:gd name="connsiteY25" fmla="*/ 4507865 h 7772400"/>
                <a:gd name="connsiteX26" fmla="*/ 2123264 w 3110004"/>
                <a:gd name="connsiteY26" fmla="*/ 4501642 h 7772400"/>
                <a:gd name="connsiteX27" fmla="*/ 2097864 w 3110004"/>
                <a:gd name="connsiteY27" fmla="*/ 4474591 h 7772400"/>
                <a:gd name="connsiteX28" fmla="*/ 2092657 w 3110004"/>
                <a:gd name="connsiteY28" fmla="*/ 4469130 h 7772400"/>
                <a:gd name="connsiteX29" fmla="*/ 2058494 w 3110004"/>
                <a:gd name="connsiteY29" fmla="*/ 4432808 h 7772400"/>
                <a:gd name="connsiteX30" fmla="*/ 2056335 w 3110004"/>
                <a:gd name="connsiteY30" fmla="*/ 4430649 h 7772400"/>
                <a:gd name="connsiteX31" fmla="*/ 2045159 w 3110004"/>
                <a:gd name="connsiteY31" fmla="*/ 4418838 h 7772400"/>
                <a:gd name="connsiteX32" fmla="*/ 2021537 w 3110004"/>
                <a:gd name="connsiteY32" fmla="*/ 4393438 h 7772400"/>
                <a:gd name="connsiteX33" fmla="*/ 1979627 w 3110004"/>
                <a:gd name="connsiteY33" fmla="*/ 4349115 h 7772400"/>
                <a:gd name="connsiteX34" fmla="*/ 1945337 w 3110004"/>
                <a:gd name="connsiteY34" fmla="*/ 4312793 h 7772400"/>
                <a:gd name="connsiteX35" fmla="*/ 1915111 w 3110004"/>
                <a:gd name="connsiteY35" fmla="*/ 4280789 h 7772400"/>
                <a:gd name="connsiteX36" fmla="*/ 1881075 w 3110004"/>
                <a:gd name="connsiteY36" fmla="*/ 4244721 h 7772400"/>
                <a:gd name="connsiteX37" fmla="*/ 1847547 w 3110004"/>
                <a:gd name="connsiteY37" fmla="*/ 4209288 h 7772400"/>
                <a:gd name="connsiteX38" fmla="*/ 1815797 w 3110004"/>
                <a:gd name="connsiteY38" fmla="*/ 4175506 h 7772400"/>
                <a:gd name="connsiteX39" fmla="*/ 1812114 w 3110004"/>
                <a:gd name="connsiteY39" fmla="*/ 4171569 h 7772400"/>
                <a:gd name="connsiteX40" fmla="*/ 243283 w 3110004"/>
                <a:gd name="connsiteY40" fmla="*/ 2515108 h 7772400"/>
                <a:gd name="connsiteX41" fmla="*/ 4904 w 3110004"/>
                <a:gd name="connsiteY41" fmla="*/ 1863598 h 7772400"/>
                <a:gd name="connsiteX42" fmla="*/ 252427 w 3110004"/>
                <a:gd name="connsiteY42" fmla="*/ 1377950 h 7772400"/>
                <a:gd name="connsiteX43" fmla="*/ 489663 w 3110004"/>
                <a:gd name="connsiteY43" fmla="*/ 1165606 h 7772400"/>
                <a:gd name="connsiteX44" fmla="*/ 889078 w 3110004"/>
                <a:gd name="connsiteY44" fmla="*/ 812927 h 7772400"/>
                <a:gd name="connsiteX45" fmla="*/ 928194 w 3110004"/>
                <a:gd name="connsiteY45" fmla="*/ 778383 h 7772400"/>
                <a:gd name="connsiteX46" fmla="*/ 967437 w 3110004"/>
                <a:gd name="connsiteY46" fmla="*/ 743585 h 7772400"/>
                <a:gd name="connsiteX47" fmla="*/ 1005918 w 3110004"/>
                <a:gd name="connsiteY47" fmla="*/ 711200 h 7772400"/>
                <a:gd name="connsiteX48" fmla="*/ 1044907 w 3110004"/>
                <a:gd name="connsiteY48" fmla="*/ 676656 h 7772400"/>
                <a:gd name="connsiteX49" fmla="*/ 1083896 w 3110004"/>
                <a:gd name="connsiteY49" fmla="*/ 642239 h 7772400"/>
                <a:gd name="connsiteX50" fmla="*/ 1115265 w 3110004"/>
                <a:gd name="connsiteY50" fmla="*/ 614553 h 7772400"/>
                <a:gd name="connsiteX51" fmla="*/ 1154127 w 3110004"/>
                <a:gd name="connsiteY51" fmla="*/ 580136 h 7772400"/>
                <a:gd name="connsiteX52" fmla="*/ 1192227 w 3110004"/>
                <a:gd name="connsiteY52" fmla="*/ 546862 h 7772400"/>
                <a:gd name="connsiteX53" fmla="*/ 1230327 w 3110004"/>
                <a:gd name="connsiteY53" fmla="*/ 512826 h 7772400"/>
                <a:gd name="connsiteX54" fmla="*/ 1810844 w 3110004"/>
                <a:gd name="connsiteY54" fmla="*/ 0 h 7772400"/>
                <a:gd name="connsiteX55" fmla="*/ 1892378 w 3110004"/>
                <a:gd name="connsiteY55" fmla="*/ 0 h 7772400"/>
                <a:gd name="connsiteX56" fmla="*/ 1265125 w 3110004"/>
                <a:gd name="connsiteY56" fmla="*/ 554482 h 7772400"/>
                <a:gd name="connsiteX57" fmla="*/ 1227025 w 3110004"/>
                <a:gd name="connsiteY57" fmla="*/ 588772 h 7772400"/>
                <a:gd name="connsiteX58" fmla="*/ 1188925 w 3110004"/>
                <a:gd name="connsiteY58" fmla="*/ 622046 h 7772400"/>
                <a:gd name="connsiteX59" fmla="*/ 1150063 w 3110004"/>
                <a:gd name="connsiteY59" fmla="*/ 656463 h 7772400"/>
                <a:gd name="connsiteX60" fmla="*/ 1118694 w 3110004"/>
                <a:gd name="connsiteY60" fmla="*/ 684149 h 7772400"/>
                <a:gd name="connsiteX61" fmla="*/ 1079578 w 3110004"/>
                <a:gd name="connsiteY61" fmla="*/ 718693 h 7772400"/>
                <a:gd name="connsiteX62" fmla="*/ 1040716 w 3110004"/>
                <a:gd name="connsiteY62" fmla="*/ 753110 h 7772400"/>
                <a:gd name="connsiteX63" fmla="*/ 1002616 w 3110004"/>
                <a:gd name="connsiteY63" fmla="*/ 787273 h 7772400"/>
                <a:gd name="connsiteX64" fmla="*/ 963373 w 3110004"/>
                <a:gd name="connsiteY64" fmla="*/ 822071 h 7772400"/>
                <a:gd name="connsiteX65" fmla="*/ 923495 w 3110004"/>
                <a:gd name="connsiteY65" fmla="*/ 856615 h 7772400"/>
                <a:gd name="connsiteX66" fmla="*/ 428830 w 3110004"/>
                <a:gd name="connsiteY66" fmla="*/ 1294638 h 7772400"/>
                <a:gd name="connsiteX67" fmla="*/ 198960 w 3110004"/>
                <a:gd name="connsiteY67" fmla="*/ 1518793 h 7772400"/>
                <a:gd name="connsiteX68" fmla="*/ 259539 w 3110004"/>
                <a:gd name="connsiteY68" fmla="*/ 2452751 h 7772400"/>
                <a:gd name="connsiteX69" fmla="*/ 1851865 w 3110004"/>
                <a:gd name="connsiteY69" fmla="*/ 4137406 h 7772400"/>
                <a:gd name="connsiteX70" fmla="*/ 1854786 w 3110004"/>
                <a:gd name="connsiteY70" fmla="*/ 4140581 h 7772400"/>
                <a:gd name="connsiteX71" fmla="*/ 1887552 w 3110004"/>
                <a:gd name="connsiteY71" fmla="*/ 4174744 h 7772400"/>
                <a:gd name="connsiteX72" fmla="*/ 1921207 w 3110004"/>
                <a:gd name="connsiteY72" fmla="*/ 4210050 h 7772400"/>
                <a:gd name="connsiteX73" fmla="*/ 1955370 w 3110004"/>
                <a:gd name="connsiteY73" fmla="*/ 4245991 h 7772400"/>
                <a:gd name="connsiteX74" fmla="*/ 1985723 w 3110004"/>
                <a:gd name="connsiteY74" fmla="*/ 4277614 h 7772400"/>
                <a:gd name="connsiteX75" fmla="*/ 2020140 w 3110004"/>
                <a:gd name="connsiteY75" fmla="*/ 4313809 h 7772400"/>
                <a:gd name="connsiteX76" fmla="*/ 2062177 w 3110004"/>
                <a:gd name="connsiteY76" fmla="*/ 4357878 h 7772400"/>
                <a:gd name="connsiteX77" fmla="*/ 2087577 w 3110004"/>
                <a:gd name="connsiteY77" fmla="*/ 4384802 h 7772400"/>
                <a:gd name="connsiteX78" fmla="*/ 2097356 w 3110004"/>
                <a:gd name="connsiteY78" fmla="*/ 4395089 h 7772400"/>
                <a:gd name="connsiteX79" fmla="*/ 2099134 w 3110004"/>
                <a:gd name="connsiteY79" fmla="*/ 4396867 h 7772400"/>
                <a:gd name="connsiteX80" fmla="*/ 2133424 w 3110004"/>
                <a:gd name="connsiteY80" fmla="*/ 4432681 h 7772400"/>
                <a:gd name="connsiteX81" fmla="*/ 2138758 w 3110004"/>
                <a:gd name="connsiteY81" fmla="*/ 4438396 h 7772400"/>
                <a:gd name="connsiteX82" fmla="*/ 2164158 w 3110004"/>
                <a:gd name="connsiteY82" fmla="*/ 4465447 h 7772400"/>
                <a:gd name="connsiteX83" fmla="*/ 2169873 w 3110004"/>
                <a:gd name="connsiteY83" fmla="*/ 4471416 h 7772400"/>
                <a:gd name="connsiteX84" fmla="*/ 2956003 w 3110004"/>
                <a:gd name="connsiteY84" fmla="*/ 5299837 h 7772400"/>
                <a:gd name="connsiteX85" fmla="*/ 2966544 w 3110004"/>
                <a:gd name="connsiteY85" fmla="*/ 6055995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10004" h="7772400">
                  <a:moveTo>
                    <a:pt x="2966544" y="6055995"/>
                  </a:moveTo>
                  <a:cubicBezTo>
                    <a:pt x="2944827" y="6079109"/>
                    <a:pt x="2750644" y="6258306"/>
                    <a:pt x="2468704" y="6515989"/>
                  </a:cubicBezTo>
                  <a:lnTo>
                    <a:pt x="2427048" y="6554089"/>
                  </a:lnTo>
                  <a:lnTo>
                    <a:pt x="2390218" y="6587744"/>
                  </a:lnTo>
                  <a:lnTo>
                    <a:pt x="2348435" y="6625844"/>
                  </a:lnTo>
                  <a:lnTo>
                    <a:pt x="2304620" y="6665849"/>
                  </a:lnTo>
                  <a:lnTo>
                    <a:pt x="2265250" y="6701790"/>
                  </a:lnTo>
                  <a:lnTo>
                    <a:pt x="2221943" y="6741414"/>
                  </a:lnTo>
                  <a:lnTo>
                    <a:pt x="2180795" y="6779514"/>
                  </a:lnTo>
                  <a:cubicBezTo>
                    <a:pt x="2167460" y="6792214"/>
                    <a:pt x="2153998" y="6803898"/>
                    <a:pt x="2140536" y="6816344"/>
                  </a:cubicBezTo>
                  <a:lnTo>
                    <a:pt x="2097102" y="6855841"/>
                  </a:lnTo>
                  <a:cubicBezTo>
                    <a:pt x="1784174" y="7141083"/>
                    <a:pt x="1425653" y="7467600"/>
                    <a:pt x="1090119" y="7772400"/>
                  </a:cubicBezTo>
                  <a:lnTo>
                    <a:pt x="1006426" y="7772400"/>
                  </a:lnTo>
                  <a:cubicBezTo>
                    <a:pt x="1358597" y="7452741"/>
                    <a:pt x="1738073" y="7108318"/>
                    <a:pt x="2060526" y="6815836"/>
                  </a:cubicBezTo>
                  <a:lnTo>
                    <a:pt x="2103960" y="6776466"/>
                  </a:lnTo>
                  <a:lnTo>
                    <a:pt x="2144346" y="6739890"/>
                  </a:lnTo>
                  <a:lnTo>
                    <a:pt x="2185494" y="6701790"/>
                  </a:lnTo>
                  <a:lnTo>
                    <a:pt x="2228928" y="6662420"/>
                  </a:lnTo>
                  <a:lnTo>
                    <a:pt x="2268425" y="6626607"/>
                  </a:lnTo>
                  <a:lnTo>
                    <a:pt x="2312367" y="6586856"/>
                  </a:lnTo>
                  <a:lnTo>
                    <a:pt x="2354277" y="6548756"/>
                  </a:lnTo>
                  <a:lnTo>
                    <a:pt x="2391234" y="6515100"/>
                  </a:lnTo>
                  <a:lnTo>
                    <a:pt x="2433144" y="6477000"/>
                  </a:lnTo>
                  <a:cubicBezTo>
                    <a:pt x="2671904" y="6261100"/>
                    <a:pt x="2832178" y="6115685"/>
                    <a:pt x="2847672" y="6102604"/>
                  </a:cubicBezTo>
                  <a:cubicBezTo>
                    <a:pt x="3101672" y="5887466"/>
                    <a:pt x="3121865" y="5532882"/>
                    <a:pt x="2879422" y="5293106"/>
                  </a:cubicBezTo>
                  <a:cubicBezTo>
                    <a:pt x="2781632" y="5196332"/>
                    <a:pt x="2406347" y="4800981"/>
                    <a:pt x="2129106" y="4507865"/>
                  </a:cubicBezTo>
                  <a:lnTo>
                    <a:pt x="2123264" y="4501642"/>
                  </a:lnTo>
                  <a:lnTo>
                    <a:pt x="2097864" y="4474591"/>
                  </a:lnTo>
                  <a:cubicBezTo>
                    <a:pt x="2096213" y="4472686"/>
                    <a:pt x="2094435" y="4470908"/>
                    <a:pt x="2092657" y="4469130"/>
                  </a:cubicBezTo>
                  <a:lnTo>
                    <a:pt x="2058494" y="4432808"/>
                  </a:lnTo>
                  <a:lnTo>
                    <a:pt x="2056335" y="4430649"/>
                  </a:lnTo>
                  <a:lnTo>
                    <a:pt x="2045159" y="4418838"/>
                  </a:lnTo>
                  <a:lnTo>
                    <a:pt x="2021537" y="4393438"/>
                  </a:lnTo>
                  <a:cubicBezTo>
                    <a:pt x="2007059" y="4378071"/>
                    <a:pt x="1993089" y="4363212"/>
                    <a:pt x="1979627" y="4349115"/>
                  </a:cubicBezTo>
                  <a:lnTo>
                    <a:pt x="1945337" y="4312793"/>
                  </a:lnTo>
                  <a:lnTo>
                    <a:pt x="1915111" y="4280789"/>
                  </a:lnTo>
                  <a:lnTo>
                    <a:pt x="1881075" y="4244721"/>
                  </a:lnTo>
                  <a:lnTo>
                    <a:pt x="1847547" y="4209288"/>
                  </a:lnTo>
                  <a:lnTo>
                    <a:pt x="1815797" y="4175506"/>
                  </a:lnTo>
                  <a:cubicBezTo>
                    <a:pt x="1815797" y="4175506"/>
                    <a:pt x="1814273" y="4173728"/>
                    <a:pt x="1812114" y="4171569"/>
                  </a:cubicBezTo>
                  <a:cubicBezTo>
                    <a:pt x="1744296" y="4098163"/>
                    <a:pt x="745314" y="3042031"/>
                    <a:pt x="243283" y="2515108"/>
                  </a:cubicBezTo>
                  <a:cubicBezTo>
                    <a:pt x="66245" y="2329307"/>
                    <a:pt x="-22528" y="2115566"/>
                    <a:pt x="4904" y="1863598"/>
                  </a:cubicBezTo>
                  <a:cubicBezTo>
                    <a:pt x="25478" y="1673733"/>
                    <a:pt x="102440" y="1507998"/>
                    <a:pt x="252427" y="1377950"/>
                  </a:cubicBezTo>
                  <a:cubicBezTo>
                    <a:pt x="332564" y="1308354"/>
                    <a:pt x="410161" y="1235964"/>
                    <a:pt x="489663" y="1165606"/>
                  </a:cubicBezTo>
                  <a:lnTo>
                    <a:pt x="889078" y="812927"/>
                  </a:lnTo>
                  <a:cubicBezTo>
                    <a:pt x="901778" y="801243"/>
                    <a:pt x="914478" y="789813"/>
                    <a:pt x="928194" y="778383"/>
                  </a:cubicBezTo>
                  <a:lnTo>
                    <a:pt x="967437" y="743585"/>
                  </a:lnTo>
                  <a:lnTo>
                    <a:pt x="1005918" y="711200"/>
                  </a:lnTo>
                  <a:cubicBezTo>
                    <a:pt x="1018618" y="699516"/>
                    <a:pt x="1031318" y="688086"/>
                    <a:pt x="1044907" y="676656"/>
                  </a:cubicBezTo>
                  <a:lnTo>
                    <a:pt x="1083896" y="642239"/>
                  </a:lnTo>
                  <a:lnTo>
                    <a:pt x="1115265" y="614553"/>
                  </a:lnTo>
                  <a:lnTo>
                    <a:pt x="1154127" y="580136"/>
                  </a:lnTo>
                  <a:lnTo>
                    <a:pt x="1192227" y="546862"/>
                  </a:lnTo>
                  <a:lnTo>
                    <a:pt x="1230327" y="512826"/>
                  </a:lnTo>
                  <a:lnTo>
                    <a:pt x="1810844" y="0"/>
                  </a:lnTo>
                  <a:lnTo>
                    <a:pt x="1892378" y="0"/>
                  </a:lnTo>
                  <a:lnTo>
                    <a:pt x="1265125" y="554482"/>
                  </a:lnTo>
                  <a:lnTo>
                    <a:pt x="1227025" y="588772"/>
                  </a:lnTo>
                  <a:lnTo>
                    <a:pt x="1188925" y="622046"/>
                  </a:lnTo>
                  <a:lnTo>
                    <a:pt x="1150063" y="656463"/>
                  </a:lnTo>
                  <a:lnTo>
                    <a:pt x="1118694" y="684149"/>
                  </a:lnTo>
                  <a:lnTo>
                    <a:pt x="1079578" y="718693"/>
                  </a:lnTo>
                  <a:lnTo>
                    <a:pt x="1040716" y="753110"/>
                  </a:lnTo>
                  <a:lnTo>
                    <a:pt x="1002616" y="787273"/>
                  </a:lnTo>
                  <a:lnTo>
                    <a:pt x="963373" y="822071"/>
                  </a:lnTo>
                  <a:lnTo>
                    <a:pt x="923495" y="856615"/>
                  </a:lnTo>
                  <a:cubicBezTo>
                    <a:pt x="758560" y="1002580"/>
                    <a:pt x="593676" y="1148588"/>
                    <a:pt x="428830" y="1294638"/>
                  </a:cubicBezTo>
                  <a:cubicBezTo>
                    <a:pt x="348566" y="1365758"/>
                    <a:pt x="262968" y="1434338"/>
                    <a:pt x="198960" y="1518793"/>
                  </a:cubicBezTo>
                  <a:cubicBezTo>
                    <a:pt x="-16305" y="1800733"/>
                    <a:pt x="12778" y="2191893"/>
                    <a:pt x="259539" y="2452751"/>
                  </a:cubicBezTo>
                  <a:cubicBezTo>
                    <a:pt x="683592" y="2900299"/>
                    <a:pt x="1729437" y="4006723"/>
                    <a:pt x="1851865" y="4137406"/>
                  </a:cubicBezTo>
                  <a:lnTo>
                    <a:pt x="1854786" y="4140581"/>
                  </a:lnTo>
                  <a:lnTo>
                    <a:pt x="1887552" y="4174744"/>
                  </a:lnTo>
                  <a:cubicBezTo>
                    <a:pt x="1896823" y="4184650"/>
                    <a:pt x="1908126" y="4196461"/>
                    <a:pt x="1921207" y="4210050"/>
                  </a:cubicBezTo>
                  <a:lnTo>
                    <a:pt x="1955370" y="4245991"/>
                  </a:lnTo>
                  <a:lnTo>
                    <a:pt x="1985723" y="4277614"/>
                  </a:lnTo>
                  <a:lnTo>
                    <a:pt x="2020140" y="4313809"/>
                  </a:lnTo>
                  <a:lnTo>
                    <a:pt x="2062177" y="4357878"/>
                  </a:lnTo>
                  <a:lnTo>
                    <a:pt x="2087577" y="4384802"/>
                  </a:lnTo>
                  <a:lnTo>
                    <a:pt x="2097356" y="4395089"/>
                  </a:lnTo>
                  <a:lnTo>
                    <a:pt x="2099134" y="4396867"/>
                  </a:lnTo>
                  <a:cubicBezTo>
                    <a:pt x="2110310" y="4408551"/>
                    <a:pt x="2121613" y="4420489"/>
                    <a:pt x="2133424" y="4432681"/>
                  </a:cubicBezTo>
                  <a:cubicBezTo>
                    <a:pt x="2135037" y="4434625"/>
                    <a:pt x="2136815" y="4436529"/>
                    <a:pt x="2138758" y="4438396"/>
                  </a:cubicBezTo>
                  <a:lnTo>
                    <a:pt x="2164158" y="4465447"/>
                  </a:lnTo>
                  <a:lnTo>
                    <a:pt x="2169873" y="4471416"/>
                  </a:lnTo>
                  <a:cubicBezTo>
                    <a:pt x="2440637" y="4755515"/>
                    <a:pt x="2809572" y="5142992"/>
                    <a:pt x="2956003" y="5299837"/>
                  </a:cubicBezTo>
                  <a:cubicBezTo>
                    <a:pt x="3154758" y="5511800"/>
                    <a:pt x="3164156" y="5845810"/>
                    <a:pt x="2966544" y="6055995"/>
                  </a:cubicBezTo>
                  <a:close/>
                </a:path>
              </a:pathLst>
            </a:custGeom>
            <a:solidFill>
              <a:schemeClr val="accent2"/>
            </a:solidFill>
            <a:ln w="12692" cap="flat">
              <a:noFill/>
              <a:prstDash val="solid"/>
              <a:miter/>
            </a:ln>
          </p:spPr>
          <p:txBody>
            <a:bodyPr rtlCol="0" anchor="ctr"/>
            <a:lstStyle/>
            <a:p>
              <a:endParaRPr lang="en-US" sz="2118"/>
            </a:p>
          </p:txBody>
        </p:sp>
        <p:sp>
          <p:nvSpPr>
            <p:cNvPr id="30" name="Freeform: Shape 29">
              <a:extLst>
                <a:ext uri="{FF2B5EF4-FFF2-40B4-BE49-F238E27FC236}">
                  <a16:creationId xmlns="" xmlns:a16="http://schemas.microsoft.com/office/drawing/2014/main" id="{BE53AF2C-873A-49F4-976D-906DD3DFE91B}"/>
                </a:ext>
              </a:extLst>
            </p:cNvPr>
            <p:cNvSpPr/>
            <p:nvPr/>
          </p:nvSpPr>
          <p:spPr>
            <a:xfrm>
              <a:off x="1174638" y="0"/>
              <a:ext cx="3110154" cy="7772400"/>
            </a:xfrm>
            <a:custGeom>
              <a:avLst/>
              <a:gdLst>
                <a:gd name="connsiteX0" fmla="*/ 2936987 w 3110154"/>
                <a:gd name="connsiteY0" fmla="*/ 6051423 h 7772400"/>
                <a:gd name="connsiteX1" fmla="*/ 2507727 w 3110154"/>
                <a:gd name="connsiteY1" fmla="*/ 6438519 h 7772400"/>
                <a:gd name="connsiteX2" fmla="*/ 2465944 w 3110154"/>
                <a:gd name="connsiteY2" fmla="*/ 6476619 h 7772400"/>
                <a:gd name="connsiteX3" fmla="*/ 2428860 w 3110154"/>
                <a:gd name="connsiteY3" fmla="*/ 6510147 h 7772400"/>
                <a:gd name="connsiteX4" fmla="*/ 2386696 w 3110154"/>
                <a:gd name="connsiteY4" fmla="*/ 6548247 h 7772400"/>
                <a:gd name="connsiteX5" fmla="*/ 2342881 w 3110154"/>
                <a:gd name="connsiteY5" fmla="*/ 6587744 h 7772400"/>
                <a:gd name="connsiteX6" fmla="*/ 2303384 w 3110154"/>
                <a:gd name="connsiteY6" fmla="*/ 6623558 h 7772400"/>
                <a:gd name="connsiteX7" fmla="*/ 2259950 w 3110154"/>
                <a:gd name="connsiteY7" fmla="*/ 6662801 h 7772400"/>
                <a:gd name="connsiteX8" fmla="*/ 2218675 w 3110154"/>
                <a:gd name="connsiteY8" fmla="*/ 6700012 h 7772400"/>
                <a:gd name="connsiteX9" fmla="*/ 2178162 w 3110154"/>
                <a:gd name="connsiteY9" fmla="*/ 6736588 h 7772400"/>
                <a:gd name="connsiteX10" fmla="*/ 2134728 w 3110154"/>
                <a:gd name="connsiteY10" fmla="*/ 6775832 h 7772400"/>
                <a:gd name="connsiteX11" fmla="*/ 1031479 w 3110154"/>
                <a:gd name="connsiteY11" fmla="*/ 7772400 h 7772400"/>
                <a:gd name="connsiteX12" fmla="*/ 948548 w 3110154"/>
                <a:gd name="connsiteY12" fmla="*/ 7772400 h 7772400"/>
                <a:gd name="connsiteX13" fmla="*/ 2096628 w 3110154"/>
                <a:gd name="connsiteY13" fmla="*/ 6734302 h 7772400"/>
                <a:gd name="connsiteX14" fmla="*/ 2140062 w 3110154"/>
                <a:gd name="connsiteY14" fmla="*/ 6695059 h 7772400"/>
                <a:gd name="connsiteX15" fmla="*/ 2180448 w 3110154"/>
                <a:gd name="connsiteY15" fmla="*/ 6658483 h 7772400"/>
                <a:gd name="connsiteX16" fmla="*/ 2221723 w 3110154"/>
                <a:gd name="connsiteY16" fmla="*/ 6621145 h 7772400"/>
                <a:gd name="connsiteX17" fmla="*/ 2265030 w 3110154"/>
                <a:gd name="connsiteY17" fmla="*/ 6582029 h 7772400"/>
                <a:gd name="connsiteX18" fmla="*/ 2304527 w 3110154"/>
                <a:gd name="connsiteY18" fmla="*/ 6546215 h 7772400"/>
                <a:gd name="connsiteX19" fmla="*/ 2348088 w 3110154"/>
                <a:gd name="connsiteY19" fmla="*/ 6506845 h 7772400"/>
                <a:gd name="connsiteX20" fmla="*/ 2390252 w 3110154"/>
                <a:gd name="connsiteY20" fmla="*/ 6468745 h 7772400"/>
                <a:gd name="connsiteX21" fmla="*/ 2427336 w 3110154"/>
                <a:gd name="connsiteY21" fmla="*/ 6435090 h 7772400"/>
                <a:gd name="connsiteX22" fmla="*/ 2468992 w 3110154"/>
                <a:gd name="connsiteY22" fmla="*/ 6396990 h 7772400"/>
                <a:gd name="connsiteX23" fmla="*/ 2924541 w 3110154"/>
                <a:gd name="connsiteY23" fmla="*/ 5984494 h 7772400"/>
                <a:gd name="connsiteX24" fmla="*/ 3019029 w 3110154"/>
                <a:gd name="connsiteY24" fmla="*/ 5518658 h 7772400"/>
                <a:gd name="connsiteX25" fmla="*/ 2850500 w 3110154"/>
                <a:gd name="connsiteY25" fmla="*/ 5303647 h 7772400"/>
                <a:gd name="connsiteX26" fmla="*/ 2163557 w 3110154"/>
                <a:gd name="connsiteY26" fmla="*/ 4578604 h 7772400"/>
                <a:gd name="connsiteX27" fmla="*/ 2157207 w 3110154"/>
                <a:gd name="connsiteY27" fmla="*/ 4572000 h 7772400"/>
                <a:gd name="connsiteX28" fmla="*/ 2131807 w 3110154"/>
                <a:gd name="connsiteY28" fmla="*/ 4544949 h 7772400"/>
                <a:gd name="connsiteX29" fmla="*/ 2126854 w 3110154"/>
                <a:gd name="connsiteY29" fmla="*/ 4539742 h 7772400"/>
                <a:gd name="connsiteX30" fmla="*/ 2092183 w 3110154"/>
                <a:gd name="connsiteY30" fmla="*/ 4503293 h 7772400"/>
                <a:gd name="connsiteX31" fmla="*/ 2089389 w 3110154"/>
                <a:gd name="connsiteY31" fmla="*/ 4500372 h 7772400"/>
                <a:gd name="connsiteX32" fmla="*/ 2075673 w 3110154"/>
                <a:gd name="connsiteY32" fmla="*/ 4485894 h 7772400"/>
                <a:gd name="connsiteX33" fmla="*/ 2055353 w 3110154"/>
                <a:gd name="connsiteY33" fmla="*/ 4464431 h 7772400"/>
                <a:gd name="connsiteX34" fmla="*/ 2013443 w 3110154"/>
                <a:gd name="connsiteY34" fmla="*/ 4420235 h 7772400"/>
                <a:gd name="connsiteX35" fmla="*/ 1979026 w 3110154"/>
                <a:gd name="connsiteY35" fmla="*/ 4383913 h 7772400"/>
                <a:gd name="connsiteX36" fmla="*/ 1948419 w 3110154"/>
                <a:gd name="connsiteY36" fmla="*/ 4351655 h 7772400"/>
                <a:gd name="connsiteX37" fmla="*/ 1914129 w 3110154"/>
                <a:gd name="connsiteY37" fmla="*/ 4315587 h 7772400"/>
                <a:gd name="connsiteX38" fmla="*/ 1880347 w 3110154"/>
                <a:gd name="connsiteY38" fmla="*/ 4279900 h 7772400"/>
                <a:gd name="connsiteX39" fmla="*/ 1844660 w 3110154"/>
                <a:gd name="connsiteY39" fmla="*/ 4241800 h 7772400"/>
                <a:gd name="connsiteX40" fmla="*/ 1582151 w 3110154"/>
                <a:gd name="connsiteY40" fmla="*/ 3966210 h 7772400"/>
                <a:gd name="connsiteX41" fmla="*/ 1245093 w 3110154"/>
                <a:gd name="connsiteY41" fmla="*/ 3610610 h 7772400"/>
                <a:gd name="connsiteX42" fmla="*/ 427086 w 3110154"/>
                <a:gd name="connsiteY42" fmla="*/ 2748153 h 7772400"/>
                <a:gd name="connsiteX43" fmla="*/ 189469 w 3110154"/>
                <a:gd name="connsiteY43" fmla="*/ 2488565 h 7772400"/>
                <a:gd name="connsiteX44" fmla="*/ 312024 w 3110154"/>
                <a:gd name="connsiteY44" fmla="*/ 1276096 h 7772400"/>
                <a:gd name="connsiteX45" fmla="*/ 930641 w 3110154"/>
                <a:gd name="connsiteY45" fmla="*/ 729996 h 7772400"/>
                <a:gd name="connsiteX46" fmla="*/ 969757 w 3110154"/>
                <a:gd name="connsiteY46" fmla="*/ 695579 h 7772400"/>
                <a:gd name="connsiteX47" fmla="*/ 1009762 w 3110154"/>
                <a:gd name="connsiteY47" fmla="*/ 660400 h 7772400"/>
                <a:gd name="connsiteX48" fmla="*/ 1047862 w 3110154"/>
                <a:gd name="connsiteY48" fmla="*/ 626237 h 7772400"/>
                <a:gd name="connsiteX49" fmla="*/ 1087105 w 3110154"/>
                <a:gd name="connsiteY49" fmla="*/ 591693 h 7772400"/>
                <a:gd name="connsiteX50" fmla="*/ 1126094 w 3110154"/>
                <a:gd name="connsiteY50" fmla="*/ 557276 h 7772400"/>
                <a:gd name="connsiteX51" fmla="*/ 1157209 w 3110154"/>
                <a:gd name="connsiteY51" fmla="*/ 529844 h 7772400"/>
                <a:gd name="connsiteX52" fmla="*/ 1196198 w 3110154"/>
                <a:gd name="connsiteY52" fmla="*/ 495300 h 7772400"/>
                <a:gd name="connsiteX53" fmla="*/ 1234298 w 3110154"/>
                <a:gd name="connsiteY53" fmla="*/ 462026 h 7772400"/>
                <a:gd name="connsiteX54" fmla="*/ 1272398 w 3110154"/>
                <a:gd name="connsiteY54" fmla="*/ 427990 h 7772400"/>
                <a:gd name="connsiteX55" fmla="*/ 1759062 w 3110154"/>
                <a:gd name="connsiteY55" fmla="*/ 0 h 7772400"/>
                <a:gd name="connsiteX56" fmla="*/ 1844279 w 3110154"/>
                <a:gd name="connsiteY56" fmla="*/ 0 h 7772400"/>
                <a:gd name="connsiteX57" fmla="*/ 1309482 w 3110154"/>
                <a:gd name="connsiteY57" fmla="*/ 472948 h 7772400"/>
                <a:gd name="connsiteX58" fmla="*/ 1271382 w 3110154"/>
                <a:gd name="connsiteY58" fmla="*/ 507111 h 7772400"/>
                <a:gd name="connsiteX59" fmla="*/ 1233282 w 3110154"/>
                <a:gd name="connsiteY59" fmla="*/ 540385 h 7772400"/>
                <a:gd name="connsiteX60" fmla="*/ 1194293 w 3110154"/>
                <a:gd name="connsiteY60" fmla="*/ 574929 h 7772400"/>
                <a:gd name="connsiteX61" fmla="*/ 1163178 w 3110154"/>
                <a:gd name="connsiteY61" fmla="*/ 602488 h 7772400"/>
                <a:gd name="connsiteX62" fmla="*/ 1124062 w 3110154"/>
                <a:gd name="connsiteY62" fmla="*/ 636905 h 7772400"/>
                <a:gd name="connsiteX63" fmla="*/ 1084946 w 3110154"/>
                <a:gd name="connsiteY63" fmla="*/ 671576 h 7772400"/>
                <a:gd name="connsiteX64" fmla="*/ 1046846 w 3110154"/>
                <a:gd name="connsiteY64" fmla="*/ 705739 h 7772400"/>
                <a:gd name="connsiteX65" fmla="*/ 1007476 w 3110154"/>
                <a:gd name="connsiteY65" fmla="*/ 740537 h 7772400"/>
                <a:gd name="connsiteX66" fmla="*/ 968106 w 3110154"/>
                <a:gd name="connsiteY66" fmla="*/ 774700 h 7772400"/>
                <a:gd name="connsiteX67" fmla="*/ 314945 w 3110154"/>
                <a:gd name="connsiteY67" fmla="*/ 1353312 h 7772400"/>
                <a:gd name="connsiteX68" fmla="*/ 63866 w 3110154"/>
                <a:gd name="connsiteY68" fmla="*/ 1851787 h 7772400"/>
                <a:gd name="connsiteX69" fmla="*/ 300594 w 3110154"/>
                <a:gd name="connsiteY69" fmla="*/ 2534031 h 7772400"/>
                <a:gd name="connsiteX70" fmla="*/ 1880093 w 3110154"/>
                <a:gd name="connsiteY70" fmla="*/ 4208526 h 7772400"/>
                <a:gd name="connsiteX71" fmla="*/ 1893682 w 3110154"/>
                <a:gd name="connsiteY71" fmla="*/ 4199509 h 7772400"/>
                <a:gd name="connsiteX72" fmla="*/ 1893682 w 3110154"/>
                <a:gd name="connsiteY72" fmla="*/ 4199509 h 7772400"/>
                <a:gd name="connsiteX73" fmla="*/ 1927083 w 3110154"/>
                <a:gd name="connsiteY73" fmla="*/ 4177030 h 7772400"/>
                <a:gd name="connsiteX74" fmla="*/ 1889745 w 3110154"/>
                <a:gd name="connsiteY74" fmla="*/ 4218432 h 7772400"/>
                <a:gd name="connsiteX75" fmla="*/ 1917431 w 3110154"/>
                <a:gd name="connsiteY75" fmla="*/ 4247515 h 7772400"/>
                <a:gd name="connsiteX76" fmla="*/ 1951213 w 3110154"/>
                <a:gd name="connsiteY76" fmla="*/ 4282821 h 7772400"/>
                <a:gd name="connsiteX77" fmla="*/ 1985503 w 3110154"/>
                <a:gd name="connsiteY77" fmla="*/ 4318762 h 7772400"/>
                <a:gd name="connsiteX78" fmla="*/ 2016237 w 3110154"/>
                <a:gd name="connsiteY78" fmla="*/ 4350639 h 7772400"/>
                <a:gd name="connsiteX79" fmla="*/ 2050654 w 3110154"/>
                <a:gd name="connsiteY79" fmla="*/ 4386834 h 7772400"/>
                <a:gd name="connsiteX80" fmla="*/ 2092691 w 3110154"/>
                <a:gd name="connsiteY80" fmla="*/ 4431030 h 7772400"/>
                <a:gd name="connsiteX81" fmla="*/ 2114662 w 3110154"/>
                <a:gd name="connsiteY81" fmla="*/ 4454017 h 7772400"/>
                <a:gd name="connsiteX82" fmla="*/ 2127362 w 3110154"/>
                <a:gd name="connsiteY82" fmla="*/ 4466717 h 7772400"/>
                <a:gd name="connsiteX83" fmla="*/ 2129902 w 3110154"/>
                <a:gd name="connsiteY83" fmla="*/ 4469257 h 7772400"/>
                <a:gd name="connsiteX84" fmla="*/ 2164446 w 3110154"/>
                <a:gd name="connsiteY84" fmla="*/ 4505452 h 7772400"/>
                <a:gd name="connsiteX85" fmla="*/ 2169399 w 3110154"/>
                <a:gd name="connsiteY85" fmla="*/ 4510786 h 7772400"/>
                <a:gd name="connsiteX86" fmla="*/ 2194799 w 3110154"/>
                <a:gd name="connsiteY86" fmla="*/ 4537710 h 7772400"/>
                <a:gd name="connsiteX87" fmla="*/ 2200895 w 3110154"/>
                <a:gd name="connsiteY87" fmla="*/ 4544187 h 7772400"/>
                <a:gd name="connsiteX88" fmla="*/ 2969372 w 3110154"/>
                <a:gd name="connsiteY88" fmla="*/ 5350891 h 7772400"/>
                <a:gd name="connsiteX89" fmla="*/ 2936987 w 3110154"/>
                <a:gd name="connsiteY89" fmla="*/ 6051423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110154" h="7772400">
                  <a:moveTo>
                    <a:pt x="2936987" y="6051423"/>
                  </a:moveTo>
                  <a:cubicBezTo>
                    <a:pt x="2920477" y="6065901"/>
                    <a:pt x="2754742" y="6215507"/>
                    <a:pt x="2507727" y="6438519"/>
                  </a:cubicBezTo>
                  <a:lnTo>
                    <a:pt x="2465944" y="6476619"/>
                  </a:lnTo>
                  <a:lnTo>
                    <a:pt x="2428860" y="6510147"/>
                  </a:lnTo>
                  <a:lnTo>
                    <a:pt x="2386696" y="6548247"/>
                  </a:lnTo>
                  <a:cubicBezTo>
                    <a:pt x="2372383" y="6561290"/>
                    <a:pt x="2357778" y="6574447"/>
                    <a:pt x="2342881" y="6587744"/>
                  </a:cubicBezTo>
                  <a:cubicBezTo>
                    <a:pt x="2330181" y="6599682"/>
                    <a:pt x="2316719" y="6611494"/>
                    <a:pt x="2303384" y="6623558"/>
                  </a:cubicBezTo>
                  <a:lnTo>
                    <a:pt x="2259950" y="6662801"/>
                  </a:lnTo>
                  <a:cubicBezTo>
                    <a:pt x="2246399" y="6675159"/>
                    <a:pt x="2232645" y="6687566"/>
                    <a:pt x="2218675" y="6700012"/>
                  </a:cubicBezTo>
                  <a:cubicBezTo>
                    <a:pt x="2205340" y="6712712"/>
                    <a:pt x="2191751" y="6724396"/>
                    <a:pt x="2178162" y="6736588"/>
                  </a:cubicBezTo>
                  <a:lnTo>
                    <a:pt x="2134728" y="6775832"/>
                  </a:lnTo>
                  <a:lnTo>
                    <a:pt x="1031479" y="7772400"/>
                  </a:lnTo>
                  <a:lnTo>
                    <a:pt x="948548" y="7772400"/>
                  </a:lnTo>
                  <a:lnTo>
                    <a:pt x="2096628" y="6734302"/>
                  </a:lnTo>
                  <a:lnTo>
                    <a:pt x="2140062" y="6695059"/>
                  </a:lnTo>
                  <a:lnTo>
                    <a:pt x="2180448" y="6658483"/>
                  </a:lnTo>
                  <a:lnTo>
                    <a:pt x="2221723" y="6621145"/>
                  </a:lnTo>
                  <a:cubicBezTo>
                    <a:pt x="2236328" y="6607810"/>
                    <a:pt x="2250806" y="6594857"/>
                    <a:pt x="2265030" y="6582029"/>
                  </a:cubicBezTo>
                  <a:lnTo>
                    <a:pt x="2304527" y="6546215"/>
                  </a:lnTo>
                  <a:cubicBezTo>
                    <a:pt x="2319259" y="6532881"/>
                    <a:pt x="2333737" y="6519672"/>
                    <a:pt x="2348088" y="6506845"/>
                  </a:cubicBezTo>
                  <a:lnTo>
                    <a:pt x="2390252" y="6468745"/>
                  </a:lnTo>
                  <a:cubicBezTo>
                    <a:pt x="2402952" y="6457188"/>
                    <a:pt x="2415652" y="6446012"/>
                    <a:pt x="2427336" y="6435090"/>
                  </a:cubicBezTo>
                  <a:lnTo>
                    <a:pt x="2468992" y="6396990"/>
                  </a:lnTo>
                  <a:cubicBezTo>
                    <a:pt x="2729342" y="6161532"/>
                    <a:pt x="2905745" y="6001766"/>
                    <a:pt x="2924541" y="5984494"/>
                  </a:cubicBezTo>
                  <a:cubicBezTo>
                    <a:pt x="3056113" y="5863717"/>
                    <a:pt x="3087609" y="5681345"/>
                    <a:pt x="3019029" y="5518658"/>
                  </a:cubicBezTo>
                  <a:cubicBezTo>
                    <a:pt x="2982453" y="5432171"/>
                    <a:pt x="2913111" y="5370322"/>
                    <a:pt x="2850500" y="5303647"/>
                  </a:cubicBezTo>
                  <a:cubicBezTo>
                    <a:pt x="2787889" y="5236972"/>
                    <a:pt x="2467341" y="4898898"/>
                    <a:pt x="2163557" y="4578604"/>
                  </a:cubicBezTo>
                  <a:lnTo>
                    <a:pt x="2157207" y="4572000"/>
                  </a:lnTo>
                  <a:cubicBezTo>
                    <a:pt x="2148698" y="4562983"/>
                    <a:pt x="2140062" y="4553966"/>
                    <a:pt x="2131807" y="4544949"/>
                  </a:cubicBezTo>
                  <a:lnTo>
                    <a:pt x="2126854" y="4539742"/>
                  </a:lnTo>
                  <a:lnTo>
                    <a:pt x="2092183" y="4503293"/>
                  </a:lnTo>
                  <a:cubicBezTo>
                    <a:pt x="2091319" y="4502265"/>
                    <a:pt x="2090380" y="4501287"/>
                    <a:pt x="2089389" y="4500372"/>
                  </a:cubicBezTo>
                  <a:lnTo>
                    <a:pt x="2075673" y="4485894"/>
                  </a:lnTo>
                  <a:lnTo>
                    <a:pt x="2055353" y="4464431"/>
                  </a:lnTo>
                  <a:lnTo>
                    <a:pt x="2013443" y="4420235"/>
                  </a:lnTo>
                  <a:cubicBezTo>
                    <a:pt x="2001759" y="4407535"/>
                    <a:pt x="1990329" y="4395851"/>
                    <a:pt x="1979026" y="4383913"/>
                  </a:cubicBezTo>
                  <a:cubicBezTo>
                    <a:pt x="1967723" y="4371975"/>
                    <a:pt x="1958452" y="4362323"/>
                    <a:pt x="1948419" y="4351655"/>
                  </a:cubicBezTo>
                  <a:lnTo>
                    <a:pt x="1914129" y="4315587"/>
                  </a:lnTo>
                  <a:lnTo>
                    <a:pt x="1880347" y="4279900"/>
                  </a:lnTo>
                  <a:lnTo>
                    <a:pt x="1844660" y="4241800"/>
                  </a:lnTo>
                  <a:lnTo>
                    <a:pt x="1582151" y="3966210"/>
                  </a:lnTo>
                  <a:lnTo>
                    <a:pt x="1245093" y="3610610"/>
                  </a:lnTo>
                  <a:cubicBezTo>
                    <a:pt x="972386" y="3322739"/>
                    <a:pt x="699717" y="3035262"/>
                    <a:pt x="427086" y="2748153"/>
                  </a:cubicBezTo>
                  <a:cubicBezTo>
                    <a:pt x="346314" y="2662809"/>
                    <a:pt x="260589" y="2580894"/>
                    <a:pt x="189469" y="2488565"/>
                  </a:cubicBezTo>
                  <a:cubicBezTo>
                    <a:pt x="-103774" y="2107565"/>
                    <a:pt x="-51831" y="1597406"/>
                    <a:pt x="312024" y="1276096"/>
                  </a:cubicBezTo>
                  <a:cubicBezTo>
                    <a:pt x="518107" y="1093978"/>
                    <a:pt x="724304" y="911945"/>
                    <a:pt x="930641" y="729996"/>
                  </a:cubicBezTo>
                  <a:cubicBezTo>
                    <a:pt x="943341" y="718439"/>
                    <a:pt x="956041" y="707009"/>
                    <a:pt x="969757" y="695579"/>
                  </a:cubicBezTo>
                  <a:cubicBezTo>
                    <a:pt x="983473" y="684149"/>
                    <a:pt x="996046" y="671830"/>
                    <a:pt x="1009762" y="660400"/>
                  </a:cubicBezTo>
                  <a:cubicBezTo>
                    <a:pt x="1023478" y="648970"/>
                    <a:pt x="1035162" y="637540"/>
                    <a:pt x="1047862" y="626237"/>
                  </a:cubicBezTo>
                  <a:lnTo>
                    <a:pt x="1087105" y="591693"/>
                  </a:lnTo>
                  <a:lnTo>
                    <a:pt x="1126094" y="557276"/>
                  </a:lnTo>
                  <a:lnTo>
                    <a:pt x="1157209" y="529844"/>
                  </a:lnTo>
                  <a:lnTo>
                    <a:pt x="1196198" y="495300"/>
                  </a:lnTo>
                  <a:lnTo>
                    <a:pt x="1234298" y="462026"/>
                  </a:lnTo>
                  <a:lnTo>
                    <a:pt x="1272398" y="427990"/>
                  </a:lnTo>
                  <a:cubicBezTo>
                    <a:pt x="1434539" y="285327"/>
                    <a:pt x="1596756" y="142663"/>
                    <a:pt x="1759062" y="0"/>
                  </a:cubicBezTo>
                  <a:lnTo>
                    <a:pt x="1844279" y="0"/>
                  </a:lnTo>
                  <a:lnTo>
                    <a:pt x="1309482" y="472948"/>
                  </a:lnTo>
                  <a:lnTo>
                    <a:pt x="1271382" y="507111"/>
                  </a:lnTo>
                  <a:lnTo>
                    <a:pt x="1233282" y="540385"/>
                  </a:lnTo>
                  <a:lnTo>
                    <a:pt x="1194293" y="574929"/>
                  </a:lnTo>
                  <a:lnTo>
                    <a:pt x="1163178" y="602488"/>
                  </a:lnTo>
                  <a:lnTo>
                    <a:pt x="1124062" y="636905"/>
                  </a:lnTo>
                  <a:lnTo>
                    <a:pt x="1084946" y="671576"/>
                  </a:lnTo>
                  <a:lnTo>
                    <a:pt x="1046846" y="705739"/>
                  </a:lnTo>
                  <a:lnTo>
                    <a:pt x="1007476" y="740537"/>
                  </a:lnTo>
                  <a:lnTo>
                    <a:pt x="968106" y="774700"/>
                  </a:lnTo>
                  <a:lnTo>
                    <a:pt x="314945" y="1353312"/>
                  </a:lnTo>
                  <a:cubicBezTo>
                    <a:pt x="163688" y="1487297"/>
                    <a:pt x="86345" y="1658112"/>
                    <a:pt x="63866" y="1851787"/>
                  </a:cubicBezTo>
                  <a:cubicBezTo>
                    <a:pt x="33513" y="2112772"/>
                    <a:pt x="116825" y="2340102"/>
                    <a:pt x="300594" y="2534031"/>
                  </a:cubicBezTo>
                  <a:cubicBezTo>
                    <a:pt x="767192" y="3026791"/>
                    <a:pt x="1820149" y="4142740"/>
                    <a:pt x="1880093" y="4208526"/>
                  </a:cubicBezTo>
                  <a:lnTo>
                    <a:pt x="1893682" y="4199509"/>
                  </a:lnTo>
                  <a:cubicBezTo>
                    <a:pt x="1893682" y="4199509"/>
                    <a:pt x="1893682" y="4199509"/>
                    <a:pt x="1893682" y="4199509"/>
                  </a:cubicBezTo>
                  <a:lnTo>
                    <a:pt x="1927083" y="4177030"/>
                  </a:lnTo>
                  <a:lnTo>
                    <a:pt x="1889745" y="4218432"/>
                  </a:lnTo>
                  <a:lnTo>
                    <a:pt x="1917431" y="4247515"/>
                  </a:lnTo>
                  <a:lnTo>
                    <a:pt x="1951213" y="4282821"/>
                  </a:lnTo>
                  <a:cubicBezTo>
                    <a:pt x="1961500" y="4293616"/>
                    <a:pt x="1973057" y="4305554"/>
                    <a:pt x="1985503" y="4318762"/>
                  </a:cubicBezTo>
                  <a:cubicBezTo>
                    <a:pt x="1995155" y="4328795"/>
                    <a:pt x="2005315" y="4339463"/>
                    <a:pt x="2016237" y="4350639"/>
                  </a:cubicBezTo>
                  <a:cubicBezTo>
                    <a:pt x="2027159" y="4361815"/>
                    <a:pt x="2038589" y="4374261"/>
                    <a:pt x="2050654" y="4386834"/>
                  </a:cubicBezTo>
                  <a:cubicBezTo>
                    <a:pt x="2062719" y="4399407"/>
                    <a:pt x="2078213" y="4415663"/>
                    <a:pt x="2092691" y="4431030"/>
                  </a:cubicBezTo>
                  <a:cubicBezTo>
                    <a:pt x="2100057" y="4438523"/>
                    <a:pt x="2107296" y="4446143"/>
                    <a:pt x="2114662" y="4454017"/>
                  </a:cubicBezTo>
                  <a:cubicBezTo>
                    <a:pt x="2118980" y="4458335"/>
                    <a:pt x="2123171" y="4462780"/>
                    <a:pt x="2127362" y="4466717"/>
                  </a:cubicBezTo>
                  <a:lnTo>
                    <a:pt x="2129902" y="4469257"/>
                  </a:lnTo>
                  <a:lnTo>
                    <a:pt x="2164446" y="4505452"/>
                  </a:lnTo>
                  <a:lnTo>
                    <a:pt x="2169399" y="4510786"/>
                  </a:lnTo>
                  <a:lnTo>
                    <a:pt x="2194799" y="4537710"/>
                  </a:lnTo>
                  <a:lnTo>
                    <a:pt x="2200895" y="4544187"/>
                  </a:lnTo>
                  <a:cubicBezTo>
                    <a:pt x="2465944" y="4821555"/>
                    <a:pt x="2825481" y="5198491"/>
                    <a:pt x="2969372" y="5350891"/>
                  </a:cubicBezTo>
                  <a:cubicBezTo>
                    <a:pt x="3168762" y="5562600"/>
                    <a:pt x="3154919" y="5859399"/>
                    <a:pt x="2936987" y="6051423"/>
                  </a:cubicBezTo>
                  <a:close/>
                </a:path>
              </a:pathLst>
            </a:custGeom>
            <a:solidFill>
              <a:schemeClr val="accent2"/>
            </a:solidFill>
            <a:ln w="12692" cap="flat">
              <a:noFill/>
              <a:prstDash val="solid"/>
              <a:miter/>
            </a:ln>
          </p:spPr>
          <p:txBody>
            <a:bodyPr rtlCol="0" anchor="ctr"/>
            <a:lstStyle/>
            <a:p>
              <a:endParaRPr lang="en-US" sz="2118"/>
            </a:p>
          </p:txBody>
        </p:sp>
        <p:sp>
          <p:nvSpPr>
            <p:cNvPr id="31" name="Freeform: Shape 30">
              <a:extLst>
                <a:ext uri="{FF2B5EF4-FFF2-40B4-BE49-F238E27FC236}">
                  <a16:creationId xmlns="" xmlns:a16="http://schemas.microsoft.com/office/drawing/2014/main" id="{03DD96EF-9784-4034-98C3-AFCBAF88F4AF}"/>
                </a:ext>
              </a:extLst>
            </p:cNvPr>
            <p:cNvSpPr/>
            <p:nvPr/>
          </p:nvSpPr>
          <p:spPr>
            <a:xfrm>
              <a:off x="1395869" y="0"/>
              <a:ext cx="3328345" cy="7772527"/>
            </a:xfrm>
            <a:custGeom>
              <a:avLst/>
              <a:gdLst>
                <a:gd name="connsiteX0" fmla="*/ 3142222 w 3328345"/>
                <a:gd name="connsiteY0" fmla="*/ 6222111 h 7772527"/>
                <a:gd name="connsiteX1" fmla="*/ 2580628 w 3328345"/>
                <a:gd name="connsiteY1" fmla="*/ 6752336 h 7772527"/>
                <a:gd name="connsiteX2" fmla="*/ 2539353 w 3328345"/>
                <a:gd name="connsiteY2" fmla="*/ 6790436 h 7772527"/>
                <a:gd name="connsiteX3" fmla="*/ 2503031 w 3328345"/>
                <a:gd name="connsiteY3" fmla="*/ 6824726 h 7772527"/>
                <a:gd name="connsiteX4" fmla="*/ 2462010 w 3328345"/>
                <a:gd name="connsiteY4" fmla="*/ 6862826 h 7772527"/>
                <a:gd name="connsiteX5" fmla="*/ 2417433 w 3328345"/>
                <a:gd name="connsiteY5" fmla="*/ 6904101 h 7772527"/>
                <a:gd name="connsiteX6" fmla="*/ 2378317 w 3328345"/>
                <a:gd name="connsiteY6" fmla="*/ 6940423 h 7772527"/>
                <a:gd name="connsiteX7" fmla="*/ 2334756 w 3328345"/>
                <a:gd name="connsiteY7" fmla="*/ 6980809 h 7772527"/>
                <a:gd name="connsiteX8" fmla="*/ 2293989 w 3328345"/>
                <a:gd name="connsiteY8" fmla="*/ 7018909 h 7772527"/>
                <a:gd name="connsiteX9" fmla="*/ 2253730 w 3328345"/>
                <a:gd name="connsiteY9" fmla="*/ 7056247 h 7772527"/>
                <a:gd name="connsiteX10" fmla="*/ 2210550 w 3328345"/>
                <a:gd name="connsiteY10" fmla="*/ 7096125 h 7772527"/>
                <a:gd name="connsiteX11" fmla="*/ 1479030 w 3328345"/>
                <a:gd name="connsiteY11" fmla="*/ 7772527 h 7772527"/>
                <a:gd name="connsiteX12" fmla="*/ 1399528 w 3328345"/>
                <a:gd name="connsiteY12" fmla="*/ 7772527 h 7772527"/>
                <a:gd name="connsiteX13" fmla="*/ 2175371 w 3328345"/>
                <a:gd name="connsiteY13" fmla="*/ 7058152 h 7772527"/>
                <a:gd name="connsiteX14" fmla="*/ 2218551 w 3328345"/>
                <a:gd name="connsiteY14" fmla="*/ 7018401 h 7772527"/>
                <a:gd name="connsiteX15" fmla="*/ 2258937 w 3328345"/>
                <a:gd name="connsiteY15" fmla="*/ 6981190 h 7772527"/>
                <a:gd name="connsiteX16" fmla="*/ 2299831 w 3328345"/>
                <a:gd name="connsiteY16" fmla="*/ 6943090 h 7772527"/>
                <a:gd name="connsiteX17" fmla="*/ 2343519 w 3328345"/>
                <a:gd name="connsiteY17" fmla="*/ 6902958 h 7772527"/>
                <a:gd name="connsiteX18" fmla="*/ 2382762 w 3328345"/>
                <a:gd name="connsiteY18" fmla="*/ 6866763 h 7772527"/>
                <a:gd name="connsiteX19" fmla="*/ 2427339 w 3328345"/>
                <a:gd name="connsiteY19" fmla="*/ 6825743 h 7772527"/>
                <a:gd name="connsiteX20" fmla="*/ 2468614 w 3328345"/>
                <a:gd name="connsiteY20" fmla="*/ 6787643 h 7772527"/>
                <a:gd name="connsiteX21" fmla="*/ 2505317 w 3328345"/>
                <a:gd name="connsiteY21" fmla="*/ 6753860 h 7772527"/>
                <a:gd name="connsiteX22" fmla="*/ 2546846 w 3328345"/>
                <a:gd name="connsiteY22" fmla="*/ 6715760 h 7772527"/>
                <a:gd name="connsiteX23" fmla="*/ 2976360 w 3328345"/>
                <a:gd name="connsiteY23" fmla="*/ 6322060 h 7772527"/>
                <a:gd name="connsiteX24" fmla="*/ 3027160 w 3328345"/>
                <a:gd name="connsiteY24" fmla="*/ 5096891 h 7772527"/>
                <a:gd name="connsiteX25" fmla="*/ 2259064 w 3328345"/>
                <a:gd name="connsiteY25" fmla="*/ 4292600 h 7772527"/>
                <a:gd name="connsiteX26" fmla="*/ 2222234 w 3328345"/>
                <a:gd name="connsiteY26" fmla="*/ 4253865 h 7772527"/>
                <a:gd name="connsiteX27" fmla="*/ 2188960 w 3328345"/>
                <a:gd name="connsiteY27" fmla="*/ 4218686 h 7772527"/>
                <a:gd name="connsiteX28" fmla="*/ 2151495 w 3328345"/>
                <a:gd name="connsiteY28" fmla="*/ 4179443 h 7772527"/>
                <a:gd name="connsiteX29" fmla="*/ 2109331 w 3328345"/>
                <a:gd name="connsiteY29" fmla="*/ 4134993 h 7772527"/>
                <a:gd name="connsiteX30" fmla="*/ 2074914 w 3328345"/>
                <a:gd name="connsiteY30" fmla="*/ 4098671 h 7772527"/>
                <a:gd name="connsiteX31" fmla="*/ 2045831 w 3328345"/>
                <a:gd name="connsiteY31" fmla="*/ 4067810 h 7772527"/>
                <a:gd name="connsiteX32" fmla="*/ 2011922 w 3328345"/>
                <a:gd name="connsiteY32" fmla="*/ 4032123 h 7772527"/>
                <a:gd name="connsiteX33" fmla="*/ 1978521 w 3328345"/>
                <a:gd name="connsiteY33" fmla="*/ 3996944 h 7772527"/>
                <a:gd name="connsiteX34" fmla="*/ 1960487 w 3328345"/>
                <a:gd name="connsiteY34" fmla="*/ 3977894 h 7772527"/>
                <a:gd name="connsiteX35" fmla="*/ 1919085 w 3328345"/>
                <a:gd name="connsiteY35" fmla="*/ 4014216 h 7772527"/>
                <a:gd name="connsiteX36" fmla="*/ 1937500 w 3328345"/>
                <a:gd name="connsiteY36" fmla="*/ 4033393 h 7772527"/>
                <a:gd name="connsiteX37" fmla="*/ 1971282 w 3328345"/>
                <a:gd name="connsiteY37" fmla="*/ 4068318 h 7772527"/>
                <a:gd name="connsiteX38" fmla="*/ 2005445 w 3328345"/>
                <a:gd name="connsiteY38" fmla="*/ 4103751 h 7772527"/>
                <a:gd name="connsiteX39" fmla="*/ 2035163 w 3328345"/>
                <a:gd name="connsiteY39" fmla="*/ 4134612 h 7772527"/>
                <a:gd name="connsiteX40" fmla="*/ 2069961 w 3328345"/>
                <a:gd name="connsiteY40" fmla="*/ 4170680 h 7772527"/>
                <a:gd name="connsiteX41" fmla="*/ 2112125 w 3328345"/>
                <a:gd name="connsiteY41" fmla="*/ 4214495 h 7772527"/>
                <a:gd name="connsiteX42" fmla="*/ 2149590 w 3328345"/>
                <a:gd name="connsiteY42" fmla="*/ 4253484 h 7772527"/>
                <a:gd name="connsiteX43" fmla="*/ 2183372 w 3328345"/>
                <a:gd name="connsiteY43" fmla="*/ 4288663 h 7772527"/>
                <a:gd name="connsiteX44" fmla="*/ 2220456 w 3328345"/>
                <a:gd name="connsiteY44" fmla="*/ 4326763 h 7772527"/>
                <a:gd name="connsiteX45" fmla="*/ 3021445 w 3328345"/>
                <a:gd name="connsiteY45" fmla="*/ 5173345 h 7772527"/>
                <a:gd name="connsiteX46" fmla="*/ 2930894 w 3328345"/>
                <a:gd name="connsiteY46" fmla="*/ 6293739 h 7772527"/>
                <a:gd name="connsiteX47" fmla="*/ 2511794 w 3328345"/>
                <a:gd name="connsiteY47" fmla="*/ 6678549 h 7772527"/>
                <a:gd name="connsiteX48" fmla="*/ 2470265 w 3328345"/>
                <a:gd name="connsiteY48" fmla="*/ 6716649 h 7772527"/>
                <a:gd name="connsiteX49" fmla="*/ 2433562 w 3328345"/>
                <a:gd name="connsiteY49" fmla="*/ 6750304 h 7772527"/>
                <a:gd name="connsiteX50" fmla="*/ 2392160 w 3328345"/>
                <a:gd name="connsiteY50" fmla="*/ 6788404 h 7772527"/>
                <a:gd name="connsiteX51" fmla="*/ 2347837 w 3328345"/>
                <a:gd name="connsiteY51" fmla="*/ 6829171 h 7772527"/>
                <a:gd name="connsiteX52" fmla="*/ 2308467 w 3328345"/>
                <a:gd name="connsiteY52" fmla="*/ 6865239 h 7772527"/>
                <a:gd name="connsiteX53" fmla="*/ 2264906 w 3328345"/>
                <a:gd name="connsiteY53" fmla="*/ 6905371 h 7772527"/>
                <a:gd name="connsiteX54" fmla="*/ 2223885 w 3328345"/>
                <a:gd name="connsiteY54" fmla="*/ 6943471 h 7772527"/>
                <a:gd name="connsiteX55" fmla="*/ 2183499 w 3328345"/>
                <a:gd name="connsiteY55" fmla="*/ 6980682 h 7772527"/>
                <a:gd name="connsiteX56" fmla="*/ 2140319 w 3328345"/>
                <a:gd name="connsiteY56" fmla="*/ 7020433 h 7772527"/>
                <a:gd name="connsiteX57" fmla="*/ 1322058 w 3328345"/>
                <a:gd name="connsiteY57" fmla="*/ 7772527 h 7772527"/>
                <a:gd name="connsiteX58" fmla="*/ 1238111 w 3328345"/>
                <a:gd name="connsiteY58" fmla="*/ 7772527 h 7772527"/>
                <a:gd name="connsiteX59" fmla="*/ 2101711 w 3328345"/>
                <a:gd name="connsiteY59" fmla="*/ 6978650 h 7772527"/>
                <a:gd name="connsiteX60" fmla="*/ 2144891 w 3328345"/>
                <a:gd name="connsiteY60" fmla="*/ 6938899 h 7772527"/>
                <a:gd name="connsiteX61" fmla="*/ 2185150 w 3328345"/>
                <a:gd name="connsiteY61" fmla="*/ 6901815 h 7772527"/>
                <a:gd name="connsiteX62" fmla="*/ 2226171 w 3328345"/>
                <a:gd name="connsiteY62" fmla="*/ 6863715 h 7772527"/>
                <a:gd name="connsiteX63" fmla="*/ 2269605 w 3328345"/>
                <a:gd name="connsiteY63" fmla="*/ 6823710 h 7772527"/>
                <a:gd name="connsiteX64" fmla="*/ 2308848 w 3328345"/>
                <a:gd name="connsiteY64" fmla="*/ 6787515 h 7772527"/>
                <a:gd name="connsiteX65" fmla="*/ 2352917 w 3328345"/>
                <a:gd name="connsiteY65" fmla="*/ 6746875 h 7772527"/>
                <a:gd name="connsiteX66" fmla="*/ 2394319 w 3328345"/>
                <a:gd name="connsiteY66" fmla="*/ 6708775 h 7772527"/>
                <a:gd name="connsiteX67" fmla="*/ 2431022 w 3328345"/>
                <a:gd name="connsiteY67" fmla="*/ 6674994 h 7772527"/>
                <a:gd name="connsiteX68" fmla="*/ 2472424 w 3328345"/>
                <a:gd name="connsiteY68" fmla="*/ 6636894 h 7772527"/>
                <a:gd name="connsiteX69" fmla="*/ 2978392 w 3328345"/>
                <a:gd name="connsiteY69" fmla="*/ 6165088 h 7772527"/>
                <a:gd name="connsiteX70" fmla="*/ 2983472 w 3328345"/>
                <a:gd name="connsiteY70" fmla="*/ 5215001 h 7772527"/>
                <a:gd name="connsiteX71" fmla="*/ 2180324 w 3328345"/>
                <a:gd name="connsiteY71" fmla="*/ 4364101 h 7772527"/>
                <a:gd name="connsiteX72" fmla="*/ 2175752 w 3328345"/>
                <a:gd name="connsiteY72" fmla="*/ 4359402 h 7772527"/>
                <a:gd name="connsiteX73" fmla="*/ 2150352 w 3328345"/>
                <a:gd name="connsiteY73" fmla="*/ 4332351 h 7772527"/>
                <a:gd name="connsiteX74" fmla="*/ 2144002 w 3328345"/>
                <a:gd name="connsiteY74" fmla="*/ 4325620 h 7772527"/>
                <a:gd name="connsiteX75" fmla="*/ 2109331 w 3328345"/>
                <a:gd name="connsiteY75" fmla="*/ 4289806 h 7772527"/>
                <a:gd name="connsiteX76" fmla="*/ 2109331 w 3328345"/>
                <a:gd name="connsiteY76" fmla="*/ 4289806 h 7772527"/>
                <a:gd name="connsiteX77" fmla="*/ 2105648 w 3328345"/>
                <a:gd name="connsiteY77" fmla="*/ 4285869 h 7772527"/>
                <a:gd name="connsiteX78" fmla="*/ 2072501 w 3328345"/>
                <a:gd name="connsiteY78" fmla="*/ 4251325 h 7772527"/>
                <a:gd name="connsiteX79" fmla="*/ 2030337 w 3328345"/>
                <a:gd name="connsiteY79" fmla="*/ 4207510 h 7772527"/>
                <a:gd name="connsiteX80" fmla="*/ 1995031 w 3328345"/>
                <a:gd name="connsiteY80" fmla="*/ 4170680 h 7772527"/>
                <a:gd name="connsiteX81" fmla="*/ 1965440 w 3328345"/>
                <a:gd name="connsiteY81" fmla="*/ 4140200 h 7772527"/>
                <a:gd name="connsiteX82" fmla="*/ 1931531 w 3328345"/>
                <a:gd name="connsiteY82" fmla="*/ 4103878 h 7772527"/>
                <a:gd name="connsiteX83" fmla="*/ 1897876 w 3328345"/>
                <a:gd name="connsiteY83" fmla="*/ 4068826 h 7772527"/>
                <a:gd name="connsiteX84" fmla="*/ 1881493 w 3328345"/>
                <a:gd name="connsiteY84" fmla="*/ 4051300 h 7772527"/>
                <a:gd name="connsiteX85" fmla="*/ 1839964 w 3328345"/>
                <a:gd name="connsiteY85" fmla="*/ 4081653 h 7772527"/>
                <a:gd name="connsiteX86" fmla="*/ 1859395 w 3328345"/>
                <a:gd name="connsiteY86" fmla="*/ 4102354 h 7772527"/>
                <a:gd name="connsiteX87" fmla="*/ 1892923 w 3328345"/>
                <a:gd name="connsiteY87" fmla="*/ 4137660 h 7772527"/>
                <a:gd name="connsiteX88" fmla="*/ 1926959 w 3328345"/>
                <a:gd name="connsiteY88" fmla="*/ 4173474 h 7772527"/>
                <a:gd name="connsiteX89" fmla="*/ 1956804 w 3328345"/>
                <a:gd name="connsiteY89" fmla="*/ 4204843 h 7772527"/>
                <a:gd name="connsiteX90" fmla="*/ 1991348 w 3328345"/>
                <a:gd name="connsiteY90" fmla="*/ 4241038 h 7772527"/>
                <a:gd name="connsiteX91" fmla="*/ 2033258 w 3328345"/>
                <a:gd name="connsiteY91" fmla="*/ 4285234 h 7772527"/>
                <a:gd name="connsiteX92" fmla="*/ 2063484 w 3328345"/>
                <a:gd name="connsiteY92" fmla="*/ 4316857 h 7772527"/>
                <a:gd name="connsiteX93" fmla="*/ 2069453 w 3328345"/>
                <a:gd name="connsiteY93" fmla="*/ 4323207 h 7772527"/>
                <a:gd name="connsiteX94" fmla="*/ 2070469 w 3328345"/>
                <a:gd name="connsiteY94" fmla="*/ 4324223 h 7772527"/>
                <a:gd name="connsiteX95" fmla="*/ 2104378 w 3328345"/>
                <a:gd name="connsiteY95" fmla="*/ 4359910 h 7772527"/>
                <a:gd name="connsiteX96" fmla="*/ 2110474 w 3328345"/>
                <a:gd name="connsiteY96" fmla="*/ 4366260 h 7772527"/>
                <a:gd name="connsiteX97" fmla="*/ 2135874 w 3328345"/>
                <a:gd name="connsiteY97" fmla="*/ 4393311 h 7772527"/>
                <a:gd name="connsiteX98" fmla="*/ 2140827 w 3328345"/>
                <a:gd name="connsiteY98" fmla="*/ 4398518 h 7772527"/>
                <a:gd name="connsiteX99" fmla="*/ 2845550 w 3328345"/>
                <a:gd name="connsiteY99" fmla="*/ 5141341 h 7772527"/>
                <a:gd name="connsiteX100" fmla="*/ 3011412 w 3328345"/>
                <a:gd name="connsiteY100" fmla="*/ 5343525 h 7772527"/>
                <a:gd name="connsiteX101" fmla="*/ 2859774 w 3328345"/>
                <a:gd name="connsiteY101" fmla="*/ 6211951 h 7772527"/>
                <a:gd name="connsiteX102" fmla="*/ 2434578 w 3328345"/>
                <a:gd name="connsiteY102" fmla="*/ 6596761 h 7772527"/>
                <a:gd name="connsiteX103" fmla="*/ 2392922 w 3328345"/>
                <a:gd name="connsiteY103" fmla="*/ 6634861 h 7772527"/>
                <a:gd name="connsiteX104" fmla="*/ 2355965 w 3328345"/>
                <a:gd name="connsiteY104" fmla="*/ 6668389 h 7772527"/>
                <a:gd name="connsiteX105" fmla="*/ 2314182 w 3328345"/>
                <a:gd name="connsiteY105" fmla="*/ 6706489 h 7772527"/>
                <a:gd name="connsiteX106" fmla="*/ 2269859 w 3328345"/>
                <a:gd name="connsiteY106" fmla="*/ 6746621 h 7772527"/>
                <a:gd name="connsiteX107" fmla="*/ 2230362 w 3328345"/>
                <a:gd name="connsiteY107" fmla="*/ 6782562 h 7772527"/>
                <a:gd name="connsiteX108" fmla="*/ 2186674 w 3328345"/>
                <a:gd name="connsiteY108" fmla="*/ 6822059 h 7772527"/>
                <a:gd name="connsiteX109" fmla="*/ 2145399 w 3328345"/>
                <a:gd name="connsiteY109" fmla="*/ 6859397 h 7772527"/>
                <a:gd name="connsiteX110" fmla="*/ 2104886 w 3328345"/>
                <a:gd name="connsiteY110" fmla="*/ 6896227 h 7772527"/>
                <a:gd name="connsiteX111" fmla="*/ 2061452 w 3328345"/>
                <a:gd name="connsiteY111" fmla="*/ 6935597 h 7772527"/>
                <a:gd name="connsiteX112" fmla="*/ 1139559 w 3328345"/>
                <a:gd name="connsiteY112" fmla="*/ 7772400 h 7772527"/>
                <a:gd name="connsiteX113" fmla="*/ 1059803 w 3328345"/>
                <a:gd name="connsiteY113" fmla="*/ 7772400 h 7772527"/>
                <a:gd name="connsiteX114" fmla="*/ 2025003 w 3328345"/>
                <a:gd name="connsiteY114" fmla="*/ 6896100 h 7772527"/>
                <a:gd name="connsiteX115" fmla="*/ 2068437 w 3328345"/>
                <a:gd name="connsiteY115" fmla="*/ 6856603 h 7772527"/>
                <a:gd name="connsiteX116" fmla="*/ 2108823 w 3328345"/>
                <a:gd name="connsiteY116" fmla="*/ 6819773 h 7772527"/>
                <a:gd name="connsiteX117" fmla="*/ 2149971 w 3328345"/>
                <a:gd name="connsiteY117" fmla="*/ 6782435 h 7772527"/>
                <a:gd name="connsiteX118" fmla="*/ 2193532 w 3328345"/>
                <a:gd name="connsiteY118" fmla="*/ 6742811 h 7772527"/>
                <a:gd name="connsiteX119" fmla="*/ 2233029 w 3328345"/>
                <a:gd name="connsiteY119" fmla="*/ 6706997 h 7772527"/>
                <a:gd name="connsiteX120" fmla="*/ 2277098 w 3328345"/>
                <a:gd name="connsiteY120" fmla="*/ 6666865 h 7772527"/>
                <a:gd name="connsiteX121" fmla="*/ 2318881 w 3328345"/>
                <a:gd name="connsiteY121" fmla="*/ 6628765 h 7772527"/>
                <a:gd name="connsiteX122" fmla="*/ 2355838 w 3328345"/>
                <a:gd name="connsiteY122" fmla="*/ 6595237 h 7772527"/>
                <a:gd name="connsiteX123" fmla="*/ 2397494 w 3328345"/>
                <a:gd name="connsiteY123" fmla="*/ 6557137 h 7772527"/>
                <a:gd name="connsiteX124" fmla="*/ 2848090 w 3328345"/>
                <a:gd name="connsiteY124" fmla="*/ 6146800 h 7772527"/>
                <a:gd name="connsiteX125" fmla="*/ 2872220 w 3328345"/>
                <a:gd name="connsiteY125" fmla="*/ 5248910 h 7772527"/>
                <a:gd name="connsiteX126" fmla="*/ 2101584 w 3328345"/>
                <a:gd name="connsiteY126" fmla="*/ 4436110 h 7772527"/>
                <a:gd name="connsiteX127" fmla="*/ 2096123 w 3328345"/>
                <a:gd name="connsiteY127" fmla="*/ 4430395 h 7772527"/>
                <a:gd name="connsiteX128" fmla="*/ 2070723 w 3328345"/>
                <a:gd name="connsiteY128" fmla="*/ 4403344 h 7772527"/>
                <a:gd name="connsiteX129" fmla="*/ 2065008 w 3328345"/>
                <a:gd name="connsiteY129" fmla="*/ 4397375 h 7772527"/>
                <a:gd name="connsiteX130" fmla="*/ 2030972 w 3328345"/>
                <a:gd name="connsiteY130" fmla="*/ 4361561 h 7772527"/>
                <a:gd name="connsiteX131" fmla="*/ 2029575 w 3328345"/>
                <a:gd name="connsiteY131" fmla="*/ 4360164 h 7772527"/>
                <a:gd name="connsiteX132" fmla="*/ 2021574 w 3328345"/>
                <a:gd name="connsiteY132" fmla="*/ 4351655 h 7772527"/>
                <a:gd name="connsiteX133" fmla="*/ 1993888 w 3328345"/>
                <a:gd name="connsiteY133" fmla="*/ 4322445 h 7772527"/>
                <a:gd name="connsiteX134" fmla="*/ 1951851 w 3328345"/>
                <a:gd name="connsiteY134" fmla="*/ 4278249 h 7772527"/>
                <a:gd name="connsiteX135" fmla="*/ 1917434 w 3328345"/>
                <a:gd name="connsiteY135" fmla="*/ 4242054 h 7772527"/>
                <a:gd name="connsiteX136" fmla="*/ 1887462 w 3328345"/>
                <a:gd name="connsiteY136" fmla="*/ 4210431 h 7772527"/>
                <a:gd name="connsiteX137" fmla="*/ 1853426 w 3328345"/>
                <a:gd name="connsiteY137" fmla="*/ 4174617 h 7772527"/>
                <a:gd name="connsiteX138" fmla="*/ 1819898 w 3328345"/>
                <a:gd name="connsiteY138" fmla="*/ 4139184 h 7772527"/>
                <a:gd name="connsiteX139" fmla="*/ 1794498 w 3328345"/>
                <a:gd name="connsiteY139" fmla="*/ 4111752 h 7772527"/>
                <a:gd name="connsiteX140" fmla="*/ 1746746 w 3328345"/>
                <a:gd name="connsiteY140" fmla="*/ 4141343 h 7772527"/>
                <a:gd name="connsiteX141" fmla="*/ 1786116 w 3328345"/>
                <a:gd name="connsiteY141" fmla="*/ 4106545 h 7772527"/>
                <a:gd name="connsiteX142" fmla="*/ 1783068 w 3328345"/>
                <a:gd name="connsiteY142" fmla="*/ 4103243 h 7772527"/>
                <a:gd name="connsiteX143" fmla="*/ 284468 w 3328345"/>
                <a:gd name="connsiteY143" fmla="*/ 2518410 h 7772527"/>
                <a:gd name="connsiteX144" fmla="*/ 134354 w 3328345"/>
                <a:gd name="connsiteY144" fmla="*/ 2349500 h 7772527"/>
                <a:gd name="connsiteX145" fmla="*/ 204331 w 3328345"/>
                <a:gd name="connsiteY145" fmla="*/ 1467358 h 7772527"/>
                <a:gd name="connsiteX146" fmla="*/ 575044 w 3328345"/>
                <a:gd name="connsiteY146" fmla="*/ 1136396 h 7772527"/>
                <a:gd name="connsiteX147" fmla="*/ 847205 w 3328345"/>
                <a:gd name="connsiteY147" fmla="*/ 896620 h 7772527"/>
                <a:gd name="connsiteX148" fmla="*/ 886194 w 3328345"/>
                <a:gd name="connsiteY148" fmla="*/ 862076 h 7772527"/>
                <a:gd name="connsiteX149" fmla="*/ 925564 w 3328345"/>
                <a:gd name="connsiteY149" fmla="*/ 827405 h 7772527"/>
                <a:gd name="connsiteX150" fmla="*/ 963664 w 3328345"/>
                <a:gd name="connsiteY150" fmla="*/ 793369 h 7772527"/>
                <a:gd name="connsiteX151" fmla="*/ 1002526 w 3328345"/>
                <a:gd name="connsiteY151" fmla="*/ 759079 h 7772527"/>
                <a:gd name="connsiteX152" fmla="*/ 1042531 w 3328345"/>
                <a:gd name="connsiteY152" fmla="*/ 724535 h 7772527"/>
                <a:gd name="connsiteX153" fmla="*/ 1074027 w 3328345"/>
                <a:gd name="connsiteY153" fmla="*/ 696849 h 7772527"/>
                <a:gd name="connsiteX154" fmla="*/ 1112889 w 3328345"/>
                <a:gd name="connsiteY154" fmla="*/ 662432 h 7772527"/>
                <a:gd name="connsiteX155" fmla="*/ 1150989 w 3328345"/>
                <a:gd name="connsiteY155" fmla="*/ 629158 h 7772527"/>
                <a:gd name="connsiteX156" fmla="*/ 1189724 w 3328345"/>
                <a:gd name="connsiteY156" fmla="*/ 594995 h 7772527"/>
                <a:gd name="connsiteX157" fmla="*/ 1864094 w 3328345"/>
                <a:gd name="connsiteY157" fmla="*/ 0 h 7772527"/>
                <a:gd name="connsiteX158" fmla="*/ 1947025 w 3328345"/>
                <a:gd name="connsiteY158" fmla="*/ 0 h 7772527"/>
                <a:gd name="connsiteX159" fmla="*/ 1224268 w 3328345"/>
                <a:gd name="connsiteY159" fmla="*/ 637921 h 7772527"/>
                <a:gd name="connsiteX160" fmla="*/ 1186168 w 3328345"/>
                <a:gd name="connsiteY160" fmla="*/ 672084 h 7772527"/>
                <a:gd name="connsiteX161" fmla="*/ 1148068 w 3328345"/>
                <a:gd name="connsiteY161" fmla="*/ 705358 h 7772527"/>
                <a:gd name="connsiteX162" fmla="*/ 1109079 w 3328345"/>
                <a:gd name="connsiteY162" fmla="*/ 739775 h 7772527"/>
                <a:gd name="connsiteX163" fmla="*/ 1077456 w 3328345"/>
                <a:gd name="connsiteY163" fmla="*/ 767715 h 7772527"/>
                <a:gd name="connsiteX164" fmla="*/ 1038467 w 3328345"/>
                <a:gd name="connsiteY164" fmla="*/ 802132 h 7772527"/>
                <a:gd name="connsiteX165" fmla="*/ 1000367 w 3328345"/>
                <a:gd name="connsiteY165" fmla="*/ 836295 h 7772527"/>
                <a:gd name="connsiteX166" fmla="*/ 962267 w 3328345"/>
                <a:gd name="connsiteY166" fmla="*/ 870458 h 7772527"/>
                <a:gd name="connsiteX167" fmla="*/ 922897 w 3328345"/>
                <a:gd name="connsiteY167" fmla="*/ 905129 h 7772527"/>
                <a:gd name="connsiteX168" fmla="*/ 882638 w 3328345"/>
                <a:gd name="connsiteY168" fmla="*/ 939800 h 7772527"/>
                <a:gd name="connsiteX169" fmla="*/ 415532 w 3328345"/>
                <a:gd name="connsiteY169" fmla="*/ 1352550 h 7772527"/>
                <a:gd name="connsiteX170" fmla="*/ 190869 w 3328345"/>
                <a:gd name="connsiteY170" fmla="*/ 1564767 h 7772527"/>
                <a:gd name="connsiteX171" fmla="*/ 209030 w 3328345"/>
                <a:gd name="connsiteY171" fmla="*/ 2354453 h 7772527"/>
                <a:gd name="connsiteX172" fmla="*/ 595618 w 3328345"/>
                <a:gd name="connsiteY172" fmla="*/ 2766314 h 7772527"/>
                <a:gd name="connsiteX173" fmla="*/ 1822184 w 3328345"/>
                <a:gd name="connsiteY173" fmla="*/ 4066921 h 7772527"/>
                <a:gd name="connsiteX174" fmla="*/ 1823581 w 3328345"/>
                <a:gd name="connsiteY174" fmla="*/ 4068572 h 7772527"/>
                <a:gd name="connsiteX175" fmla="*/ 1857363 w 3328345"/>
                <a:gd name="connsiteY175" fmla="*/ 4035679 h 7772527"/>
                <a:gd name="connsiteX176" fmla="*/ 1863332 w 3328345"/>
                <a:gd name="connsiteY176" fmla="*/ 4029837 h 7772527"/>
                <a:gd name="connsiteX177" fmla="*/ 651879 w 3328345"/>
                <a:gd name="connsiteY177" fmla="*/ 2748661 h 7772527"/>
                <a:gd name="connsiteX178" fmla="*/ 237351 w 3328345"/>
                <a:gd name="connsiteY178" fmla="*/ 2304923 h 7772527"/>
                <a:gd name="connsiteX179" fmla="*/ 300851 w 3328345"/>
                <a:gd name="connsiteY179" fmla="*/ 1523111 h 7772527"/>
                <a:gd name="connsiteX180" fmla="*/ 917055 w 3328345"/>
                <a:gd name="connsiteY180" fmla="*/ 981456 h 7772527"/>
                <a:gd name="connsiteX181" fmla="*/ 955917 w 3328345"/>
                <a:gd name="connsiteY181" fmla="*/ 946785 h 7772527"/>
                <a:gd name="connsiteX182" fmla="*/ 995033 w 3328345"/>
                <a:gd name="connsiteY182" fmla="*/ 911987 h 7772527"/>
                <a:gd name="connsiteX183" fmla="*/ 1033133 w 3328345"/>
                <a:gd name="connsiteY183" fmla="*/ 877697 h 7772527"/>
                <a:gd name="connsiteX184" fmla="*/ 1071233 w 3328345"/>
                <a:gd name="connsiteY184" fmla="*/ 843407 h 7772527"/>
                <a:gd name="connsiteX185" fmla="*/ 1110095 w 3328345"/>
                <a:gd name="connsiteY185" fmla="*/ 808736 h 7772527"/>
                <a:gd name="connsiteX186" fmla="*/ 1141718 w 3328345"/>
                <a:gd name="connsiteY186" fmla="*/ 780669 h 7772527"/>
                <a:gd name="connsiteX187" fmla="*/ 1180580 w 3328345"/>
                <a:gd name="connsiteY187" fmla="*/ 746125 h 7772527"/>
                <a:gd name="connsiteX188" fmla="*/ 1218680 w 3328345"/>
                <a:gd name="connsiteY188" fmla="*/ 712724 h 7772527"/>
                <a:gd name="connsiteX189" fmla="*/ 1256780 w 3328345"/>
                <a:gd name="connsiteY189" fmla="*/ 678561 h 7772527"/>
                <a:gd name="connsiteX190" fmla="*/ 1324725 w 3328345"/>
                <a:gd name="connsiteY190" fmla="*/ 618363 h 7772527"/>
                <a:gd name="connsiteX191" fmla="*/ 2026654 w 3328345"/>
                <a:gd name="connsiteY191" fmla="*/ 0 h 7772527"/>
                <a:gd name="connsiteX192" fmla="*/ 2109331 w 3328345"/>
                <a:gd name="connsiteY192" fmla="*/ 0 h 7772527"/>
                <a:gd name="connsiteX193" fmla="*/ 1292467 w 3328345"/>
                <a:gd name="connsiteY193" fmla="*/ 720598 h 7772527"/>
                <a:gd name="connsiteX194" fmla="*/ 1253732 w 3328345"/>
                <a:gd name="connsiteY194" fmla="*/ 754761 h 7772527"/>
                <a:gd name="connsiteX195" fmla="*/ 1215632 w 3328345"/>
                <a:gd name="connsiteY195" fmla="*/ 787908 h 7772527"/>
                <a:gd name="connsiteX196" fmla="*/ 1176516 w 3328345"/>
                <a:gd name="connsiteY196" fmla="*/ 822452 h 7772527"/>
                <a:gd name="connsiteX197" fmla="*/ 1144766 w 3328345"/>
                <a:gd name="connsiteY197" fmla="*/ 850392 h 7772527"/>
                <a:gd name="connsiteX198" fmla="*/ 1106031 w 3328345"/>
                <a:gd name="connsiteY198" fmla="*/ 884936 h 7772527"/>
                <a:gd name="connsiteX199" fmla="*/ 1067931 w 3328345"/>
                <a:gd name="connsiteY199" fmla="*/ 918972 h 7772527"/>
                <a:gd name="connsiteX200" fmla="*/ 1029831 w 3328345"/>
                <a:gd name="connsiteY200" fmla="*/ 953135 h 7772527"/>
                <a:gd name="connsiteX201" fmla="*/ 990715 w 3328345"/>
                <a:gd name="connsiteY201" fmla="*/ 987679 h 7772527"/>
                <a:gd name="connsiteX202" fmla="*/ 951599 w 3328345"/>
                <a:gd name="connsiteY202" fmla="*/ 1022096 h 7772527"/>
                <a:gd name="connsiteX203" fmla="*/ 561836 w 3328345"/>
                <a:gd name="connsiteY203" fmla="*/ 1366139 h 7772527"/>
                <a:gd name="connsiteX204" fmla="*/ 292088 w 3328345"/>
                <a:gd name="connsiteY204" fmla="*/ 1612011 h 7772527"/>
                <a:gd name="connsiteX205" fmla="*/ 317488 w 3328345"/>
                <a:gd name="connsiteY205" fmla="*/ 2316861 h 7772527"/>
                <a:gd name="connsiteX206" fmla="*/ 1653782 w 3328345"/>
                <a:gd name="connsiteY206" fmla="*/ 3726561 h 7772527"/>
                <a:gd name="connsiteX207" fmla="*/ 1904607 w 3328345"/>
                <a:gd name="connsiteY207" fmla="*/ 3994404 h 7772527"/>
                <a:gd name="connsiteX208" fmla="*/ 1905496 w 3328345"/>
                <a:gd name="connsiteY208" fmla="*/ 3995293 h 7772527"/>
                <a:gd name="connsiteX209" fmla="*/ 1943596 w 3328345"/>
                <a:gd name="connsiteY209" fmla="*/ 3959606 h 7772527"/>
                <a:gd name="connsiteX210" fmla="*/ 1000240 w 3328345"/>
                <a:gd name="connsiteY210" fmla="*/ 2960624 h 7772527"/>
                <a:gd name="connsiteX211" fmla="*/ 346317 w 3328345"/>
                <a:gd name="connsiteY211" fmla="*/ 2269998 h 7772527"/>
                <a:gd name="connsiteX212" fmla="*/ 384417 w 3328345"/>
                <a:gd name="connsiteY212" fmla="*/ 1592453 h 7772527"/>
                <a:gd name="connsiteX213" fmla="*/ 795008 w 3328345"/>
                <a:gd name="connsiteY213" fmla="*/ 1229360 h 7772527"/>
                <a:gd name="connsiteX214" fmla="*/ 983730 w 3328345"/>
                <a:gd name="connsiteY214" fmla="*/ 1062736 h 7772527"/>
                <a:gd name="connsiteX215" fmla="*/ 1022846 w 3328345"/>
                <a:gd name="connsiteY215" fmla="*/ 1028319 h 7772527"/>
                <a:gd name="connsiteX216" fmla="*/ 1061962 w 3328345"/>
                <a:gd name="connsiteY216" fmla="*/ 993775 h 7772527"/>
                <a:gd name="connsiteX217" fmla="*/ 1100062 w 3328345"/>
                <a:gd name="connsiteY217" fmla="*/ 959739 h 7772527"/>
                <a:gd name="connsiteX218" fmla="*/ 1138162 w 3328345"/>
                <a:gd name="connsiteY218" fmla="*/ 925703 h 7772527"/>
                <a:gd name="connsiteX219" fmla="*/ 1177278 w 3328345"/>
                <a:gd name="connsiteY219" fmla="*/ 891286 h 7772527"/>
                <a:gd name="connsiteX220" fmla="*/ 1209155 w 3328345"/>
                <a:gd name="connsiteY220" fmla="*/ 863092 h 7772527"/>
                <a:gd name="connsiteX221" fmla="*/ 1248271 w 3328345"/>
                <a:gd name="connsiteY221" fmla="*/ 828675 h 7772527"/>
                <a:gd name="connsiteX222" fmla="*/ 1286371 w 3328345"/>
                <a:gd name="connsiteY222" fmla="*/ 795401 h 7772527"/>
                <a:gd name="connsiteX223" fmla="*/ 1324471 w 3328345"/>
                <a:gd name="connsiteY223" fmla="*/ 761238 h 7772527"/>
                <a:gd name="connsiteX224" fmla="*/ 2187944 w 3328345"/>
                <a:gd name="connsiteY224" fmla="*/ 0 h 7772527"/>
                <a:gd name="connsiteX225" fmla="*/ 2271002 w 3328345"/>
                <a:gd name="connsiteY225" fmla="*/ 0 h 7772527"/>
                <a:gd name="connsiteX226" fmla="*/ 1892542 w 3328345"/>
                <a:gd name="connsiteY226" fmla="*/ 333883 h 7772527"/>
                <a:gd name="connsiteX227" fmla="*/ 1360031 w 3328345"/>
                <a:gd name="connsiteY227" fmla="*/ 803021 h 7772527"/>
                <a:gd name="connsiteX228" fmla="*/ 1321931 w 3328345"/>
                <a:gd name="connsiteY228" fmla="*/ 837184 h 7772527"/>
                <a:gd name="connsiteX229" fmla="*/ 1283831 w 3328345"/>
                <a:gd name="connsiteY229" fmla="*/ 870331 h 7772527"/>
                <a:gd name="connsiteX230" fmla="*/ 1244842 w 3328345"/>
                <a:gd name="connsiteY230" fmla="*/ 904748 h 7772527"/>
                <a:gd name="connsiteX231" fmla="*/ 1212838 w 3328345"/>
                <a:gd name="connsiteY231" fmla="*/ 932942 h 7772527"/>
                <a:gd name="connsiteX232" fmla="*/ 1173722 w 3328345"/>
                <a:gd name="connsiteY232" fmla="*/ 967486 h 7772527"/>
                <a:gd name="connsiteX233" fmla="*/ 1135622 w 3328345"/>
                <a:gd name="connsiteY233" fmla="*/ 1001268 h 7772527"/>
                <a:gd name="connsiteX234" fmla="*/ 1097522 w 3328345"/>
                <a:gd name="connsiteY234" fmla="*/ 1035431 h 7772527"/>
                <a:gd name="connsiteX235" fmla="*/ 1058533 w 3328345"/>
                <a:gd name="connsiteY235" fmla="*/ 1069848 h 7772527"/>
                <a:gd name="connsiteX236" fmla="*/ 1019417 w 3328345"/>
                <a:gd name="connsiteY236" fmla="*/ 1104392 h 7772527"/>
                <a:gd name="connsiteX237" fmla="*/ 427851 w 3328345"/>
                <a:gd name="connsiteY237" fmla="*/ 1627124 h 7772527"/>
                <a:gd name="connsiteX238" fmla="*/ 403975 w 3328345"/>
                <a:gd name="connsiteY238" fmla="*/ 2251837 h 7772527"/>
                <a:gd name="connsiteX239" fmla="*/ 928231 w 3328345"/>
                <a:gd name="connsiteY239" fmla="*/ 2805049 h 7772527"/>
                <a:gd name="connsiteX240" fmla="*/ 929628 w 3328345"/>
                <a:gd name="connsiteY240" fmla="*/ 2806573 h 7772527"/>
                <a:gd name="connsiteX241" fmla="*/ 1986776 w 3328345"/>
                <a:gd name="connsiteY241" fmla="*/ 3920998 h 7772527"/>
                <a:gd name="connsiteX242" fmla="*/ 2022209 w 3328345"/>
                <a:gd name="connsiteY242" fmla="*/ 3958463 h 7772527"/>
                <a:gd name="connsiteX243" fmla="*/ 2055610 w 3328345"/>
                <a:gd name="connsiteY243" fmla="*/ 3993642 h 7772527"/>
                <a:gd name="connsiteX244" fmla="*/ 2089519 w 3328345"/>
                <a:gd name="connsiteY244" fmla="*/ 4029202 h 7772527"/>
                <a:gd name="connsiteX245" fmla="*/ 2118602 w 3328345"/>
                <a:gd name="connsiteY245" fmla="*/ 4060063 h 7772527"/>
                <a:gd name="connsiteX246" fmla="*/ 2153019 w 3328345"/>
                <a:gd name="connsiteY246" fmla="*/ 4096385 h 7772527"/>
                <a:gd name="connsiteX247" fmla="*/ 2194802 w 3328345"/>
                <a:gd name="connsiteY247" fmla="*/ 4140454 h 7772527"/>
                <a:gd name="connsiteX248" fmla="*/ 2232902 w 3328345"/>
                <a:gd name="connsiteY248" fmla="*/ 4179824 h 7772527"/>
                <a:gd name="connsiteX249" fmla="*/ 2266049 w 3328345"/>
                <a:gd name="connsiteY249" fmla="*/ 4214876 h 7772527"/>
                <a:gd name="connsiteX250" fmla="*/ 2302879 w 3328345"/>
                <a:gd name="connsiteY250" fmla="*/ 4253611 h 7772527"/>
                <a:gd name="connsiteX251" fmla="*/ 3071864 w 3328345"/>
                <a:gd name="connsiteY251" fmla="*/ 5064633 h 7772527"/>
                <a:gd name="connsiteX252" fmla="*/ 3142222 w 3328345"/>
                <a:gd name="connsiteY252" fmla="*/ 6222111 h 777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Lst>
              <a:rect l="l" t="t" r="r" b="b"/>
              <a:pathLst>
                <a:path w="3328345" h="7772527">
                  <a:moveTo>
                    <a:pt x="3142222" y="6222111"/>
                  </a:moveTo>
                  <a:cubicBezTo>
                    <a:pt x="3123807" y="6245098"/>
                    <a:pt x="2900922" y="6454140"/>
                    <a:pt x="2580628" y="6752336"/>
                  </a:cubicBezTo>
                  <a:lnTo>
                    <a:pt x="2539353" y="6790436"/>
                  </a:lnTo>
                  <a:lnTo>
                    <a:pt x="2503031" y="6824726"/>
                  </a:lnTo>
                  <a:lnTo>
                    <a:pt x="2462010" y="6862826"/>
                  </a:lnTo>
                  <a:lnTo>
                    <a:pt x="2417433" y="6904101"/>
                  </a:lnTo>
                  <a:lnTo>
                    <a:pt x="2378317" y="6940423"/>
                  </a:lnTo>
                  <a:lnTo>
                    <a:pt x="2334756" y="6980809"/>
                  </a:lnTo>
                  <a:lnTo>
                    <a:pt x="2293989" y="7018909"/>
                  </a:lnTo>
                  <a:lnTo>
                    <a:pt x="2253730" y="7056247"/>
                  </a:lnTo>
                  <a:lnTo>
                    <a:pt x="2210550" y="7096125"/>
                  </a:lnTo>
                  <a:cubicBezTo>
                    <a:pt x="1981950" y="7308469"/>
                    <a:pt x="1729601" y="7540625"/>
                    <a:pt x="1479030" y="7772527"/>
                  </a:cubicBezTo>
                  <a:lnTo>
                    <a:pt x="1399528" y="7772527"/>
                  </a:lnTo>
                  <a:lnTo>
                    <a:pt x="2175371" y="7058152"/>
                  </a:lnTo>
                  <a:cubicBezTo>
                    <a:pt x="2189849" y="7044690"/>
                    <a:pt x="2204327" y="7031482"/>
                    <a:pt x="2218551" y="7018401"/>
                  </a:cubicBezTo>
                  <a:lnTo>
                    <a:pt x="2258937" y="6981190"/>
                  </a:lnTo>
                  <a:lnTo>
                    <a:pt x="2299831" y="6943090"/>
                  </a:lnTo>
                  <a:lnTo>
                    <a:pt x="2343519" y="6902958"/>
                  </a:lnTo>
                  <a:cubicBezTo>
                    <a:pt x="2356219" y="6890258"/>
                    <a:pt x="2369808" y="6878701"/>
                    <a:pt x="2382762" y="6866763"/>
                  </a:cubicBezTo>
                  <a:lnTo>
                    <a:pt x="2427339" y="6825743"/>
                  </a:lnTo>
                  <a:lnTo>
                    <a:pt x="2468614" y="6787643"/>
                  </a:lnTo>
                  <a:lnTo>
                    <a:pt x="2505317" y="6753860"/>
                  </a:lnTo>
                  <a:lnTo>
                    <a:pt x="2546846" y="6715760"/>
                  </a:lnTo>
                  <a:cubicBezTo>
                    <a:pt x="2794623" y="6487922"/>
                    <a:pt x="2960358" y="6335649"/>
                    <a:pt x="2976360" y="6322060"/>
                  </a:cubicBezTo>
                  <a:cubicBezTo>
                    <a:pt x="3362567" y="5982589"/>
                    <a:pt x="3357360" y="5436870"/>
                    <a:pt x="3027160" y="5096891"/>
                  </a:cubicBezTo>
                  <a:cubicBezTo>
                    <a:pt x="2896731" y="4962906"/>
                    <a:pt x="2526907" y="4574540"/>
                    <a:pt x="2259064" y="4292600"/>
                  </a:cubicBezTo>
                  <a:lnTo>
                    <a:pt x="2222234" y="4253865"/>
                  </a:lnTo>
                  <a:lnTo>
                    <a:pt x="2188960" y="4218686"/>
                  </a:lnTo>
                  <a:lnTo>
                    <a:pt x="2151495" y="4179443"/>
                  </a:lnTo>
                  <a:lnTo>
                    <a:pt x="2109331" y="4134993"/>
                  </a:lnTo>
                  <a:cubicBezTo>
                    <a:pt x="2097266" y="4122293"/>
                    <a:pt x="2085709" y="4110228"/>
                    <a:pt x="2074914" y="4098671"/>
                  </a:cubicBezTo>
                  <a:lnTo>
                    <a:pt x="2045831" y="4067810"/>
                  </a:lnTo>
                  <a:lnTo>
                    <a:pt x="2011922" y="4032123"/>
                  </a:lnTo>
                  <a:lnTo>
                    <a:pt x="1978521" y="3996944"/>
                  </a:lnTo>
                  <a:lnTo>
                    <a:pt x="1960487" y="3977894"/>
                  </a:lnTo>
                  <a:cubicBezTo>
                    <a:pt x="1945755" y="3991737"/>
                    <a:pt x="1935087" y="3999611"/>
                    <a:pt x="1919085" y="4014216"/>
                  </a:cubicBezTo>
                  <a:lnTo>
                    <a:pt x="1937500" y="4033393"/>
                  </a:lnTo>
                  <a:lnTo>
                    <a:pt x="1971282" y="4068318"/>
                  </a:lnTo>
                  <a:lnTo>
                    <a:pt x="2005445" y="4103751"/>
                  </a:lnTo>
                  <a:lnTo>
                    <a:pt x="2035163" y="4134612"/>
                  </a:lnTo>
                  <a:lnTo>
                    <a:pt x="2069961" y="4170680"/>
                  </a:lnTo>
                  <a:lnTo>
                    <a:pt x="2112125" y="4214495"/>
                  </a:lnTo>
                  <a:lnTo>
                    <a:pt x="2149590" y="4253484"/>
                  </a:lnTo>
                  <a:cubicBezTo>
                    <a:pt x="2160639" y="4264914"/>
                    <a:pt x="2171942" y="4276598"/>
                    <a:pt x="2183372" y="4288663"/>
                  </a:cubicBezTo>
                  <a:lnTo>
                    <a:pt x="2220456" y="4326763"/>
                  </a:lnTo>
                  <a:cubicBezTo>
                    <a:pt x="2505063" y="4623181"/>
                    <a:pt x="2902573" y="5039106"/>
                    <a:pt x="3021445" y="5173345"/>
                  </a:cubicBezTo>
                  <a:cubicBezTo>
                    <a:pt x="3303766" y="5492115"/>
                    <a:pt x="3294749" y="5969762"/>
                    <a:pt x="2930894" y="6293739"/>
                  </a:cubicBezTo>
                  <a:cubicBezTo>
                    <a:pt x="2915781" y="6306439"/>
                    <a:pt x="2754110" y="6455664"/>
                    <a:pt x="2511794" y="6678549"/>
                  </a:cubicBezTo>
                  <a:lnTo>
                    <a:pt x="2470265" y="6716649"/>
                  </a:lnTo>
                  <a:lnTo>
                    <a:pt x="2433562" y="6750304"/>
                  </a:lnTo>
                  <a:lnTo>
                    <a:pt x="2392160" y="6788404"/>
                  </a:lnTo>
                  <a:lnTo>
                    <a:pt x="2347837" y="6829171"/>
                  </a:lnTo>
                  <a:lnTo>
                    <a:pt x="2308467" y="6865239"/>
                  </a:lnTo>
                  <a:lnTo>
                    <a:pt x="2264906" y="6905371"/>
                  </a:lnTo>
                  <a:lnTo>
                    <a:pt x="2223885" y="6943471"/>
                  </a:lnTo>
                  <a:lnTo>
                    <a:pt x="2183499" y="6980682"/>
                  </a:lnTo>
                  <a:lnTo>
                    <a:pt x="2140319" y="7020433"/>
                  </a:lnTo>
                  <a:cubicBezTo>
                    <a:pt x="1890129" y="7250303"/>
                    <a:pt x="1604760" y="7512558"/>
                    <a:pt x="1322058" y="7772527"/>
                  </a:cubicBezTo>
                  <a:lnTo>
                    <a:pt x="1238111" y="7772527"/>
                  </a:lnTo>
                  <a:cubicBezTo>
                    <a:pt x="1533005" y="7501890"/>
                    <a:pt x="1835011" y="7224903"/>
                    <a:pt x="2101711" y="6978650"/>
                  </a:cubicBezTo>
                  <a:lnTo>
                    <a:pt x="2144891" y="6938899"/>
                  </a:lnTo>
                  <a:lnTo>
                    <a:pt x="2185150" y="6901815"/>
                  </a:lnTo>
                  <a:lnTo>
                    <a:pt x="2226171" y="6863715"/>
                  </a:lnTo>
                  <a:lnTo>
                    <a:pt x="2269605" y="6823710"/>
                  </a:lnTo>
                  <a:lnTo>
                    <a:pt x="2308848" y="6787515"/>
                  </a:lnTo>
                  <a:lnTo>
                    <a:pt x="2352917" y="6746875"/>
                  </a:lnTo>
                  <a:lnTo>
                    <a:pt x="2394319" y="6708775"/>
                  </a:lnTo>
                  <a:lnTo>
                    <a:pt x="2431022" y="6674994"/>
                  </a:lnTo>
                  <a:lnTo>
                    <a:pt x="2472424" y="6636894"/>
                  </a:lnTo>
                  <a:cubicBezTo>
                    <a:pt x="2764524" y="6367272"/>
                    <a:pt x="2963533" y="6182233"/>
                    <a:pt x="2978392" y="6165088"/>
                  </a:cubicBezTo>
                  <a:cubicBezTo>
                    <a:pt x="3222994" y="5883148"/>
                    <a:pt x="3227312" y="5498719"/>
                    <a:pt x="2983472" y="5215001"/>
                  </a:cubicBezTo>
                  <a:cubicBezTo>
                    <a:pt x="2880729" y="5095494"/>
                    <a:pt x="2472297" y="4668012"/>
                    <a:pt x="2180324" y="4364101"/>
                  </a:cubicBezTo>
                  <a:lnTo>
                    <a:pt x="2175752" y="4359402"/>
                  </a:lnTo>
                  <a:lnTo>
                    <a:pt x="2150352" y="4332351"/>
                  </a:lnTo>
                  <a:lnTo>
                    <a:pt x="2144002" y="4325620"/>
                  </a:lnTo>
                  <a:lnTo>
                    <a:pt x="2109331" y="4289806"/>
                  </a:lnTo>
                  <a:lnTo>
                    <a:pt x="2109331" y="4289806"/>
                  </a:lnTo>
                  <a:lnTo>
                    <a:pt x="2105648" y="4285869"/>
                  </a:lnTo>
                  <a:lnTo>
                    <a:pt x="2072501" y="4251325"/>
                  </a:lnTo>
                  <a:lnTo>
                    <a:pt x="2030337" y="4207510"/>
                  </a:lnTo>
                  <a:lnTo>
                    <a:pt x="1995031" y="4170680"/>
                  </a:lnTo>
                  <a:lnTo>
                    <a:pt x="1965440" y="4140200"/>
                  </a:lnTo>
                  <a:lnTo>
                    <a:pt x="1931531" y="4103878"/>
                  </a:lnTo>
                  <a:lnTo>
                    <a:pt x="1897876" y="4068826"/>
                  </a:lnTo>
                  <a:lnTo>
                    <a:pt x="1881493" y="4051300"/>
                  </a:lnTo>
                  <a:cubicBezTo>
                    <a:pt x="1866761" y="4064000"/>
                    <a:pt x="1852537" y="4071112"/>
                    <a:pt x="1839964" y="4081653"/>
                  </a:cubicBezTo>
                  <a:lnTo>
                    <a:pt x="1859395" y="4102354"/>
                  </a:lnTo>
                  <a:lnTo>
                    <a:pt x="1892923" y="4137660"/>
                  </a:lnTo>
                  <a:cubicBezTo>
                    <a:pt x="1903083" y="4148201"/>
                    <a:pt x="1914386" y="4160266"/>
                    <a:pt x="1926959" y="4173474"/>
                  </a:cubicBezTo>
                  <a:lnTo>
                    <a:pt x="1956804" y="4204843"/>
                  </a:lnTo>
                  <a:lnTo>
                    <a:pt x="1991348" y="4241038"/>
                  </a:lnTo>
                  <a:lnTo>
                    <a:pt x="2033258" y="4285234"/>
                  </a:lnTo>
                  <a:lnTo>
                    <a:pt x="2063484" y="4316857"/>
                  </a:lnTo>
                  <a:cubicBezTo>
                    <a:pt x="2065516" y="4319016"/>
                    <a:pt x="2067548" y="4321048"/>
                    <a:pt x="2069453" y="4323207"/>
                  </a:cubicBezTo>
                  <a:lnTo>
                    <a:pt x="2070469" y="4324223"/>
                  </a:lnTo>
                  <a:lnTo>
                    <a:pt x="2104378" y="4359910"/>
                  </a:lnTo>
                  <a:lnTo>
                    <a:pt x="2110474" y="4366260"/>
                  </a:lnTo>
                  <a:lnTo>
                    <a:pt x="2135874" y="4393311"/>
                  </a:lnTo>
                  <a:lnTo>
                    <a:pt x="2140827" y="4398518"/>
                  </a:lnTo>
                  <a:cubicBezTo>
                    <a:pt x="2385556" y="4655566"/>
                    <a:pt x="2711311" y="4998085"/>
                    <a:pt x="2845550" y="5141341"/>
                  </a:cubicBezTo>
                  <a:cubicBezTo>
                    <a:pt x="2905367" y="5204841"/>
                    <a:pt x="2968359" y="5269357"/>
                    <a:pt x="3011412" y="5343525"/>
                  </a:cubicBezTo>
                  <a:cubicBezTo>
                    <a:pt x="3184005" y="5640578"/>
                    <a:pt x="3121140" y="5983351"/>
                    <a:pt x="2859774" y="6211951"/>
                  </a:cubicBezTo>
                  <a:cubicBezTo>
                    <a:pt x="2844534" y="6224651"/>
                    <a:pt x="2681339" y="6373114"/>
                    <a:pt x="2434578" y="6596761"/>
                  </a:cubicBezTo>
                  <a:lnTo>
                    <a:pt x="2392922" y="6634861"/>
                  </a:lnTo>
                  <a:lnTo>
                    <a:pt x="2355965" y="6668389"/>
                  </a:lnTo>
                  <a:lnTo>
                    <a:pt x="2314182" y="6706489"/>
                  </a:lnTo>
                  <a:lnTo>
                    <a:pt x="2269859" y="6746621"/>
                  </a:lnTo>
                  <a:lnTo>
                    <a:pt x="2230362" y="6782562"/>
                  </a:lnTo>
                  <a:cubicBezTo>
                    <a:pt x="2216011" y="6795262"/>
                    <a:pt x="2201406" y="6808724"/>
                    <a:pt x="2186674" y="6822059"/>
                  </a:cubicBezTo>
                  <a:lnTo>
                    <a:pt x="2145399" y="6859397"/>
                  </a:lnTo>
                  <a:lnTo>
                    <a:pt x="2104886" y="6896227"/>
                  </a:lnTo>
                  <a:lnTo>
                    <a:pt x="2061452" y="6935597"/>
                  </a:lnTo>
                  <a:lnTo>
                    <a:pt x="1139559" y="7772400"/>
                  </a:lnTo>
                  <a:lnTo>
                    <a:pt x="1059803" y="7772400"/>
                  </a:lnTo>
                  <a:cubicBezTo>
                    <a:pt x="1392924" y="7469759"/>
                    <a:pt x="1732903" y="7161403"/>
                    <a:pt x="2025003" y="6896100"/>
                  </a:cubicBezTo>
                  <a:lnTo>
                    <a:pt x="2068437" y="6856603"/>
                  </a:lnTo>
                  <a:lnTo>
                    <a:pt x="2108823" y="6819773"/>
                  </a:lnTo>
                  <a:lnTo>
                    <a:pt x="2149971" y="6782435"/>
                  </a:lnTo>
                  <a:lnTo>
                    <a:pt x="2193532" y="6742811"/>
                  </a:lnTo>
                  <a:lnTo>
                    <a:pt x="2233029" y="6706997"/>
                  </a:lnTo>
                  <a:lnTo>
                    <a:pt x="2277098" y="6666865"/>
                  </a:lnTo>
                  <a:lnTo>
                    <a:pt x="2318881" y="6628765"/>
                  </a:lnTo>
                  <a:lnTo>
                    <a:pt x="2355838" y="6595237"/>
                  </a:lnTo>
                  <a:cubicBezTo>
                    <a:pt x="2369935" y="6582537"/>
                    <a:pt x="2383905" y="6569837"/>
                    <a:pt x="2397494" y="6557137"/>
                  </a:cubicBezTo>
                  <a:cubicBezTo>
                    <a:pt x="2657336" y="6320917"/>
                    <a:pt x="2830945" y="6163437"/>
                    <a:pt x="2848090" y="6146800"/>
                  </a:cubicBezTo>
                  <a:cubicBezTo>
                    <a:pt x="3114790" y="5897753"/>
                    <a:pt x="3121521" y="5517642"/>
                    <a:pt x="2872220" y="5248910"/>
                  </a:cubicBezTo>
                  <a:cubicBezTo>
                    <a:pt x="2771890" y="5140706"/>
                    <a:pt x="2385302" y="4734052"/>
                    <a:pt x="2101584" y="4436110"/>
                  </a:cubicBezTo>
                  <a:lnTo>
                    <a:pt x="2096123" y="4430395"/>
                  </a:lnTo>
                  <a:lnTo>
                    <a:pt x="2070723" y="4403344"/>
                  </a:lnTo>
                  <a:lnTo>
                    <a:pt x="2065008" y="4397375"/>
                  </a:lnTo>
                  <a:lnTo>
                    <a:pt x="2030972" y="4361561"/>
                  </a:lnTo>
                  <a:lnTo>
                    <a:pt x="2029575" y="4360164"/>
                  </a:lnTo>
                  <a:lnTo>
                    <a:pt x="2021574" y="4351655"/>
                  </a:lnTo>
                  <a:cubicBezTo>
                    <a:pt x="2012049" y="4341749"/>
                    <a:pt x="2002905" y="4331970"/>
                    <a:pt x="1993888" y="4322445"/>
                  </a:cubicBezTo>
                  <a:lnTo>
                    <a:pt x="1951851" y="4278249"/>
                  </a:lnTo>
                  <a:lnTo>
                    <a:pt x="1917434" y="4242054"/>
                  </a:lnTo>
                  <a:lnTo>
                    <a:pt x="1887462" y="4210431"/>
                  </a:lnTo>
                  <a:lnTo>
                    <a:pt x="1853426" y="4174617"/>
                  </a:lnTo>
                  <a:lnTo>
                    <a:pt x="1819898" y="4139184"/>
                  </a:lnTo>
                  <a:cubicBezTo>
                    <a:pt x="1808595" y="4127373"/>
                    <a:pt x="1799959" y="4118102"/>
                    <a:pt x="1794498" y="4111752"/>
                  </a:cubicBezTo>
                  <a:cubicBezTo>
                    <a:pt x="1779258" y="4122674"/>
                    <a:pt x="1763307" y="4132567"/>
                    <a:pt x="1746746" y="4141343"/>
                  </a:cubicBezTo>
                  <a:lnTo>
                    <a:pt x="1786116" y="4106545"/>
                  </a:lnTo>
                  <a:cubicBezTo>
                    <a:pt x="1785176" y="4105377"/>
                    <a:pt x="1784160" y="4104272"/>
                    <a:pt x="1783068" y="4103243"/>
                  </a:cubicBezTo>
                  <a:cubicBezTo>
                    <a:pt x="1721981" y="4036949"/>
                    <a:pt x="762877" y="3023743"/>
                    <a:pt x="284468" y="2518410"/>
                  </a:cubicBezTo>
                  <a:cubicBezTo>
                    <a:pt x="231547" y="2464727"/>
                    <a:pt x="181445" y="2408352"/>
                    <a:pt x="134354" y="2349500"/>
                  </a:cubicBezTo>
                  <a:cubicBezTo>
                    <a:pt x="-69989" y="2082800"/>
                    <a:pt x="-36969" y="1686179"/>
                    <a:pt x="204331" y="1467358"/>
                  </a:cubicBezTo>
                  <a:cubicBezTo>
                    <a:pt x="327267" y="1356360"/>
                    <a:pt x="450838" y="1246039"/>
                    <a:pt x="575044" y="1136396"/>
                  </a:cubicBezTo>
                  <a:cubicBezTo>
                    <a:pt x="665811" y="1056132"/>
                    <a:pt x="756527" y="976207"/>
                    <a:pt x="847205" y="896620"/>
                  </a:cubicBezTo>
                  <a:cubicBezTo>
                    <a:pt x="859905" y="885063"/>
                    <a:pt x="872605" y="873506"/>
                    <a:pt x="886194" y="862076"/>
                  </a:cubicBezTo>
                  <a:lnTo>
                    <a:pt x="925564" y="827405"/>
                  </a:lnTo>
                  <a:lnTo>
                    <a:pt x="963664" y="793369"/>
                  </a:lnTo>
                  <a:lnTo>
                    <a:pt x="1002526" y="759079"/>
                  </a:lnTo>
                  <a:lnTo>
                    <a:pt x="1042531" y="724535"/>
                  </a:lnTo>
                  <a:lnTo>
                    <a:pt x="1074027" y="696849"/>
                  </a:lnTo>
                  <a:lnTo>
                    <a:pt x="1112889" y="662432"/>
                  </a:lnTo>
                  <a:lnTo>
                    <a:pt x="1150989" y="629158"/>
                  </a:lnTo>
                  <a:lnTo>
                    <a:pt x="1189724" y="594995"/>
                  </a:lnTo>
                  <a:cubicBezTo>
                    <a:pt x="1414171" y="396621"/>
                    <a:pt x="1638961" y="198289"/>
                    <a:pt x="1864094" y="0"/>
                  </a:cubicBezTo>
                  <a:lnTo>
                    <a:pt x="1947025" y="0"/>
                  </a:lnTo>
                  <a:lnTo>
                    <a:pt x="1224268" y="637921"/>
                  </a:lnTo>
                  <a:lnTo>
                    <a:pt x="1186168" y="672084"/>
                  </a:lnTo>
                  <a:lnTo>
                    <a:pt x="1148068" y="705358"/>
                  </a:lnTo>
                  <a:lnTo>
                    <a:pt x="1109079" y="739775"/>
                  </a:lnTo>
                  <a:lnTo>
                    <a:pt x="1077456" y="767715"/>
                  </a:lnTo>
                  <a:lnTo>
                    <a:pt x="1038467" y="802132"/>
                  </a:lnTo>
                  <a:lnTo>
                    <a:pt x="1000367" y="836295"/>
                  </a:lnTo>
                  <a:lnTo>
                    <a:pt x="962267" y="870458"/>
                  </a:lnTo>
                  <a:lnTo>
                    <a:pt x="922897" y="905129"/>
                  </a:lnTo>
                  <a:lnTo>
                    <a:pt x="882638" y="939800"/>
                  </a:lnTo>
                  <a:lnTo>
                    <a:pt x="415532" y="1352550"/>
                  </a:lnTo>
                  <a:cubicBezTo>
                    <a:pt x="338316" y="1421003"/>
                    <a:pt x="254623" y="1485646"/>
                    <a:pt x="190869" y="1564767"/>
                  </a:cubicBezTo>
                  <a:cubicBezTo>
                    <a:pt x="369" y="1801495"/>
                    <a:pt x="8116" y="2123567"/>
                    <a:pt x="209030" y="2354453"/>
                  </a:cubicBezTo>
                  <a:cubicBezTo>
                    <a:pt x="332347" y="2496185"/>
                    <a:pt x="466078" y="2629535"/>
                    <a:pt x="595618" y="2766314"/>
                  </a:cubicBezTo>
                  <a:cubicBezTo>
                    <a:pt x="932041" y="3121914"/>
                    <a:pt x="1740777" y="3979037"/>
                    <a:pt x="1822184" y="4066921"/>
                  </a:cubicBezTo>
                  <a:cubicBezTo>
                    <a:pt x="1822578" y="4067531"/>
                    <a:pt x="1823047" y="4068077"/>
                    <a:pt x="1823581" y="4068572"/>
                  </a:cubicBezTo>
                  <a:lnTo>
                    <a:pt x="1857363" y="4035679"/>
                  </a:lnTo>
                  <a:lnTo>
                    <a:pt x="1863332" y="4029837"/>
                  </a:lnTo>
                  <a:cubicBezTo>
                    <a:pt x="1850632" y="4015867"/>
                    <a:pt x="1045198" y="3164205"/>
                    <a:pt x="651879" y="2748661"/>
                  </a:cubicBezTo>
                  <a:cubicBezTo>
                    <a:pt x="512179" y="2601595"/>
                    <a:pt x="369304" y="2457831"/>
                    <a:pt x="237351" y="2304923"/>
                  </a:cubicBezTo>
                  <a:cubicBezTo>
                    <a:pt x="27928" y="2062480"/>
                    <a:pt x="94730" y="1700276"/>
                    <a:pt x="300851" y="1523111"/>
                  </a:cubicBezTo>
                  <a:cubicBezTo>
                    <a:pt x="506972" y="1345946"/>
                    <a:pt x="712966" y="1163320"/>
                    <a:pt x="917055" y="981456"/>
                  </a:cubicBezTo>
                  <a:lnTo>
                    <a:pt x="955917" y="946785"/>
                  </a:lnTo>
                  <a:lnTo>
                    <a:pt x="995033" y="911987"/>
                  </a:lnTo>
                  <a:lnTo>
                    <a:pt x="1033133" y="877697"/>
                  </a:lnTo>
                  <a:lnTo>
                    <a:pt x="1071233" y="843407"/>
                  </a:lnTo>
                  <a:lnTo>
                    <a:pt x="1110095" y="808736"/>
                  </a:lnTo>
                  <a:lnTo>
                    <a:pt x="1141718" y="780669"/>
                  </a:lnTo>
                  <a:lnTo>
                    <a:pt x="1180580" y="746125"/>
                  </a:lnTo>
                  <a:lnTo>
                    <a:pt x="1218680" y="712724"/>
                  </a:lnTo>
                  <a:lnTo>
                    <a:pt x="1256780" y="678561"/>
                  </a:lnTo>
                  <a:lnTo>
                    <a:pt x="1324725" y="618363"/>
                  </a:lnTo>
                  <a:cubicBezTo>
                    <a:pt x="1558748" y="411861"/>
                    <a:pt x="1792720" y="205740"/>
                    <a:pt x="2026654" y="0"/>
                  </a:cubicBezTo>
                  <a:lnTo>
                    <a:pt x="2109331" y="0"/>
                  </a:lnTo>
                  <a:lnTo>
                    <a:pt x="1292467" y="720598"/>
                  </a:lnTo>
                  <a:lnTo>
                    <a:pt x="1253732" y="754761"/>
                  </a:lnTo>
                  <a:lnTo>
                    <a:pt x="1215632" y="787908"/>
                  </a:lnTo>
                  <a:lnTo>
                    <a:pt x="1176516" y="822452"/>
                  </a:lnTo>
                  <a:lnTo>
                    <a:pt x="1144766" y="850392"/>
                  </a:lnTo>
                  <a:lnTo>
                    <a:pt x="1106031" y="884936"/>
                  </a:lnTo>
                  <a:lnTo>
                    <a:pt x="1067931" y="918972"/>
                  </a:lnTo>
                  <a:lnTo>
                    <a:pt x="1029831" y="953135"/>
                  </a:lnTo>
                  <a:lnTo>
                    <a:pt x="990715" y="987679"/>
                  </a:lnTo>
                  <a:lnTo>
                    <a:pt x="951599" y="1022096"/>
                  </a:lnTo>
                  <a:lnTo>
                    <a:pt x="561836" y="1366139"/>
                  </a:lnTo>
                  <a:cubicBezTo>
                    <a:pt x="470523" y="1446784"/>
                    <a:pt x="373622" y="1522984"/>
                    <a:pt x="292088" y="1612011"/>
                  </a:cubicBezTo>
                  <a:cubicBezTo>
                    <a:pt x="110986" y="1809496"/>
                    <a:pt x="127750" y="2116709"/>
                    <a:pt x="317488" y="2316861"/>
                  </a:cubicBezTo>
                  <a:cubicBezTo>
                    <a:pt x="763766" y="2785910"/>
                    <a:pt x="1209193" y="3255810"/>
                    <a:pt x="1653782" y="3726561"/>
                  </a:cubicBezTo>
                  <a:cubicBezTo>
                    <a:pt x="1737221" y="3814572"/>
                    <a:pt x="1819644" y="3903472"/>
                    <a:pt x="1904607" y="3994404"/>
                  </a:cubicBezTo>
                  <a:lnTo>
                    <a:pt x="1905496" y="3995293"/>
                  </a:lnTo>
                  <a:cubicBezTo>
                    <a:pt x="1920609" y="3981196"/>
                    <a:pt x="1930896" y="3971036"/>
                    <a:pt x="1943596" y="3959606"/>
                  </a:cubicBezTo>
                  <a:cubicBezTo>
                    <a:pt x="1934452" y="3948811"/>
                    <a:pt x="1306818" y="3284474"/>
                    <a:pt x="1000240" y="2960624"/>
                  </a:cubicBezTo>
                  <a:cubicBezTo>
                    <a:pt x="782219" y="2730500"/>
                    <a:pt x="564249" y="2500287"/>
                    <a:pt x="346317" y="2269998"/>
                  </a:cubicBezTo>
                  <a:cubicBezTo>
                    <a:pt x="153531" y="2065655"/>
                    <a:pt x="191504" y="1751330"/>
                    <a:pt x="384417" y="1592453"/>
                  </a:cubicBezTo>
                  <a:cubicBezTo>
                    <a:pt x="525514" y="1476248"/>
                    <a:pt x="658102" y="1350264"/>
                    <a:pt x="795008" y="1229360"/>
                  </a:cubicBezTo>
                  <a:lnTo>
                    <a:pt x="983730" y="1062736"/>
                  </a:lnTo>
                  <a:lnTo>
                    <a:pt x="1022846" y="1028319"/>
                  </a:lnTo>
                  <a:lnTo>
                    <a:pt x="1061962" y="993775"/>
                  </a:lnTo>
                  <a:lnTo>
                    <a:pt x="1100062" y="959739"/>
                  </a:lnTo>
                  <a:lnTo>
                    <a:pt x="1138162" y="925703"/>
                  </a:lnTo>
                  <a:lnTo>
                    <a:pt x="1177278" y="891286"/>
                  </a:lnTo>
                  <a:lnTo>
                    <a:pt x="1209155" y="863092"/>
                  </a:lnTo>
                  <a:lnTo>
                    <a:pt x="1248271" y="828675"/>
                  </a:lnTo>
                  <a:lnTo>
                    <a:pt x="1286371" y="795401"/>
                  </a:lnTo>
                  <a:lnTo>
                    <a:pt x="1324471" y="761238"/>
                  </a:lnTo>
                  <a:lnTo>
                    <a:pt x="2187944" y="0"/>
                  </a:lnTo>
                  <a:lnTo>
                    <a:pt x="2271002" y="0"/>
                  </a:lnTo>
                  <a:lnTo>
                    <a:pt x="1892542" y="333883"/>
                  </a:lnTo>
                  <a:cubicBezTo>
                    <a:pt x="1715339" y="490347"/>
                    <a:pt x="1537831" y="646726"/>
                    <a:pt x="1360031" y="803021"/>
                  </a:cubicBezTo>
                  <a:lnTo>
                    <a:pt x="1321931" y="837184"/>
                  </a:lnTo>
                  <a:lnTo>
                    <a:pt x="1283831" y="870331"/>
                  </a:lnTo>
                  <a:lnTo>
                    <a:pt x="1244842" y="904748"/>
                  </a:lnTo>
                  <a:lnTo>
                    <a:pt x="1212838" y="932942"/>
                  </a:lnTo>
                  <a:lnTo>
                    <a:pt x="1173722" y="967486"/>
                  </a:lnTo>
                  <a:lnTo>
                    <a:pt x="1135622" y="1001268"/>
                  </a:lnTo>
                  <a:lnTo>
                    <a:pt x="1097522" y="1035431"/>
                  </a:lnTo>
                  <a:cubicBezTo>
                    <a:pt x="1084822" y="1046734"/>
                    <a:pt x="1071487" y="1058291"/>
                    <a:pt x="1058533" y="1069848"/>
                  </a:cubicBezTo>
                  <a:cubicBezTo>
                    <a:pt x="1045579" y="1081405"/>
                    <a:pt x="1033133" y="1092708"/>
                    <a:pt x="1019417" y="1104392"/>
                  </a:cubicBezTo>
                  <a:cubicBezTo>
                    <a:pt x="822059" y="1278293"/>
                    <a:pt x="624866" y="1452537"/>
                    <a:pt x="427851" y="1627124"/>
                  </a:cubicBezTo>
                  <a:cubicBezTo>
                    <a:pt x="231001" y="1801622"/>
                    <a:pt x="223254" y="2061337"/>
                    <a:pt x="403975" y="2251837"/>
                  </a:cubicBezTo>
                  <a:lnTo>
                    <a:pt x="928231" y="2805049"/>
                  </a:lnTo>
                  <a:lnTo>
                    <a:pt x="929628" y="2806573"/>
                  </a:lnTo>
                  <a:cubicBezTo>
                    <a:pt x="1087362" y="2972689"/>
                    <a:pt x="1537577" y="3447288"/>
                    <a:pt x="1986776" y="3920998"/>
                  </a:cubicBezTo>
                  <a:lnTo>
                    <a:pt x="2022209" y="3958463"/>
                  </a:lnTo>
                  <a:lnTo>
                    <a:pt x="2055610" y="3993642"/>
                  </a:lnTo>
                  <a:lnTo>
                    <a:pt x="2089519" y="4029202"/>
                  </a:lnTo>
                  <a:lnTo>
                    <a:pt x="2118602" y="4060063"/>
                  </a:lnTo>
                  <a:cubicBezTo>
                    <a:pt x="2130159" y="4072128"/>
                    <a:pt x="2141589" y="4084320"/>
                    <a:pt x="2153019" y="4096385"/>
                  </a:cubicBezTo>
                  <a:cubicBezTo>
                    <a:pt x="2167116" y="4111117"/>
                    <a:pt x="2180959" y="4125722"/>
                    <a:pt x="2194802" y="4140454"/>
                  </a:cubicBezTo>
                  <a:cubicBezTo>
                    <a:pt x="2208645" y="4155186"/>
                    <a:pt x="2220202" y="4166743"/>
                    <a:pt x="2232902" y="4179824"/>
                  </a:cubicBezTo>
                  <a:lnTo>
                    <a:pt x="2266049" y="4214876"/>
                  </a:lnTo>
                  <a:lnTo>
                    <a:pt x="2302879" y="4253611"/>
                  </a:lnTo>
                  <a:cubicBezTo>
                    <a:pt x="2668893" y="4639564"/>
                    <a:pt x="2984488" y="4972304"/>
                    <a:pt x="3071864" y="5064633"/>
                  </a:cubicBezTo>
                  <a:cubicBezTo>
                    <a:pt x="3383395" y="5394452"/>
                    <a:pt x="3416288" y="5880100"/>
                    <a:pt x="3142222" y="6222111"/>
                  </a:cubicBezTo>
                  <a:close/>
                </a:path>
              </a:pathLst>
            </a:custGeom>
            <a:solidFill>
              <a:schemeClr val="accent2"/>
            </a:solidFill>
            <a:ln w="12692" cap="flat">
              <a:noFill/>
              <a:prstDash val="solid"/>
              <a:miter/>
            </a:ln>
          </p:spPr>
          <p:txBody>
            <a:bodyPr rtlCol="0" anchor="ctr"/>
            <a:lstStyle/>
            <a:p>
              <a:endParaRPr lang="en-US" sz="2118" dirty="0"/>
            </a:p>
          </p:txBody>
        </p:sp>
        <p:sp>
          <p:nvSpPr>
            <p:cNvPr id="32" name="Freeform: Shape 31">
              <a:extLst>
                <a:ext uri="{FF2B5EF4-FFF2-40B4-BE49-F238E27FC236}">
                  <a16:creationId xmlns="" xmlns:a16="http://schemas.microsoft.com/office/drawing/2014/main" id="{AB552BD0-C750-404E-9EA3-CBDB6F91FFAD}"/>
                </a:ext>
              </a:extLst>
            </p:cNvPr>
            <p:cNvSpPr/>
            <p:nvPr/>
          </p:nvSpPr>
          <p:spPr>
            <a:xfrm>
              <a:off x="0" y="0"/>
              <a:ext cx="4353067" cy="7432547"/>
            </a:xfrm>
            <a:custGeom>
              <a:avLst/>
              <a:gdLst>
                <a:gd name="connsiteX0" fmla="*/ 4350766 w 4353067"/>
                <a:gd name="connsiteY0" fmla="*/ 3239897 h 7432547"/>
                <a:gd name="connsiteX1" fmla="*/ 4086225 w 4353067"/>
                <a:gd name="connsiteY1" fmla="*/ 3768852 h 7432547"/>
                <a:gd name="connsiteX2" fmla="*/ 3627882 w 4353067"/>
                <a:gd name="connsiteY2" fmla="*/ 4179824 h 7432547"/>
                <a:gd name="connsiteX3" fmla="*/ 3584829 w 4353067"/>
                <a:gd name="connsiteY3" fmla="*/ 4217924 h 7432547"/>
                <a:gd name="connsiteX4" fmla="*/ 3545586 w 4353067"/>
                <a:gd name="connsiteY4" fmla="*/ 4252976 h 7432547"/>
                <a:gd name="connsiteX5" fmla="*/ 3505200 w 4353067"/>
                <a:gd name="connsiteY5" fmla="*/ 4289806 h 7432547"/>
                <a:gd name="connsiteX6" fmla="*/ 3466338 w 4353067"/>
                <a:gd name="connsiteY6" fmla="*/ 4324604 h 7432547"/>
                <a:gd name="connsiteX7" fmla="*/ 3426333 w 4353067"/>
                <a:gd name="connsiteY7" fmla="*/ 4360545 h 7432547"/>
                <a:gd name="connsiteX8" fmla="*/ 3385820 w 4353067"/>
                <a:gd name="connsiteY8" fmla="*/ 4396867 h 7432547"/>
                <a:gd name="connsiteX9" fmla="*/ 3344545 w 4353067"/>
                <a:gd name="connsiteY9" fmla="*/ 4433824 h 7432547"/>
                <a:gd name="connsiteX10" fmla="*/ 3304667 w 4353067"/>
                <a:gd name="connsiteY10" fmla="*/ 4469638 h 7432547"/>
                <a:gd name="connsiteX11" fmla="*/ 3266567 w 4353067"/>
                <a:gd name="connsiteY11" fmla="*/ 4503547 h 7432547"/>
                <a:gd name="connsiteX12" fmla="*/ 2506472 w 4353067"/>
                <a:gd name="connsiteY12" fmla="*/ 5185029 h 7432547"/>
                <a:gd name="connsiteX13" fmla="*/ 2465451 w 4353067"/>
                <a:gd name="connsiteY13" fmla="*/ 5221986 h 7432547"/>
                <a:gd name="connsiteX14" fmla="*/ 2427351 w 4353067"/>
                <a:gd name="connsiteY14" fmla="*/ 5256022 h 7432547"/>
                <a:gd name="connsiteX15" fmla="*/ 2382901 w 4353067"/>
                <a:gd name="connsiteY15" fmla="*/ 5295900 h 7432547"/>
                <a:gd name="connsiteX16" fmla="*/ 2344801 w 4353067"/>
                <a:gd name="connsiteY16" fmla="*/ 5330317 h 7432547"/>
                <a:gd name="connsiteX17" fmla="*/ 2304923 w 4353067"/>
                <a:gd name="connsiteY17" fmla="*/ 5366004 h 7432547"/>
                <a:gd name="connsiteX18" fmla="*/ 2264029 w 4353067"/>
                <a:gd name="connsiteY18" fmla="*/ 5402707 h 7432547"/>
                <a:gd name="connsiteX19" fmla="*/ 2223389 w 4353067"/>
                <a:gd name="connsiteY19" fmla="*/ 5439156 h 7432547"/>
                <a:gd name="connsiteX20" fmla="*/ 2184019 w 4353067"/>
                <a:gd name="connsiteY20" fmla="*/ 5474462 h 7432547"/>
                <a:gd name="connsiteX21" fmla="*/ 2140585 w 4353067"/>
                <a:gd name="connsiteY21" fmla="*/ 5513324 h 7432547"/>
                <a:gd name="connsiteX22" fmla="*/ 0 w 4353067"/>
                <a:gd name="connsiteY22" fmla="*/ 7432548 h 7432547"/>
                <a:gd name="connsiteX23" fmla="*/ 0 w 4353067"/>
                <a:gd name="connsiteY23" fmla="*/ 7360666 h 7432547"/>
                <a:gd name="connsiteX24" fmla="*/ 2104517 w 4353067"/>
                <a:gd name="connsiteY24" fmla="*/ 5474970 h 7432547"/>
                <a:gd name="connsiteX25" fmla="*/ 2147951 w 4353067"/>
                <a:gd name="connsiteY25" fmla="*/ 5435981 h 7432547"/>
                <a:gd name="connsiteX26" fmla="*/ 2187194 w 4353067"/>
                <a:gd name="connsiteY26" fmla="*/ 5400802 h 7432547"/>
                <a:gd name="connsiteX27" fmla="*/ 2227834 w 4353067"/>
                <a:gd name="connsiteY27" fmla="*/ 5364226 h 7432547"/>
                <a:gd name="connsiteX28" fmla="*/ 2268601 w 4353067"/>
                <a:gd name="connsiteY28" fmla="*/ 5327650 h 7432547"/>
                <a:gd name="connsiteX29" fmla="*/ 2308479 w 4353067"/>
                <a:gd name="connsiteY29" fmla="*/ 5291963 h 7432547"/>
                <a:gd name="connsiteX30" fmla="*/ 2346579 w 4353067"/>
                <a:gd name="connsiteY30" fmla="*/ 5257673 h 7432547"/>
                <a:gd name="connsiteX31" fmla="*/ 2391283 w 4353067"/>
                <a:gd name="connsiteY31" fmla="*/ 5217414 h 7432547"/>
                <a:gd name="connsiteX32" fmla="*/ 2429383 w 4353067"/>
                <a:gd name="connsiteY32" fmla="*/ 5183378 h 7432547"/>
                <a:gd name="connsiteX33" fmla="*/ 2470404 w 4353067"/>
                <a:gd name="connsiteY33" fmla="*/ 5146548 h 7432547"/>
                <a:gd name="connsiteX34" fmla="*/ 3229864 w 4353067"/>
                <a:gd name="connsiteY34" fmla="*/ 4464685 h 7432547"/>
                <a:gd name="connsiteX35" fmla="*/ 3267964 w 4353067"/>
                <a:gd name="connsiteY35" fmla="*/ 4430903 h 7432547"/>
                <a:gd name="connsiteX36" fmla="*/ 3308096 w 4353067"/>
                <a:gd name="connsiteY36" fmla="*/ 4394835 h 7432547"/>
                <a:gd name="connsiteX37" fmla="*/ 3349117 w 4353067"/>
                <a:gd name="connsiteY37" fmla="*/ 4357878 h 7432547"/>
                <a:gd name="connsiteX38" fmla="*/ 3389757 w 4353067"/>
                <a:gd name="connsiteY38" fmla="*/ 4321429 h 7432547"/>
                <a:gd name="connsiteX39" fmla="*/ 3429635 w 4353067"/>
                <a:gd name="connsiteY39" fmla="*/ 4285615 h 7432547"/>
                <a:gd name="connsiteX40" fmla="*/ 3468370 w 4353067"/>
                <a:gd name="connsiteY40" fmla="*/ 4250690 h 7432547"/>
                <a:gd name="connsiteX41" fmla="*/ 3508629 w 4353067"/>
                <a:gd name="connsiteY41" fmla="*/ 4214495 h 7432547"/>
                <a:gd name="connsiteX42" fmla="*/ 3547872 w 4353067"/>
                <a:gd name="connsiteY42" fmla="*/ 4179189 h 7432547"/>
                <a:gd name="connsiteX43" fmla="*/ 3590925 w 4353067"/>
                <a:gd name="connsiteY43" fmla="*/ 4140454 h 7432547"/>
                <a:gd name="connsiteX44" fmla="*/ 4114419 w 4353067"/>
                <a:gd name="connsiteY44" fmla="*/ 3666363 h 7432547"/>
                <a:gd name="connsiteX45" fmla="*/ 4293997 w 4353067"/>
                <a:gd name="connsiteY45" fmla="*/ 3291459 h 7432547"/>
                <a:gd name="connsiteX46" fmla="*/ 4110990 w 4353067"/>
                <a:gd name="connsiteY46" fmla="*/ 2685034 h 7432547"/>
                <a:gd name="connsiteX47" fmla="*/ 2641346 w 4353067"/>
                <a:gd name="connsiteY47" fmla="*/ 904748 h 7432547"/>
                <a:gd name="connsiteX48" fmla="*/ 2606548 w 4353067"/>
                <a:gd name="connsiteY48" fmla="*/ 862584 h 7432547"/>
                <a:gd name="connsiteX49" fmla="*/ 2573401 w 4353067"/>
                <a:gd name="connsiteY49" fmla="*/ 822452 h 7432547"/>
                <a:gd name="connsiteX50" fmla="*/ 2538857 w 4353067"/>
                <a:gd name="connsiteY50" fmla="*/ 780415 h 7432547"/>
                <a:gd name="connsiteX51" fmla="*/ 2505329 w 4353067"/>
                <a:gd name="connsiteY51" fmla="*/ 739775 h 7432547"/>
                <a:gd name="connsiteX52" fmla="*/ 2470023 w 4353067"/>
                <a:gd name="connsiteY52" fmla="*/ 696849 h 7432547"/>
                <a:gd name="connsiteX53" fmla="*/ 2436749 w 4353067"/>
                <a:gd name="connsiteY53" fmla="*/ 656463 h 7432547"/>
                <a:gd name="connsiteX54" fmla="*/ 2402078 w 4353067"/>
                <a:gd name="connsiteY54" fmla="*/ 614299 h 7432547"/>
                <a:gd name="connsiteX55" fmla="*/ 2369439 w 4353067"/>
                <a:gd name="connsiteY55" fmla="*/ 574929 h 7432547"/>
                <a:gd name="connsiteX56" fmla="*/ 2332355 w 4353067"/>
                <a:gd name="connsiteY56" fmla="*/ 529844 h 7432547"/>
                <a:gd name="connsiteX57" fmla="*/ 1895221 w 4353067"/>
                <a:gd name="connsiteY57" fmla="*/ 0 h 7432547"/>
                <a:gd name="connsiteX58" fmla="*/ 1962404 w 4353067"/>
                <a:gd name="connsiteY58" fmla="*/ 0 h 7432547"/>
                <a:gd name="connsiteX59" fmla="*/ 2370836 w 4353067"/>
                <a:gd name="connsiteY59" fmla="*/ 495300 h 7432547"/>
                <a:gd name="connsiteX60" fmla="*/ 2407920 w 4353067"/>
                <a:gd name="connsiteY60" fmla="*/ 540258 h 7432547"/>
                <a:gd name="connsiteX61" fmla="*/ 2440432 w 4353067"/>
                <a:gd name="connsiteY61" fmla="*/ 579755 h 7432547"/>
                <a:gd name="connsiteX62" fmla="*/ 2475103 w 4353067"/>
                <a:gd name="connsiteY62" fmla="*/ 622300 h 7432547"/>
                <a:gd name="connsiteX63" fmla="*/ 2508377 w 4353067"/>
                <a:gd name="connsiteY63" fmla="*/ 662686 h 7432547"/>
                <a:gd name="connsiteX64" fmla="*/ 2543810 w 4353067"/>
                <a:gd name="connsiteY64" fmla="*/ 705612 h 7432547"/>
                <a:gd name="connsiteX65" fmla="*/ 2577211 w 4353067"/>
                <a:gd name="connsiteY65" fmla="*/ 746125 h 7432547"/>
                <a:gd name="connsiteX66" fmla="*/ 2612009 w 4353067"/>
                <a:gd name="connsiteY66" fmla="*/ 788162 h 7432547"/>
                <a:gd name="connsiteX67" fmla="*/ 2645156 w 4353067"/>
                <a:gd name="connsiteY67" fmla="*/ 828421 h 7432547"/>
                <a:gd name="connsiteX68" fmla="*/ 2679700 w 4353067"/>
                <a:gd name="connsiteY68" fmla="*/ 870331 h 7432547"/>
                <a:gd name="connsiteX69" fmla="*/ 4154424 w 4353067"/>
                <a:gd name="connsiteY69" fmla="*/ 2658364 h 7432547"/>
                <a:gd name="connsiteX70" fmla="*/ 4330827 w 4353067"/>
                <a:gd name="connsiteY70" fmla="*/ 2995803 h 7432547"/>
                <a:gd name="connsiteX71" fmla="*/ 4350766 w 4353067"/>
                <a:gd name="connsiteY71" fmla="*/ 3239897 h 743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53067" h="7432547">
                  <a:moveTo>
                    <a:pt x="4350766" y="3239897"/>
                  </a:moveTo>
                  <a:cubicBezTo>
                    <a:pt x="4335018" y="3453003"/>
                    <a:pt x="4244340" y="3629533"/>
                    <a:pt x="4086225" y="3768852"/>
                  </a:cubicBezTo>
                  <a:lnTo>
                    <a:pt x="3627882" y="4179824"/>
                  </a:lnTo>
                  <a:lnTo>
                    <a:pt x="3584829" y="4217924"/>
                  </a:lnTo>
                  <a:lnTo>
                    <a:pt x="3545586" y="4252976"/>
                  </a:lnTo>
                  <a:lnTo>
                    <a:pt x="3505200" y="4289806"/>
                  </a:lnTo>
                  <a:lnTo>
                    <a:pt x="3466338" y="4324604"/>
                  </a:lnTo>
                  <a:lnTo>
                    <a:pt x="3426333" y="4360545"/>
                  </a:lnTo>
                  <a:lnTo>
                    <a:pt x="3385820" y="4396867"/>
                  </a:lnTo>
                  <a:lnTo>
                    <a:pt x="3344545" y="4433824"/>
                  </a:lnTo>
                  <a:lnTo>
                    <a:pt x="3304667" y="4469638"/>
                  </a:lnTo>
                  <a:lnTo>
                    <a:pt x="3266567" y="4503547"/>
                  </a:lnTo>
                  <a:lnTo>
                    <a:pt x="2506472" y="5185029"/>
                  </a:lnTo>
                  <a:lnTo>
                    <a:pt x="2465451" y="5221986"/>
                  </a:lnTo>
                  <a:lnTo>
                    <a:pt x="2427351" y="5256022"/>
                  </a:lnTo>
                  <a:lnTo>
                    <a:pt x="2382901" y="5295900"/>
                  </a:lnTo>
                  <a:lnTo>
                    <a:pt x="2344801" y="5330317"/>
                  </a:lnTo>
                  <a:lnTo>
                    <a:pt x="2304923" y="5366004"/>
                  </a:lnTo>
                  <a:lnTo>
                    <a:pt x="2264029" y="5402707"/>
                  </a:lnTo>
                  <a:lnTo>
                    <a:pt x="2223389" y="5439156"/>
                  </a:lnTo>
                  <a:lnTo>
                    <a:pt x="2184019" y="5474462"/>
                  </a:lnTo>
                  <a:lnTo>
                    <a:pt x="2140585" y="5513324"/>
                  </a:lnTo>
                  <a:lnTo>
                    <a:pt x="0" y="7432548"/>
                  </a:lnTo>
                  <a:lnTo>
                    <a:pt x="0" y="7360666"/>
                  </a:lnTo>
                  <a:cubicBezTo>
                    <a:pt x="356870" y="7041261"/>
                    <a:pt x="1244600" y="6246114"/>
                    <a:pt x="2104517" y="5474970"/>
                  </a:cubicBezTo>
                  <a:lnTo>
                    <a:pt x="2147951" y="5435981"/>
                  </a:lnTo>
                  <a:lnTo>
                    <a:pt x="2187194" y="5400802"/>
                  </a:lnTo>
                  <a:lnTo>
                    <a:pt x="2227834" y="5364226"/>
                  </a:lnTo>
                  <a:lnTo>
                    <a:pt x="2268601" y="5327650"/>
                  </a:lnTo>
                  <a:lnTo>
                    <a:pt x="2308479" y="5291963"/>
                  </a:lnTo>
                  <a:lnTo>
                    <a:pt x="2346579" y="5257673"/>
                  </a:lnTo>
                  <a:lnTo>
                    <a:pt x="2391283" y="5217414"/>
                  </a:lnTo>
                  <a:lnTo>
                    <a:pt x="2429383" y="5183378"/>
                  </a:lnTo>
                  <a:lnTo>
                    <a:pt x="2470404" y="5146548"/>
                  </a:lnTo>
                  <a:cubicBezTo>
                    <a:pt x="2740914" y="4903851"/>
                    <a:pt x="3000248" y="4671060"/>
                    <a:pt x="3229864" y="4464685"/>
                  </a:cubicBezTo>
                  <a:lnTo>
                    <a:pt x="3267964" y="4430903"/>
                  </a:lnTo>
                  <a:lnTo>
                    <a:pt x="3308096" y="4394835"/>
                  </a:lnTo>
                  <a:lnTo>
                    <a:pt x="3349117" y="4357878"/>
                  </a:lnTo>
                  <a:lnTo>
                    <a:pt x="3389757" y="4321429"/>
                  </a:lnTo>
                  <a:lnTo>
                    <a:pt x="3429635" y="4285615"/>
                  </a:lnTo>
                  <a:lnTo>
                    <a:pt x="3468370" y="4250690"/>
                  </a:lnTo>
                  <a:lnTo>
                    <a:pt x="3508629" y="4214495"/>
                  </a:lnTo>
                  <a:lnTo>
                    <a:pt x="3547872" y="4179189"/>
                  </a:lnTo>
                  <a:lnTo>
                    <a:pt x="3590925" y="4140454"/>
                  </a:lnTo>
                  <a:cubicBezTo>
                    <a:pt x="3893947" y="3867785"/>
                    <a:pt x="4093718" y="3687064"/>
                    <a:pt x="4114419" y="3666363"/>
                  </a:cubicBezTo>
                  <a:cubicBezTo>
                    <a:pt x="4235196" y="3545332"/>
                    <a:pt x="4271772" y="3437763"/>
                    <a:pt x="4293997" y="3291459"/>
                  </a:cubicBezTo>
                  <a:cubicBezTo>
                    <a:pt x="4329176" y="3059430"/>
                    <a:pt x="4258056" y="2861437"/>
                    <a:pt x="4110990" y="2685034"/>
                  </a:cubicBezTo>
                  <a:cubicBezTo>
                    <a:pt x="3951986" y="2494534"/>
                    <a:pt x="3282696" y="1682877"/>
                    <a:pt x="2641346" y="904748"/>
                  </a:cubicBezTo>
                  <a:lnTo>
                    <a:pt x="2606548" y="862584"/>
                  </a:lnTo>
                  <a:lnTo>
                    <a:pt x="2573401" y="822452"/>
                  </a:lnTo>
                  <a:lnTo>
                    <a:pt x="2538857" y="780415"/>
                  </a:lnTo>
                  <a:lnTo>
                    <a:pt x="2505329" y="739775"/>
                  </a:lnTo>
                  <a:lnTo>
                    <a:pt x="2470023" y="696849"/>
                  </a:lnTo>
                  <a:lnTo>
                    <a:pt x="2436749" y="656463"/>
                  </a:lnTo>
                  <a:cubicBezTo>
                    <a:pt x="2425065" y="642366"/>
                    <a:pt x="2413508" y="628396"/>
                    <a:pt x="2402078" y="614299"/>
                  </a:cubicBezTo>
                  <a:lnTo>
                    <a:pt x="2369439" y="574929"/>
                  </a:lnTo>
                  <a:lnTo>
                    <a:pt x="2332355" y="529844"/>
                  </a:lnTo>
                  <a:lnTo>
                    <a:pt x="1895221" y="0"/>
                  </a:lnTo>
                  <a:lnTo>
                    <a:pt x="1962404" y="0"/>
                  </a:lnTo>
                  <a:cubicBezTo>
                    <a:pt x="2089404" y="154432"/>
                    <a:pt x="2227707" y="321945"/>
                    <a:pt x="2370836" y="495300"/>
                  </a:cubicBezTo>
                  <a:lnTo>
                    <a:pt x="2407920" y="540258"/>
                  </a:lnTo>
                  <a:lnTo>
                    <a:pt x="2440432" y="579755"/>
                  </a:lnTo>
                  <a:lnTo>
                    <a:pt x="2475103" y="622300"/>
                  </a:lnTo>
                  <a:lnTo>
                    <a:pt x="2508377" y="662686"/>
                  </a:lnTo>
                  <a:lnTo>
                    <a:pt x="2543810" y="705612"/>
                  </a:lnTo>
                  <a:cubicBezTo>
                    <a:pt x="2554986" y="719074"/>
                    <a:pt x="2566162" y="732536"/>
                    <a:pt x="2577211" y="746125"/>
                  </a:cubicBezTo>
                  <a:cubicBezTo>
                    <a:pt x="2588260" y="759714"/>
                    <a:pt x="2600325" y="774192"/>
                    <a:pt x="2612009" y="788162"/>
                  </a:cubicBezTo>
                  <a:cubicBezTo>
                    <a:pt x="2623693" y="802132"/>
                    <a:pt x="2634107" y="814959"/>
                    <a:pt x="2645156" y="828421"/>
                  </a:cubicBezTo>
                  <a:lnTo>
                    <a:pt x="2679700" y="870331"/>
                  </a:lnTo>
                  <a:cubicBezTo>
                    <a:pt x="3294761" y="1616456"/>
                    <a:pt x="3926078" y="2381631"/>
                    <a:pt x="4154424" y="2658364"/>
                  </a:cubicBezTo>
                  <a:cubicBezTo>
                    <a:pt x="4240149" y="2762123"/>
                    <a:pt x="4300728" y="2874264"/>
                    <a:pt x="4330827" y="2995803"/>
                  </a:cubicBezTo>
                  <a:cubicBezTo>
                    <a:pt x="4350360" y="3075597"/>
                    <a:pt x="4357091" y="3157995"/>
                    <a:pt x="4350766" y="3239897"/>
                  </a:cubicBezTo>
                  <a:close/>
                </a:path>
              </a:pathLst>
            </a:custGeom>
            <a:solidFill>
              <a:schemeClr val="accent2"/>
            </a:solidFill>
            <a:ln w="12692" cap="flat">
              <a:noFill/>
              <a:prstDash val="solid"/>
              <a:miter/>
            </a:ln>
          </p:spPr>
          <p:txBody>
            <a:bodyPr rtlCol="0" anchor="ctr"/>
            <a:lstStyle/>
            <a:p>
              <a:endParaRPr lang="en-US" sz="2118"/>
            </a:p>
          </p:txBody>
        </p:sp>
        <p:sp>
          <p:nvSpPr>
            <p:cNvPr id="33" name="Freeform: Shape 32">
              <a:extLst>
                <a:ext uri="{FF2B5EF4-FFF2-40B4-BE49-F238E27FC236}">
                  <a16:creationId xmlns="" xmlns:a16="http://schemas.microsoft.com/office/drawing/2014/main" id="{33637E3D-BDB6-49A4-A244-008768C03062}"/>
                </a:ext>
              </a:extLst>
            </p:cNvPr>
            <p:cNvSpPr/>
            <p:nvPr/>
          </p:nvSpPr>
          <p:spPr>
            <a:xfrm>
              <a:off x="0" y="0"/>
              <a:ext cx="4255302" cy="7287006"/>
            </a:xfrm>
            <a:custGeom>
              <a:avLst/>
              <a:gdLst>
                <a:gd name="connsiteX0" fmla="*/ 4203700 w 4255302"/>
                <a:gd name="connsiteY0" fmla="*/ 3438398 h 7287006"/>
                <a:gd name="connsiteX1" fmla="*/ 4079367 w 4255302"/>
                <a:gd name="connsiteY1" fmla="*/ 3620389 h 7287006"/>
                <a:gd name="connsiteX2" fmla="*/ 3548634 w 4255302"/>
                <a:gd name="connsiteY2" fmla="*/ 4096385 h 7287006"/>
                <a:gd name="connsiteX3" fmla="*/ 3505581 w 4255302"/>
                <a:gd name="connsiteY3" fmla="*/ 4134485 h 7287006"/>
                <a:gd name="connsiteX4" fmla="*/ 3465957 w 4255302"/>
                <a:gd name="connsiteY4" fmla="*/ 4170172 h 7287006"/>
                <a:gd name="connsiteX5" fmla="*/ 3425698 w 4255302"/>
                <a:gd name="connsiteY5" fmla="*/ 4206367 h 7287006"/>
                <a:gd name="connsiteX6" fmla="*/ 3387598 w 4255302"/>
                <a:gd name="connsiteY6" fmla="*/ 4240911 h 7287006"/>
                <a:gd name="connsiteX7" fmla="*/ 3347593 w 4255302"/>
                <a:gd name="connsiteY7" fmla="*/ 4276725 h 7287006"/>
                <a:gd name="connsiteX8" fmla="*/ 3306953 w 4255302"/>
                <a:gd name="connsiteY8" fmla="*/ 4313301 h 7287006"/>
                <a:gd name="connsiteX9" fmla="*/ 3266059 w 4255302"/>
                <a:gd name="connsiteY9" fmla="*/ 4350004 h 7287006"/>
                <a:gd name="connsiteX10" fmla="*/ 3225800 w 4255302"/>
                <a:gd name="connsiteY10" fmla="*/ 4386707 h 7287006"/>
                <a:gd name="connsiteX11" fmla="*/ 3187700 w 4255302"/>
                <a:gd name="connsiteY11" fmla="*/ 4420489 h 7287006"/>
                <a:gd name="connsiteX12" fmla="*/ 2428875 w 4255302"/>
                <a:gd name="connsiteY12" fmla="*/ 5102479 h 7287006"/>
                <a:gd name="connsiteX13" fmla="*/ 2387854 w 4255302"/>
                <a:gd name="connsiteY13" fmla="*/ 5139309 h 7287006"/>
                <a:gd name="connsiteX14" fmla="*/ 2349754 w 4255302"/>
                <a:gd name="connsiteY14" fmla="*/ 5173472 h 7287006"/>
                <a:gd name="connsiteX15" fmla="*/ 2304923 w 4255302"/>
                <a:gd name="connsiteY15" fmla="*/ 5213731 h 7287006"/>
                <a:gd name="connsiteX16" fmla="*/ 2266823 w 4255302"/>
                <a:gd name="connsiteY16" fmla="*/ 5247894 h 7287006"/>
                <a:gd name="connsiteX17" fmla="*/ 2227580 w 4255302"/>
                <a:gd name="connsiteY17" fmla="*/ 5283200 h 7287006"/>
                <a:gd name="connsiteX18" fmla="*/ 2186940 w 4255302"/>
                <a:gd name="connsiteY18" fmla="*/ 5319649 h 7287006"/>
                <a:gd name="connsiteX19" fmla="*/ 2146300 w 4255302"/>
                <a:gd name="connsiteY19" fmla="*/ 5356225 h 7287006"/>
                <a:gd name="connsiteX20" fmla="*/ 2107184 w 4255302"/>
                <a:gd name="connsiteY20" fmla="*/ 5391404 h 7287006"/>
                <a:gd name="connsiteX21" fmla="*/ 2063750 w 4255302"/>
                <a:gd name="connsiteY21" fmla="*/ 5430520 h 7287006"/>
                <a:gd name="connsiteX22" fmla="*/ 0 w 4255302"/>
                <a:gd name="connsiteY22" fmla="*/ 7287007 h 7287006"/>
                <a:gd name="connsiteX23" fmla="*/ 0 w 4255302"/>
                <a:gd name="connsiteY23" fmla="*/ 7219823 h 7287006"/>
                <a:gd name="connsiteX24" fmla="*/ 2029841 w 4255302"/>
                <a:gd name="connsiteY24" fmla="*/ 5394579 h 7287006"/>
                <a:gd name="connsiteX25" fmla="*/ 2073148 w 4255302"/>
                <a:gd name="connsiteY25" fmla="*/ 5355463 h 7287006"/>
                <a:gd name="connsiteX26" fmla="*/ 2112391 w 4255302"/>
                <a:gd name="connsiteY26" fmla="*/ 5320157 h 7287006"/>
                <a:gd name="connsiteX27" fmla="*/ 2153031 w 4255302"/>
                <a:gd name="connsiteY27" fmla="*/ 5283708 h 7287006"/>
                <a:gd name="connsiteX28" fmla="*/ 2193544 w 4255302"/>
                <a:gd name="connsiteY28" fmla="*/ 5247259 h 7287006"/>
                <a:gd name="connsiteX29" fmla="*/ 2233422 w 4255302"/>
                <a:gd name="connsiteY29" fmla="*/ 5211572 h 7287006"/>
                <a:gd name="connsiteX30" fmla="*/ 2271522 w 4255302"/>
                <a:gd name="connsiteY30" fmla="*/ 5177536 h 7287006"/>
                <a:gd name="connsiteX31" fmla="*/ 2316480 w 4255302"/>
                <a:gd name="connsiteY31" fmla="*/ 5137150 h 7287006"/>
                <a:gd name="connsiteX32" fmla="*/ 2354580 w 4255302"/>
                <a:gd name="connsiteY32" fmla="*/ 5102987 h 7287006"/>
                <a:gd name="connsiteX33" fmla="*/ 2395474 w 4255302"/>
                <a:gd name="connsiteY33" fmla="*/ 5066157 h 7287006"/>
                <a:gd name="connsiteX34" fmla="*/ 3154045 w 4255302"/>
                <a:gd name="connsiteY34" fmla="*/ 4384167 h 7287006"/>
                <a:gd name="connsiteX35" fmla="*/ 3191510 w 4255302"/>
                <a:gd name="connsiteY35" fmla="*/ 4350512 h 7287006"/>
                <a:gd name="connsiteX36" fmla="*/ 3231896 w 4255302"/>
                <a:gd name="connsiteY36" fmla="*/ 4314190 h 7287006"/>
                <a:gd name="connsiteX37" fmla="*/ 3272663 w 4255302"/>
                <a:gd name="connsiteY37" fmla="*/ 4277614 h 7287006"/>
                <a:gd name="connsiteX38" fmla="*/ 3313303 w 4255302"/>
                <a:gd name="connsiteY38" fmla="*/ 4241038 h 7287006"/>
                <a:gd name="connsiteX39" fmla="*/ 3353181 w 4255302"/>
                <a:gd name="connsiteY39" fmla="*/ 4205224 h 7287006"/>
                <a:gd name="connsiteX40" fmla="*/ 3391281 w 4255302"/>
                <a:gd name="connsiteY40" fmla="*/ 4170680 h 7287006"/>
                <a:gd name="connsiteX41" fmla="*/ 3431413 w 4255302"/>
                <a:gd name="connsiteY41" fmla="*/ 4134612 h 7287006"/>
                <a:gd name="connsiteX42" fmla="*/ 3471418 w 4255302"/>
                <a:gd name="connsiteY42" fmla="*/ 4098671 h 7287006"/>
                <a:gd name="connsiteX43" fmla="*/ 3514471 w 4255302"/>
                <a:gd name="connsiteY43" fmla="*/ 4060571 h 7287006"/>
                <a:gd name="connsiteX44" fmla="*/ 4048379 w 4255302"/>
                <a:gd name="connsiteY44" fmla="*/ 3580511 h 7287006"/>
                <a:gd name="connsiteX45" fmla="*/ 4189603 w 4255302"/>
                <a:gd name="connsiteY45" fmla="*/ 3309112 h 7287006"/>
                <a:gd name="connsiteX46" fmla="*/ 4079494 w 4255302"/>
                <a:gd name="connsiteY46" fmla="*/ 2813812 h 7287006"/>
                <a:gd name="connsiteX47" fmla="*/ 2569718 w 4255302"/>
                <a:gd name="connsiteY47" fmla="*/ 966978 h 7287006"/>
                <a:gd name="connsiteX48" fmla="*/ 2535047 w 4255302"/>
                <a:gd name="connsiteY48" fmla="*/ 924687 h 7287006"/>
                <a:gd name="connsiteX49" fmla="*/ 2501900 w 4255302"/>
                <a:gd name="connsiteY49" fmla="*/ 884936 h 7287006"/>
                <a:gd name="connsiteX50" fmla="*/ 2467610 w 4255302"/>
                <a:gd name="connsiteY50" fmla="*/ 843153 h 7287006"/>
                <a:gd name="connsiteX51" fmla="*/ 2433955 w 4255302"/>
                <a:gd name="connsiteY51" fmla="*/ 802132 h 7287006"/>
                <a:gd name="connsiteX52" fmla="*/ 2398649 w 4255302"/>
                <a:gd name="connsiteY52" fmla="*/ 759079 h 7287006"/>
                <a:gd name="connsiteX53" fmla="*/ 2365502 w 4255302"/>
                <a:gd name="connsiteY53" fmla="*/ 718693 h 7287006"/>
                <a:gd name="connsiteX54" fmla="*/ 2330958 w 4255302"/>
                <a:gd name="connsiteY54" fmla="*/ 676402 h 7287006"/>
                <a:gd name="connsiteX55" fmla="*/ 2298700 w 4255302"/>
                <a:gd name="connsiteY55" fmla="*/ 636905 h 7287006"/>
                <a:gd name="connsiteX56" fmla="*/ 2261616 w 4255302"/>
                <a:gd name="connsiteY56" fmla="*/ 591693 h 7287006"/>
                <a:gd name="connsiteX57" fmla="*/ 1776603 w 4255302"/>
                <a:gd name="connsiteY57" fmla="*/ 0 h 7287006"/>
                <a:gd name="connsiteX58" fmla="*/ 1843532 w 4255302"/>
                <a:gd name="connsiteY58" fmla="*/ 0 h 7287006"/>
                <a:gd name="connsiteX59" fmla="*/ 2300732 w 4255302"/>
                <a:gd name="connsiteY59" fmla="*/ 557276 h 7287006"/>
                <a:gd name="connsiteX60" fmla="*/ 2337816 w 4255302"/>
                <a:gd name="connsiteY60" fmla="*/ 602488 h 7287006"/>
                <a:gd name="connsiteX61" fmla="*/ 2370201 w 4255302"/>
                <a:gd name="connsiteY61" fmla="*/ 641985 h 7287006"/>
                <a:gd name="connsiteX62" fmla="*/ 2404872 w 4255302"/>
                <a:gd name="connsiteY62" fmla="*/ 684149 h 7287006"/>
                <a:gd name="connsiteX63" fmla="*/ 2438019 w 4255302"/>
                <a:gd name="connsiteY63" fmla="*/ 724535 h 7287006"/>
                <a:gd name="connsiteX64" fmla="*/ 2473198 w 4255302"/>
                <a:gd name="connsiteY64" fmla="*/ 767715 h 7287006"/>
                <a:gd name="connsiteX65" fmla="*/ 2506726 w 4255302"/>
                <a:gd name="connsiteY65" fmla="*/ 808482 h 7287006"/>
                <a:gd name="connsiteX66" fmla="*/ 2541143 w 4255302"/>
                <a:gd name="connsiteY66" fmla="*/ 850392 h 7287006"/>
                <a:gd name="connsiteX67" fmla="*/ 2574163 w 4255302"/>
                <a:gd name="connsiteY67" fmla="*/ 890778 h 7287006"/>
                <a:gd name="connsiteX68" fmla="*/ 2608834 w 4255302"/>
                <a:gd name="connsiteY68" fmla="*/ 932942 h 7287006"/>
                <a:gd name="connsiteX69" fmla="*/ 4099179 w 4255302"/>
                <a:gd name="connsiteY69" fmla="*/ 2754122 h 7287006"/>
                <a:gd name="connsiteX70" fmla="*/ 4203700 w 4255302"/>
                <a:gd name="connsiteY70" fmla="*/ 3438398 h 72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255302" h="7287006">
                  <a:moveTo>
                    <a:pt x="4203700" y="3438398"/>
                  </a:moveTo>
                  <a:cubicBezTo>
                    <a:pt x="4178287" y="3508591"/>
                    <a:pt x="4135514" y="3571190"/>
                    <a:pt x="4079367" y="3620389"/>
                  </a:cubicBezTo>
                  <a:cubicBezTo>
                    <a:pt x="4056253" y="3640582"/>
                    <a:pt x="3853307" y="3822573"/>
                    <a:pt x="3548634" y="4096385"/>
                  </a:cubicBezTo>
                  <a:lnTo>
                    <a:pt x="3505581" y="4134485"/>
                  </a:lnTo>
                  <a:lnTo>
                    <a:pt x="3465957" y="4170172"/>
                  </a:lnTo>
                  <a:lnTo>
                    <a:pt x="3425698" y="4206367"/>
                  </a:lnTo>
                  <a:cubicBezTo>
                    <a:pt x="3412998" y="4217670"/>
                    <a:pt x="3400298" y="4229100"/>
                    <a:pt x="3387598" y="4240911"/>
                  </a:cubicBezTo>
                  <a:lnTo>
                    <a:pt x="3347593" y="4276725"/>
                  </a:lnTo>
                  <a:lnTo>
                    <a:pt x="3306953" y="4313301"/>
                  </a:lnTo>
                  <a:lnTo>
                    <a:pt x="3266059" y="4350004"/>
                  </a:lnTo>
                  <a:lnTo>
                    <a:pt x="3225800" y="4386707"/>
                  </a:lnTo>
                  <a:lnTo>
                    <a:pt x="3187700" y="4420489"/>
                  </a:lnTo>
                  <a:cubicBezTo>
                    <a:pt x="2957449" y="4627245"/>
                    <a:pt x="2698115" y="4860417"/>
                    <a:pt x="2428875" y="5102479"/>
                  </a:cubicBezTo>
                  <a:lnTo>
                    <a:pt x="2387854" y="5139309"/>
                  </a:lnTo>
                  <a:lnTo>
                    <a:pt x="2349754" y="5173472"/>
                  </a:lnTo>
                  <a:lnTo>
                    <a:pt x="2304923" y="5213731"/>
                  </a:lnTo>
                  <a:lnTo>
                    <a:pt x="2266823" y="5247894"/>
                  </a:lnTo>
                  <a:lnTo>
                    <a:pt x="2227580" y="5283200"/>
                  </a:lnTo>
                  <a:lnTo>
                    <a:pt x="2186940" y="5319649"/>
                  </a:lnTo>
                  <a:lnTo>
                    <a:pt x="2146300" y="5356225"/>
                  </a:lnTo>
                  <a:lnTo>
                    <a:pt x="2107184" y="5391404"/>
                  </a:lnTo>
                  <a:lnTo>
                    <a:pt x="2063750" y="5430520"/>
                  </a:lnTo>
                  <a:cubicBezTo>
                    <a:pt x="1164971" y="6239129"/>
                    <a:pt x="251968" y="7060438"/>
                    <a:pt x="0" y="7287007"/>
                  </a:cubicBezTo>
                  <a:lnTo>
                    <a:pt x="0" y="7219823"/>
                  </a:lnTo>
                  <a:cubicBezTo>
                    <a:pt x="287274" y="6961632"/>
                    <a:pt x="1164717" y="6172200"/>
                    <a:pt x="2029841" y="5394579"/>
                  </a:cubicBezTo>
                  <a:lnTo>
                    <a:pt x="2073148" y="5355463"/>
                  </a:lnTo>
                  <a:lnTo>
                    <a:pt x="2112391" y="5320157"/>
                  </a:lnTo>
                  <a:lnTo>
                    <a:pt x="2153031" y="5283708"/>
                  </a:lnTo>
                  <a:lnTo>
                    <a:pt x="2193544" y="5247259"/>
                  </a:lnTo>
                  <a:lnTo>
                    <a:pt x="2233422" y="5211572"/>
                  </a:lnTo>
                  <a:lnTo>
                    <a:pt x="2271522" y="5177536"/>
                  </a:lnTo>
                  <a:lnTo>
                    <a:pt x="2316480" y="5137150"/>
                  </a:lnTo>
                  <a:lnTo>
                    <a:pt x="2354580" y="5102987"/>
                  </a:lnTo>
                  <a:lnTo>
                    <a:pt x="2395474" y="5066157"/>
                  </a:lnTo>
                  <a:lnTo>
                    <a:pt x="3154045" y="4384167"/>
                  </a:lnTo>
                  <a:lnTo>
                    <a:pt x="3191510" y="4350512"/>
                  </a:lnTo>
                  <a:lnTo>
                    <a:pt x="3231896" y="4314190"/>
                  </a:lnTo>
                  <a:lnTo>
                    <a:pt x="3272663" y="4277614"/>
                  </a:lnTo>
                  <a:lnTo>
                    <a:pt x="3313303" y="4241038"/>
                  </a:lnTo>
                  <a:lnTo>
                    <a:pt x="3353181" y="4205224"/>
                  </a:lnTo>
                  <a:lnTo>
                    <a:pt x="3391281" y="4170680"/>
                  </a:lnTo>
                  <a:cubicBezTo>
                    <a:pt x="3404908" y="4158653"/>
                    <a:pt x="3418294" y="4146639"/>
                    <a:pt x="3431413" y="4134612"/>
                  </a:cubicBezTo>
                  <a:cubicBezTo>
                    <a:pt x="3445002" y="4122547"/>
                    <a:pt x="3458337" y="4110482"/>
                    <a:pt x="3471418" y="4098671"/>
                  </a:cubicBezTo>
                  <a:lnTo>
                    <a:pt x="3514471" y="4060571"/>
                  </a:lnTo>
                  <a:cubicBezTo>
                    <a:pt x="3821049" y="3784600"/>
                    <a:pt x="4025900" y="3600704"/>
                    <a:pt x="4048379" y="3580511"/>
                  </a:cubicBezTo>
                  <a:cubicBezTo>
                    <a:pt x="4130294" y="3508375"/>
                    <a:pt x="4168013" y="3412617"/>
                    <a:pt x="4189603" y="3309112"/>
                  </a:cubicBezTo>
                  <a:cubicBezTo>
                    <a:pt x="4227703" y="3127248"/>
                    <a:pt x="4192143" y="2959862"/>
                    <a:pt x="4079494" y="2813812"/>
                  </a:cubicBezTo>
                  <a:cubicBezTo>
                    <a:pt x="4027424" y="2746629"/>
                    <a:pt x="3274568" y="1827022"/>
                    <a:pt x="2569718" y="966978"/>
                  </a:cubicBezTo>
                  <a:lnTo>
                    <a:pt x="2535047" y="924687"/>
                  </a:lnTo>
                  <a:lnTo>
                    <a:pt x="2501900" y="884936"/>
                  </a:lnTo>
                  <a:lnTo>
                    <a:pt x="2467610" y="843153"/>
                  </a:lnTo>
                  <a:lnTo>
                    <a:pt x="2433955" y="802132"/>
                  </a:lnTo>
                  <a:lnTo>
                    <a:pt x="2398649" y="759079"/>
                  </a:lnTo>
                  <a:lnTo>
                    <a:pt x="2365502" y="718693"/>
                  </a:lnTo>
                  <a:lnTo>
                    <a:pt x="2330958" y="676402"/>
                  </a:lnTo>
                  <a:lnTo>
                    <a:pt x="2298700" y="636905"/>
                  </a:lnTo>
                  <a:lnTo>
                    <a:pt x="2261616" y="591693"/>
                  </a:lnTo>
                  <a:lnTo>
                    <a:pt x="1776603" y="0"/>
                  </a:lnTo>
                  <a:lnTo>
                    <a:pt x="1843532" y="0"/>
                  </a:lnTo>
                  <a:lnTo>
                    <a:pt x="2300732" y="557276"/>
                  </a:lnTo>
                  <a:lnTo>
                    <a:pt x="2337816" y="602488"/>
                  </a:lnTo>
                  <a:lnTo>
                    <a:pt x="2370201" y="641985"/>
                  </a:lnTo>
                  <a:lnTo>
                    <a:pt x="2404872" y="684149"/>
                  </a:lnTo>
                  <a:cubicBezTo>
                    <a:pt x="2415794" y="697484"/>
                    <a:pt x="2426843" y="711073"/>
                    <a:pt x="2438019" y="724535"/>
                  </a:cubicBezTo>
                  <a:cubicBezTo>
                    <a:pt x="2449195" y="737997"/>
                    <a:pt x="2461514" y="753237"/>
                    <a:pt x="2473198" y="767715"/>
                  </a:cubicBezTo>
                  <a:cubicBezTo>
                    <a:pt x="2484882" y="782193"/>
                    <a:pt x="2495550" y="794766"/>
                    <a:pt x="2506726" y="808482"/>
                  </a:cubicBezTo>
                  <a:lnTo>
                    <a:pt x="2541143" y="850392"/>
                  </a:lnTo>
                  <a:lnTo>
                    <a:pt x="2574163" y="890778"/>
                  </a:lnTo>
                  <a:lnTo>
                    <a:pt x="2608834" y="932942"/>
                  </a:lnTo>
                  <a:cubicBezTo>
                    <a:pt x="3289935" y="1763649"/>
                    <a:pt x="4004183" y="2635504"/>
                    <a:pt x="4099179" y="2754122"/>
                  </a:cubicBezTo>
                  <a:cubicBezTo>
                    <a:pt x="4263771" y="2959100"/>
                    <a:pt x="4297553" y="3189605"/>
                    <a:pt x="4203700" y="3438398"/>
                  </a:cubicBezTo>
                  <a:close/>
                </a:path>
              </a:pathLst>
            </a:custGeom>
            <a:solidFill>
              <a:schemeClr val="accent2"/>
            </a:solidFill>
            <a:ln w="12692" cap="flat">
              <a:noFill/>
              <a:prstDash val="solid"/>
              <a:miter/>
            </a:ln>
          </p:spPr>
          <p:txBody>
            <a:bodyPr rtlCol="0" anchor="ctr"/>
            <a:lstStyle/>
            <a:p>
              <a:endParaRPr lang="en-US" sz="2118" dirty="0"/>
            </a:p>
          </p:txBody>
        </p:sp>
        <p:sp>
          <p:nvSpPr>
            <p:cNvPr id="34" name="Freeform: Shape 33">
              <a:extLst>
                <a:ext uri="{FF2B5EF4-FFF2-40B4-BE49-F238E27FC236}">
                  <a16:creationId xmlns="" xmlns:a16="http://schemas.microsoft.com/office/drawing/2014/main" id="{2A21514C-233A-4709-BA67-038B57E75CC3}"/>
                </a:ext>
              </a:extLst>
            </p:cNvPr>
            <p:cNvSpPr/>
            <p:nvPr/>
          </p:nvSpPr>
          <p:spPr>
            <a:xfrm>
              <a:off x="0" y="0"/>
              <a:ext cx="4157383" cy="7133717"/>
            </a:xfrm>
            <a:custGeom>
              <a:avLst/>
              <a:gdLst>
                <a:gd name="connsiteX0" fmla="*/ 4090416 w 4157383"/>
                <a:gd name="connsiteY0" fmla="*/ 3448431 h 7133717"/>
                <a:gd name="connsiteX1" fmla="*/ 3986911 w 4157383"/>
                <a:gd name="connsiteY1" fmla="*/ 3582289 h 7133717"/>
                <a:gd name="connsiteX2" fmla="*/ 3485134 w 4157383"/>
                <a:gd name="connsiteY2" fmla="*/ 4029202 h 7133717"/>
                <a:gd name="connsiteX3" fmla="*/ 3441827 w 4157383"/>
                <a:gd name="connsiteY3" fmla="*/ 4067302 h 7133717"/>
                <a:gd name="connsiteX4" fmla="*/ 3401441 w 4157383"/>
                <a:gd name="connsiteY4" fmla="*/ 4103243 h 7133717"/>
                <a:gd name="connsiteX5" fmla="*/ 3361309 w 4157383"/>
                <a:gd name="connsiteY5" fmla="*/ 4140200 h 7133717"/>
                <a:gd name="connsiteX6" fmla="*/ 3323209 w 4157383"/>
                <a:gd name="connsiteY6" fmla="*/ 4174490 h 7133717"/>
                <a:gd name="connsiteX7" fmla="*/ 3283204 w 4157383"/>
                <a:gd name="connsiteY7" fmla="*/ 4210050 h 7133717"/>
                <a:gd name="connsiteX8" fmla="*/ 3242183 w 4157383"/>
                <a:gd name="connsiteY8" fmla="*/ 4246626 h 7133717"/>
                <a:gd name="connsiteX9" fmla="*/ 3201543 w 4157383"/>
                <a:gd name="connsiteY9" fmla="*/ 4282821 h 7133717"/>
                <a:gd name="connsiteX10" fmla="*/ 3160649 w 4157383"/>
                <a:gd name="connsiteY10" fmla="*/ 4319270 h 7133717"/>
                <a:gd name="connsiteX11" fmla="*/ 3123311 w 4157383"/>
                <a:gd name="connsiteY11" fmla="*/ 4352544 h 7133717"/>
                <a:gd name="connsiteX12" fmla="*/ 2361311 w 4157383"/>
                <a:gd name="connsiteY12" fmla="*/ 5030978 h 7133717"/>
                <a:gd name="connsiteX13" fmla="*/ 2320417 w 4157383"/>
                <a:gd name="connsiteY13" fmla="*/ 5067300 h 7133717"/>
                <a:gd name="connsiteX14" fmla="*/ 2282317 w 4157383"/>
                <a:gd name="connsiteY14" fmla="*/ 5101336 h 7133717"/>
                <a:gd name="connsiteX15" fmla="*/ 2236978 w 4157383"/>
                <a:gd name="connsiteY15" fmla="*/ 5141595 h 7133717"/>
                <a:gd name="connsiteX16" fmla="*/ 2198878 w 4157383"/>
                <a:gd name="connsiteY16" fmla="*/ 5175250 h 7133717"/>
                <a:gd name="connsiteX17" fmla="*/ 2158873 w 4157383"/>
                <a:gd name="connsiteY17" fmla="*/ 5210810 h 7133717"/>
                <a:gd name="connsiteX18" fmla="*/ 2118233 w 4157383"/>
                <a:gd name="connsiteY18" fmla="*/ 5247132 h 7133717"/>
                <a:gd name="connsiteX19" fmla="*/ 2077593 w 4157383"/>
                <a:gd name="connsiteY19" fmla="*/ 5283454 h 7133717"/>
                <a:gd name="connsiteX20" fmla="*/ 2038223 w 4157383"/>
                <a:gd name="connsiteY20" fmla="*/ 5318379 h 7133717"/>
                <a:gd name="connsiteX21" fmla="*/ 1994662 w 4157383"/>
                <a:gd name="connsiteY21" fmla="*/ 5357241 h 7133717"/>
                <a:gd name="connsiteX22" fmla="*/ 0 w 4157383"/>
                <a:gd name="connsiteY22" fmla="*/ 7133718 h 7133717"/>
                <a:gd name="connsiteX23" fmla="*/ 0 w 4157383"/>
                <a:gd name="connsiteY23" fmla="*/ 7058407 h 7133717"/>
                <a:gd name="connsiteX24" fmla="*/ 1959610 w 4157383"/>
                <a:gd name="connsiteY24" fmla="*/ 5318506 h 7133717"/>
                <a:gd name="connsiteX25" fmla="*/ 2003298 w 4157383"/>
                <a:gd name="connsiteY25" fmla="*/ 5279771 h 7133717"/>
                <a:gd name="connsiteX26" fmla="*/ 2042668 w 4157383"/>
                <a:gd name="connsiteY26" fmla="*/ 5244846 h 7133717"/>
                <a:gd name="connsiteX27" fmla="*/ 2083308 w 4157383"/>
                <a:gd name="connsiteY27" fmla="*/ 5208778 h 7133717"/>
                <a:gd name="connsiteX28" fmla="*/ 2123948 w 4157383"/>
                <a:gd name="connsiteY28" fmla="*/ 5172583 h 7133717"/>
                <a:gd name="connsiteX29" fmla="*/ 2164080 w 4157383"/>
                <a:gd name="connsiteY29" fmla="*/ 5137023 h 7133717"/>
                <a:gd name="connsiteX30" fmla="*/ 2202180 w 4157383"/>
                <a:gd name="connsiteY30" fmla="*/ 5103622 h 7133717"/>
                <a:gd name="connsiteX31" fmla="*/ 2247519 w 4157383"/>
                <a:gd name="connsiteY31" fmla="*/ 5063236 h 7133717"/>
                <a:gd name="connsiteX32" fmla="*/ 2285619 w 4157383"/>
                <a:gd name="connsiteY32" fmla="*/ 5029200 h 7133717"/>
                <a:gd name="connsiteX33" fmla="*/ 2326640 w 4157383"/>
                <a:gd name="connsiteY33" fmla="*/ 4992878 h 7133717"/>
                <a:gd name="connsiteX34" fmla="*/ 3088640 w 4157383"/>
                <a:gd name="connsiteY34" fmla="*/ 4315587 h 7133717"/>
                <a:gd name="connsiteX35" fmla="*/ 3125978 w 4157383"/>
                <a:gd name="connsiteY35" fmla="*/ 4282440 h 7133717"/>
                <a:gd name="connsiteX36" fmla="*/ 3167126 w 4157383"/>
                <a:gd name="connsiteY36" fmla="*/ 4245864 h 7133717"/>
                <a:gd name="connsiteX37" fmla="*/ 3207639 w 4157383"/>
                <a:gd name="connsiteY37" fmla="*/ 4209796 h 7133717"/>
                <a:gd name="connsiteX38" fmla="*/ 3248787 w 4157383"/>
                <a:gd name="connsiteY38" fmla="*/ 4173347 h 7133717"/>
                <a:gd name="connsiteX39" fmla="*/ 3288792 w 4157383"/>
                <a:gd name="connsiteY39" fmla="*/ 4137787 h 7133717"/>
                <a:gd name="connsiteX40" fmla="*/ 3326892 w 4157383"/>
                <a:gd name="connsiteY40" fmla="*/ 4103624 h 7133717"/>
                <a:gd name="connsiteX41" fmla="*/ 3367024 w 4157383"/>
                <a:gd name="connsiteY41" fmla="*/ 4068064 h 7133717"/>
                <a:gd name="connsiteX42" fmla="*/ 3407664 w 4157383"/>
                <a:gd name="connsiteY42" fmla="*/ 4031869 h 7133717"/>
                <a:gd name="connsiteX43" fmla="*/ 3450971 w 4157383"/>
                <a:gd name="connsiteY43" fmla="*/ 3993769 h 7133717"/>
                <a:gd name="connsiteX44" fmla="*/ 3946271 w 4157383"/>
                <a:gd name="connsiteY44" fmla="*/ 3552317 h 7133717"/>
                <a:gd name="connsiteX45" fmla="*/ 3995547 w 4157383"/>
                <a:gd name="connsiteY45" fmla="*/ 2866517 h 7133717"/>
                <a:gd name="connsiteX46" fmla="*/ 2492629 w 4157383"/>
                <a:gd name="connsiteY46" fmla="*/ 1035685 h 7133717"/>
                <a:gd name="connsiteX47" fmla="*/ 2457958 w 4157383"/>
                <a:gd name="connsiteY47" fmla="*/ 993521 h 7133717"/>
                <a:gd name="connsiteX48" fmla="*/ 2424811 w 4157383"/>
                <a:gd name="connsiteY48" fmla="*/ 953389 h 7133717"/>
                <a:gd name="connsiteX49" fmla="*/ 2390902 w 4157383"/>
                <a:gd name="connsiteY49" fmla="*/ 911987 h 7133717"/>
                <a:gd name="connsiteX50" fmla="*/ 2356866 w 4157383"/>
                <a:gd name="connsiteY50" fmla="*/ 870712 h 7133717"/>
                <a:gd name="connsiteX51" fmla="*/ 2321433 w 4157383"/>
                <a:gd name="connsiteY51" fmla="*/ 827659 h 7133717"/>
                <a:gd name="connsiteX52" fmla="*/ 2288286 w 4157383"/>
                <a:gd name="connsiteY52" fmla="*/ 787400 h 7133717"/>
                <a:gd name="connsiteX53" fmla="*/ 2253488 w 4157383"/>
                <a:gd name="connsiteY53" fmla="*/ 745109 h 7133717"/>
                <a:gd name="connsiteX54" fmla="*/ 2221230 w 4157383"/>
                <a:gd name="connsiteY54" fmla="*/ 705866 h 7133717"/>
                <a:gd name="connsiteX55" fmla="*/ 2183892 w 4157383"/>
                <a:gd name="connsiteY55" fmla="*/ 660527 h 7133717"/>
                <a:gd name="connsiteX56" fmla="*/ 1639824 w 4157383"/>
                <a:gd name="connsiteY56" fmla="*/ 0 h 7133717"/>
                <a:gd name="connsiteX57" fmla="*/ 1706499 w 4157383"/>
                <a:gd name="connsiteY57" fmla="*/ 0 h 7133717"/>
                <a:gd name="connsiteX58" fmla="*/ 2222500 w 4157383"/>
                <a:gd name="connsiteY58" fmla="*/ 626237 h 7133717"/>
                <a:gd name="connsiteX59" fmla="*/ 2259711 w 4157383"/>
                <a:gd name="connsiteY59" fmla="*/ 671576 h 7133717"/>
                <a:gd name="connsiteX60" fmla="*/ 2292223 w 4157383"/>
                <a:gd name="connsiteY60" fmla="*/ 710946 h 7133717"/>
                <a:gd name="connsiteX61" fmla="*/ 2326894 w 4157383"/>
                <a:gd name="connsiteY61" fmla="*/ 753110 h 7133717"/>
                <a:gd name="connsiteX62" fmla="*/ 2360041 w 4157383"/>
                <a:gd name="connsiteY62" fmla="*/ 793369 h 7133717"/>
                <a:gd name="connsiteX63" fmla="*/ 2395474 w 4157383"/>
                <a:gd name="connsiteY63" fmla="*/ 836295 h 7133717"/>
                <a:gd name="connsiteX64" fmla="*/ 2429383 w 4157383"/>
                <a:gd name="connsiteY64" fmla="*/ 877443 h 7133717"/>
                <a:gd name="connsiteX65" fmla="*/ 2463800 w 4157383"/>
                <a:gd name="connsiteY65" fmla="*/ 918972 h 7133717"/>
                <a:gd name="connsiteX66" fmla="*/ 2496820 w 4157383"/>
                <a:gd name="connsiteY66" fmla="*/ 959231 h 7133717"/>
                <a:gd name="connsiteX67" fmla="*/ 2531491 w 4157383"/>
                <a:gd name="connsiteY67" fmla="*/ 1001268 h 7133717"/>
                <a:gd name="connsiteX68" fmla="*/ 4035044 w 4157383"/>
                <a:gd name="connsiteY68" fmla="*/ 2834513 h 7133717"/>
                <a:gd name="connsiteX69" fmla="*/ 4090416 w 4157383"/>
                <a:gd name="connsiteY69" fmla="*/ 3448431 h 713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57383" h="7133717">
                  <a:moveTo>
                    <a:pt x="4090416" y="3448431"/>
                  </a:moveTo>
                  <a:cubicBezTo>
                    <a:pt x="4066184" y="3500120"/>
                    <a:pt x="4030841" y="3545840"/>
                    <a:pt x="3986911" y="3582289"/>
                  </a:cubicBezTo>
                  <a:lnTo>
                    <a:pt x="3485134" y="4029202"/>
                  </a:lnTo>
                  <a:lnTo>
                    <a:pt x="3441827" y="4067302"/>
                  </a:lnTo>
                  <a:lnTo>
                    <a:pt x="3401441" y="4103243"/>
                  </a:lnTo>
                  <a:lnTo>
                    <a:pt x="3361309" y="4140200"/>
                  </a:lnTo>
                  <a:cubicBezTo>
                    <a:pt x="3348609" y="4151376"/>
                    <a:pt x="3335909" y="4162806"/>
                    <a:pt x="3323209" y="4174490"/>
                  </a:cubicBezTo>
                  <a:cubicBezTo>
                    <a:pt x="3310509" y="4186174"/>
                    <a:pt x="3296793" y="4198112"/>
                    <a:pt x="3283204" y="4210050"/>
                  </a:cubicBezTo>
                  <a:lnTo>
                    <a:pt x="3242183" y="4246626"/>
                  </a:lnTo>
                  <a:lnTo>
                    <a:pt x="3201543" y="4282821"/>
                  </a:lnTo>
                  <a:lnTo>
                    <a:pt x="3160649" y="4319270"/>
                  </a:lnTo>
                  <a:lnTo>
                    <a:pt x="3123311" y="4352544"/>
                  </a:lnTo>
                  <a:lnTo>
                    <a:pt x="2361311" y="5030978"/>
                  </a:lnTo>
                  <a:lnTo>
                    <a:pt x="2320417" y="5067300"/>
                  </a:lnTo>
                  <a:lnTo>
                    <a:pt x="2282317" y="5101336"/>
                  </a:lnTo>
                  <a:lnTo>
                    <a:pt x="2236978" y="5141595"/>
                  </a:lnTo>
                  <a:lnTo>
                    <a:pt x="2198878" y="5175250"/>
                  </a:lnTo>
                  <a:lnTo>
                    <a:pt x="2158873" y="5210810"/>
                  </a:lnTo>
                  <a:lnTo>
                    <a:pt x="2118233" y="5247132"/>
                  </a:lnTo>
                  <a:lnTo>
                    <a:pt x="2077593" y="5283454"/>
                  </a:lnTo>
                  <a:lnTo>
                    <a:pt x="2038223" y="5318379"/>
                  </a:lnTo>
                  <a:lnTo>
                    <a:pt x="1994662" y="5357241"/>
                  </a:lnTo>
                  <a:lnTo>
                    <a:pt x="0" y="7133718"/>
                  </a:lnTo>
                  <a:lnTo>
                    <a:pt x="0" y="7058407"/>
                  </a:lnTo>
                  <a:cubicBezTo>
                    <a:pt x="427990" y="6678676"/>
                    <a:pt x="1206500" y="5987669"/>
                    <a:pt x="1959610" y="5318506"/>
                  </a:cubicBezTo>
                  <a:lnTo>
                    <a:pt x="2003298" y="5279771"/>
                  </a:lnTo>
                  <a:lnTo>
                    <a:pt x="2042668" y="5244846"/>
                  </a:lnTo>
                  <a:lnTo>
                    <a:pt x="2083308" y="5208778"/>
                  </a:lnTo>
                  <a:lnTo>
                    <a:pt x="2123948" y="5172583"/>
                  </a:lnTo>
                  <a:lnTo>
                    <a:pt x="2164080" y="5137023"/>
                  </a:lnTo>
                  <a:lnTo>
                    <a:pt x="2202180" y="5103622"/>
                  </a:lnTo>
                  <a:lnTo>
                    <a:pt x="2247519" y="5063236"/>
                  </a:lnTo>
                  <a:lnTo>
                    <a:pt x="2285619" y="5029200"/>
                  </a:lnTo>
                  <a:cubicBezTo>
                    <a:pt x="2299335" y="5017173"/>
                    <a:pt x="2313013" y="5005070"/>
                    <a:pt x="2326640" y="4992878"/>
                  </a:cubicBezTo>
                  <a:cubicBezTo>
                    <a:pt x="2599182" y="4750943"/>
                    <a:pt x="2860040" y="4519549"/>
                    <a:pt x="3088640" y="4315587"/>
                  </a:cubicBezTo>
                  <a:lnTo>
                    <a:pt x="3125978" y="4282440"/>
                  </a:lnTo>
                  <a:lnTo>
                    <a:pt x="3167126" y="4245864"/>
                  </a:lnTo>
                  <a:lnTo>
                    <a:pt x="3207639" y="4209796"/>
                  </a:lnTo>
                  <a:cubicBezTo>
                    <a:pt x="3221609" y="4197604"/>
                    <a:pt x="3235325" y="4185450"/>
                    <a:pt x="3248787" y="4173347"/>
                  </a:cubicBezTo>
                  <a:lnTo>
                    <a:pt x="3288792" y="4137787"/>
                  </a:lnTo>
                  <a:lnTo>
                    <a:pt x="3326892" y="4103624"/>
                  </a:lnTo>
                  <a:lnTo>
                    <a:pt x="3367024" y="4068064"/>
                  </a:lnTo>
                  <a:lnTo>
                    <a:pt x="3407664" y="4031869"/>
                  </a:lnTo>
                  <a:lnTo>
                    <a:pt x="3450971" y="3993769"/>
                  </a:lnTo>
                  <a:cubicBezTo>
                    <a:pt x="3739896" y="3736848"/>
                    <a:pt x="3928364" y="3568827"/>
                    <a:pt x="3946271" y="3552317"/>
                  </a:cubicBezTo>
                  <a:cubicBezTo>
                    <a:pt x="4139057" y="3371558"/>
                    <a:pt x="4160507" y="3072981"/>
                    <a:pt x="3995547" y="2866517"/>
                  </a:cubicBezTo>
                  <a:cubicBezTo>
                    <a:pt x="3893947" y="2738628"/>
                    <a:pt x="3158236" y="1844040"/>
                    <a:pt x="2492629" y="1035685"/>
                  </a:cubicBezTo>
                  <a:lnTo>
                    <a:pt x="2457958" y="993521"/>
                  </a:lnTo>
                  <a:lnTo>
                    <a:pt x="2424811" y="953389"/>
                  </a:lnTo>
                  <a:lnTo>
                    <a:pt x="2390902" y="911987"/>
                  </a:lnTo>
                  <a:lnTo>
                    <a:pt x="2356866" y="870712"/>
                  </a:lnTo>
                  <a:cubicBezTo>
                    <a:pt x="2345055" y="856361"/>
                    <a:pt x="2333117" y="842010"/>
                    <a:pt x="2321433" y="827659"/>
                  </a:cubicBezTo>
                  <a:lnTo>
                    <a:pt x="2288286" y="787400"/>
                  </a:lnTo>
                  <a:lnTo>
                    <a:pt x="2253488" y="745109"/>
                  </a:lnTo>
                  <a:lnTo>
                    <a:pt x="2221230" y="705866"/>
                  </a:lnTo>
                  <a:cubicBezTo>
                    <a:pt x="2208530" y="690626"/>
                    <a:pt x="2195830" y="675640"/>
                    <a:pt x="2183892" y="660527"/>
                  </a:cubicBezTo>
                  <a:lnTo>
                    <a:pt x="1639824" y="0"/>
                  </a:lnTo>
                  <a:lnTo>
                    <a:pt x="1706499" y="0"/>
                  </a:lnTo>
                  <a:cubicBezTo>
                    <a:pt x="1847469" y="171069"/>
                    <a:pt x="2026412" y="388112"/>
                    <a:pt x="2222500" y="626237"/>
                  </a:cubicBezTo>
                  <a:lnTo>
                    <a:pt x="2259711" y="671576"/>
                  </a:lnTo>
                  <a:lnTo>
                    <a:pt x="2292223" y="710946"/>
                  </a:lnTo>
                  <a:lnTo>
                    <a:pt x="2326894" y="753110"/>
                  </a:lnTo>
                  <a:lnTo>
                    <a:pt x="2360041" y="793369"/>
                  </a:lnTo>
                  <a:lnTo>
                    <a:pt x="2395474" y="836295"/>
                  </a:lnTo>
                  <a:lnTo>
                    <a:pt x="2429383" y="877443"/>
                  </a:lnTo>
                  <a:lnTo>
                    <a:pt x="2463800" y="918972"/>
                  </a:lnTo>
                  <a:cubicBezTo>
                    <a:pt x="2474849" y="931672"/>
                    <a:pt x="2485771" y="945769"/>
                    <a:pt x="2496820" y="959231"/>
                  </a:cubicBezTo>
                  <a:lnTo>
                    <a:pt x="2531491" y="1001268"/>
                  </a:lnTo>
                  <a:cubicBezTo>
                    <a:pt x="3179953" y="1788668"/>
                    <a:pt x="3891788" y="2654935"/>
                    <a:pt x="4035044" y="2834513"/>
                  </a:cubicBezTo>
                  <a:cubicBezTo>
                    <a:pt x="4183761" y="3021330"/>
                    <a:pt x="4190238" y="3231642"/>
                    <a:pt x="4090416" y="3448431"/>
                  </a:cubicBezTo>
                  <a:close/>
                </a:path>
              </a:pathLst>
            </a:custGeom>
            <a:solidFill>
              <a:schemeClr val="accent2"/>
            </a:solidFill>
            <a:ln w="12692" cap="flat">
              <a:noFill/>
              <a:prstDash val="solid"/>
              <a:miter/>
            </a:ln>
          </p:spPr>
          <p:txBody>
            <a:bodyPr rtlCol="0" anchor="ctr"/>
            <a:lstStyle/>
            <a:p>
              <a:endParaRPr lang="en-US" sz="2118"/>
            </a:p>
          </p:txBody>
        </p:sp>
        <p:sp>
          <p:nvSpPr>
            <p:cNvPr id="35" name="Freeform: Shape 34">
              <a:extLst>
                <a:ext uri="{FF2B5EF4-FFF2-40B4-BE49-F238E27FC236}">
                  <a16:creationId xmlns="" xmlns:a16="http://schemas.microsoft.com/office/drawing/2014/main" id="{5833C42F-0E46-4665-9980-8A767FB17AF6}"/>
                </a:ext>
              </a:extLst>
            </p:cNvPr>
            <p:cNvSpPr/>
            <p:nvPr/>
          </p:nvSpPr>
          <p:spPr>
            <a:xfrm>
              <a:off x="0" y="-380"/>
              <a:ext cx="4057732" cy="6988683"/>
            </a:xfrm>
            <a:custGeom>
              <a:avLst/>
              <a:gdLst>
                <a:gd name="connsiteX0" fmla="*/ 3904234 w 4057732"/>
                <a:gd name="connsiteY0" fmla="*/ 3526917 h 6988683"/>
                <a:gd name="connsiteX1" fmla="*/ 3417824 w 4057732"/>
                <a:gd name="connsiteY1" fmla="*/ 3958717 h 6988683"/>
                <a:gd name="connsiteX2" fmla="*/ 3374517 w 4057732"/>
                <a:gd name="connsiteY2" fmla="*/ 3996817 h 6988683"/>
                <a:gd name="connsiteX3" fmla="*/ 3333496 w 4057732"/>
                <a:gd name="connsiteY3" fmla="*/ 4033266 h 6988683"/>
                <a:gd name="connsiteX4" fmla="*/ 3293491 w 4057732"/>
                <a:gd name="connsiteY4" fmla="*/ 4068699 h 6988683"/>
                <a:gd name="connsiteX5" fmla="*/ 3255391 w 4057732"/>
                <a:gd name="connsiteY5" fmla="*/ 4102608 h 6988683"/>
                <a:gd name="connsiteX6" fmla="*/ 3215386 w 4057732"/>
                <a:gd name="connsiteY6" fmla="*/ 4138041 h 6988683"/>
                <a:gd name="connsiteX7" fmla="*/ 3174111 w 4057732"/>
                <a:gd name="connsiteY7" fmla="*/ 4174617 h 6988683"/>
                <a:gd name="connsiteX8" fmla="*/ 3133725 w 4057732"/>
                <a:gd name="connsiteY8" fmla="*/ 4210558 h 6988683"/>
                <a:gd name="connsiteX9" fmla="*/ 3092323 w 4057732"/>
                <a:gd name="connsiteY9" fmla="*/ 4247261 h 6988683"/>
                <a:gd name="connsiteX10" fmla="*/ 3055112 w 4057732"/>
                <a:gd name="connsiteY10" fmla="*/ 4280281 h 6988683"/>
                <a:gd name="connsiteX11" fmla="*/ 2292223 w 4057732"/>
                <a:gd name="connsiteY11" fmla="*/ 4957191 h 6988683"/>
                <a:gd name="connsiteX12" fmla="*/ 2251329 w 4057732"/>
                <a:gd name="connsiteY12" fmla="*/ 4993640 h 6988683"/>
                <a:gd name="connsiteX13" fmla="*/ 2213229 w 4057732"/>
                <a:gd name="connsiteY13" fmla="*/ 5027549 h 6988683"/>
                <a:gd name="connsiteX14" fmla="*/ 2167509 w 4057732"/>
                <a:gd name="connsiteY14" fmla="*/ 5067935 h 6988683"/>
                <a:gd name="connsiteX15" fmla="*/ 2130171 w 4057732"/>
                <a:gd name="connsiteY15" fmla="*/ 5101082 h 6988683"/>
                <a:gd name="connsiteX16" fmla="*/ 2090166 w 4057732"/>
                <a:gd name="connsiteY16" fmla="*/ 5136642 h 6988683"/>
                <a:gd name="connsiteX17" fmla="*/ 2049399 w 4057732"/>
                <a:gd name="connsiteY17" fmla="*/ 5172710 h 6988683"/>
                <a:gd name="connsiteX18" fmla="*/ 2008759 w 4057732"/>
                <a:gd name="connsiteY18" fmla="*/ 5208778 h 6988683"/>
                <a:gd name="connsiteX19" fmla="*/ 1969516 w 4057732"/>
                <a:gd name="connsiteY19" fmla="*/ 5243703 h 6988683"/>
                <a:gd name="connsiteX20" fmla="*/ 1925828 w 4057732"/>
                <a:gd name="connsiteY20" fmla="*/ 5282438 h 6988683"/>
                <a:gd name="connsiteX21" fmla="*/ 0 w 4057732"/>
                <a:gd name="connsiteY21" fmla="*/ 6988683 h 6988683"/>
                <a:gd name="connsiteX22" fmla="*/ 0 w 4057732"/>
                <a:gd name="connsiteY22" fmla="*/ 6919722 h 6988683"/>
                <a:gd name="connsiteX23" fmla="*/ 1890141 w 4057732"/>
                <a:gd name="connsiteY23" fmla="*/ 5244338 h 6988683"/>
                <a:gd name="connsiteX24" fmla="*/ 1933829 w 4057732"/>
                <a:gd name="connsiteY24" fmla="*/ 5205603 h 6988683"/>
                <a:gd name="connsiteX25" fmla="*/ 1973072 w 4057732"/>
                <a:gd name="connsiteY25" fmla="*/ 5170805 h 6988683"/>
                <a:gd name="connsiteX26" fmla="*/ 2013712 w 4057732"/>
                <a:gd name="connsiteY26" fmla="*/ 5134737 h 6988683"/>
                <a:gd name="connsiteX27" fmla="*/ 2054352 w 4057732"/>
                <a:gd name="connsiteY27" fmla="*/ 5098796 h 6988683"/>
                <a:gd name="connsiteX28" fmla="*/ 2094484 w 4057732"/>
                <a:gd name="connsiteY28" fmla="*/ 5063236 h 6988683"/>
                <a:gd name="connsiteX29" fmla="*/ 2131695 w 4057732"/>
                <a:gd name="connsiteY29" fmla="*/ 5030343 h 6988683"/>
                <a:gd name="connsiteX30" fmla="*/ 2177415 w 4057732"/>
                <a:gd name="connsiteY30" fmla="*/ 4989576 h 6988683"/>
                <a:gd name="connsiteX31" fmla="*/ 2215515 w 4057732"/>
                <a:gd name="connsiteY31" fmla="*/ 4955667 h 6988683"/>
                <a:gd name="connsiteX32" fmla="*/ 2256409 w 4057732"/>
                <a:gd name="connsiteY32" fmla="*/ 4919345 h 6988683"/>
                <a:gd name="connsiteX33" fmla="*/ 3019044 w 4057732"/>
                <a:gd name="connsiteY33" fmla="*/ 4243197 h 6988683"/>
                <a:gd name="connsiteX34" fmla="*/ 3067685 w 4057732"/>
                <a:gd name="connsiteY34" fmla="*/ 4200144 h 6988683"/>
                <a:gd name="connsiteX35" fmla="*/ 3067685 w 4057732"/>
                <a:gd name="connsiteY35" fmla="*/ 4200144 h 6988683"/>
                <a:gd name="connsiteX36" fmla="*/ 3067685 w 4057732"/>
                <a:gd name="connsiteY36" fmla="*/ 4200144 h 6988683"/>
                <a:gd name="connsiteX37" fmla="*/ 3067685 w 4057732"/>
                <a:gd name="connsiteY37" fmla="*/ 4200144 h 6988683"/>
                <a:gd name="connsiteX38" fmla="*/ 3097403 w 4057732"/>
                <a:gd name="connsiteY38" fmla="*/ 4173728 h 6988683"/>
                <a:gd name="connsiteX39" fmla="*/ 3137535 w 4057732"/>
                <a:gd name="connsiteY39" fmla="*/ 4138168 h 6988683"/>
                <a:gd name="connsiteX40" fmla="*/ 3177159 w 4057732"/>
                <a:gd name="connsiteY40" fmla="*/ 4102989 h 6988683"/>
                <a:gd name="connsiteX41" fmla="*/ 3217291 w 4057732"/>
                <a:gd name="connsiteY41" fmla="*/ 4067429 h 6988683"/>
                <a:gd name="connsiteX42" fmla="*/ 3252470 w 4057732"/>
                <a:gd name="connsiteY42" fmla="*/ 4036187 h 6988683"/>
                <a:gd name="connsiteX43" fmla="*/ 3299460 w 4057732"/>
                <a:gd name="connsiteY43" fmla="*/ 3994658 h 6988683"/>
                <a:gd name="connsiteX44" fmla="*/ 3338703 w 4057732"/>
                <a:gd name="connsiteY44" fmla="*/ 3959860 h 6988683"/>
                <a:gd name="connsiteX45" fmla="*/ 3381629 w 4057732"/>
                <a:gd name="connsiteY45" fmla="*/ 3921760 h 6988683"/>
                <a:gd name="connsiteX46" fmla="*/ 3853688 w 4057732"/>
                <a:gd name="connsiteY46" fmla="*/ 3503676 h 6988683"/>
                <a:gd name="connsiteX47" fmla="*/ 3903853 w 4057732"/>
                <a:gd name="connsiteY47" fmla="*/ 2910967 h 6988683"/>
                <a:gd name="connsiteX48" fmla="*/ 2414524 w 4057732"/>
                <a:gd name="connsiteY48" fmla="*/ 1105281 h 6988683"/>
                <a:gd name="connsiteX49" fmla="*/ 2379726 w 4057732"/>
                <a:gd name="connsiteY49" fmla="*/ 1063117 h 6988683"/>
                <a:gd name="connsiteX50" fmla="*/ 2346579 w 4057732"/>
                <a:gd name="connsiteY50" fmla="*/ 1022985 h 6988683"/>
                <a:gd name="connsiteX51" fmla="*/ 2312924 w 4057732"/>
                <a:gd name="connsiteY51" fmla="*/ 982091 h 6988683"/>
                <a:gd name="connsiteX52" fmla="*/ 2278507 w 4057732"/>
                <a:gd name="connsiteY52" fmla="*/ 940435 h 6988683"/>
                <a:gd name="connsiteX53" fmla="*/ 2243074 w 4057732"/>
                <a:gd name="connsiteY53" fmla="*/ 897509 h 6988683"/>
                <a:gd name="connsiteX54" fmla="*/ 2209927 w 4057732"/>
                <a:gd name="connsiteY54" fmla="*/ 857504 h 6988683"/>
                <a:gd name="connsiteX55" fmla="*/ 2175129 w 4057732"/>
                <a:gd name="connsiteY55" fmla="*/ 815213 h 6988683"/>
                <a:gd name="connsiteX56" fmla="*/ 2142744 w 4057732"/>
                <a:gd name="connsiteY56" fmla="*/ 775081 h 6988683"/>
                <a:gd name="connsiteX57" fmla="*/ 2105279 w 4057732"/>
                <a:gd name="connsiteY57" fmla="*/ 729615 h 6988683"/>
                <a:gd name="connsiteX58" fmla="*/ 1503172 w 4057732"/>
                <a:gd name="connsiteY58" fmla="*/ 0 h 6988683"/>
                <a:gd name="connsiteX59" fmla="*/ 1570228 w 4057732"/>
                <a:gd name="connsiteY59" fmla="*/ 0 h 6988683"/>
                <a:gd name="connsiteX60" fmla="*/ 2144395 w 4057732"/>
                <a:gd name="connsiteY60" fmla="*/ 695198 h 6988683"/>
                <a:gd name="connsiteX61" fmla="*/ 2182495 w 4057732"/>
                <a:gd name="connsiteY61" fmla="*/ 740537 h 6988683"/>
                <a:gd name="connsiteX62" fmla="*/ 2214880 w 4057732"/>
                <a:gd name="connsiteY62" fmla="*/ 779780 h 6988683"/>
                <a:gd name="connsiteX63" fmla="*/ 2249678 w 4057732"/>
                <a:gd name="connsiteY63" fmla="*/ 822071 h 6988683"/>
                <a:gd name="connsiteX64" fmla="*/ 2282698 w 4057732"/>
                <a:gd name="connsiteY64" fmla="*/ 862076 h 6988683"/>
                <a:gd name="connsiteX65" fmla="*/ 2318131 w 4057732"/>
                <a:gd name="connsiteY65" fmla="*/ 905129 h 6988683"/>
                <a:gd name="connsiteX66" fmla="*/ 2352421 w 4057732"/>
                <a:gd name="connsiteY66" fmla="*/ 946531 h 6988683"/>
                <a:gd name="connsiteX67" fmla="*/ 2386330 w 4057732"/>
                <a:gd name="connsiteY67" fmla="*/ 987679 h 6988683"/>
                <a:gd name="connsiteX68" fmla="*/ 2419477 w 4057732"/>
                <a:gd name="connsiteY68" fmla="*/ 1027811 h 6988683"/>
                <a:gd name="connsiteX69" fmla="*/ 2454275 w 4057732"/>
                <a:gd name="connsiteY69" fmla="*/ 1069848 h 6988683"/>
                <a:gd name="connsiteX70" fmla="*/ 3960368 w 4057732"/>
                <a:gd name="connsiteY70" fmla="*/ 2900553 h 6988683"/>
                <a:gd name="connsiteX71" fmla="*/ 3904234 w 4057732"/>
                <a:gd name="connsiteY71" fmla="*/ 3526917 h 69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057732" h="6988683">
                  <a:moveTo>
                    <a:pt x="3904234" y="3526917"/>
                  </a:moveTo>
                  <a:cubicBezTo>
                    <a:pt x="3886835" y="3542665"/>
                    <a:pt x="3701034" y="3707511"/>
                    <a:pt x="3417824" y="3958717"/>
                  </a:cubicBezTo>
                  <a:lnTo>
                    <a:pt x="3374517" y="3996817"/>
                  </a:lnTo>
                  <a:cubicBezTo>
                    <a:pt x="3361055" y="4008755"/>
                    <a:pt x="3347339" y="4020820"/>
                    <a:pt x="3333496" y="4033266"/>
                  </a:cubicBezTo>
                  <a:cubicBezTo>
                    <a:pt x="3319653" y="4045712"/>
                    <a:pt x="3306953" y="4056634"/>
                    <a:pt x="3293491" y="4068699"/>
                  </a:cubicBezTo>
                  <a:lnTo>
                    <a:pt x="3255391" y="4102608"/>
                  </a:lnTo>
                  <a:lnTo>
                    <a:pt x="3215386" y="4138041"/>
                  </a:lnTo>
                  <a:lnTo>
                    <a:pt x="3174111" y="4174617"/>
                  </a:lnTo>
                  <a:lnTo>
                    <a:pt x="3133725" y="4210558"/>
                  </a:lnTo>
                  <a:lnTo>
                    <a:pt x="3092323" y="4247261"/>
                  </a:lnTo>
                  <a:cubicBezTo>
                    <a:pt x="3079623" y="4258056"/>
                    <a:pt x="3067685" y="4269105"/>
                    <a:pt x="3055112" y="4280281"/>
                  </a:cubicBezTo>
                  <a:lnTo>
                    <a:pt x="2292223" y="4957191"/>
                  </a:lnTo>
                  <a:lnTo>
                    <a:pt x="2251329" y="4993640"/>
                  </a:lnTo>
                  <a:lnTo>
                    <a:pt x="2213229" y="5027549"/>
                  </a:lnTo>
                  <a:lnTo>
                    <a:pt x="2167509" y="5067935"/>
                  </a:lnTo>
                  <a:lnTo>
                    <a:pt x="2130171" y="5101082"/>
                  </a:lnTo>
                  <a:lnTo>
                    <a:pt x="2090166" y="5136642"/>
                  </a:lnTo>
                  <a:lnTo>
                    <a:pt x="2049399" y="5172710"/>
                  </a:lnTo>
                  <a:lnTo>
                    <a:pt x="2008759" y="5208778"/>
                  </a:lnTo>
                  <a:lnTo>
                    <a:pt x="1969516" y="5243703"/>
                  </a:lnTo>
                  <a:lnTo>
                    <a:pt x="1925828" y="5282438"/>
                  </a:lnTo>
                  <a:cubicBezTo>
                    <a:pt x="1144778" y="5974715"/>
                    <a:pt x="351028" y="6678168"/>
                    <a:pt x="0" y="6988683"/>
                  </a:cubicBezTo>
                  <a:lnTo>
                    <a:pt x="0" y="6919722"/>
                  </a:lnTo>
                  <a:cubicBezTo>
                    <a:pt x="364236" y="6597142"/>
                    <a:pt x="1133729" y="5914898"/>
                    <a:pt x="1890141" y="5244338"/>
                  </a:cubicBezTo>
                  <a:lnTo>
                    <a:pt x="1933829" y="5205603"/>
                  </a:lnTo>
                  <a:lnTo>
                    <a:pt x="1973072" y="5170805"/>
                  </a:lnTo>
                  <a:lnTo>
                    <a:pt x="2013712" y="5134737"/>
                  </a:lnTo>
                  <a:lnTo>
                    <a:pt x="2054352" y="5098796"/>
                  </a:lnTo>
                  <a:lnTo>
                    <a:pt x="2094484" y="5063236"/>
                  </a:lnTo>
                  <a:cubicBezTo>
                    <a:pt x="2107184" y="5052187"/>
                    <a:pt x="2119884" y="5041138"/>
                    <a:pt x="2131695" y="5030343"/>
                  </a:cubicBezTo>
                  <a:lnTo>
                    <a:pt x="2177415" y="4989576"/>
                  </a:lnTo>
                  <a:lnTo>
                    <a:pt x="2215515" y="4955667"/>
                  </a:lnTo>
                  <a:lnTo>
                    <a:pt x="2256409" y="4919345"/>
                  </a:lnTo>
                  <a:lnTo>
                    <a:pt x="3019044" y="4243197"/>
                  </a:lnTo>
                  <a:lnTo>
                    <a:pt x="3067685" y="4200144"/>
                  </a:lnTo>
                  <a:lnTo>
                    <a:pt x="3067685" y="4200144"/>
                  </a:lnTo>
                  <a:cubicBezTo>
                    <a:pt x="3067685" y="4200144"/>
                    <a:pt x="3067685" y="4200144"/>
                    <a:pt x="3067685" y="4200144"/>
                  </a:cubicBezTo>
                  <a:lnTo>
                    <a:pt x="3067685" y="4200144"/>
                  </a:lnTo>
                  <a:lnTo>
                    <a:pt x="3097403" y="4173728"/>
                  </a:lnTo>
                  <a:lnTo>
                    <a:pt x="3137535" y="4138168"/>
                  </a:lnTo>
                  <a:lnTo>
                    <a:pt x="3177159" y="4102989"/>
                  </a:lnTo>
                  <a:cubicBezTo>
                    <a:pt x="3190748" y="4090924"/>
                    <a:pt x="3204083" y="4078986"/>
                    <a:pt x="3217291" y="4067429"/>
                  </a:cubicBezTo>
                  <a:lnTo>
                    <a:pt x="3252470" y="4036187"/>
                  </a:lnTo>
                  <a:lnTo>
                    <a:pt x="3299460" y="3994658"/>
                  </a:lnTo>
                  <a:cubicBezTo>
                    <a:pt x="3312160" y="3982720"/>
                    <a:pt x="3325876" y="3971163"/>
                    <a:pt x="3338703" y="3959860"/>
                  </a:cubicBezTo>
                  <a:lnTo>
                    <a:pt x="3381629" y="3921760"/>
                  </a:lnTo>
                  <a:cubicBezTo>
                    <a:pt x="3657600" y="3676904"/>
                    <a:pt x="3837686" y="3518281"/>
                    <a:pt x="3853688" y="3503676"/>
                  </a:cubicBezTo>
                  <a:cubicBezTo>
                    <a:pt x="4035679" y="3344418"/>
                    <a:pt x="4056888" y="3098419"/>
                    <a:pt x="3903853" y="2910967"/>
                  </a:cubicBezTo>
                  <a:cubicBezTo>
                    <a:pt x="3778377" y="2757678"/>
                    <a:pt x="3043428" y="1867281"/>
                    <a:pt x="2414524" y="1105281"/>
                  </a:cubicBezTo>
                  <a:lnTo>
                    <a:pt x="2379726" y="1063117"/>
                  </a:lnTo>
                  <a:lnTo>
                    <a:pt x="2346579" y="1022985"/>
                  </a:lnTo>
                  <a:cubicBezTo>
                    <a:pt x="2335276" y="1009269"/>
                    <a:pt x="2323973" y="995680"/>
                    <a:pt x="2312924" y="982091"/>
                  </a:cubicBezTo>
                  <a:cubicBezTo>
                    <a:pt x="2301875" y="968502"/>
                    <a:pt x="2289810" y="954278"/>
                    <a:pt x="2278507" y="940435"/>
                  </a:cubicBezTo>
                  <a:lnTo>
                    <a:pt x="2243074" y="897509"/>
                  </a:lnTo>
                  <a:cubicBezTo>
                    <a:pt x="2231898" y="884047"/>
                    <a:pt x="2220976" y="870712"/>
                    <a:pt x="2209927" y="857504"/>
                  </a:cubicBezTo>
                  <a:lnTo>
                    <a:pt x="2175129" y="815213"/>
                  </a:lnTo>
                  <a:lnTo>
                    <a:pt x="2142744" y="775081"/>
                  </a:lnTo>
                  <a:cubicBezTo>
                    <a:pt x="2130044" y="759841"/>
                    <a:pt x="2117344" y="744601"/>
                    <a:pt x="2105279" y="729615"/>
                  </a:cubicBezTo>
                  <a:cubicBezTo>
                    <a:pt x="1813179" y="375920"/>
                    <a:pt x="1580896" y="94615"/>
                    <a:pt x="1503172" y="0"/>
                  </a:cubicBezTo>
                  <a:lnTo>
                    <a:pt x="1570228" y="0"/>
                  </a:lnTo>
                  <a:lnTo>
                    <a:pt x="2144395" y="695198"/>
                  </a:lnTo>
                  <a:cubicBezTo>
                    <a:pt x="2156752" y="710184"/>
                    <a:pt x="2169452" y="725297"/>
                    <a:pt x="2182495" y="740537"/>
                  </a:cubicBezTo>
                  <a:lnTo>
                    <a:pt x="2214880" y="779780"/>
                  </a:lnTo>
                  <a:lnTo>
                    <a:pt x="2249678" y="822071"/>
                  </a:lnTo>
                  <a:lnTo>
                    <a:pt x="2282698" y="862076"/>
                  </a:lnTo>
                  <a:cubicBezTo>
                    <a:pt x="2294547" y="876300"/>
                    <a:pt x="2306358" y="890651"/>
                    <a:pt x="2318131" y="905129"/>
                  </a:cubicBezTo>
                  <a:lnTo>
                    <a:pt x="2352421" y="946531"/>
                  </a:lnTo>
                  <a:cubicBezTo>
                    <a:pt x="2363686" y="960078"/>
                    <a:pt x="2374989" y="973794"/>
                    <a:pt x="2386330" y="987679"/>
                  </a:cubicBezTo>
                  <a:lnTo>
                    <a:pt x="2419477" y="1027811"/>
                  </a:lnTo>
                  <a:lnTo>
                    <a:pt x="2454275" y="1069848"/>
                  </a:lnTo>
                  <a:cubicBezTo>
                    <a:pt x="3098292" y="1850136"/>
                    <a:pt x="3844163" y="2754757"/>
                    <a:pt x="3960368" y="2900553"/>
                  </a:cubicBezTo>
                  <a:cubicBezTo>
                    <a:pt x="4110228" y="3089910"/>
                    <a:pt x="4083685" y="3365881"/>
                    <a:pt x="3904234" y="3526917"/>
                  </a:cubicBezTo>
                  <a:close/>
                </a:path>
              </a:pathLst>
            </a:custGeom>
            <a:solidFill>
              <a:schemeClr val="accent2"/>
            </a:solidFill>
            <a:ln w="12692" cap="flat">
              <a:noFill/>
              <a:prstDash val="solid"/>
              <a:miter/>
            </a:ln>
          </p:spPr>
          <p:txBody>
            <a:bodyPr rtlCol="0" anchor="ctr"/>
            <a:lstStyle/>
            <a:p>
              <a:endParaRPr lang="en-US" sz="2118" dirty="0"/>
            </a:p>
          </p:txBody>
        </p:sp>
        <p:sp>
          <p:nvSpPr>
            <p:cNvPr id="36" name="Freeform: Shape 35">
              <a:extLst>
                <a:ext uri="{FF2B5EF4-FFF2-40B4-BE49-F238E27FC236}">
                  <a16:creationId xmlns="" xmlns:a16="http://schemas.microsoft.com/office/drawing/2014/main" id="{809D81F6-1D61-4E0E-BA7C-6547FD9ADE2E}"/>
                </a:ext>
              </a:extLst>
            </p:cNvPr>
            <p:cNvSpPr/>
            <p:nvPr/>
          </p:nvSpPr>
          <p:spPr>
            <a:xfrm>
              <a:off x="0" y="0"/>
              <a:ext cx="4453912" cy="7601457"/>
            </a:xfrm>
            <a:custGeom>
              <a:avLst/>
              <a:gdLst>
                <a:gd name="connsiteX0" fmla="*/ 4133088 w 4453912"/>
                <a:gd name="connsiteY0" fmla="*/ 3861562 h 7601457"/>
                <a:gd name="connsiteX1" fmla="*/ 3697859 w 4453912"/>
                <a:gd name="connsiteY1" fmla="*/ 4253611 h 7601457"/>
                <a:gd name="connsiteX2" fmla="*/ 3654933 w 4453912"/>
                <a:gd name="connsiteY2" fmla="*/ 4292600 h 7601457"/>
                <a:gd name="connsiteX3" fmla="*/ 3616833 w 4453912"/>
                <a:gd name="connsiteY3" fmla="*/ 4327398 h 7601457"/>
                <a:gd name="connsiteX4" fmla="*/ 3576447 w 4453912"/>
                <a:gd name="connsiteY4" fmla="*/ 4363847 h 7601457"/>
                <a:gd name="connsiteX5" fmla="*/ 3537458 w 4453912"/>
                <a:gd name="connsiteY5" fmla="*/ 4399153 h 7601457"/>
                <a:gd name="connsiteX6" fmla="*/ 3497580 w 4453912"/>
                <a:gd name="connsiteY6" fmla="*/ 4435348 h 7601457"/>
                <a:gd name="connsiteX7" fmla="*/ 3457321 w 4453912"/>
                <a:gd name="connsiteY7" fmla="*/ 4471670 h 7601457"/>
                <a:gd name="connsiteX8" fmla="*/ 3415411 w 4453912"/>
                <a:gd name="connsiteY8" fmla="*/ 4508500 h 7601457"/>
                <a:gd name="connsiteX9" fmla="*/ 3376041 w 4453912"/>
                <a:gd name="connsiteY9" fmla="*/ 4544187 h 7601457"/>
                <a:gd name="connsiteX10" fmla="*/ 3337941 w 4453912"/>
                <a:gd name="connsiteY10" fmla="*/ 4578477 h 7601457"/>
                <a:gd name="connsiteX11" fmla="*/ 2580767 w 4453912"/>
                <a:gd name="connsiteY11" fmla="*/ 5264277 h 7601457"/>
                <a:gd name="connsiteX12" fmla="*/ 2540000 w 4453912"/>
                <a:gd name="connsiteY12" fmla="*/ 5301361 h 7601457"/>
                <a:gd name="connsiteX13" fmla="*/ 2501900 w 4453912"/>
                <a:gd name="connsiteY13" fmla="*/ 5335524 h 7601457"/>
                <a:gd name="connsiteX14" fmla="*/ 2457577 w 4453912"/>
                <a:gd name="connsiteY14" fmla="*/ 5375529 h 7601457"/>
                <a:gd name="connsiteX15" fmla="*/ 2419477 w 4453912"/>
                <a:gd name="connsiteY15" fmla="*/ 5410581 h 7601457"/>
                <a:gd name="connsiteX16" fmla="*/ 2379853 w 4453912"/>
                <a:gd name="connsiteY16" fmla="*/ 5446395 h 7601457"/>
                <a:gd name="connsiteX17" fmla="*/ 2339086 w 4453912"/>
                <a:gd name="connsiteY17" fmla="*/ 5483479 h 7601457"/>
                <a:gd name="connsiteX18" fmla="*/ 2298319 w 4453912"/>
                <a:gd name="connsiteY18" fmla="*/ 5520309 h 7601457"/>
                <a:gd name="connsiteX19" fmla="*/ 2259076 w 4453912"/>
                <a:gd name="connsiteY19" fmla="*/ 5555742 h 7601457"/>
                <a:gd name="connsiteX20" fmla="*/ 2215896 w 4453912"/>
                <a:gd name="connsiteY20" fmla="*/ 5594985 h 7601457"/>
                <a:gd name="connsiteX21" fmla="*/ 0 w 4453912"/>
                <a:gd name="connsiteY21" fmla="*/ 7601458 h 7601457"/>
                <a:gd name="connsiteX22" fmla="*/ 0 w 4453912"/>
                <a:gd name="connsiteY22" fmla="*/ 7524369 h 7601457"/>
                <a:gd name="connsiteX23" fmla="*/ 2178812 w 4453912"/>
                <a:gd name="connsiteY23" fmla="*/ 5554980 h 7601457"/>
                <a:gd name="connsiteX24" fmla="*/ 2222119 w 4453912"/>
                <a:gd name="connsiteY24" fmla="*/ 5515864 h 7601457"/>
                <a:gd name="connsiteX25" fmla="*/ 2261235 w 4453912"/>
                <a:gd name="connsiteY25" fmla="*/ 5480431 h 7601457"/>
                <a:gd name="connsiteX26" fmla="*/ 2301875 w 4453912"/>
                <a:gd name="connsiteY26" fmla="*/ 5443728 h 7601457"/>
                <a:gd name="connsiteX27" fmla="*/ 2342642 w 4453912"/>
                <a:gd name="connsiteY27" fmla="*/ 5406771 h 7601457"/>
                <a:gd name="connsiteX28" fmla="*/ 2382393 w 4453912"/>
                <a:gd name="connsiteY28" fmla="*/ 5370957 h 7601457"/>
                <a:gd name="connsiteX29" fmla="*/ 2420493 w 4453912"/>
                <a:gd name="connsiteY29" fmla="*/ 5336159 h 7601457"/>
                <a:gd name="connsiteX30" fmla="*/ 2464816 w 4453912"/>
                <a:gd name="connsiteY30" fmla="*/ 5296027 h 7601457"/>
                <a:gd name="connsiteX31" fmla="*/ 2502916 w 4453912"/>
                <a:gd name="connsiteY31" fmla="*/ 5261864 h 7601457"/>
                <a:gd name="connsiteX32" fmla="*/ 2543937 w 4453912"/>
                <a:gd name="connsiteY32" fmla="*/ 5224780 h 7601457"/>
                <a:gd name="connsiteX33" fmla="*/ 3302000 w 4453912"/>
                <a:gd name="connsiteY33" fmla="*/ 4539996 h 7601457"/>
                <a:gd name="connsiteX34" fmla="*/ 3340100 w 4453912"/>
                <a:gd name="connsiteY34" fmla="*/ 4505833 h 7601457"/>
                <a:gd name="connsiteX35" fmla="*/ 3378200 w 4453912"/>
                <a:gd name="connsiteY35" fmla="*/ 4470400 h 7601457"/>
                <a:gd name="connsiteX36" fmla="*/ 3419602 w 4453912"/>
                <a:gd name="connsiteY36" fmla="*/ 4432300 h 7601457"/>
                <a:gd name="connsiteX37" fmla="*/ 3459861 w 4453912"/>
                <a:gd name="connsiteY37" fmla="*/ 4395978 h 7601457"/>
                <a:gd name="connsiteX38" fmla="*/ 3499739 w 4453912"/>
                <a:gd name="connsiteY38" fmla="*/ 4359910 h 7601457"/>
                <a:gd name="connsiteX39" fmla="*/ 3538728 w 4453912"/>
                <a:gd name="connsiteY39" fmla="*/ 4324731 h 7601457"/>
                <a:gd name="connsiteX40" fmla="*/ 3578860 w 4453912"/>
                <a:gd name="connsiteY40" fmla="*/ 4288282 h 7601457"/>
                <a:gd name="connsiteX41" fmla="*/ 3617595 w 4453912"/>
                <a:gd name="connsiteY41" fmla="*/ 4253230 h 7601457"/>
                <a:gd name="connsiteX42" fmla="*/ 3660521 w 4453912"/>
                <a:gd name="connsiteY42" fmla="*/ 4214495 h 7601457"/>
                <a:gd name="connsiteX43" fmla="*/ 4013327 w 4453912"/>
                <a:gd name="connsiteY43" fmla="*/ 3895725 h 7601457"/>
                <a:gd name="connsiteX44" fmla="*/ 4206621 w 4453912"/>
                <a:gd name="connsiteY44" fmla="*/ 3713734 h 7601457"/>
                <a:gd name="connsiteX45" fmla="*/ 4214749 w 4453912"/>
                <a:gd name="connsiteY45" fmla="*/ 2657348 h 7601457"/>
                <a:gd name="connsiteX46" fmla="*/ 2717800 w 4453912"/>
                <a:gd name="connsiteY46" fmla="*/ 837184 h 7601457"/>
                <a:gd name="connsiteX47" fmla="*/ 2683002 w 4453912"/>
                <a:gd name="connsiteY47" fmla="*/ 794893 h 7601457"/>
                <a:gd name="connsiteX48" fmla="*/ 2649855 w 4453912"/>
                <a:gd name="connsiteY48" fmla="*/ 754761 h 7601457"/>
                <a:gd name="connsiteX49" fmla="*/ 2615057 w 4453912"/>
                <a:gd name="connsiteY49" fmla="*/ 712470 h 7601457"/>
                <a:gd name="connsiteX50" fmla="*/ 2581783 w 4453912"/>
                <a:gd name="connsiteY50" fmla="*/ 672084 h 7601457"/>
                <a:gd name="connsiteX51" fmla="*/ 2546350 w 4453912"/>
                <a:gd name="connsiteY51" fmla="*/ 629158 h 7601457"/>
                <a:gd name="connsiteX52" fmla="*/ 2513076 w 4453912"/>
                <a:gd name="connsiteY52" fmla="*/ 588772 h 7601457"/>
                <a:gd name="connsiteX53" fmla="*/ 2478151 w 4453912"/>
                <a:gd name="connsiteY53" fmla="*/ 546100 h 7601457"/>
                <a:gd name="connsiteX54" fmla="*/ 2445512 w 4453912"/>
                <a:gd name="connsiteY54" fmla="*/ 506603 h 7601457"/>
                <a:gd name="connsiteX55" fmla="*/ 2408555 w 4453912"/>
                <a:gd name="connsiteY55" fmla="*/ 461645 h 7601457"/>
                <a:gd name="connsiteX56" fmla="*/ 2027682 w 4453912"/>
                <a:gd name="connsiteY56" fmla="*/ 0 h 7601457"/>
                <a:gd name="connsiteX57" fmla="*/ 2094103 w 4453912"/>
                <a:gd name="connsiteY57" fmla="*/ 0 h 7601457"/>
                <a:gd name="connsiteX58" fmla="*/ 2447290 w 4453912"/>
                <a:gd name="connsiteY58" fmla="*/ 428117 h 7601457"/>
                <a:gd name="connsiteX59" fmla="*/ 2484120 w 4453912"/>
                <a:gd name="connsiteY59" fmla="*/ 472948 h 7601457"/>
                <a:gd name="connsiteX60" fmla="*/ 2516759 w 4453912"/>
                <a:gd name="connsiteY60" fmla="*/ 512572 h 7601457"/>
                <a:gd name="connsiteX61" fmla="*/ 2551430 w 4453912"/>
                <a:gd name="connsiteY61" fmla="*/ 554482 h 7601457"/>
                <a:gd name="connsiteX62" fmla="*/ 2584831 w 4453912"/>
                <a:gd name="connsiteY62" fmla="*/ 594995 h 7601457"/>
                <a:gd name="connsiteX63" fmla="*/ 2620137 w 4453912"/>
                <a:gd name="connsiteY63" fmla="*/ 637921 h 7601457"/>
                <a:gd name="connsiteX64" fmla="*/ 2653411 w 4453912"/>
                <a:gd name="connsiteY64" fmla="*/ 678307 h 7601457"/>
                <a:gd name="connsiteX65" fmla="*/ 2688336 w 4453912"/>
                <a:gd name="connsiteY65" fmla="*/ 720598 h 7601457"/>
                <a:gd name="connsiteX66" fmla="*/ 2721483 w 4453912"/>
                <a:gd name="connsiteY66" fmla="*/ 760730 h 7601457"/>
                <a:gd name="connsiteX67" fmla="*/ 2755900 w 4453912"/>
                <a:gd name="connsiteY67" fmla="*/ 803021 h 7601457"/>
                <a:gd name="connsiteX68" fmla="*/ 4259707 w 4453912"/>
                <a:gd name="connsiteY68" fmla="*/ 2632456 h 7601457"/>
                <a:gd name="connsiteX69" fmla="*/ 4133088 w 4453912"/>
                <a:gd name="connsiteY69" fmla="*/ 3861562 h 760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53912" h="7601457">
                  <a:moveTo>
                    <a:pt x="4133088" y="3861562"/>
                  </a:moveTo>
                  <a:cubicBezTo>
                    <a:pt x="4117975" y="3874262"/>
                    <a:pt x="3953764" y="4022217"/>
                    <a:pt x="3697859" y="4253611"/>
                  </a:cubicBezTo>
                  <a:lnTo>
                    <a:pt x="3654933" y="4292600"/>
                  </a:lnTo>
                  <a:lnTo>
                    <a:pt x="3616833" y="4327398"/>
                  </a:lnTo>
                  <a:lnTo>
                    <a:pt x="3576447" y="4363847"/>
                  </a:lnTo>
                  <a:lnTo>
                    <a:pt x="3537458" y="4399153"/>
                  </a:lnTo>
                  <a:lnTo>
                    <a:pt x="3497580" y="4435348"/>
                  </a:lnTo>
                  <a:lnTo>
                    <a:pt x="3457321" y="4471670"/>
                  </a:lnTo>
                  <a:lnTo>
                    <a:pt x="3415411" y="4508500"/>
                  </a:lnTo>
                  <a:lnTo>
                    <a:pt x="3376041" y="4544187"/>
                  </a:lnTo>
                  <a:lnTo>
                    <a:pt x="3337941" y="4578477"/>
                  </a:lnTo>
                  <a:cubicBezTo>
                    <a:pt x="3112389" y="4782439"/>
                    <a:pt x="2853436" y="5016881"/>
                    <a:pt x="2580767" y="5264277"/>
                  </a:cubicBezTo>
                  <a:lnTo>
                    <a:pt x="2540000" y="5301361"/>
                  </a:lnTo>
                  <a:lnTo>
                    <a:pt x="2501900" y="5335524"/>
                  </a:lnTo>
                  <a:lnTo>
                    <a:pt x="2457577" y="5375529"/>
                  </a:lnTo>
                  <a:cubicBezTo>
                    <a:pt x="2444877" y="5387340"/>
                    <a:pt x="2432177" y="5398897"/>
                    <a:pt x="2419477" y="5410581"/>
                  </a:cubicBezTo>
                  <a:lnTo>
                    <a:pt x="2379853" y="5446395"/>
                  </a:lnTo>
                  <a:lnTo>
                    <a:pt x="2339086" y="5483479"/>
                  </a:lnTo>
                  <a:lnTo>
                    <a:pt x="2298319" y="5520309"/>
                  </a:lnTo>
                  <a:lnTo>
                    <a:pt x="2259076" y="5555742"/>
                  </a:lnTo>
                  <a:lnTo>
                    <a:pt x="2215896" y="5594985"/>
                  </a:lnTo>
                  <a:cubicBezTo>
                    <a:pt x="1312799" y="6412738"/>
                    <a:pt x="356743" y="7279006"/>
                    <a:pt x="0" y="7601458"/>
                  </a:cubicBezTo>
                  <a:lnTo>
                    <a:pt x="0" y="7524369"/>
                  </a:lnTo>
                  <a:cubicBezTo>
                    <a:pt x="386334" y="7175500"/>
                    <a:pt x="1313053" y="6337300"/>
                    <a:pt x="2178812" y="5554980"/>
                  </a:cubicBezTo>
                  <a:lnTo>
                    <a:pt x="2222119" y="5515864"/>
                  </a:lnTo>
                  <a:lnTo>
                    <a:pt x="2261235" y="5480431"/>
                  </a:lnTo>
                  <a:lnTo>
                    <a:pt x="2301875" y="5443728"/>
                  </a:lnTo>
                  <a:lnTo>
                    <a:pt x="2342642" y="5406771"/>
                  </a:lnTo>
                  <a:lnTo>
                    <a:pt x="2382393" y="5370957"/>
                  </a:lnTo>
                  <a:lnTo>
                    <a:pt x="2420493" y="5336159"/>
                  </a:lnTo>
                  <a:lnTo>
                    <a:pt x="2464816" y="5296027"/>
                  </a:lnTo>
                  <a:cubicBezTo>
                    <a:pt x="2477516" y="5284597"/>
                    <a:pt x="2490216" y="5273294"/>
                    <a:pt x="2502916" y="5261864"/>
                  </a:cubicBezTo>
                  <a:cubicBezTo>
                    <a:pt x="2515616" y="5250434"/>
                    <a:pt x="2530348" y="5237226"/>
                    <a:pt x="2543937" y="5224780"/>
                  </a:cubicBezTo>
                  <a:lnTo>
                    <a:pt x="3302000" y="4539996"/>
                  </a:lnTo>
                  <a:lnTo>
                    <a:pt x="3340100" y="4505833"/>
                  </a:lnTo>
                  <a:lnTo>
                    <a:pt x="3378200" y="4470400"/>
                  </a:lnTo>
                  <a:lnTo>
                    <a:pt x="3419602" y="4432300"/>
                  </a:lnTo>
                  <a:lnTo>
                    <a:pt x="3459861" y="4395978"/>
                  </a:lnTo>
                  <a:lnTo>
                    <a:pt x="3499739" y="4359910"/>
                  </a:lnTo>
                  <a:cubicBezTo>
                    <a:pt x="3512439" y="4347972"/>
                    <a:pt x="3525901" y="4336161"/>
                    <a:pt x="3538728" y="4324731"/>
                  </a:cubicBezTo>
                  <a:lnTo>
                    <a:pt x="3578860" y="4288282"/>
                  </a:lnTo>
                  <a:cubicBezTo>
                    <a:pt x="3591560" y="4276471"/>
                    <a:pt x="3605022" y="4264787"/>
                    <a:pt x="3617595" y="4253230"/>
                  </a:cubicBezTo>
                  <a:lnTo>
                    <a:pt x="3660521" y="4214495"/>
                  </a:lnTo>
                  <a:lnTo>
                    <a:pt x="4013327" y="3895725"/>
                  </a:lnTo>
                  <a:cubicBezTo>
                    <a:pt x="4079367" y="3836797"/>
                    <a:pt x="4149598" y="3781425"/>
                    <a:pt x="4206621" y="3713734"/>
                  </a:cubicBezTo>
                  <a:cubicBezTo>
                    <a:pt x="4464965" y="3410102"/>
                    <a:pt x="4468394" y="2964917"/>
                    <a:pt x="4214749" y="2657348"/>
                  </a:cubicBezTo>
                  <a:cubicBezTo>
                    <a:pt x="4076700" y="2487295"/>
                    <a:pt x="3379089" y="1640078"/>
                    <a:pt x="2717800" y="837184"/>
                  </a:cubicBezTo>
                  <a:lnTo>
                    <a:pt x="2683002" y="794893"/>
                  </a:lnTo>
                  <a:lnTo>
                    <a:pt x="2649855" y="754761"/>
                  </a:lnTo>
                  <a:cubicBezTo>
                    <a:pt x="2638298" y="740537"/>
                    <a:pt x="2626614" y="726440"/>
                    <a:pt x="2615057" y="712470"/>
                  </a:cubicBezTo>
                  <a:lnTo>
                    <a:pt x="2581783" y="672084"/>
                  </a:lnTo>
                  <a:lnTo>
                    <a:pt x="2546350" y="629158"/>
                  </a:lnTo>
                  <a:cubicBezTo>
                    <a:pt x="2535301" y="615569"/>
                    <a:pt x="2524125" y="602234"/>
                    <a:pt x="2513076" y="588772"/>
                  </a:cubicBezTo>
                  <a:lnTo>
                    <a:pt x="2478151" y="546100"/>
                  </a:lnTo>
                  <a:cubicBezTo>
                    <a:pt x="2467229" y="533400"/>
                    <a:pt x="2456434" y="519684"/>
                    <a:pt x="2445512" y="506603"/>
                  </a:cubicBezTo>
                  <a:lnTo>
                    <a:pt x="2408555" y="461645"/>
                  </a:lnTo>
                  <a:lnTo>
                    <a:pt x="2027682" y="0"/>
                  </a:lnTo>
                  <a:lnTo>
                    <a:pt x="2094103" y="0"/>
                  </a:lnTo>
                  <a:lnTo>
                    <a:pt x="2447290" y="428117"/>
                  </a:lnTo>
                  <a:lnTo>
                    <a:pt x="2484120" y="472948"/>
                  </a:lnTo>
                  <a:lnTo>
                    <a:pt x="2516759" y="512572"/>
                  </a:lnTo>
                  <a:cubicBezTo>
                    <a:pt x="2528316" y="526542"/>
                    <a:pt x="2539873" y="540385"/>
                    <a:pt x="2551430" y="554482"/>
                  </a:cubicBezTo>
                  <a:lnTo>
                    <a:pt x="2584831" y="594995"/>
                  </a:lnTo>
                  <a:lnTo>
                    <a:pt x="2620137" y="637921"/>
                  </a:lnTo>
                  <a:lnTo>
                    <a:pt x="2653411" y="678307"/>
                  </a:lnTo>
                  <a:lnTo>
                    <a:pt x="2688336" y="720598"/>
                  </a:lnTo>
                  <a:lnTo>
                    <a:pt x="2721483" y="760730"/>
                  </a:lnTo>
                  <a:lnTo>
                    <a:pt x="2755900" y="803021"/>
                  </a:lnTo>
                  <a:cubicBezTo>
                    <a:pt x="3400679" y="1585214"/>
                    <a:pt x="4079113" y="2409317"/>
                    <a:pt x="4259707" y="2632456"/>
                  </a:cubicBezTo>
                  <a:cubicBezTo>
                    <a:pt x="4563618" y="3007487"/>
                    <a:pt x="4502912" y="3553079"/>
                    <a:pt x="4133088" y="3861562"/>
                  </a:cubicBezTo>
                  <a:close/>
                </a:path>
              </a:pathLst>
            </a:custGeom>
            <a:solidFill>
              <a:schemeClr val="accent2"/>
            </a:solidFill>
            <a:ln w="12692" cap="flat">
              <a:noFill/>
              <a:prstDash val="solid"/>
              <a:miter/>
            </a:ln>
          </p:spPr>
          <p:txBody>
            <a:bodyPr rtlCol="0" anchor="ctr"/>
            <a:lstStyle/>
            <a:p>
              <a:endParaRPr lang="en-US" sz="2118"/>
            </a:p>
          </p:txBody>
        </p:sp>
        <p:sp>
          <p:nvSpPr>
            <p:cNvPr id="37" name="Freeform: Shape 36">
              <a:extLst>
                <a:ext uri="{FF2B5EF4-FFF2-40B4-BE49-F238E27FC236}">
                  <a16:creationId xmlns="" xmlns:a16="http://schemas.microsoft.com/office/drawing/2014/main" id="{CAE05FB2-C032-485D-A48E-9132F709BE42}"/>
                </a:ext>
              </a:extLst>
            </p:cNvPr>
            <p:cNvSpPr/>
            <p:nvPr/>
          </p:nvSpPr>
          <p:spPr>
            <a:xfrm>
              <a:off x="0" y="496697"/>
              <a:ext cx="882744" cy="2042795"/>
            </a:xfrm>
            <a:custGeom>
              <a:avLst/>
              <a:gdLst>
                <a:gd name="connsiteX0" fmla="*/ 588391 w 882744"/>
                <a:gd name="connsiteY0" fmla="*/ 1893951 h 2042795"/>
                <a:gd name="connsiteX1" fmla="*/ 575691 w 882744"/>
                <a:gd name="connsiteY1" fmla="*/ 1905635 h 2042795"/>
                <a:gd name="connsiteX2" fmla="*/ 425958 w 882744"/>
                <a:gd name="connsiteY2" fmla="*/ 2042795 h 2042795"/>
                <a:gd name="connsiteX3" fmla="*/ 386842 w 882744"/>
                <a:gd name="connsiteY3" fmla="*/ 2009775 h 2042795"/>
                <a:gd name="connsiteX4" fmla="*/ 510159 w 882744"/>
                <a:gd name="connsiteY4" fmla="*/ 1896618 h 2042795"/>
                <a:gd name="connsiteX5" fmla="*/ 529463 w 882744"/>
                <a:gd name="connsiteY5" fmla="*/ 1878203 h 2042795"/>
                <a:gd name="connsiteX6" fmla="*/ 533400 w 882744"/>
                <a:gd name="connsiteY6" fmla="*/ 1874774 h 2042795"/>
                <a:gd name="connsiteX7" fmla="*/ 541528 w 882744"/>
                <a:gd name="connsiteY7" fmla="*/ 1867281 h 2042795"/>
                <a:gd name="connsiteX8" fmla="*/ 543306 w 882744"/>
                <a:gd name="connsiteY8" fmla="*/ 1865757 h 2042795"/>
                <a:gd name="connsiteX9" fmla="*/ 633857 w 882744"/>
                <a:gd name="connsiteY9" fmla="*/ 745363 h 2042795"/>
                <a:gd name="connsiteX10" fmla="*/ 0 w 882744"/>
                <a:gd name="connsiteY10" fmla="*/ 73660 h 2042795"/>
                <a:gd name="connsiteX11" fmla="*/ 0 w 882744"/>
                <a:gd name="connsiteY11" fmla="*/ 0 h 2042795"/>
                <a:gd name="connsiteX12" fmla="*/ 638683 w 882744"/>
                <a:gd name="connsiteY12" fmla="*/ 668782 h 2042795"/>
                <a:gd name="connsiteX13" fmla="*/ 588391 w 882744"/>
                <a:gd name="connsiteY13" fmla="*/ 1893951 h 204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744" h="2042795">
                  <a:moveTo>
                    <a:pt x="588391" y="1893951"/>
                  </a:moveTo>
                  <a:lnTo>
                    <a:pt x="575691" y="1905635"/>
                  </a:lnTo>
                  <a:cubicBezTo>
                    <a:pt x="552196" y="1926971"/>
                    <a:pt x="499491" y="1974596"/>
                    <a:pt x="425958" y="2042795"/>
                  </a:cubicBezTo>
                  <a:lnTo>
                    <a:pt x="386842" y="2009775"/>
                  </a:lnTo>
                  <a:lnTo>
                    <a:pt x="510159" y="1896618"/>
                  </a:lnTo>
                  <a:lnTo>
                    <a:pt x="529463" y="1878203"/>
                  </a:lnTo>
                  <a:lnTo>
                    <a:pt x="533400" y="1874774"/>
                  </a:lnTo>
                  <a:lnTo>
                    <a:pt x="541528" y="1867281"/>
                  </a:lnTo>
                  <a:lnTo>
                    <a:pt x="543306" y="1865757"/>
                  </a:lnTo>
                  <a:cubicBezTo>
                    <a:pt x="907161" y="1541780"/>
                    <a:pt x="916178" y="1064133"/>
                    <a:pt x="633857" y="745363"/>
                  </a:cubicBezTo>
                  <a:cubicBezTo>
                    <a:pt x="536829" y="636524"/>
                    <a:pt x="255143" y="340106"/>
                    <a:pt x="0" y="73660"/>
                  </a:cubicBezTo>
                  <a:lnTo>
                    <a:pt x="0" y="0"/>
                  </a:lnTo>
                  <a:cubicBezTo>
                    <a:pt x="246507" y="259461"/>
                    <a:pt x="528447" y="555498"/>
                    <a:pt x="638683" y="668782"/>
                  </a:cubicBezTo>
                  <a:cubicBezTo>
                    <a:pt x="969645" y="1008761"/>
                    <a:pt x="974598" y="1554353"/>
                    <a:pt x="588391" y="1893951"/>
                  </a:cubicBezTo>
                  <a:close/>
                </a:path>
              </a:pathLst>
            </a:custGeom>
            <a:noFill/>
            <a:ln w="12692" cap="flat">
              <a:noFill/>
              <a:prstDash val="solid"/>
              <a:miter/>
            </a:ln>
          </p:spPr>
          <p:txBody>
            <a:bodyPr rtlCol="0" anchor="ctr"/>
            <a:lstStyle/>
            <a:p>
              <a:endParaRPr lang="en-US" sz="2118"/>
            </a:p>
          </p:txBody>
        </p:sp>
        <p:sp>
          <p:nvSpPr>
            <p:cNvPr id="38" name="Freeform: Shape 37">
              <a:extLst>
                <a:ext uri="{FF2B5EF4-FFF2-40B4-BE49-F238E27FC236}">
                  <a16:creationId xmlns="" xmlns:a16="http://schemas.microsoft.com/office/drawing/2014/main" id="{F9B7B38B-EC2B-406B-AACF-B1B8DF8DB463}"/>
                </a:ext>
              </a:extLst>
            </p:cNvPr>
            <p:cNvSpPr/>
            <p:nvPr/>
          </p:nvSpPr>
          <p:spPr>
            <a:xfrm>
              <a:off x="0" y="805306"/>
              <a:ext cx="665654" cy="1593469"/>
            </a:xfrm>
            <a:custGeom>
              <a:avLst/>
              <a:gdLst>
                <a:gd name="connsiteX0" fmla="*/ 460121 w 665654"/>
                <a:gd name="connsiteY0" fmla="*/ 1409954 h 1593469"/>
                <a:gd name="connsiteX1" fmla="*/ 259080 w 665654"/>
                <a:gd name="connsiteY1" fmla="*/ 1593469 h 1593469"/>
                <a:gd name="connsiteX2" fmla="*/ 256794 w 665654"/>
                <a:gd name="connsiteY2" fmla="*/ 1591564 h 1593469"/>
                <a:gd name="connsiteX3" fmla="*/ 215011 w 665654"/>
                <a:gd name="connsiteY3" fmla="*/ 1556893 h 1593469"/>
                <a:gd name="connsiteX4" fmla="*/ 465582 w 665654"/>
                <a:gd name="connsiteY4" fmla="*/ 1323848 h 1593469"/>
                <a:gd name="connsiteX5" fmla="*/ 469265 w 665654"/>
                <a:gd name="connsiteY5" fmla="*/ 1320165 h 1593469"/>
                <a:gd name="connsiteX6" fmla="*/ 459486 w 665654"/>
                <a:gd name="connsiteY6" fmla="*/ 564007 h 1593469"/>
                <a:gd name="connsiteX7" fmla="*/ 0 w 665654"/>
                <a:gd name="connsiteY7" fmla="*/ 77978 h 1593469"/>
                <a:gd name="connsiteX8" fmla="*/ 0 w 665654"/>
                <a:gd name="connsiteY8" fmla="*/ 0 h 1593469"/>
                <a:gd name="connsiteX9" fmla="*/ 484124 w 665654"/>
                <a:gd name="connsiteY9" fmla="*/ 512064 h 1593469"/>
                <a:gd name="connsiteX10" fmla="*/ 460121 w 665654"/>
                <a:gd name="connsiteY10" fmla="*/ 1409954 h 159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654" h="1593469">
                  <a:moveTo>
                    <a:pt x="460121" y="1409954"/>
                  </a:moveTo>
                  <a:cubicBezTo>
                    <a:pt x="449326" y="1420114"/>
                    <a:pt x="376428" y="1486154"/>
                    <a:pt x="259080" y="1593469"/>
                  </a:cubicBezTo>
                  <a:lnTo>
                    <a:pt x="256794" y="1591564"/>
                  </a:lnTo>
                  <a:lnTo>
                    <a:pt x="215011" y="1556893"/>
                  </a:lnTo>
                  <a:cubicBezTo>
                    <a:pt x="351790" y="1431163"/>
                    <a:pt x="442722" y="1346835"/>
                    <a:pt x="465582" y="1323848"/>
                  </a:cubicBezTo>
                  <a:lnTo>
                    <a:pt x="469265" y="1320165"/>
                  </a:lnTo>
                  <a:cubicBezTo>
                    <a:pt x="666877" y="1109980"/>
                    <a:pt x="657479" y="775970"/>
                    <a:pt x="459486" y="564007"/>
                  </a:cubicBezTo>
                  <a:cubicBezTo>
                    <a:pt x="367538" y="464693"/>
                    <a:pt x="187960" y="275590"/>
                    <a:pt x="0" y="77978"/>
                  </a:cubicBezTo>
                  <a:lnTo>
                    <a:pt x="0" y="0"/>
                  </a:lnTo>
                  <a:cubicBezTo>
                    <a:pt x="212344" y="223393"/>
                    <a:pt x="415417" y="437896"/>
                    <a:pt x="484124" y="512064"/>
                  </a:cubicBezTo>
                  <a:cubicBezTo>
                    <a:pt x="733425" y="780796"/>
                    <a:pt x="726440" y="1160907"/>
                    <a:pt x="460121" y="1409954"/>
                  </a:cubicBezTo>
                  <a:close/>
                </a:path>
              </a:pathLst>
            </a:custGeom>
            <a:noFill/>
            <a:ln w="12692" cap="flat">
              <a:noFill/>
              <a:prstDash val="solid"/>
              <a:miter/>
            </a:ln>
          </p:spPr>
          <p:txBody>
            <a:bodyPr rtlCol="0" anchor="ctr"/>
            <a:lstStyle/>
            <a:p>
              <a:endParaRPr lang="en-US" sz="2118"/>
            </a:p>
          </p:txBody>
        </p:sp>
        <p:sp>
          <p:nvSpPr>
            <p:cNvPr id="39" name="Freeform: Shape 38">
              <a:extLst>
                <a:ext uri="{FF2B5EF4-FFF2-40B4-BE49-F238E27FC236}">
                  <a16:creationId xmlns="" xmlns:a16="http://schemas.microsoft.com/office/drawing/2014/main" id="{953B7F97-095D-4BF3-8B07-C827DB9BEB97}"/>
                </a:ext>
              </a:extLst>
            </p:cNvPr>
            <p:cNvSpPr/>
            <p:nvPr/>
          </p:nvSpPr>
          <p:spPr>
            <a:xfrm>
              <a:off x="0" y="648969"/>
              <a:ext cx="776225" cy="1819275"/>
            </a:xfrm>
            <a:custGeom>
              <a:avLst/>
              <a:gdLst>
                <a:gd name="connsiteX0" fmla="*/ 590550 w 776225"/>
                <a:gd name="connsiteY0" fmla="*/ 1584960 h 1819275"/>
                <a:gd name="connsiteX1" fmla="*/ 589407 w 776225"/>
                <a:gd name="connsiteY1" fmla="*/ 1586230 h 1819275"/>
                <a:gd name="connsiteX2" fmla="*/ 341249 w 776225"/>
                <a:gd name="connsiteY2" fmla="*/ 1819275 h 1819275"/>
                <a:gd name="connsiteX3" fmla="*/ 338582 w 776225"/>
                <a:gd name="connsiteY3" fmla="*/ 1816989 h 1819275"/>
                <a:gd name="connsiteX4" fmla="*/ 302006 w 776225"/>
                <a:gd name="connsiteY4" fmla="*/ 1786128 h 1819275"/>
                <a:gd name="connsiteX5" fmla="*/ 456057 w 776225"/>
                <a:gd name="connsiteY5" fmla="*/ 1646428 h 1819275"/>
                <a:gd name="connsiteX6" fmla="*/ 456692 w 776225"/>
                <a:gd name="connsiteY6" fmla="*/ 1645793 h 1819275"/>
                <a:gd name="connsiteX7" fmla="*/ 464439 w 776225"/>
                <a:gd name="connsiteY7" fmla="*/ 1638935 h 1819275"/>
                <a:gd name="connsiteX8" fmla="*/ 472440 w 776225"/>
                <a:gd name="connsiteY8" fmla="*/ 1631823 h 1819275"/>
                <a:gd name="connsiteX9" fmla="*/ 624078 w 776225"/>
                <a:gd name="connsiteY9" fmla="*/ 763397 h 1819275"/>
                <a:gd name="connsiteX10" fmla="*/ 458216 w 776225"/>
                <a:gd name="connsiteY10" fmla="*/ 561213 h 1819275"/>
                <a:gd name="connsiteX11" fmla="*/ 0 w 776225"/>
                <a:gd name="connsiteY11" fmla="*/ 77851 h 1819275"/>
                <a:gd name="connsiteX12" fmla="*/ 0 w 776225"/>
                <a:gd name="connsiteY12" fmla="*/ 0 h 1819275"/>
                <a:gd name="connsiteX13" fmla="*/ 595630 w 776225"/>
                <a:gd name="connsiteY13" fmla="*/ 635000 h 1819275"/>
                <a:gd name="connsiteX14" fmla="*/ 590550 w 776225"/>
                <a:gd name="connsiteY14" fmla="*/ 1584960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225" h="1819275">
                  <a:moveTo>
                    <a:pt x="590550" y="1584960"/>
                  </a:moveTo>
                  <a:lnTo>
                    <a:pt x="589407" y="1586230"/>
                  </a:lnTo>
                  <a:cubicBezTo>
                    <a:pt x="574802" y="1601851"/>
                    <a:pt x="483870" y="1687068"/>
                    <a:pt x="341249" y="1819275"/>
                  </a:cubicBezTo>
                  <a:lnTo>
                    <a:pt x="338582" y="1816989"/>
                  </a:lnTo>
                  <a:lnTo>
                    <a:pt x="302006" y="1786128"/>
                  </a:lnTo>
                  <a:lnTo>
                    <a:pt x="456057" y="1646428"/>
                  </a:lnTo>
                  <a:lnTo>
                    <a:pt x="456692" y="1645793"/>
                  </a:lnTo>
                  <a:cubicBezTo>
                    <a:pt x="459740" y="1643253"/>
                    <a:pt x="462280" y="1640967"/>
                    <a:pt x="464439" y="1638935"/>
                  </a:cubicBezTo>
                  <a:lnTo>
                    <a:pt x="472440" y="1631823"/>
                  </a:lnTo>
                  <a:cubicBezTo>
                    <a:pt x="733679" y="1403223"/>
                    <a:pt x="796671" y="1060323"/>
                    <a:pt x="624078" y="763397"/>
                  </a:cubicBezTo>
                  <a:cubicBezTo>
                    <a:pt x="581025" y="689229"/>
                    <a:pt x="517906" y="624840"/>
                    <a:pt x="458216" y="561213"/>
                  </a:cubicBezTo>
                  <a:cubicBezTo>
                    <a:pt x="366268" y="463423"/>
                    <a:pt x="184277" y="271653"/>
                    <a:pt x="0" y="77851"/>
                  </a:cubicBezTo>
                  <a:lnTo>
                    <a:pt x="0" y="0"/>
                  </a:lnTo>
                  <a:cubicBezTo>
                    <a:pt x="251079" y="262763"/>
                    <a:pt x="515874" y="541909"/>
                    <a:pt x="595630" y="635000"/>
                  </a:cubicBezTo>
                  <a:cubicBezTo>
                    <a:pt x="839470" y="918591"/>
                    <a:pt x="835025" y="1303020"/>
                    <a:pt x="590550" y="1584960"/>
                  </a:cubicBezTo>
                  <a:close/>
                </a:path>
              </a:pathLst>
            </a:custGeom>
            <a:noFill/>
            <a:ln w="12692" cap="flat">
              <a:noFill/>
              <a:prstDash val="solid"/>
              <a:miter/>
            </a:ln>
          </p:spPr>
          <p:txBody>
            <a:bodyPr rtlCol="0" anchor="ctr"/>
            <a:lstStyle/>
            <a:p>
              <a:endParaRPr lang="en-US" sz="2118"/>
            </a:p>
          </p:txBody>
        </p:sp>
        <p:sp>
          <p:nvSpPr>
            <p:cNvPr id="40" name="Freeform: Shape 39">
              <a:extLst>
                <a:ext uri="{FF2B5EF4-FFF2-40B4-BE49-F238E27FC236}">
                  <a16:creationId xmlns="" xmlns:a16="http://schemas.microsoft.com/office/drawing/2014/main" id="{C0593251-7840-4B2D-A1A1-D610A191BD1F}"/>
                </a:ext>
              </a:extLst>
            </p:cNvPr>
            <p:cNvSpPr/>
            <p:nvPr/>
          </p:nvSpPr>
          <p:spPr>
            <a:xfrm>
              <a:off x="0" y="1117600"/>
              <a:ext cx="445294" cy="1139444"/>
            </a:xfrm>
            <a:custGeom>
              <a:avLst/>
              <a:gdLst>
                <a:gd name="connsiteX0" fmla="*/ 315595 w 445294"/>
                <a:gd name="connsiteY0" fmla="*/ 935990 h 1139444"/>
                <a:gd name="connsiteX1" fmla="*/ 302895 w 445294"/>
                <a:gd name="connsiteY1" fmla="*/ 947928 h 1139444"/>
                <a:gd name="connsiteX2" fmla="*/ 298958 w 445294"/>
                <a:gd name="connsiteY2" fmla="*/ 951484 h 1139444"/>
                <a:gd name="connsiteX3" fmla="*/ 297942 w 445294"/>
                <a:gd name="connsiteY3" fmla="*/ 952373 h 1139444"/>
                <a:gd name="connsiteX4" fmla="*/ 290449 w 445294"/>
                <a:gd name="connsiteY4" fmla="*/ 959231 h 1139444"/>
                <a:gd name="connsiteX5" fmla="*/ 284099 w 445294"/>
                <a:gd name="connsiteY5" fmla="*/ 964819 h 1139444"/>
                <a:gd name="connsiteX6" fmla="*/ 267716 w 445294"/>
                <a:gd name="connsiteY6" fmla="*/ 979805 h 1139444"/>
                <a:gd name="connsiteX7" fmla="*/ 266700 w 445294"/>
                <a:gd name="connsiteY7" fmla="*/ 980821 h 1139444"/>
                <a:gd name="connsiteX8" fmla="*/ 91186 w 445294"/>
                <a:gd name="connsiteY8" fmla="*/ 1139444 h 1139444"/>
                <a:gd name="connsiteX9" fmla="*/ 0 w 445294"/>
                <a:gd name="connsiteY9" fmla="*/ 1062482 h 1139444"/>
                <a:gd name="connsiteX10" fmla="*/ 0 w 445294"/>
                <a:gd name="connsiteY10" fmla="*/ 0 h 1139444"/>
                <a:gd name="connsiteX11" fmla="*/ 241300 w 445294"/>
                <a:gd name="connsiteY11" fmla="*/ 255270 h 1139444"/>
                <a:gd name="connsiteX12" fmla="*/ 409956 w 445294"/>
                <a:gd name="connsiteY12" fmla="*/ 469900 h 1139444"/>
                <a:gd name="connsiteX13" fmla="*/ 315595 w 445294"/>
                <a:gd name="connsiteY13" fmla="*/ 935990 h 113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5294" h="1139444">
                  <a:moveTo>
                    <a:pt x="315595" y="935990"/>
                  </a:moveTo>
                  <a:lnTo>
                    <a:pt x="302895" y="947928"/>
                  </a:lnTo>
                  <a:cubicBezTo>
                    <a:pt x="301752" y="948944"/>
                    <a:pt x="300355" y="950087"/>
                    <a:pt x="298958" y="951484"/>
                  </a:cubicBezTo>
                  <a:lnTo>
                    <a:pt x="297942" y="952373"/>
                  </a:lnTo>
                  <a:lnTo>
                    <a:pt x="290449" y="959231"/>
                  </a:lnTo>
                  <a:lnTo>
                    <a:pt x="284099" y="964819"/>
                  </a:lnTo>
                  <a:lnTo>
                    <a:pt x="267716" y="979805"/>
                  </a:lnTo>
                  <a:lnTo>
                    <a:pt x="266700" y="980821"/>
                  </a:lnTo>
                  <a:lnTo>
                    <a:pt x="91186" y="1139444"/>
                  </a:lnTo>
                  <a:lnTo>
                    <a:pt x="0" y="1062482"/>
                  </a:lnTo>
                  <a:lnTo>
                    <a:pt x="0" y="0"/>
                  </a:lnTo>
                  <a:cubicBezTo>
                    <a:pt x="120523" y="127000"/>
                    <a:pt x="211582" y="223393"/>
                    <a:pt x="241300" y="255270"/>
                  </a:cubicBezTo>
                  <a:cubicBezTo>
                    <a:pt x="304800" y="321818"/>
                    <a:pt x="373507" y="383667"/>
                    <a:pt x="409956" y="469900"/>
                  </a:cubicBezTo>
                  <a:cubicBezTo>
                    <a:pt x="478663" y="632841"/>
                    <a:pt x="447167" y="815213"/>
                    <a:pt x="315595" y="935990"/>
                  </a:cubicBezTo>
                  <a:close/>
                </a:path>
              </a:pathLst>
            </a:custGeom>
            <a:noFill/>
            <a:ln w="12692" cap="flat">
              <a:noFill/>
              <a:prstDash val="solid"/>
              <a:miter/>
            </a:ln>
          </p:spPr>
          <p:txBody>
            <a:bodyPr rtlCol="0" anchor="ctr"/>
            <a:lstStyle/>
            <a:p>
              <a:endParaRPr lang="en-US" sz="2118"/>
            </a:p>
          </p:txBody>
        </p:sp>
        <p:sp>
          <p:nvSpPr>
            <p:cNvPr id="41" name="Freeform: Shape 40">
              <a:extLst>
                <a:ext uri="{FF2B5EF4-FFF2-40B4-BE49-F238E27FC236}">
                  <a16:creationId xmlns="" xmlns:a16="http://schemas.microsoft.com/office/drawing/2014/main" id="{4A7F303E-AC69-40EA-BF55-A9618C63F1EF}"/>
                </a:ext>
              </a:extLst>
            </p:cNvPr>
            <p:cNvSpPr/>
            <p:nvPr/>
          </p:nvSpPr>
          <p:spPr>
            <a:xfrm>
              <a:off x="507" y="965961"/>
              <a:ext cx="552675" cy="1363091"/>
            </a:xfrm>
            <a:custGeom>
              <a:avLst/>
              <a:gdLst>
                <a:gd name="connsiteX0" fmla="*/ 349758 w 552675"/>
                <a:gd name="connsiteY0" fmla="*/ 1206500 h 1363091"/>
                <a:gd name="connsiteX1" fmla="*/ 347345 w 552675"/>
                <a:gd name="connsiteY1" fmla="*/ 1208532 h 1363091"/>
                <a:gd name="connsiteX2" fmla="*/ 343789 w 552675"/>
                <a:gd name="connsiteY2" fmla="*/ 1211834 h 1363091"/>
                <a:gd name="connsiteX3" fmla="*/ 175895 w 552675"/>
                <a:gd name="connsiteY3" fmla="*/ 1363091 h 1363091"/>
                <a:gd name="connsiteX4" fmla="*/ 135255 w 552675"/>
                <a:gd name="connsiteY4" fmla="*/ 1328801 h 1363091"/>
                <a:gd name="connsiteX5" fmla="*/ 134493 w 552675"/>
                <a:gd name="connsiteY5" fmla="*/ 1328166 h 1363091"/>
                <a:gd name="connsiteX6" fmla="*/ 308737 w 552675"/>
                <a:gd name="connsiteY6" fmla="*/ 1171067 h 1363091"/>
                <a:gd name="connsiteX7" fmla="*/ 315214 w 552675"/>
                <a:gd name="connsiteY7" fmla="*/ 1165225 h 1363091"/>
                <a:gd name="connsiteX8" fmla="*/ 327914 w 552675"/>
                <a:gd name="connsiteY8" fmla="*/ 1154303 h 1363091"/>
                <a:gd name="connsiteX9" fmla="*/ 360934 w 552675"/>
                <a:gd name="connsiteY9" fmla="*/ 454152 h 1363091"/>
                <a:gd name="connsiteX10" fmla="*/ 0 w 552675"/>
                <a:gd name="connsiteY10" fmla="*/ 74549 h 1363091"/>
                <a:gd name="connsiteX11" fmla="*/ 0 w 552675"/>
                <a:gd name="connsiteY11" fmla="*/ 0 h 1363091"/>
                <a:gd name="connsiteX12" fmla="*/ 382143 w 552675"/>
                <a:gd name="connsiteY12" fmla="*/ 397002 h 1363091"/>
                <a:gd name="connsiteX13" fmla="*/ 349758 w 552675"/>
                <a:gd name="connsiteY13" fmla="*/ 1206500 h 136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75" h="1363091">
                  <a:moveTo>
                    <a:pt x="349758" y="1206500"/>
                  </a:moveTo>
                  <a:lnTo>
                    <a:pt x="347345" y="1208532"/>
                  </a:lnTo>
                  <a:lnTo>
                    <a:pt x="343789" y="1211834"/>
                  </a:lnTo>
                  <a:cubicBezTo>
                    <a:pt x="323977" y="1229233"/>
                    <a:pt x="264668" y="1282700"/>
                    <a:pt x="175895" y="1363091"/>
                  </a:cubicBezTo>
                  <a:lnTo>
                    <a:pt x="135255" y="1328801"/>
                  </a:lnTo>
                  <a:lnTo>
                    <a:pt x="134493" y="1328166"/>
                  </a:lnTo>
                  <a:lnTo>
                    <a:pt x="308737" y="1171067"/>
                  </a:lnTo>
                  <a:lnTo>
                    <a:pt x="315214" y="1165225"/>
                  </a:lnTo>
                  <a:lnTo>
                    <a:pt x="327914" y="1154303"/>
                  </a:lnTo>
                  <a:cubicBezTo>
                    <a:pt x="545973" y="962279"/>
                    <a:pt x="560324" y="665226"/>
                    <a:pt x="360934" y="454152"/>
                  </a:cubicBezTo>
                  <a:cubicBezTo>
                    <a:pt x="284734" y="374015"/>
                    <a:pt x="149987" y="231775"/>
                    <a:pt x="0" y="74549"/>
                  </a:cubicBezTo>
                  <a:lnTo>
                    <a:pt x="0" y="0"/>
                  </a:lnTo>
                  <a:cubicBezTo>
                    <a:pt x="172339" y="181102"/>
                    <a:pt x="324866" y="340360"/>
                    <a:pt x="382143" y="397002"/>
                  </a:cubicBezTo>
                  <a:cubicBezTo>
                    <a:pt x="624078" y="636778"/>
                    <a:pt x="604393" y="991362"/>
                    <a:pt x="349758" y="1206500"/>
                  </a:cubicBezTo>
                  <a:close/>
                </a:path>
              </a:pathLst>
            </a:custGeom>
            <a:noFill/>
            <a:ln w="12692" cap="flat">
              <a:noFill/>
              <a:prstDash val="solid"/>
              <a:miter/>
            </a:ln>
          </p:spPr>
          <p:txBody>
            <a:bodyPr rtlCol="0" anchor="ctr"/>
            <a:lstStyle/>
            <a:p>
              <a:endParaRPr lang="en-US" sz="2118"/>
            </a:p>
          </p:txBody>
        </p:sp>
        <p:sp>
          <p:nvSpPr>
            <p:cNvPr id="42" name="Freeform: Shape 41">
              <a:extLst>
                <a:ext uri="{FF2B5EF4-FFF2-40B4-BE49-F238E27FC236}">
                  <a16:creationId xmlns="" xmlns:a16="http://schemas.microsoft.com/office/drawing/2014/main" id="{D5E68807-97A2-4756-B542-A7E5849264A2}"/>
                </a:ext>
              </a:extLst>
            </p:cNvPr>
            <p:cNvSpPr/>
            <p:nvPr/>
          </p:nvSpPr>
          <p:spPr>
            <a:xfrm>
              <a:off x="0" y="883285"/>
              <a:ext cx="612899" cy="1674875"/>
            </a:xfrm>
            <a:custGeom>
              <a:avLst/>
              <a:gdLst>
                <a:gd name="connsiteX0" fmla="*/ 469900 w 612899"/>
                <a:gd name="connsiteY0" fmla="*/ 1241552 h 1674875"/>
                <a:gd name="connsiteX1" fmla="*/ 468249 w 612899"/>
                <a:gd name="connsiteY1" fmla="*/ 1243203 h 1674875"/>
                <a:gd name="connsiteX2" fmla="*/ 466217 w 612899"/>
                <a:gd name="connsiteY2" fmla="*/ 1245235 h 1674875"/>
                <a:gd name="connsiteX3" fmla="*/ 461137 w 612899"/>
                <a:gd name="connsiteY3" fmla="*/ 1250188 h 1674875"/>
                <a:gd name="connsiteX4" fmla="*/ 460121 w 612899"/>
                <a:gd name="connsiteY4" fmla="*/ 1251077 h 1674875"/>
                <a:gd name="connsiteX5" fmla="*/ 0 w 612899"/>
                <a:gd name="connsiteY5" fmla="*/ 1674876 h 1674875"/>
                <a:gd name="connsiteX6" fmla="*/ 0 w 612899"/>
                <a:gd name="connsiteY6" fmla="*/ 1608582 h 1674875"/>
                <a:gd name="connsiteX7" fmla="*/ 340106 w 612899"/>
                <a:gd name="connsiteY7" fmla="*/ 1298194 h 1674875"/>
                <a:gd name="connsiteX8" fmla="*/ 344297 w 612899"/>
                <a:gd name="connsiteY8" fmla="*/ 1294511 h 1674875"/>
                <a:gd name="connsiteX9" fmla="*/ 347853 w 612899"/>
                <a:gd name="connsiteY9" fmla="*/ 1291209 h 1674875"/>
                <a:gd name="connsiteX10" fmla="*/ 350266 w 612899"/>
                <a:gd name="connsiteY10" fmla="*/ 1289177 h 1674875"/>
                <a:gd name="connsiteX11" fmla="*/ 382143 w 612899"/>
                <a:gd name="connsiteY11" fmla="*/ 479679 h 1674875"/>
                <a:gd name="connsiteX12" fmla="*/ 0 w 612899"/>
                <a:gd name="connsiteY12" fmla="*/ 82677 h 1674875"/>
                <a:gd name="connsiteX13" fmla="*/ 0 w 612899"/>
                <a:gd name="connsiteY13" fmla="*/ 0 h 1674875"/>
                <a:gd name="connsiteX14" fmla="*/ 459486 w 612899"/>
                <a:gd name="connsiteY14" fmla="*/ 485394 h 1674875"/>
                <a:gd name="connsiteX15" fmla="*/ 469900 w 612899"/>
                <a:gd name="connsiteY15" fmla="*/ 1241552 h 167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2899" h="1674875">
                  <a:moveTo>
                    <a:pt x="469900" y="1241552"/>
                  </a:moveTo>
                  <a:lnTo>
                    <a:pt x="468249" y="1243203"/>
                  </a:lnTo>
                  <a:lnTo>
                    <a:pt x="466217" y="1245235"/>
                  </a:lnTo>
                  <a:lnTo>
                    <a:pt x="461137" y="1250188"/>
                  </a:lnTo>
                  <a:cubicBezTo>
                    <a:pt x="461137" y="1250188"/>
                    <a:pt x="461137" y="1250188"/>
                    <a:pt x="460121" y="1251077"/>
                  </a:cubicBezTo>
                  <a:cubicBezTo>
                    <a:pt x="408813" y="1298829"/>
                    <a:pt x="177800" y="1510919"/>
                    <a:pt x="0" y="1674876"/>
                  </a:cubicBezTo>
                  <a:lnTo>
                    <a:pt x="0" y="1608582"/>
                  </a:lnTo>
                  <a:lnTo>
                    <a:pt x="340106" y="1298194"/>
                  </a:lnTo>
                  <a:lnTo>
                    <a:pt x="344297" y="1294511"/>
                  </a:lnTo>
                  <a:lnTo>
                    <a:pt x="347853" y="1291209"/>
                  </a:lnTo>
                  <a:lnTo>
                    <a:pt x="350266" y="1289177"/>
                  </a:lnTo>
                  <a:cubicBezTo>
                    <a:pt x="604901" y="1074039"/>
                    <a:pt x="624586" y="719455"/>
                    <a:pt x="382143" y="479679"/>
                  </a:cubicBezTo>
                  <a:cubicBezTo>
                    <a:pt x="324866" y="423037"/>
                    <a:pt x="172339" y="263779"/>
                    <a:pt x="0" y="82677"/>
                  </a:cubicBezTo>
                  <a:lnTo>
                    <a:pt x="0" y="0"/>
                  </a:lnTo>
                  <a:cubicBezTo>
                    <a:pt x="187960" y="197612"/>
                    <a:pt x="367538" y="386715"/>
                    <a:pt x="459486" y="485394"/>
                  </a:cubicBezTo>
                  <a:cubicBezTo>
                    <a:pt x="657479" y="697357"/>
                    <a:pt x="666877" y="1031367"/>
                    <a:pt x="469900" y="1241552"/>
                  </a:cubicBezTo>
                  <a:close/>
                </a:path>
              </a:pathLst>
            </a:custGeom>
            <a:solidFill>
              <a:schemeClr val="accent2"/>
            </a:solidFill>
            <a:ln w="12692" cap="flat">
              <a:noFill/>
              <a:prstDash val="solid"/>
              <a:miter/>
            </a:ln>
          </p:spPr>
          <p:txBody>
            <a:bodyPr rtlCol="0" anchor="ctr"/>
            <a:lstStyle/>
            <a:p>
              <a:endParaRPr lang="en-US" sz="2118"/>
            </a:p>
          </p:txBody>
        </p:sp>
        <p:sp>
          <p:nvSpPr>
            <p:cNvPr id="43" name="Freeform: Shape 42">
              <a:extLst>
                <a:ext uri="{FF2B5EF4-FFF2-40B4-BE49-F238E27FC236}">
                  <a16:creationId xmlns="" xmlns:a16="http://schemas.microsoft.com/office/drawing/2014/main" id="{9DA46479-EB5D-49E4-84CC-74389CF55641}"/>
                </a:ext>
              </a:extLst>
            </p:cNvPr>
            <p:cNvSpPr/>
            <p:nvPr/>
          </p:nvSpPr>
          <p:spPr>
            <a:xfrm>
              <a:off x="0" y="726820"/>
              <a:ext cx="720831" cy="1974849"/>
            </a:xfrm>
            <a:custGeom>
              <a:avLst/>
              <a:gdLst>
                <a:gd name="connsiteX0" fmla="*/ 472440 w 720831"/>
                <a:gd name="connsiteY0" fmla="*/ 1554353 h 1974849"/>
                <a:gd name="connsiteX1" fmla="*/ 464439 w 720831"/>
                <a:gd name="connsiteY1" fmla="*/ 1561465 h 1974849"/>
                <a:gd name="connsiteX2" fmla="*/ 456692 w 720831"/>
                <a:gd name="connsiteY2" fmla="*/ 1568323 h 1974849"/>
                <a:gd name="connsiteX3" fmla="*/ 456057 w 720831"/>
                <a:gd name="connsiteY3" fmla="*/ 1568958 h 1974849"/>
                <a:gd name="connsiteX4" fmla="*/ 449707 w 720831"/>
                <a:gd name="connsiteY4" fmla="*/ 1574546 h 1974849"/>
                <a:gd name="connsiteX5" fmla="*/ 0 w 720831"/>
                <a:gd name="connsiteY5" fmla="*/ 1974850 h 1974849"/>
                <a:gd name="connsiteX6" fmla="*/ 0 w 720831"/>
                <a:gd name="connsiteY6" fmla="*/ 1899412 h 1974849"/>
                <a:gd name="connsiteX7" fmla="*/ 256794 w 720831"/>
                <a:gd name="connsiteY7" fmla="*/ 1670050 h 1974849"/>
                <a:gd name="connsiteX8" fmla="*/ 457200 w 720831"/>
                <a:gd name="connsiteY8" fmla="*/ 1491488 h 1974849"/>
                <a:gd name="connsiteX9" fmla="*/ 457835 w 720831"/>
                <a:gd name="connsiteY9" fmla="*/ 1491488 h 1974849"/>
                <a:gd name="connsiteX10" fmla="*/ 459359 w 720831"/>
                <a:gd name="connsiteY10" fmla="*/ 1490091 h 1974849"/>
                <a:gd name="connsiteX11" fmla="*/ 460502 w 720831"/>
                <a:gd name="connsiteY11" fmla="*/ 1488948 h 1974849"/>
                <a:gd name="connsiteX12" fmla="*/ 484505 w 720831"/>
                <a:gd name="connsiteY12" fmla="*/ 591058 h 1974849"/>
                <a:gd name="connsiteX13" fmla="*/ 0 w 720831"/>
                <a:gd name="connsiteY13" fmla="*/ 78486 h 1974849"/>
                <a:gd name="connsiteX14" fmla="*/ 0 w 720831"/>
                <a:gd name="connsiteY14" fmla="*/ 0 h 1974849"/>
                <a:gd name="connsiteX15" fmla="*/ 458216 w 720831"/>
                <a:gd name="connsiteY15" fmla="*/ 483743 h 1974849"/>
                <a:gd name="connsiteX16" fmla="*/ 624078 w 720831"/>
                <a:gd name="connsiteY16" fmla="*/ 685927 h 1974849"/>
                <a:gd name="connsiteX17" fmla="*/ 472440 w 720831"/>
                <a:gd name="connsiteY17" fmla="*/ 1554353 h 197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0831" h="1974849">
                  <a:moveTo>
                    <a:pt x="472440" y="1554353"/>
                  </a:moveTo>
                  <a:lnTo>
                    <a:pt x="464439" y="1561465"/>
                  </a:lnTo>
                  <a:lnTo>
                    <a:pt x="456692" y="1568323"/>
                  </a:lnTo>
                  <a:lnTo>
                    <a:pt x="456057" y="1568958"/>
                  </a:lnTo>
                  <a:lnTo>
                    <a:pt x="449707" y="1574546"/>
                  </a:lnTo>
                  <a:cubicBezTo>
                    <a:pt x="379603" y="1636903"/>
                    <a:pt x="162306" y="1830070"/>
                    <a:pt x="0" y="1974850"/>
                  </a:cubicBezTo>
                  <a:lnTo>
                    <a:pt x="0" y="1899412"/>
                  </a:lnTo>
                  <a:cubicBezTo>
                    <a:pt x="83566" y="1824609"/>
                    <a:pt x="176530" y="1741678"/>
                    <a:pt x="256794" y="1670050"/>
                  </a:cubicBezTo>
                  <a:lnTo>
                    <a:pt x="457200" y="1491488"/>
                  </a:lnTo>
                  <a:lnTo>
                    <a:pt x="457835" y="1491488"/>
                  </a:lnTo>
                  <a:lnTo>
                    <a:pt x="459359" y="1490091"/>
                  </a:lnTo>
                  <a:cubicBezTo>
                    <a:pt x="459669" y="1489646"/>
                    <a:pt x="460056" y="1489253"/>
                    <a:pt x="460502" y="1488948"/>
                  </a:cubicBezTo>
                  <a:cubicBezTo>
                    <a:pt x="727202" y="1239901"/>
                    <a:pt x="733806" y="859790"/>
                    <a:pt x="484505" y="591058"/>
                  </a:cubicBezTo>
                  <a:cubicBezTo>
                    <a:pt x="415417" y="516382"/>
                    <a:pt x="212344" y="301879"/>
                    <a:pt x="0" y="78486"/>
                  </a:cubicBezTo>
                  <a:lnTo>
                    <a:pt x="0" y="0"/>
                  </a:lnTo>
                  <a:cubicBezTo>
                    <a:pt x="184277" y="193802"/>
                    <a:pt x="366268" y="385572"/>
                    <a:pt x="458216" y="483743"/>
                  </a:cubicBezTo>
                  <a:cubicBezTo>
                    <a:pt x="517906" y="547243"/>
                    <a:pt x="581025" y="611759"/>
                    <a:pt x="624078" y="685927"/>
                  </a:cubicBezTo>
                  <a:cubicBezTo>
                    <a:pt x="796671" y="982980"/>
                    <a:pt x="733679" y="1325753"/>
                    <a:pt x="472440" y="1554353"/>
                  </a:cubicBezTo>
                  <a:close/>
                </a:path>
              </a:pathLst>
            </a:custGeom>
            <a:solidFill>
              <a:schemeClr val="accent2"/>
            </a:solidFill>
            <a:ln w="12692" cap="flat">
              <a:noFill/>
              <a:prstDash val="solid"/>
              <a:miter/>
            </a:ln>
          </p:spPr>
          <p:txBody>
            <a:bodyPr rtlCol="0" anchor="ctr"/>
            <a:lstStyle/>
            <a:p>
              <a:endParaRPr lang="en-US" sz="2118"/>
            </a:p>
          </p:txBody>
        </p:sp>
        <p:sp>
          <p:nvSpPr>
            <p:cNvPr id="44" name="Freeform: Shape 43">
              <a:extLst>
                <a:ext uri="{FF2B5EF4-FFF2-40B4-BE49-F238E27FC236}">
                  <a16:creationId xmlns="" xmlns:a16="http://schemas.microsoft.com/office/drawing/2014/main" id="{5E95C007-43F6-4AF1-B820-556C8BDD9CF2}"/>
                </a:ext>
              </a:extLst>
            </p:cNvPr>
            <p:cNvSpPr/>
            <p:nvPr/>
          </p:nvSpPr>
          <p:spPr>
            <a:xfrm>
              <a:off x="0" y="1040511"/>
              <a:ext cx="501515" cy="1377568"/>
            </a:xfrm>
            <a:custGeom>
              <a:avLst/>
              <a:gdLst>
                <a:gd name="connsiteX0" fmla="*/ 327914 w 501515"/>
                <a:gd name="connsiteY0" fmla="*/ 1080389 h 1377568"/>
                <a:gd name="connsiteX1" fmla="*/ 315214 w 501515"/>
                <a:gd name="connsiteY1" fmla="*/ 1091311 h 1377568"/>
                <a:gd name="connsiteX2" fmla="*/ 308737 w 501515"/>
                <a:gd name="connsiteY2" fmla="*/ 1097153 h 1377568"/>
                <a:gd name="connsiteX3" fmla="*/ 302514 w 501515"/>
                <a:gd name="connsiteY3" fmla="*/ 1102868 h 1377568"/>
                <a:gd name="connsiteX4" fmla="*/ 135255 w 501515"/>
                <a:gd name="connsiteY4" fmla="*/ 1255268 h 1377568"/>
                <a:gd name="connsiteX5" fmla="*/ 0 w 501515"/>
                <a:gd name="connsiteY5" fmla="*/ 1377569 h 1377568"/>
                <a:gd name="connsiteX6" fmla="*/ 0 w 501515"/>
                <a:gd name="connsiteY6" fmla="*/ 1300226 h 1377568"/>
                <a:gd name="connsiteX7" fmla="*/ 228600 w 501515"/>
                <a:gd name="connsiteY7" fmla="*/ 1093089 h 1377568"/>
                <a:gd name="connsiteX8" fmla="*/ 266700 w 501515"/>
                <a:gd name="connsiteY8" fmla="*/ 1058291 h 1377568"/>
                <a:gd name="connsiteX9" fmla="*/ 267716 w 501515"/>
                <a:gd name="connsiteY9" fmla="*/ 1057275 h 1377568"/>
                <a:gd name="connsiteX10" fmla="*/ 284099 w 501515"/>
                <a:gd name="connsiteY10" fmla="*/ 1042289 h 1377568"/>
                <a:gd name="connsiteX11" fmla="*/ 290449 w 501515"/>
                <a:gd name="connsiteY11" fmla="*/ 1036701 h 1377568"/>
                <a:gd name="connsiteX12" fmla="*/ 297942 w 501515"/>
                <a:gd name="connsiteY12" fmla="*/ 1029843 h 1377568"/>
                <a:gd name="connsiteX13" fmla="*/ 298958 w 501515"/>
                <a:gd name="connsiteY13" fmla="*/ 1028954 h 1377568"/>
                <a:gd name="connsiteX14" fmla="*/ 302895 w 501515"/>
                <a:gd name="connsiteY14" fmla="*/ 1025398 h 1377568"/>
                <a:gd name="connsiteX15" fmla="*/ 315595 w 501515"/>
                <a:gd name="connsiteY15" fmla="*/ 1013460 h 1377568"/>
                <a:gd name="connsiteX16" fmla="*/ 409956 w 501515"/>
                <a:gd name="connsiteY16" fmla="*/ 547624 h 1377568"/>
                <a:gd name="connsiteX17" fmla="*/ 241300 w 501515"/>
                <a:gd name="connsiteY17" fmla="*/ 332232 h 1377568"/>
                <a:gd name="connsiteX18" fmla="*/ 0 w 501515"/>
                <a:gd name="connsiteY18" fmla="*/ 77089 h 1377568"/>
                <a:gd name="connsiteX19" fmla="*/ 0 w 501515"/>
                <a:gd name="connsiteY19" fmla="*/ 0 h 1377568"/>
                <a:gd name="connsiteX20" fmla="*/ 360934 w 501515"/>
                <a:gd name="connsiteY20" fmla="*/ 379603 h 1377568"/>
                <a:gd name="connsiteX21" fmla="*/ 327914 w 501515"/>
                <a:gd name="connsiteY21" fmla="*/ 1080389 h 137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515" h="1377568">
                  <a:moveTo>
                    <a:pt x="327914" y="1080389"/>
                  </a:moveTo>
                  <a:lnTo>
                    <a:pt x="315214" y="1091311"/>
                  </a:lnTo>
                  <a:lnTo>
                    <a:pt x="308737" y="1097153"/>
                  </a:lnTo>
                  <a:lnTo>
                    <a:pt x="302514" y="1102868"/>
                  </a:lnTo>
                  <a:cubicBezTo>
                    <a:pt x="269113" y="1133348"/>
                    <a:pt x="205994" y="1190752"/>
                    <a:pt x="135255" y="1255268"/>
                  </a:cubicBezTo>
                  <a:lnTo>
                    <a:pt x="0" y="1377569"/>
                  </a:lnTo>
                  <a:lnTo>
                    <a:pt x="0" y="1300226"/>
                  </a:lnTo>
                  <a:lnTo>
                    <a:pt x="228600" y="1093089"/>
                  </a:lnTo>
                  <a:lnTo>
                    <a:pt x="266700" y="1058291"/>
                  </a:lnTo>
                  <a:lnTo>
                    <a:pt x="267716" y="1057275"/>
                  </a:lnTo>
                  <a:cubicBezTo>
                    <a:pt x="273685" y="1051941"/>
                    <a:pt x="279146" y="1046988"/>
                    <a:pt x="284099" y="1042289"/>
                  </a:cubicBezTo>
                  <a:lnTo>
                    <a:pt x="290449" y="1036701"/>
                  </a:lnTo>
                  <a:lnTo>
                    <a:pt x="297942" y="1029843"/>
                  </a:lnTo>
                  <a:lnTo>
                    <a:pt x="298958" y="1028954"/>
                  </a:lnTo>
                  <a:cubicBezTo>
                    <a:pt x="300355" y="1027684"/>
                    <a:pt x="301625" y="1026414"/>
                    <a:pt x="302895" y="1025398"/>
                  </a:cubicBezTo>
                  <a:lnTo>
                    <a:pt x="315595" y="1013460"/>
                  </a:lnTo>
                  <a:cubicBezTo>
                    <a:pt x="447167" y="892683"/>
                    <a:pt x="478663" y="710311"/>
                    <a:pt x="409956" y="547624"/>
                  </a:cubicBezTo>
                  <a:cubicBezTo>
                    <a:pt x="373507" y="460756"/>
                    <a:pt x="304800" y="398907"/>
                    <a:pt x="241300" y="332232"/>
                  </a:cubicBezTo>
                  <a:cubicBezTo>
                    <a:pt x="211582" y="300355"/>
                    <a:pt x="120523" y="204089"/>
                    <a:pt x="0" y="77089"/>
                  </a:cubicBezTo>
                  <a:lnTo>
                    <a:pt x="0" y="0"/>
                  </a:lnTo>
                  <a:cubicBezTo>
                    <a:pt x="149987" y="157226"/>
                    <a:pt x="285242" y="299466"/>
                    <a:pt x="360934" y="379603"/>
                  </a:cubicBezTo>
                  <a:cubicBezTo>
                    <a:pt x="560324" y="590677"/>
                    <a:pt x="546100" y="887730"/>
                    <a:pt x="327914" y="1080389"/>
                  </a:cubicBezTo>
                  <a:close/>
                </a:path>
              </a:pathLst>
            </a:custGeom>
            <a:solidFill>
              <a:schemeClr val="accent2"/>
            </a:solidFill>
            <a:ln w="12692" cap="flat">
              <a:noFill/>
              <a:prstDash val="solid"/>
              <a:miter/>
            </a:ln>
          </p:spPr>
          <p:txBody>
            <a:bodyPr rtlCol="0" anchor="ctr"/>
            <a:lstStyle/>
            <a:p>
              <a:endParaRPr lang="en-US" sz="2118"/>
            </a:p>
          </p:txBody>
        </p:sp>
        <p:sp>
          <p:nvSpPr>
            <p:cNvPr id="45" name="Freeform: Shape 44">
              <a:extLst>
                <a:ext uri="{FF2B5EF4-FFF2-40B4-BE49-F238E27FC236}">
                  <a16:creationId xmlns="" xmlns:a16="http://schemas.microsoft.com/office/drawing/2014/main" id="{1E7DABBA-DEF3-4671-A075-19522F5257DA}"/>
                </a:ext>
              </a:extLst>
            </p:cNvPr>
            <p:cNvSpPr/>
            <p:nvPr/>
          </p:nvSpPr>
          <p:spPr>
            <a:xfrm>
              <a:off x="0" y="570356"/>
              <a:ext cx="832339" cy="2287143"/>
            </a:xfrm>
            <a:custGeom>
              <a:avLst/>
              <a:gdLst>
                <a:gd name="connsiteX0" fmla="*/ 543306 w 832339"/>
                <a:gd name="connsiteY0" fmla="*/ 1792605 h 2287143"/>
                <a:gd name="connsiteX1" fmla="*/ 541528 w 832339"/>
                <a:gd name="connsiteY1" fmla="*/ 1794129 h 2287143"/>
                <a:gd name="connsiteX2" fmla="*/ 533400 w 832339"/>
                <a:gd name="connsiteY2" fmla="*/ 1801622 h 2287143"/>
                <a:gd name="connsiteX3" fmla="*/ 529463 w 832339"/>
                <a:gd name="connsiteY3" fmla="*/ 1805051 h 2287143"/>
                <a:gd name="connsiteX4" fmla="*/ 509905 w 832339"/>
                <a:gd name="connsiteY4" fmla="*/ 1822958 h 2287143"/>
                <a:gd name="connsiteX5" fmla="*/ 499110 w 832339"/>
                <a:gd name="connsiteY5" fmla="*/ 1832864 h 2287143"/>
                <a:gd name="connsiteX6" fmla="*/ 0 w 832339"/>
                <a:gd name="connsiteY6" fmla="*/ 2287143 h 2287143"/>
                <a:gd name="connsiteX7" fmla="*/ 0 w 832339"/>
                <a:gd name="connsiteY7" fmla="*/ 2205863 h 2287143"/>
                <a:gd name="connsiteX8" fmla="*/ 338582 w 832339"/>
                <a:gd name="connsiteY8" fmla="*/ 1895602 h 2287143"/>
                <a:gd name="connsiteX9" fmla="*/ 587756 w 832339"/>
                <a:gd name="connsiteY9" fmla="*/ 1667002 h 2287143"/>
                <a:gd name="connsiteX10" fmla="*/ 589407 w 832339"/>
                <a:gd name="connsiteY10" fmla="*/ 1665351 h 2287143"/>
                <a:gd name="connsiteX11" fmla="*/ 590550 w 832339"/>
                <a:gd name="connsiteY11" fmla="*/ 1664081 h 2287143"/>
                <a:gd name="connsiteX12" fmla="*/ 595630 w 832339"/>
                <a:gd name="connsiteY12" fmla="*/ 713994 h 2287143"/>
                <a:gd name="connsiteX13" fmla="*/ 0 w 832339"/>
                <a:gd name="connsiteY13" fmla="*/ 78994 h 2287143"/>
                <a:gd name="connsiteX14" fmla="*/ 0 w 832339"/>
                <a:gd name="connsiteY14" fmla="*/ 0 h 2287143"/>
                <a:gd name="connsiteX15" fmla="*/ 633857 w 832339"/>
                <a:gd name="connsiteY15" fmla="*/ 672211 h 2287143"/>
                <a:gd name="connsiteX16" fmla="*/ 543306 w 832339"/>
                <a:gd name="connsiteY16" fmla="*/ 1792605 h 228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2339" h="2287143">
                  <a:moveTo>
                    <a:pt x="543306" y="1792605"/>
                  </a:moveTo>
                  <a:lnTo>
                    <a:pt x="541528" y="1794129"/>
                  </a:lnTo>
                  <a:lnTo>
                    <a:pt x="533400" y="1801622"/>
                  </a:lnTo>
                  <a:lnTo>
                    <a:pt x="529463" y="1805051"/>
                  </a:lnTo>
                  <a:lnTo>
                    <a:pt x="509905" y="1822958"/>
                  </a:lnTo>
                  <a:lnTo>
                    <a:pt x="499110" y="1832864"/>
                  </a:lnTo>
                  <a:cubicBezTo>
                    <a:pt x="406400" y="1917573"/>
                    <a:pt x="182626" y="2120900"/>
                    <a:pt x="0" y="2287143"/>
                  </a:cubicBezTo>
                  <a:lnTo>
                    <a:pt x="0" y="2205863"/>
                  </a:lnTo>
                  <a:lnTo>
                    <a:pt x="338582" y="1895602"/>
                  </a:lnTo>
                  <a:cubicBezTo>
                    <a:pt x="468249" y="1776730"/>
                    <a:pt x="569849" y="1683639"/>
                    <a:pt x="587756" y="1667002"/>
                  </a:cubicBezTo>
                  <a:lnTo>
                    <a:pt x="589407" y="1665351"/>
                  </a:lnTo>
                  <a:lnTo>
                    <a:pt x="590550" y="1664081"/>
                  </a:lnTo>
                  <a:cubicBezTo>
                    <a:pt x="835025" y="1382141"/>
                    <a:pt x="839470" y="997712"/>
                    <a:pt x="595630" y="713994"/>
                  </a:cubicBezTo>
                  <a:cubicBezTo>
                    <a:pt x="515874" y="621030"/>
                    <a:pt x="251079" y="341884"/>
                    <a:pt x="0" y="78994"/>
                  </a:cubicBezTo>
                  <a:lnTo>
                    <a:pt x="0" y="0"/>
                  </a:lnTo>
                  <a:cubicBezTo>
                    <a:pt x="255143" y="266700"/>
                    <a:pt x="536829" y="562864"/>
                    <a:pt x="633857" y="672211"/>
                  </a:cubicBezTo>
                  <a:cubicBezTo>
                    <a:pt x="916178" y="990981"/>
                    <a:pt x="907161" y="1468628"/>
                    <a:pt x="543306" y="1792605"/>
                  </a:cubicBezTo>
                  <a:close/>
                </a:path>
              </a:pathLst>
            </a:custGeom>
            <a:solidFill>
              <a:schemeClr val="accent2"/>
            </a:solidFill>
            <a:ln w="12692" cap="flat">
              <a:noFill/>
              <a:prstDash val="solid"/>
              <a:miter/>
            </a:ln>
          </p:spPr>
          <p:txBody>
            <a:bodyPr rtlCol="0" anchor="ctr"/>
            <a:lstStyle/>
            <a:p>
              <a:endParaRPr lang="en-US" sz="2118"/>
            </a:p>
          </p:txBody>
        </p:sp>
        <p:sp>
          <p:nvSpPr>
            <p:cNvPr id="46" name="Freeform: Shape 45">
              <a:extLst>
                <a:ext uri="{FF2B5EF4-FFF2-40B4-BE49-F238E27FC236}">
                  <a16:creationId xmlns="" xmlns:a16="http://schemas.microsoft.com/office/drawing/2014/main" id="{BE23D011-2E35-445C-A6D0-6305B3CC013F}"/>
                </a:ext>
              </a:extLst>
            </p:cNvPr>
            <p:cNvSpPr/>
            <p:nvPr/>
          </p:nvSpPr>
          <p:spPr>
            <a:xfrm>
              <a:off x="0" y="412876"/>
              <a:ext cx="934296" cy="2589276"/>
            </a:xfrm>
            <a:custGeom>
              <a:avLst/>
              <a:gdLst>
                <a:gd name="connsiteX0" fmla="*/ 754507 w 934296"/>
                <a:gd name="connsiteY0" fmla="*/ 1878076 h 2589276"/>
                <a:gd name="connsiteX1" fmla="*/ 0 w 934296"/>
                <a:gd name="connsiteY1" fmla="*/ 2589276 h 2589276"/>
                <a:gd name="connsiteX2" fmla="*/ 0 w 934296"/>
                <a:gd name="connsiteY2" fmla="*/ 2519553 h 2589276"/>
                <a:gd name="connsiteX3" fmla="*/ 558800 w 934296"/>
                <a:gd name="connsiteY3" fmla="*/ 2004187 h 2589276"/>
                <a:gd name="connsiteX4" fmla="*/ 574929 w 934296"/>
                <a:gd name="connsiteY4" fmla="*/ 1989455 h 2589276"/>
                <a:gd name="connsiteX5" fmla="*/ 587629 w 934296"/>
                <a:gd name="connsiteY5" fmla="*/ 1977771 h 2589276"/>
                <a:gd name="connsiteX6" fmla="*/ 638429 w 934296"/>
                <a:gd name="connsiteY6" fmla="*/ 752602 h 2589276"/>
                <a:gd name="connsiteX7" fmla="*/ 0 w 934296"/>
                <a:gd name="connsiteY7" fmla="*/ 83820 h 2589276"/>
                <a:gd name="connsiteX8" fmla="*/ 0 w 934296"/>
                <a:gd name="connsiteY8" fmla="*/ 0 h 2589276"/>
                <a:gd name="connsiteX9" fmla="*/ 683260 w 934296"/>
                <a:gd name="connsiteY9" fmla="*/ 720598 h 2589276"/>
                <a:gd name="connsiteX10" fmla="*/ 754507 w 934296"/>
                <a:gd name="connsiteY10" fmla="*/ 1878076 h 258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4296" h="2589276">
                  <a:moveTo>
                    <a:pt x="754507" y="1878076"/>
                  </a:moveTo>
                  <a:cubicBezTo>
                    <a:pt x="621284" y="2060575"/>
                    <a:pt x="216662" y="2402586"/>
                    <a:pt x="0" y="2589276"/>
                  </a:cubicBezTo>
                  <a:lnTo>
                    <a:pt x="0" y="2519553"/>
                  </a:lnTo>
                  <a:lnTo>
                    <a:pt x="558800" y="2004187"/>
                  </a:lnTo>
                  <a:lnTo>
                    <a:pt x="574929" y="1989455"/>
                  </a:lnTo>
                  <a:lnTo>
                    <a:pt x="587629" y="1977771"/>
                  </a:lnTo>
                  <a:cubicBezTo>
                    <a:pt x="973836" y="1638173"/>
                    <a:pt x="968629" y="1092581"/>
                    <a:pt x="638429" y="752602"/>
                  </a:cubicBezTo>
                  <a:cubicBezTo>
                    <a:pt x="528447" y="639318"/>
                    <a:pt x="246507" y="343281"/>
                    <a:pt x="0" y="83820"/>
                  </a:cubicBezTo>
                  <a:lnTo>
                    <a:pt x="0" y="0"/>
                  </a:lnTo>
                  <a:lnTo>
                    <a:pt x="683260" y="720598"/>
                  </a:lnTo>
                  <a:cubicBezTo>
                    <a:pt x="995680" y="1050417"/>
                    <a:pt x="1013079" y="1523746"/>
                    <a:pt x="754507" y="1878076"/>
                  </a:cubicBezTo>
                  <a:close/>
                </a:path>
              </a:pathLst>
            </a:custGeom>
            <a:solidFill>
              <a:schemeClr val="accent2"/>
            </a:solidFill>
            <a:ln w="12692" cap="flat">
              <a:noFill/>
              <a:prstDash val="solid"/>
              <a:miter/>
            </a:ln>
          </p:spPr>
          <p:txBody>
            <a:bodyPr rtlCol="0" anchor="ctr"/>
            <a:lstStyle/>
            <a:p>
              <a:endParaRPr lang="en-US" sz="2118"/>
            </a:p>
          </p:txBody>
        </p:sp>
      </p:grpSp>
      <p:sp>
        <p:nvSpPr>
          <p:cNvPr id="10" name="Title 4">
            <a:extLst>
              <a:ext uri="{FF2B5EF4-FFF2-40B4-BE49-F238E27FC236}">
                <a16:creationId xmlns="" xmlns:a16="http://schemas.microsoft.com/office/drawing/2014/main" id="{55F1EE26-4C28-45A8-BF7B-EBC562E1B8A6}"/>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11" name="Text Placeholder 98">
            <a:extLst>
              <a:ext uri="{FF2B5EF4-FFF2-40B4-BE49-F238E27FC236}">
                <a16:creationId xmlns="" xmlns:a16="http://schemas.microsoft.com/office/drawing/2014/main" id="{6016D542-3F16-44BF-A807-1B62F2CEC5C0}"/>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5" name="Text Placeholder 106">
            <a:extLst>
              <a:ext uri="{FF2B5EF4-FFF2-40B4-BE49-F238E27FC236}">
                <a16:creationId xmlns="" xmlns:a16="http://schemas.microsoft.com/office/drawing/2014/main" id="{96840EE3-AD01-4DDF-B552-5C26868C2FB6}"/>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2" name="Text Placeholder 100">
            <a:extLst>
              <a:ext uri="{FF2B5EF4-FFF2-40B4-BE49-F238E27FC236}">
                <a16:creationId xmlns="" xmlns:a16="http://schemas.microsoft.com/office/drawing/2014/main" id="{E38B4B54-726F-408B-B349-18542DBCFCDF}"/>
              </a:ext>
            </a:extLst>
          </p:cNvPr>
          <p:cNvSpPr>
            <a:spLocks noGrp="1"/>
          </p:cNvSpPr>
          <p:nvPr>
            <p:ph type="body" sz="quarter" idx="11" hasCustomPrompt="1"/>
          </p:nvPr>
        </p:nvSpPr>
        <p:spPr>
          <a:xfrm>
            <a:off x="4530436" y="3638774"/>
            <a:ext cx="4172989" cy="395344"/>
          </a:xfrm>
        </p:spPr>
        <p:txBody>
          <a:bodyPr>
            <a:noAutofit/>
          </a:bodyPr>
          <a:lstStyle>
            <a:lvl1pPr marL="0" indent="0">
              <a:lnSpc>
                <a:spcPts val="3706"/>
              </a:lnSpc>
              <a:spcBef>
                <a:spcPts val="0"/>
              </a:spcBef>
              <a:buNone/>
              <a:defRPr sz="1765">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6" name="Text Placeholder 2">
            <a:extLst>
              <a:ext uri="{FF2B5EF4-FFF2-40B4-BE49-F238E27FC236}">
                <a16:creationId xmlns="" xmlns:a16="http://schemas.microsoft.com/office/drawing/2014/main" id="{48A1C2C9-5D51-443B-82D7-5AFB9B53EA34}"/>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3" name="Text Placeholder 104">
            <a:extLst>
              <a:ext uri="{FF2B5EF4-FFF2-40B4-BE49-F238E27FC236}">
                <a16:creationId xmlns="" xmlns:a16="http://schemas.microsoft.com/office/drawing/2014/main" id="{3D0CFB80-989B-461F-B8C3-492877E0A8FD}"/>
              </a:ext>
            </a:extLst>
          </p:cNvPr>
          <p:cNvSpPr>
            <a:spLocks noGrp="1"/>
          </p:cNvSpPr>
          <p:nvPr>
            <p:ph type="body" sz="quarter" idx="13" hasCustomPrompt="1"/>
          </p:nvPr>
        </p:nvSpPr>
        <p:spPr>
          <a:xfrm>
            <a:off x="4507050" y="5889812"/>
            <a:ext cx="2078182"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2" name="Straight Connector 1">
            <a:extLst>
              <a:ext uri="{FF2B5EF4-FFF2-40B4-BE49-F238E27FC236}">
                <a16:creationId xmlns="" xmlns:a16="http://schemas.microsoft.com/office/drawing/2014/main" id="{72234599-EA7C-4D64-B384-84B79EE81731}"/>
              </a:ext>
              <a:ext uri="{C183D7F6-B498-43B3-948B-1728B52AA6E4}">
                <adec:decorative xmlns="" xmlns:adec="http://schemas.microsoft.com/office/drawing/2017/decorative" val="1"/>
              </a:ext>
            </a:extLst>
          </p:cNvPr>
          <p:cNvCxnSpPr>
            <a:cxnSpLocks/>
          </p:cNvCxnSpPr>
          <p:nvPr/>
        </p:nvCxnSpPr>
        <p:spPr>
          <a:xfrm>
            <a:off x="4573805" y="5750518"/>
            <a:ext cx="228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2F8C32D7-0D80-4EC0-B868-1B9551580B42}"/>
              </a:ext>
              <a:ext uri="{C183D7F6-B498-43B3-948B-1728B52AA6E4}">
                <adec:decorative xmlns="" xmlns:adec="http://schemas.microsoft.com/office/drawing/2017/decorative" val="1"/>
              </a:ext>
            </a:extLst>
          </p:cNvPr>
          <p:cNvCxnSpPr>
            <a:cxnSpLocks/>
          </p:cNvCxnSpPr>
          <p:nvPr/>
        </p:nvCxnSpPr>
        <p:spPr>
          <a:xfrm>
            <a:off x="7086539" y="5751752"/>
            <a:ext cx="16625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 Placeholder 104">
            <a:extLst>
              <a:ext uri="{FF2B5EF4-FFF2-40B4-BE49-F238E27FC236}">
                <a16:creationId xmlns="" xmlns:a16="http://schemas.microsoft.com/office/drawing/2014/main" id="{CD0B86FF-7F94-401E-BABA-0EBDA66C0CAA}"/>
              </a:ext>
            </a:extLst>
          </p:cNvPr>
          <p:cNvSpPr>
            <a:spLocks noGrp="1"/>
          </p:cNvSpPr>
          <p:nvPr>
            <p:ph type="body" sz="quarter" idx="17" hasCustomPrompt="1"/>
          </p:nvPr>
        </p:nvSpPr>
        <p:spPr>
          <a:xfrm>
            <a:off x="7020246" y="5405718"/>
            <a:ext cx="1722609" cy="250115"/>
          </a:xfrm>
        </p:spPr>
        <p:txBody>
          <a:bodyPr>
            <a:noAutofit/>
          </a:bodyPr>
          <a:lstStyle>
            <a:lvl1pPr marL="0" indent="0">
              <a:lnSpc>
                <a:spcPct val="100000"/>
              </a:lnSpc>
              <a:buFont typeface="Arial" panose="020B0604020202020204" pitchFamily="34" charset="0"/>
              <a:buNone/>
              <a:defRPr sz="1765">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8" name="Text Placeholder 104">
            <a:extLst>
              <a:ext uri="{FF2B5EF4-FFF2-40B4-BE49-F238E27FC236}">
                <a16:creationId xmlns="" xmlns:a16="http://schemas.microsoft.com/office/drawing/2014/main" id="{21DFCEDC-DB69-42ED-B866-CA661F9D9AEC}"/>
              </a:ext>
            </a:extLst>
          </p:cNvPr>
          <p:cNvSpPr>
            <a:spLocks noGrp="1"/>
          </p:cNvSpPr>
          <p:nvPr>
            <p:ph type="body" sz="quarter" idx="16" hasCustomPrompt="1"/>
          </p:nvPr>
        </p:nvSpPr>
        <p:spPr>
          <a:xfrm>
            <a:off x="7021857" y="5891045"/>
            <a:ext cx="1741718"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3207259794"/>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fld id="{62B1A0BE-DAF2-4A0F-A6DB-71E4C788F488}"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304520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752271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4179812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grpSp>
        <p:nvGrpSpPr>
          <p:cNvPr id="17" name="Graphic 3">
            <a:extLst>
              <a:ext uri="{FF2B5EF4-FFF2-40B4-BE49-F238E27FC236}">
                <a16:creationId xmlns="" xmlns:a16="http://schemas.microsoft.com/office/drawing/2014/main" id="{EE757589-C164-422E-9DC7-2AAA3EFCCD07}"/>
              </a:ext>
            </a:extLst>
          </p:cNvPr>
          <p:cNvGrpSpPr/>
          <p:nvPr/>
        </p:nvGrpSpPr>
        <p:grpSpPr>
          <a:xfrm>
            <a:off x="1" y="-335"/>
            <a:ext cx="4483677" cy="6858447"/>
            <a:chOff x="0" y="-380"/>
            <a:chExt cx="4932045" cy="7772907"/>
          </a:xfrm>
        </p:grpSpPr>
        <p:sp>
          <p:nvSpPr>
            <p:cNvPr id="21" name="Freeform: Shape 20">
              <a:extLst>
                <a:ext uri="{FF2B5EF4-FFF2-40B4-BE49-F238E27FC236}">
                  <a16:creationId xmlns="" xmlns:a16="http://schemas.microsoft.com/office/drawing/2014/main" id="{FAB3BF96-DCEE-49A1-981A-95CC98A4EC89}"/>
                </a:ext>
              </a:extLst>
            </p:cNvPr>
            <p:cNvSpPr/>
            <p:nvPr/>
          </p:nvSpPr>
          <p:spPr>
            <a:xfrm>
              <a:off x="3867911" y="3916298"/>
              <a:ext cx="22097" cy="26035"/>
            </a:xfrm>
            <a:custGeom>
              <a:avLst/>
              <a:gdLst>
                <a:gd name="connsiteX0" fmla="*/ 22098 w 22097"/>
                <a:gd name="connsiteY0" fmla="*/ 26035 h 26035"/>
                <a:gd name="connsiteX1" fmla="*/ 0 w 22097"/>
                <a:gd name="connsiteY1" fmla="*/ 3810 h 26035"/>
                <a:gd name="connsiteX2" fmla="*/ 4318 w 22097"/>
                <a:gd name="connsiteY2" fmla="*/ 0 h 26035"/>
                <a:gd name="connsiteX3" fmla="*/ 22098 w 22097"/>
                <a:gd name="connsiteY3" fmla="*/ 26035 h 26035"/>
              </a:gdLst>
              <a:ahLst/>
              <a:cxnLst>
                <a:cxn ang="0">
                  <a:pos x="connsiteX0" y="connsiteY0"/>
                </a:cxn>
                <a:cxn ang="0">
                  <a:pos x="connsiteX1" y="connsiteY1"/>
                </a:cxn>
                <a:cxn ang="0">
                  <a:pos x="connsiteX2" y="connsiteY2"/>
                </a:cxn>
                <a:cxn ang="0">
                  <a:pos x="connsiteX3" y="connsiteY3"/>
                </a:cxn>
              </a:cxnLst>
              <a:rect l="l" t="t" r="r" b="b"/>
              <a:pathLst>
                <a:path w="22097" h="26035">
                  <a:moveTo>
                    <a:pt x="22098" y="26035"/>
                  </a:moveTo>
                  <a:lnTo>
                    <a:pt x="0" y="3810"/>
                  </a:lnTo>
                  <a:lnTo>
                    <a:pt x="4318" y="0"/>
                  </a:lnTo>
                  <a:cubicBezTo>
                    <a:pt x="10973" y="8153"/>
                    <a:pt x="16929" y="16866"/>
                    <a:pt x="22098" y="26035"/>
                  </a:cubicBezTo>
                  <a:close/>
                </a:path>
              </a:pathLst>
            </a:custGeom>
            <a:solidFill>
              <a:srgbClr val="80C1EE"/>
            </a:solidFill>
            <a:ln w="12692"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12D20218-08F7-4185-ABCF-6AA567E9C92E}"/>
                </a:ext>
              </a:extLst>
            </p:cNvPr>
            <p:cNvSpPr/>
            <p:nvPr/>
          </p:nvSpPr>
          <p:spPr>
            <a:xfrm>
              <a:off x="2555239" y="4265668"/>
              <a:ext cx="975994" cy="834270"/>
            </a:xfrm>
            <a:custGeom>
              <a:avLst/>
              <a:gdLst>
                <a:gd name="connsiteX0" fmla="*/ 0 w 975994"/>
                <a:gd name="connsiteY0" fmla="*/ 808489 h 834270"/>
                <a:gd name="connsiteX1" fmla="*/ 975995 w 975994"/>
                <a:gd name="connsiteY1" fmla="*/ 134 h 834270"/>
                <a:gd name="connsiteX2" fmla="*/ 26543 w 975994"/>
                <a:gd name="connsiteY2" fmla="*/ 834270 h 834270"/>
              </a:gdLst>
              <a:ahLst/>
              <a:cxnLst>
                <a:cxn ang="0">
                  <a:pos x="connsiteX0" y="connsiteY0"/>
                </a:cxn>
                <a:cxn ang="0">
                  <a:pos x="connsiteX1" y="connsiteY1"/>
                </a:cxn>
                <a:cxn ang="0">
                  <a:pos x="connsiteX2" y="connsiteY2"/>
                </a:cxn>
              </a:cxnLst>
              <a:rect l="l" t="t" r="r" b="b"/>
              <a:pathLst>
                <a:path w="975994" h="834270">
                  <a:moveTo>
                    <a:pt x="0" y="808489"/>
                  </a:moveTo>
                  <a:cubicBezTo>
                    <a:pt x="315976" y="530867"/>
                    <a:pt x="966470" y="-9772"/>
                    <a:pt x="975995" y="134"/>
                  </a:cubicBezTo>
                  <a:lnTo>
                    <a:pt x="26543" y="834270"/>
                  </a:lnTo>
                  <a:close/>
                </a:path>
              </a:pathLst>
            </a:custGeom>
            <a:solidFill>
              <a:srgbClr val="80C1EE"/>
            </a:solidFill>
            <a:ln w="12692"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4F4EAC7C-252E-4E00-83C7-2E7B35394CD9}"/>
                </a:ext>
              </a:extLst>
            </p:cNvPr>
            <p:cNvSpPr/>
            <p:nvPr/>
          </p:nvSpPr>
          <p:spPr>
            <a:xfrm>
              <a:off x="2629661" y="4307585"/>
              <a:ext cx="969898" cy="870204"/>
            </a:xfrm>
            <a:custGeom>
              <a:avLst/>
              <a:gdLst>
                <a:gd name="connsiteX0" fmla="*/ 0 w 969898"/>
                <a:gd name="connsiteY0" fmla="*/ 844677 h 870204"/>
                <a:gd name="connsiteX1" fmla="*/ 943356 w 969898"/>
                <a:gd name="connsiteY1" fmla="*/ 0 h 870204"/>
                <a:gd name="connsiteX2" fmla="*/ 969899 w 969898"/>
                <a:gd name="connsiteY2" fmla="*/ 26543 h 870204"/>
                <a:gd name="connsiteX3" fmla="*/ 26289 w 969898"/>
                <a:gd name="connsiteY3" fmla="*/ 870204 h 870204"/>
              </a:gdLst>
              <a:ahLst/>
              <a:cxnLst>
                <a:cxn ang="0">
                  <a:pos x="connsiteX0" y="connsiteY0"/>
                </a:cxn>
                <a:cxn ang="0">
                  <a:pos x="connsiteX1" y="connsiteY1"/>
                </a:cxn>
                <a:cxn ang="0">
                  <a:pos x="connsiteX2" y="connsiteY2"/>
                </a:cxn>
                <a:cxn ang="0">
                  <a:pos x="connsiteX3" y="connsiteY3"/>
                </a:cxn>
              </a:cxnLst>
              <a:rect l="l" t="t" r="r" b="b"/>
              <a:pathLst>
                <a:path w="969898" h="870204">
                  <a:moveTo>
                    <a:pt x="0" y="844677"/>
                  </a:moveTo>
                  <a:cubicBezTo>
                    <a:pt x="315722" y="566928"/>
                    <a:pt x="626872" y="278511"/>
                    <a:pt x="943356" y="0"/>
                  </a:cubicBezTo>
                  <a:lnTo>
                    <a:pt x="969899" y="26543"/>
                  </a:lnTo>
                  <a:cubicBezTo>
                    <a:pt x="654050" y="304038"/>
                    <a:pt x="343281" y="591693"/>
                    <a:pt x="26289" y="870204"/>
                  </a:cubicBezTo>
                  <a:close/>
                </a:path>
              </a:pathLst>
            </a:custGeom>
            <a:solidFill>
              <a:srgbClr val="80C1EE"/>
            </a:solidFill>
            <a:ln w="12692"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A87FB481-734D-4B04-A805-4A7CC7A0BF1B}"/>
                </a:ext>
              </a:extLst>
            </p:cNvPr>
            <p:cNvSpPr/>
            <p:nvPr/>
          </p:nvSpPr>
          <p:spPr>
            <a:xfrm>
              <a:off x="0" y="4690872"/>
              <a:ext cx="4465065" cy="3079455"/>
            </a:xfrm>
            <a:custGeom>
              <a:avLst/>
              <a:gdLst>
                <a:gd name="connsiteX0" fmla="*/ 4465066 w 4465065"/>
                <a:gd name="connsiteY0" fmla="*/ 3079456 h 3079455"/>
                <a:gd name="connsiteX1" fmla="*/ 4388866 w 4465065"/>
                <a:gd name="connsiteY1" fmla="*/ 3079456 h 3079455"/>
                <a:gd name="connsiteX2" fmla="*/ 3689477 w 4465065"/>
                <a:gd name="connsiteY2" fmla="*/ 2325838 h 3079455"/>
                <a:gd name="connsiteX3" fmla="*/ 3654425 w 4465065"/>
                <a:gd name="connsiteY3" fmla="*/ 2287738 h 3079455"/>
                <a:gd name="connsiteX4" fmla="*/ 3619500 w 4465065"/>
                <a:gd name="connsiteY4" fmla="*/ 2249638 h 3079455"/>
                <a:gd name="connsiteX5" fmla="*/ 3581400 w 4465065"/>
                <a:gd name="connsiteY5" fmla="*/ 2208744 h 3079455"/>
                <a:gd name="connsiteX6" fmla="*/ 3542157 w 4465065"/>
                <a:gd name="connsiteY6" fmla="*/ 2166453 h 3079455"/>
                <a:gd name="connsiteX7" fmla="*/ 3504438 w 4465065"/>
                <a:gd name="connsiteY7" fmla="*/ 2126956 h 3079455"/>
                <a:gd name="connsiteX8" fmla="*/ 3467100 w 4465065"/>
                <a:gd name="connsiteY8" fmla="*/ 2086189 h 3079455"/>
                <a:gd name="connsiteX9" fmla="*/ 3430651 w 4465065"/>
                <a:gd name="connsiteY9" fmla="*/ 2046946 h 3079455"/>
                <a:gd name="connsiteX10" fmla="*/ 3393313 w 4465065"/>
                <a:gd name="connsiteY10" fmla="*/ 2006687 h 3079455"/>
                <a:gd name="connsiteX11" fmla="*/ 3355213 w 4465065"/>
                <a:gd name="connsiteY11" fmla="*/ 1965539 h 3079455"/>
                <a:gd name="connsiteX12" fmla="*/ 2298700 w 4465065"/>
                <a:gd name="connsiteY12" fmla="*/ 827365 h 3079455"/>
                <a:gd name="connsiteX13" fmla="*/ 2261743 w 4465065"/>
                <a:gd name="connsiteY13" fmla="*/ 787487 h 3079455"/>
                <a:gd name="connsiteX14" fmla="*/ 2223643 w 4465065"/>
                <a:gd name="connsiteY14" fmla="*/ 746339 h 3079455"/>
                <a:gd name="connsiteX15" fmla="*/ 2187702 w 4465065"/>
                <a:gd name="connsiteY15" fmla="*/ 708239 h 3079455"/>
                <a:gd name="connsiteX16" fmla="*/ 2146300 w 4465065"/>
                <a:gd name="connsiteY16" fmla="*/ 663789 h 3079455"/>
                <a:gd name="connsiteX17" fmla="*/ 2112391 w 4465065"/>
                <a:gd name="connsiteY17" fmla="*/ 627213 h 3079455"/>
                <a:gd name="connsiteX18" fmla="*/ 2077847 w 4465065"/>
                <a:gd name="connsiteY18" fmla="*/ 590256 h 3079455"/>
                <a:gd name="connsiteX19" fmla="*/ 2042668 w 4465065"/>
                <a:gd name="connsiteY19" fmla="*/ 552156 h 3079455"/>
                <a:gd name="connsiteX20" fmla="*/ 2008505 w 4465065"/>
                <a:gd name="connsiteY20" fmla="*/ 515453 h 3079455"/>
                <a:gd name="connsiteX21" fmla="*/ 1973072 w 4465065"/>
                <a:gd name="connsiteY21" fmla="*/ 477353 h 3079455"/>
                <a:gd name="connsiteX22" fmla="*/ 1751838 w 4465065"/>
                <a:gd name="connsiteY22" fmla="*/ 240117 h 3079455"/>
                <a:gd name="connsiteX23" fmla="*/ 963168 w 4465065"/>
                <a:gd name="connsiteY23" fmla="*/ 196937 h 3079455"/>
                <a:gd name="connsiteX24" fmla="*/ 704850 w 4465065"/>
                <a:gd name="connsiteY24" fmla="*/ 424267 h 3079455"/>
                <a:gd name="connsiteX25" fmla="*/ 0 w 4465065"/>
                <a:gd name="connsiteY25" fmla="*/ 1045043 h 3079455"/>
                <a:gd name="connsiteX26" fmla="*/ 0 w 4465065"/>
                <a:gd name="connsiteY26" fmla="*/ 965160 h 3079455"/>
                <a:gd name="connsiteX27" fmla="*/ 254000 w 4465065"/>
                <a:gd name="connsiteY27" fmla="*/ 745069 h 3079455"/>
                <a:gd name="connsiteX28" fmla="*/ 939800 w 4465065"/>
                <a:gd name="connsiteY28" fmla="*/ 148169 h 3079455"/>
                <a:gd name="connsiteX29" fmla="*/ 1771015 w 4465065"/>
                <a:gd name="connsiteY29" fmla="*/ 182586 h 3079455"/>
                <a:gd name="connsiteX30" fmla="*/ 2014601 w 4465065"/>
                <a:gd name="connsiteY30" fmla="*/ 441920 h 3079455"/>
                <a:gd name="connsiteX31" fmla="*/ 2050034 w 4465065"/>
                <a:gd name="connsiteY31" fmla="*/ 480020 h 3079455"/>
                <a:gd name="connsiteX32" fmla="*/ 2084197 w 4465065"/>
                <a:gd name="connsiteY32" fmla="*/ 516723 h 3079455"/>
                <a:gd name="connsiteX33" fmla="*/ 2119376 w 4465065"/>
                <a:gd name="connsiteY33" fmla="*/ 554823 h 3079455"/>
                <a:gd name="connsiteX34" fmla="*/ 2153920 w 4465065"/>
                <a:gd name="connsiteY34" fmla="*/ 591780 h 3079455"/>
                <a:gd name="connsiteX35" fmla="*/ 2187829 w 4465065"/>
                <a:gd name="connsiteY35" fmla="*/ 628229 h 3079455"/>
                <a:gd name="connsiteX36" fmla="*/ 2228723 w 4465065"/>
                <a:gd name="connsiteY36" fmla="*/ 672298 h 3079455"/>
                <a:gd name="connsiteX37" fmla="*/ 2264664 w 4465065"/>
                <a:gd name="connsiteY37" fmla="*/ 710398 h 3079455"/>
                <a:gd name="connsiteX38" fmla="*/ 2302764 w 4465065"/>
                <a:gd name="connsiteY38" fmla="*/ 751292 h 3079455"/>
                <a:gd name="connsiteX39" fmla="*/ 2339848 w 4465065"/>
                <a:gd name="connsiteY39" fmla="*/ 791043 h 3079455"/>
                <a:gd name="connsiteX40" fmla="*/ 3396361 w 4465065"/>
                <a:gd name="connsiteY40" fmla="*/ 1928201 h 3079455"/>
                <a:gd name="connsiteX41" fmla="*/ 3434461 w 4465065"/>
                <a:gd name="connsiteY41" fmla="*/ 1969476 h 3079455"/>
                <a:gd name="connsiteX42" fmla="*/ 3471672 w 4465065"/>
                <a:gd name="connsiteY42" fmla="*/ 2009481 h 3079455"/>
                <a:gd name="connsiteX43" fmla="*/ 3508121 w 4465065"/>
                <a:gd name="connsiteY43" fmla="*/ 2048597 h 3079455"/>
                <a:gd name="connsiteX44" fmla="*/ 3545459 w 4465065"/>
                <a:gd name="connsiteY44" fmla="*/ 2088983 h 3079455"/>
                <a:gd name="connsiteX45" fmla="*/ 3582797 w 4465065"/>
                <a:gd name="connsiteY45" fmla="*/ 2129115 h 3079455"/>
                <a:gd name="connsiteX46" fmla="*/ 3621786 w 4465065"/>
                <a:gd name="connsiteY46" fmla="*/ 2171025 h 3079455"/>
                <a:gd name="connsiteX47" fmla="*/ 3660521 w 4465065"/>
                <a:gd name="connsiteY47" fmla="*/ 2212808 h 3079455"/>
                <a:gd name="connsiteX48" fmla="*/ 3695319 w 4465065"/>
                <a:gd name="connsiteY48" fmla="*/ 2250908 h 3079455"/>
                <a:gd name="connsiteX49" fmla="*/ 3730244 w 4465065"/>
                <a:gd name="connsiteY49" fmla="*/ 2289008 h 307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465065" h="3079455">
                  <a:moveTo>
                    <a:pt x="4465066" y="3079456"/>
                  </a:moveTo>
                  <a:lnTo>
                    <a:pt x="4388866" y="3079456"/>
                  </a:lnTo>
                  <a:lnTo>
                    <a:pt x="3689477" y="2325838"/>
                  </a:lnTo>
                  <a:cubicBezTo>
                    <a:pt x="3677666" y="2313138"/>
                    <a:pt x="3666109" y="2300438"/>
                    <a:pt x="3654425" y="2287738"/>
                  </a:cubicBezTo>
                  <a:lnTo>
                    <a:pt x="3619500" y="2249638"/>
                  </a:lnTo>
                  <a:lnTo>
                    <a:pt x="3581400" y="2208744"/>
                  </a:lnTo>
                  <a:lnTo>
                    <a:pt x="3542157" y="2166453"/>
                  </a:lnTo>
                  <a:lnTo>
                    <a:pt x="3504438" y="2126956"/>
                  </a:lnTo>
                  <a:lnTo>
                    <a:pt x="3467100" y="2086189"/>
                  </a:lnTo>
                  <a:lnTo>
                    <a:pt x="3430651" y="2046946"/>
                  </a:lnTo>
                  <a:lnTo>
                    <a:pt x="3393313" y="2006687"/>
                  </a:lnTo>
                  <a:lnTo>
                    <a:pt x="3355213" y="1965539"/>
                  </a:lnTo>
                  <a:cubicBezTo>
                    <a:pt x="2959735" y="1539708"/>
                    <a:pt x="2585720" y="1136356"/>
                    <a:pt x="2298700" y="827365"/>
                  </a:cubicBezTo>
                  <a:lnTo>
                    <a:pt x="2261743" y="787487"/>
                  </a:lnTo>
                  <a:lnTo>
                    <a:pt x="2223643" y="746339"/>
                  </a:lnTo>
                  <a:lnTo>
                    <a:pt x="2187702" y="708239"/>
                  </a:lnTo>
                  <a:lnTo>
                    <a:pt x="2146300" y="663789"/>
                  </a:lnTo>
                  <a:lnTo>
                    <a:pt x="2112391" y="627213"/>
                  </a:lnTo>
                  <a:lnTo>
                    <a:pt x="2077847" y="590256"/>
                  </a:lnTo>
                  <a:lnTo>
                    <a:pt x="2042668" y="552156"/>
                  </a:lnTo>
                  <a:cubicBezTo>
                    <a:pt x="2030857" y="539456"/>
                    <a:pt x="2019427" y="527391"/>
                    <a:pt x="2008505" y="515453"/>
                  </a:cubicBezTo>
                  <a:lnTo>
                    <a:pt x="1973072" y="477353"/>
                  </a:lnTo>
                  <a:cubicBezTo>
                    <a:pt x="1842516" y="336891"/>
                    <a:pt x="1762379" y="251039"/>
                    <a:pt x="1751838" y="240117"/>
                  </a:cubicBezTo>
                  <a:cubicBezTo>
                    <a:pt x="1527810" y="9231"/>
                    <a:pt x="1212469" y="-8041"/>
                    <a:pt x="963168" y="196937"/>
                  </a:cubicBezTo>
                  <a:cubicBezTo>
                    <a:pt x="874268" y="269835"/>
                    <a:pt x="790956" y="348448"/>
                    <a:pt x="704850" y="424267"/>
                  </a:cubicBezTo>
                  <a:lnTo>
                    <a:pt x="0" y="1045043"/>
                  </a:lnTo>
                  <a:lnTo>
                    <a:pt x="0" y="965160"/>
                  </a:lnTo>
                  <a:lnTo>
                    <a:pt x="254000" y="745069"/>
                  </a:lnTo>
                  <a:cubicBezTo>
                    <a:pt x="482600" y="546187"/>
                    <a:pt x="706628" y="341971"/>
                    <a:pt x="939800" y="148169"/>
                  </a:cubicBezTo>
                  <a:cubicBezTo>
                    <a:pt x="1192403" y="-62524"/>
                    <a:pt x="1535811" y="-46268"/>
                    <a:pt x="1771015" y="182586"/>
                  </a:cubicBezTo>
                  <a:cubicBezTo>
                    <a:pt x="1783715" y="194651"/>
                    <a:pt x="1871853" y="288885"/>
                    <a:pt x="2014601" y="441920"/>
                  </a:cubicBezTo>
                  <a:lnTo>
                    <a:pt x="2050034" y="480020"/>
                  </a:lnTo>
                  <a:lnTo>
                    <a:pt x="2084197" y="516723"/>
                  </a:lnTo>
                  <a:cubicBezTo>
                    <a:pt x="2095754" y="529423"/>
                    <a:pt x="2107438" y="541488"/>
                    <a:pt x="2119376" y="554823"/>
                  </a:cubicBezTo>
                  <a:lnTo>
                    <a:pt x="2153920" y="591780"/>
                  </a:lnTo>
                  <a:lnTo>
                    <a:pt x="2187829" y="628229"/>
                  </a:lnTo>
                  <a:lnTo>
                    <a:pt x="2228723" y="672298"/>
                  </a:lnTo>
                  <a:cubicBezTo>
                    <a:pt x="2240661" y="684998"/>
                    <a:pt x="2252599" y="697698"/>
                    <a:pt x="2264664" y="710398"/>
                  </a:cubicBezTo>
                  <a:cubicBezTo>
                    <a:pt x="2276729" y="723098"/>
                    <a:pt x="2290064" y="737449"/>
                    <a:pt x="2302764" y="751292"/>
                  </a:cubicBezTo>
                  <a:lnTo>
                    <a:pt x="2339848" y="791043"/>
                  </a:lnTo>
                  <a:cubicBezTo>
                    <a:pt x="2628900" y="1101939"/>
                    <a:pt x="3002534" y="1504656"/>
                    <a:pt x="3396361" y="1928201"/>
                  </a:cubicBezTo>
                  <a:lnTo>
                    <a:pt x="3434461" y="1969476"/>
                  </a:lnTo>
                  <a:lnTo>
                    <a:pt x="3471672" y="2009481"/>
                  </a:lnTo>
                  <a:lnTo>
                    <a:pt x="3508121" y="2048597"/>
                  </a:lnTo>
                  <a:cubicBezTo>
                    <a:pt x="3520821" y="2062059"/>
                    <a:pt x="3533521" y="2075521"/>
                    <a:pt x="3545459" y="2088983"/>
                  </a:cubicBezTo>
                  <a:lnTo>
                    <a:pt x="3582797" y="2129115"/>
                  </a:lnTo>
                  <a:lnTo>
                    <a:pt x="3621786" y="2171025"/>
                  </a:lnTo>
                  <a:cubicBezTo>
                    <a:pt x="3634486" y="2184995"/>
                    <a:pt x="3647186" y="2198838"/>
                    <a:pt x="3660521" y="2212808"/>
                  </a:cubicBezTo>
                  <a:lnTo>
                    <a:pt x="3695319" y="2250908"/>
                  </a:lnTo>
                  <a:cubicBezTo>
                    <a:pt x="3707003" y="2263608"/>
                    <a:pt x="3718687" y="2276308"/>
                    <a:pt x="3730244" y="2289008"/>
                  </a:cubicBezTo>
                  <a:close/>
                </a:path>
              </a:pathLst>
            </a:custGeom>
            <a:solidFill>
              <a:schemeClr val="accent2"/>
            </a:solidFill>
            <a:ln w="12692"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06CC9990-2EE9-4E94-8E56-F460911E2DDE}"/>
                </a:ext>
              </a:extLst>
            </p:cNvPr>
            <p:cNvSpPr/>
            <p:nvPr/>
          </p:nvSpPr>
          <p:spPr>
            <a:xfrm>
              <a:off x="0" y="4799511"/>
              <a:ext cx="4312792" cy="2972888"/>
            </a:xfrm>
            <a:custGeom>
              <a:avLst/>
              <a:gdLst>
                <a:gd name="connsiteX0" fmla="*/ 4312793 w 4312792"/>
                <a:gd name="connsiteY0" fmla="*/ 2972888 h 2972888"/>
                <a:gd name="connsiteX1" fmla="*/ 4232275 w 4312792"/>
                <a:gd name="connsiteY1" fmla="*/ 2972888 h 2972888"/>
                <a:gd name="connsiteX2" fmla="*/ 3606800 w 4312792"/>
                <a:gd name="connsiteY2" fmla="*/ 2296486 h 2972888"/>
                <a:gd name="connsiteX3" fmla="*/ 3571621 w 4312792"/>
                <a:gd name="connsiteY3" fmla="*/ 2258386 h 2972888"/>
                <a:gd name="connsiteX4" fmla="*/ 3536696 w 4312792"/>
                <a:gd name="connsiteY4" fmla="*/ 2220286 h 2972888"/>
                <a:gd name="connsiteX5" fmla="*/ 3498596 w 4312792"/>
                <a:gd name="connsiteY5" fmla="*/ 2178504 h 2972888"/>
                <a:gd name="connsiteX6" fmla="*/ 3458845 w 4312792"/>
                <a:gd name="connsiteY6" fmla="*/ 2135577 h 2972888"/>
                <a:gd name="connsiteX7" fmla="*/ 3420618 w 4312792"/>
                <a:gd name="connsiteY7" fmla="*/ 2096588 h 2972888"/>
                <a:gd name="connsiteX8" fmla="*/ 3383407 w 4312792"/>
                <a:gd name="connsiteY8" fmla="*/ 2056457 h 2972888"/>
                <a:gd name="connsiteX9" fmla="*/ 3346831 w 4312792"/>
                <a:gd name="connsiteY9" fmla="*/ 2016832 h 2972888"/>
                <a:gd name="connsiteX10" fmla="*/ 3309366 w 4312792"/>
                <a:gd name="connsiteY10" fmla="*/ 1976446 h 2972888"/>
                <a:gd name="connsiteX11" fmla="*/ 3271266 w 4312792"/>
                <a:gd name="connsiteY11" fmla="*/ 1935298 h 2972888"/>
                <a:gd name="connsiteX12" fmla="*/ 2215769 w 4312792"/>
                <a:gd name="connsiteY12" fmla="*/ 795981 h 2972888"/>
                <a:gd name="connsiteX13" fmla="*/ 2178812 w 4312792"/>
                <a:gd name="connsiteY13" fmla="*/ 755976 h 2972888"/>
                <a:gd name="connsiteX14" fmla="*/ 2140712 w 4312792"/>
                <a:gd name="connsiteY14" fmla="*/ 714447 h 2972888"/>
                <a:gd name="connsiteX15" fmla="*/ 2104898 w 4312792"/>
                <a:gd name="connsiteY15" fmla="*/ 676347 h 2972888"/>
                <a:gd name="connsiteX16" fmla="*/ 2064131 w 4312792"/>
                <a:gd name="connsiteY16" fmla="*/ 632405 h 2972888"/>
                <a:gd name="connsiteX17" fmla="*/ 2030222 w 4312792"/>
                <a:gd name="connsiteY17" fmla="*/ 595956 h 2972888"/>
                <a:gd name="connsiteX18" fmla="*/ 1995297 w 4312792"/>
                <a:gd name="connsiteY18" fmla="*/ 557856 h 2972888"/>
                <a:gd name="connsiteX19" fmla="*/ 1959991 w 4312792"/>
                <a:gd name="connsiteY19" fmla="*/ 519756 h 2972888"/>
                <a:gd name="connsiteX20" fmla="*/ 1925955 w 4312792"/>
                <a:gd name="connsiteY20" fmla="*/ 483053 h 2972888"/>
                <a:gd name="connsiteX21" fmla="*/ 1890522 w 4312792"/>
                <a:gd name="connsiteY21" fmla="*/ 444953 h 2972888"/>
                <a:gd name="connsiteX22" fmla="*/ 1638300 w 4312792"/>
                <a:gd name="connsiteY22" fmla="*/ 173554 h 2972888"/>
                <a:gd name="connsiteX23" fmla="*/ 1286256 w 4312792"/>
                <a:gd name="connsiteY23" fmla="*/ 58492 h 2972888"/>
                <a:gd name="connsiteX24" fmla="*/ 1003046 w 4312792"/>
                <a:gd name="connsiteY24" fmla="*/ 196668 h 2972888"/>
                <a:gd name="connsiteX25" fmla="*/ 0 w 4312792"/>
                <a:gd name="connsiteY25" fmla="*/ 1081604 h 2972888"/>
                <a:gd name="connsiteX26" fmla="*/ 0 w 4312792"/>
                <a:gd name="connsiteY26" fmla="*/ 1007055 h 2972888"/>
                <a:gd name="connsiteX27" fmla="*/ 574167 w 4312792"/>
                <a:gd name="connsiteY27" fmla="*/ 500833 h 2972888"/>
                <a:gd name="connsiteX28" fmla="*/ 1002538 w 4312792"/>
                <a:gd name="connsiteY28" fmla="*/ 126183 h 2972888"/>
                <a:gd name="connsiteX29" fmla="*/ 1708277 w 4312792"/>
                <a:gd name="connsiteY29" fmla="*/ 163267 h 2972888"/>
                <a:gd name="connsiteX30" fmla="*/ 1933829 w 4312792"/>
                <a:gd name="connsiteY30" fmla="*/ 405710 h 2972888"/>
                <a:gd name="connsiteX31" fmla="*/ 1969262 w 4312792"/>
                <a:gd name="connsiteY31" fmla="*/ 443810 h 2972888"/>
                <a:gd name="connsiteX32" fmla="*/ 2003298 w 4312792"/>
                <a:gd name="connsiteY32" fmla="*/ 480513 h 2972888"/>
                <a:gd name="connsiteX33" fmla="*/ 2038477 w 4312792"/>
                <a:gd name="connsiteY33" fmla="*/ 518613 h 2972888"/>
                <a:gd name="connsiteX34" fmla="*/ 2073148 w 4312792"/>
                <a:gd name="connsiteY34" fmla="*/ 556078 h 2972888"/>
                <a:gd name="connsiteX35" fmla="*/ 2107184 w 4312792"/>
                <a:gd name="connsiteY35" fmla="*/ 592527 h 2972888"/>
                <a:gd name="connsiteX36" fmla="*/ 2147951 w 4312792"/>
                <a:gd name="connsiteY36" fmla="*/ 636596 h 2972888"/>
                <a:gd name="connsiteX37" fmla="*/ 2183765 w 4312792"/>
                <a:gd name="connsiteY37" fmla="*/ 674696 h 2972888"/>
                <a:gd name="connsiteX38" fmla="*/ 2221865 w 4312792"/>
                <a:gd name="connsiteY38" fmla="*/ 715971 h 2972888"/>
                <a:gd name="connsiteX39" fmla="*/ 2258695 w 4312792"/>
                <a:gd name="connsiteY39" fmla="*/ 755849 h 2972888"/>
                <a:gd name="connsiteX40" fmla="*/ 3314446 w 4312792"/>
                <a:gd name="connsiteY40" fmla="*/ 1895166 h 2972888"/>
                <a:gd name="connsiteX41" fmla="*/ 3352546 w 4312792"/>
                <a:gd name="connsiteY41" fmla="*/ 1936314 h 2972888"/>
                <a:gd name="connsiteX42" fmla="*/ 3390011 w 4312792"/>
                <a:gd name="connsiteY42" fmla="*/ 1976573 h 2972888"/>
                <a:gd name="connsiteX43" fmla="*/ 3426587 w 4312792"/>
                <a:gd name="connsiteY43" fmla="*/ 2016070 h 2972888"/>
                <a:gd name="connsiteX44" fmla="*/ 3463798 w 4312792"/>
                <a:gd name="connsiteY44" fmla="*/ 2056202 h 2972888"/>
                <a:gd name="connsiteX45" fmla="*/ 3500882 w 4312792"/>
                <a:gd name="connsiteY45" fmla="*/ 2096334 h 2972888"/>
                <a:gd name="connsiteX46" fmla="*/ 3540379 w 4312792"/>
                <a:gd name="connsiteY46" fmla="*/ 2138880 h 2972888"/>
                <a:gd name="connsiteX47" fmla="*/ 3578479 w 4312792"/>
                <a:gd name="connsiteY47" fmla="*/ 2180662 h 2972888"/>
                <a:gd name="connsiteX48" fmla="*/ 3613404 w 4312792"/>
                <a:gd name="connsiteY48" fmla="*/ 2218762 h 2972888"/>
                <a:gd name="connsiteX49" fmla="*/ 3648583 w 4312792"/>
                <a:gd name="connsiteY49" fmla="*/ 2256862 h 297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12792" h="2972888">
                  <a:moveTo>
                    <a:pt x="4312793" y="2972888"/>
                  </a:moveTo>
                  <a:lnTo>
                    <a:pt x="4232275" y="2972888"/>
                  </a:lnTo>
                  <a:lnTo>
                    <a:pt x="3606800" y="2296486"/>
                  </a:lnTo>
                  <a:lnTo>
                    <a:pt x="3571621" y="2258386"/>
                  </a:lnTo>
                  <a:lnTo>
                    <a:pt x="3536696" y="2220286"/>
                  </a:lnTo>
                  <a:lnTo>
                    <a:pt x="3498596" y="2178504"/>
                  </a:lnTo>
                  <a:lnTo>
                    <a:pt x="3458845" y="2135577"/>
                  </a:lnTo>
                  <a:lnTo>
                    <a:pt x="3420618" y="2096588"/>
                  </a:lnTo>
                  <a:lnTo>
                    <a:pt x="3383407" y="2056457"/>
                  </a:lnTo>
                  <a:lnTo>
                    <a:pt x="3346831" y="2016832"/>
                  </a:lnTo>
                  <a:lnTo>
                    <a:pt x="3309366" y="1976446"/>
                  </a:lnTo>
                  <a:lnTo>
                    <a:pt x="3271266" y="1935298"/>
                  </a:lnTo>
                  <a:cubicBezTo>
                    <a:pt x="2878709" y="1511245"/>
                    <a:pt x="2505964" y="1108909"/>
                    <a:pt x="2215769" y="795981"/>
                  </a:cubicBezTo>
                  <a:lnTo>
                    <a:pt x="2178812" y="755976"/>
                  </a:lnTo>
                  <a:lnTo>
                    <a:pt x="2140712" y="714447"/>
                  </a:lnTo>
                  <a:lnTo>
                    <a:pt x="2104898" y="676347"/>
                  </a:lnTo>
                  <a:lnTo>
                    <a:pt x="2064131" y="632405"/>
                  </a:lnTo>
                  <a:cubicBezTo>
                    <a:pt x="2052701" y="619705"/>
                    <a:pt x="2041398" y="607894"/>
                    <a:pt x="2030222" y="595956"/>
                  </a:cubicBezTo>
                  <a:lnTo>
                    <a:pt x="1995297" y="557856"/>
                  </a:lnTo>
                  <a:lnTo>
                    <a:pt x="1959991" y="519756"/>
                  </a:lnTo>
                  <a:lnTo>
                    <a:pt x="1925955" y="483053"/>
                  </a:lnTo>
                  <a:lnTo>
                    <a:pt x="1890522" y="444953"/>
                  </a:lnTo>
                  <a:cubicBezTo>
                    <a:pt x="1742567" y="285568"/>
                    <a:pt x="1651000" y="187016"/>
                    <a:pt x="1638300" y="173554"/>
                  </a:cubicBezTo>
                  <a:cubicBezTo>
                    <a:pt x="1544701" y="77669"/>
                    <a:pt x="1422400" y="45157"/>
                    <a:pt x="1286256" y="58492"/>
                  </a:cubicBezTo>
                  <a:cubicBezTo>
                    <a:pt x="1173226" y="69541"/>
                    <a:pt x="1084834" y="124405"/>
                    <a:pt x="1003046" y="196668"/>
                  </a:cubicBezTo>
                  <a:cubicBezTo>
                    <a:pt x="668697" y="491982"/>
                    <a:pt x="334349" y="786964"/>
                    <a:pt x="0" y="1081604"/>
                  </a:cubicBezTo>
                  <a:lnTo>
                    <a:pt x="0" y="1007055"/>
                  </a:lnTo>
                  <a:cubicBezTo>
                    <a:pt x="191431" y="838399"/>
                    <a:pt x="382820" y="669654"/>
                    <a:pt x="574167" y="500833"/>
                  </a:cubicBezTo>
                  <a:cubicBezTo>
                    <a:pt x="716534" y="375484"/>
                    <a:pt x="857504" y="248484"/>
                    <a:pt x="1002538" y="126183"/>
                  </a:cubicBezTo>
                  <a:cubicBezTo>
                    <a:pt x="1218438" y="-55681"/>
                    <a:pt x="1513967" y="-38917"/>
                    <a:pt x="1708277" y="163267"/>
                  </a:cubicBezTo>
                  <a:cubicBezTo>
                    <a:pt x="1719326" y="174697"/>
                    <a:pt x="1800987" y="262454"/>
                    <a:pt x="1933829" y="405710"/>
                  </a:cubicBezTo>
                  <a:lnTo>
                    <a:pt x="1969262" y="443810"/>
                  </a:lnTo>
                  <a:lnTo>
                    <a:pt x="2003298" y="480513"/>
                  </a:lnTo>
                  <a:lnTo>
                    <a:pt x="2038477" y="518613"/>
                  </a:lnTo>
                  <a:lnTo>
                    <a:pt x="2073148" y="556078"/>
                  </a:lnTo>
                  <a:lnTo>
                    <a:pt x="2107184" y="592527"/>
                  </a:lnTo>
                  <a:lnTo>
                    <a:pt x="2147951" y="636596"/>
                  </a:lnTo>
                  <a:lnTo>
                    <a:pt x="2183765" y="674696"/>
                  </a:lnTo>
                  <a:lnTo>
                    <a:pt x="2221865" y="715971"/>
                  </a:lnTo>
                  <a:lnTo>
                    <a:pt x="2258695" y="755849"/>
                  </a:lnTo>
                  <a:cubicBezTo>
                    <a:pt x="2546223" y="1065983"/>
                    <a:pt x="2919095" y="1469081"/>
                    <a:pt x="3314446" y="1895166"/>
                  </a:cubicBezTo>
                  <a:lnTo>
                    <a:pt x="3352546" y="1936314"/>
                  </a:lnTo>
                  <a:lnTo>
                    <a:pt x="3390011" y="1976573"/>
                  </a:lnTo>
                  <a:lnTo>
                    <a:pt x="3426587" y="2016070"/>
                  </a:lnTo>
                  <a:lnTo>
                    <a:pt x="3463798" y="2056202"/>
                  </a:lnTo>
                  <a:lnTo>
                    <a:pt x="3500882" y="2096334"/>
                  </a:lnTo>
                  <a:cubicBezTo>
                    <a:pt x="3513582" y="2110432"/>
                    <a:pt x="3527171" y="2124656"/>
                    <a:pt x="3540379" y="2138880"/>
                  </a:cubicBezTo>
                  <a:lnTo>
                    <a:pt x="3578479" y="2180662"/>
                  </a:lnTo>
                  <a:lnTo>
                    <a:pt x="3613404" y="2218762"/>
                  </a:lnTo>
                  <a:cubicBezTo>
                    <a:pt x="3625215" y="2231462"/>
                    <a:pt x="3636899" y="2244162"/>
                    <a:pt x="3648583" y="2256862"/>
                  </a:cubicBezTo>
                  <a:close/>
                </a:path>
              </a:pathLst>
            </a:custGeom>
            <a:solidFill>
              <a:schemeClr val="accent2"/>
            </a:solidFill>
            <a:ln w="12692"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2A84C0E0-0C5B-4486-B43F-F38189B320B4}"/>
                </a:ext>
              </a:extLst>
            </p:cNvPr>
            <p:cNvSpPr/>
            <p:nvPr/>
          </p:nvSpPr>
          <p:spPr>
            <a:xfrm>
              <a:off x="126" y="4589242"/>
              <a:ext cx="4622673" cy="3183157"/>
            </a:xfrm>
            <a:custGeom>
              <a:avLst/>
              <a:gdLst>
                <a:gd name="connsiteX0" fmla="*/ 4622673 w 4622673"/>
                <a:gd name="connsiteY0" fmla="*/ 3183158 h 3183157"/>
                <a:gd name="connsiteX1" fmla="*/ 4549521 w 4622673"/>
                <a:gd name="connsiteY1" fmla="*/ 3183158 h 3183157"/>
                <a:gd name="connsiteX2" fmla="*/ 3773551 w 4622673"/>
                <a:gd name="connsiteY2" fmla="*/ 2351308 h 3183157"/>
                <a:gd name="connsiteX3" fmla="*/ 3738753 w 4622673"/>
                <a:gd name="connsiteY3" fmla="*/ 2313970 h 3183157"/>
                <a:gd name="connsiteX4" fmla="*/ 3703828 w 4622673"/>
                <a:gd name="connsiteY4" fmla="*/ 2275870 h 3183157"/>
                <a:gd name="connsiteX5" fmla="*/ 3664966 w 4622673"/>
                <a:gd name="connsiteY5" fmla="*/ 2234214 h 3183157"/>
                <a:gd name="connsiteX6" fmla="*/ 3626231 w 4622673"/>
                <a:gd name="connsiteY6" fmla="*/ 2192812 h 3183157"/>
                <a:gd name="connsiteX7" fmla="*/ 3588766 w 4622673"/>
                <a:gd name="connsiteY7" fmla="*/ 2152553 h 3183157"/>
                <a:gd name="connsiteX8" fmla="*/ 3550666 w 4622673"/>
                <a:gd name="connsiteY8" fmla="*/ 2112167 h 3183157"/>
                <a:gd name="connsiteX9" fmla="*/ 3514344 w 4622673"/>
                <a:gd name="connsiteY9" fmla="*/ 2073305 h 3183157"/>
                <a:gd name="connsiteX10" fmla="*/ 3477133 w 4622673"/>
                <a:gd name="connsiteY10" fmla="*/ 2033427 h 3183157"/>
                <a:gd name="connsiteX11" fmla="*/ 3439033 w 4622673"/>
                <a:gd name="connsiteY11" fmla="*/ 1992279 h 3183157"/>
                <a:gd name="connsiteX12" fmla="*/ 2379599 w 4622673"/>
                <a:gd name="connsiteY12" fmla="*/ 857153 h 3183157"/>
                <a:gd name="connsiteX13" fmla="*/ 2342515 w 4622673"/>
                <a:gd name="connsiteY13" fmla="*/ 817529 h 3183157"/>
                <a:gd name="connsiteX14" fmla="*/ 2304415 w 4622673"/>
                <a:gd name="connsiteY14" fmla="*/ 776889 h 3183157"/>
                <a:gd name="connsiteX15" fmla="*/ 2268347 w 4622673"/>
                <a:gd name="connsiteY15" fmla="*/ 738789 h 3183157"/>
                <a:gd name="connsiteX16" fmla="*/ 2227453 w 4622673"/>
                <a:gd name="connsiteY16" fmla="*/ 693958 h 3183157"/>
                <a:gd name="connsiteX17" fmla="*/ 2193417 w 4622673"/>
                <a:gd name="connsiteY17" fmla="*/ 657509 h 3183157"/>
                <a:gd name="connsiteX18" fmla="*/ 2159000 w 4622673"/>
                <a:gd name="connsiteY18" fmla="*/ 620679 h 3183157"/>
                <a:gd name="connsiteX19" fmla="*/ 2123821 w 4622673"/>
                <a:gd name="connsiteY19" fmla="*/ 582579 h 3183157"/>
                <a:gd name="connsiteX20" fmla="*/ 2089785 w 4622673"/>
                <a:gd name="connsiteY20" fmla="*/ 546003 h 3183157"/>
                <a:gd name="connsiteX21" fmla="*/ 2054225 w 4622673"/>
                <a:gd name="connsiteY21" fmla="*/ 507903 h 3183157"/>
                <a:gd name="connsiteX22" fmla="*/ 1840484 w 4622673"/>
                <a:gd name="connsiteY22" fmla="*/ 280319 h 3183157"/>
                <a:gd name="connsiteX23" fmla="*/ 1653921 w 4622673"/>
                <a:gd name="connsiteY23" fmla="*/ 132999 h 3183157"/>
                <a:gd name="connsiteX24" fmla="*/ 901700 w 4622673"/>
                <a:gd name="connsiteY24" fmla="*/ 213009 h 3183157"/>
                <a:gd name="connsiteX25" fmla="*/ 0 w 4622673"/>
                <a:gd name="connsiteY25" fmla="*/ 1002949 h 3183157"/>
                <a:gd name="connsiteX26" fmla="*/ 0 w 4622673"/>
                <a:gd name="connsiteY26" fmla="*/ 925987 h 3183157"/>
                <a:gd name="connsiteX27" fmla="*/ 368173 w 4622673"/>
                <a:gd name="connsiteY27" fmla="*/ 605058 h 3183157"/>
                <a:gd name="connsiteX28" fmla="*/ 874776 w 4622673"/>
                <a:gd name="connsiteY28" fmla="*/ 164749 h 3183157"/>
                <a:gd name="connsiteX29" fmla="*/ 1846326 w 4622673"/>
                <a:gd name="connsiteY29" fmla="*/ 209580 h 3183157"/>
                <a:gd name="connsiteX30" fmla="*/ 2094230 w 4622673"/>
                <a:gd name="connsiteY30" fmla="*/ 473994 h 3183157"/>
                <a:gd name="connsiteX31" fmla="*/ 2129663 w 4622673"/>
                <a:gd name="connsiteY31" fmla="*/ 512094 h 3183157"/>
                <a:gd name="connsiteX32" fmla="*/ 2163826 w 4622673"/>
                <a:gd name="connsiteY32" fmla="*/ 548670 h 3183157"/>
                <a:gd name="connsiteX33" fmla="*/ 2198878 w 4622673"/>
                <a:gd name="connsiteY33" fmla="*/ 586770 h 3183157"/>
                <a:gd name="connsiteX34" fmla="*/ 2233168 w 4622673"/>
                <a:gd name="connsiteY34" fmla="*/ 623473 h 3183157"/>
                <a:gd name="connsiteX35" fmla="*/ 2267077 w 4622673"/>
                <a:gd name="connsiteY35" fmla="*/ 659795 h 3183157"/>
                <a:gd name="connsiteX36" fmla="*/ 2308225 w 4622673"/>
                <a:gd name="connsiteY36" fmla="*/ 703864 h 3183157"/>
                <a:gd name="connsiteX37" fmla="*/ 2344293 w 4622673"/>
                <a:gd name="connsiteY37" fmla="*/ 741964 h 3183157"/>
                <a:gd name="connsiteX38" fmla="*/ 2382393 w 4622673"/>
                <a:gd name="connsiteY38" fmla="*/ 782477 h 3183157"/>
                <a:gd name="connsiteX39" fmla="*/ 2419223 w 4622673"/>
                <a:gd name="connsiteY39" fmla="*/ 820958 h 3183157"/>
                <a:gd name="connsiteX40" fmla="*/ 3479038 w 4622673"/>
                <a:gd name="connsiteY40" fmla="*/ 1956592 h 3183157"/>
                <a:gd name="connsiteX41" fmla="*/ 3517138 w 4622673"/>
                <a:gd name="connsiteY41" fmla="*/ 1997740 h 3183157"/>
                <a:gd name="connsiteX42" fmla="*/ 3554349 w 4622673"/>
                <a:gd name="connsiteY42" fmla="*/ 2037618 h 3183157"/>
                <a:gd name="connsiteX43" fmla="*/ 3590544 w 4622673"/>
                <a:gd name="connsiteY43" fmla="*/ 2075718 h 3183157"/>
                <a:gd name="connsiteX44" fmla="*/ 3628644 w 4622673"/>
                <a:gd name="connsiteY44" fmla="*/ 2116231 h 3183157"/>
                <a:gd name="connsiteX45" fmla="*/ 3666109 w 4622673"/>
                <a:gd name="connsiteY45" fmla="*/ 2156363 h 3183157"/>
                <a:gd name="connsiteX46" fmla="*/ 3704209 w 4622673"/>
                <a:gd name="connsiteY46" fmla="*/ 2197511 h 3183157"/>
                <a:gd name="connsiteX47" fmla="*/ 3743198 w 4622673"/>
                <a:gd name="connsiteY47" fmla="*/ 2239294 h 3183157"/>
                <a:gd name="connsiteX48" fmla="*/ 3777996 w 4622673"/>
                <a:gd name="connsiteY48" fmla="*/ 2277394 h 3183157"/>
                <a:gd name="connsiteX49" fmla="*/ 3812667 w 4622673"/>
                <a:gd name="connsiteY49" fmla="*/ 2314605 h 3183157"/>
                <a:gd name="connsiteX50" fmla="*/ 4622673 w 4622673"/>
                <a:gd name="connsiteY50" fmla="*/ 3183158 h 318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22673" h="3183157">
                  <a:moveTo>
                    <a:pt x="4622673" y="3183158"/>
                  </a:moveTo>
                  <a:lnTo>
                    <a:pt x="4549521" y="3183158"/>
                  </a:lnTo>
                  <a:lnTo>
                    <a:pt x="3773551" y="2351308"/>
                  </a:lnTo>
                  <a:lnTo>
                    <a:pt x="3738753" y="2313970"/>
                  </a:lnTo>
                  <a:cubicBezTo>
                    <a:pt x="3727196" y="2301270"/>
                    <a:pt x="3715385" y="2288570"/>
                    <a:pt x="3703828" y="2275870"/>
                  </a:cubicBezTo>
                  <a:cubicBezTo>
                    <a:pt x="3692271" y="2263170"/>
                    <a:pt x="3677793" y="2248057"/>
                    <a:pt x="3664966" y="2234214"/>
                  </a:cubicBezTo>
                  <a:lnTo>
                    <a:pt x="3626231" y="2192812"/>
                  </a:lnTo>
                  <a:lnTo>
                    <a:pt x="3588766" y="2152553"/>
                  </a:lnTo>
                  <a:lnTo>
                    <a:pt x="3550666" y="2112167"/>
                  </a:lnTo>
                  <a:lnTo>
                    <a:pt x="3514344" y="2073305"/>
                  </a:lnTo>
                  <a:cubicBezTo>
                    <a:pt x="3501644" y="2060605"/>
                    <a:pt x="3488944" y="2046762"/>
                    <a:pt x="3477133" y="2033427"/>
                  </a:cubicBezTo>
                  <a:lnTo>
                    <a:pt x="3439033" y="1992279"/>
                  </a:lnTo>
                  <a:cubicBezTo>
                    <a:pt x="3041142" y="1565686"/>
                    <a:pt x="2666873" y="1163858"/>
                    <a:pt x="2379599" y="857153"/>
                  </a:cubicBezTo>
                  <a:lnTo>
                    <a:pt x="2342515" y="817529"/>
                  </a:lnTo>
                  <a:lnTo>
                    <a:pt x="2304415" y="776889"/>
                  </a:lnTo>
                  <a:lnTo>
                    <a:pt x="2268347" y="738789"/>
                  </a:lnTo>
                  <a:cubicBezTo>
                    <a:pt x="2254631" y="723549"/>
                    <a:pt x="2241004" y="708601"/>
                    <a:pt x="2227453" y="693958"/>
                  </a:cubicBezTo>
                  <a:cubicBezTo>
                    <a:pt x="2215896" y="681258"/>
                    <a:pt x="2204593" y="669320"/>
                    <a:pt x="2193417" y="657509"/>
                  </a:cubicBezTo>
                  <a:lnTo>
                    <a:pt x="2159000" y="620679"/>
                  </a:lnTo>
                  <a:lnTo>
                    <a:pt x="2123821" y="582579"/>
                  </a:lnTo>
                  <a:lnTo>
                    <a:pt x="2089785" y="546003"/>
                  </a:lnTo>
                  <a:lnTo>
                    <a:pt x="2054225" y="507903"/>
                  </a:lnTo>
                  <a:cubicBezTo>
                    <a:pt x="1927225" y="372394"/>
                    <a:pt x="1850263" y="290225"/>
                    <a:pt x="1840484" y="280319"/>
                  </a:cubicBezTo>
                  <a:cubicBezTo>
                    <a:pt x="1784858" y="224820"/>
                    <a:pt x="1723009" y="170591"/>
                    <a:pt x="1653921" y="132999"/>
                  </a:cubicBezTo>
                  <a:cubicBezTo>
                    <a:pt x="1408938" y="-224"/>
                    <a:pt x="1120521" y="26954"/>
                    <a:pt x="901700" y="213009"/>
                  </a:cubicBezTo>
                  <a:cubicBezTo>
                    <a:pt x="596900" y="472216"/>
                    <a:pt x="300482" y="739678"/>
                    <a:pt x="0" y="1002949"/>
                  </a:cubicBezTo>
                  <a:lnTo>
                    <a:pt x="0" y="925987"/>
                  </a:lnTo>
                  <a:lnTo>
                    <a:pt x="368173" y="605058"/>
                  </a:lnTo>
                  <a:cubicBezTo>
                    <a:pt x="536575" y="457738"/>
                    <a:pt x="703707" y="309021"/>
                    <a:pt x="874776" y="164749"/>
                  </a:cubicBezTo>
                  <a:cubicBezTo>
                    <a:pt x="1154176" y="-70709"/>
                    <a:pt x="1590548" y="-52040"/>
                    <a:pt x="1846326" y="209580"/>
                  </a:cubicBezTo>
                  <a:cubicBezTo>
                    <a:pt x="1858264" y="222280"/>
                    <a:pt x="1947926" y="317911"/>
                    <a:pt x="2094230" y="473994"/>
                  </a:cubicBezTo>
                  <a:lnTo>
                    <a:pt x="2129663" y="512094"/>
                  </a:lnTo>
                  <a:lnTo>
                    <a:pt x="2163826" y="548670"/>
                  </a:lnTo>
                  <a:lnTo>
                    <a:pt x="2198878" y="586770"/>
                  </a:lnTo>
                  <a:lnTo>
                    <a:pt x="2233168" y="623473"/>
                  </a:lnTo>
                  <a:cubicBezTo>
                    <a:pt x="2244344" y="635284"/>
                    <a:pt x="2255647" y="647476"/>
                    <a:pt x="2267077" y="659795"/>
                  </a:cubicBezTo>
                  <a:cubicBezTo>
                    <a:pt x="2280628" y="674108"/>
                    <a:pt x="2294344" y="688789"/>
                    <a:pt x="2308225" y="703864"/>
                  </a:cubicBezTo>
                  <a:lnTo>
                    <a:pt x="2344293" y="741964"/>
                  </a:lnTo>
                  <a:lnTo>
                    <a:pt x="2382393" y="782477"/>
                  </a:lnTo>
                  <a:lnTo>
                    <a:pt x="2419223" y="820958"/>
                  </a:lnTo>
                  <a:cubicBezTo>
                    <a:pt x="2709164" y="1131473"/>
                    <a:pt x="3083179" y="1532158"/>
                    <a:pt x="3479038" y="1956592"/>
                  </a:cubicBezTo>
                  <a:lnTo>
                    <a:pt x="3517138" y="1997740"/>
                  </a:lnTo>
                  <a:cubicBezTo>
                    <a:pt x="3529838" y="2010440"/>
                    <a:pt x="3541903" y="2024283"/>
                    <a:pt x="3554349" y="2037618"/>
                  </a:cubicBezTo>
                  <a:lnTo>
                    <a:pt x="3590544" y="2075718"/>
                  </a:lnTo>
                  <a:lnTo>
                    <a:pt x="3628644" y="2116231"/>
                  </a:lnTo>
                  <a:cubicBezTo>
                    <a:pt x="3641344" y="2128931"/>
                    <a:pt x="3654044" y="2143028"/>
                    <a:pt x="3666109" y="2156363"/>
                  </a:cubicBezTo>
                  <a:lnTo>
                    <a:pt x="3704209" y="2197511"/>
                  </a:lnTo>
                  <a:cubicBezTo>
                    <a:pt x="3717163" y="2211481"/>
                    <a:pt x="3730155" y="2225413"/>
                    <a:pt x="3743198" y="2239294"/>
                  </a:cubicBezTo>
                  <a:cubicBezTo>
                    <a:pt x="3754755" y="2251994"/>
                    <a:pt x="3766439" y="2264694"/>
                    <a:pt x="3777996" y="2277394"/>
                  </a:cubicBezTo>
                  <a:cubicBezTo>
                    <a:pt x="3789553" y="2290094"/>
                    <a:pt x="3801237" y="2302159"/>
                    <a:pt x="3812667" y="2314605"/>
                  </a:cubicBezTo>
                  <a:cubicBezTo>
                    <a:pt x="4087495" y="2609118"/>
                    <a:pt x="4363974" y="2905536"/>
                    <a:pt x="4622673" y="3183158"/>
                  </a:cubicBezTo>
                  <a:close/>
                </a:path>
              </a:pathLst>
            </a:custGeom>
            <a:solidFill>
              <a:schemeClr val="accent2"/>
            </a:solidFill>
            <a:ln w="12692"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B6854BFA-B0E5-4F41-B58B-D0F1A9553A9C}"/>
                </a:ext>
              </a:extLst>
            </p:cNvPr>
            <p:cNvSpPr/>
            <p:nvPr/>
          </p:nvSpPr>
          <p:spPr>
            <a:xfrm>
              <a:off x="0" y="4482938"/>
              <a:ext cx="4787900" cy="3289461"/>
            </a:xfrm>
            <a:custGeom>
              <a:avLst/>
              <a:gdLst>
                <a:gd name="connsiteX0" fmla="*/ 4787900 w 4787900"/>
                <a:gd name="connsiteY0" fmla="*/ 3289462 h 3289461"/>
                <a:gd name="connsiteX1" fmla="*/ 4711700 w 4787900"/>
                <a:gd name="connsiteY1" fmla="*/ 3289462 h 3289461"/>
                <a:gd name="connsiteX2" fmla="*/ 3857244 w 4787900"/>
                <a:gd name="connsiteY2" fmla="*/ 2380015 h 3289461"/>
                <a:gd name="connsiteX3" fmla="*/ 3822700 w 4787900"/>
                <a:gd name="connsiteY3" fmla="*/ 2343057 h 3289461"/>
                <a:gd name="connsiteX4" fmla="*/ 3787648 w 4787900"/>
                <a:gd name="connsiteY4" fmla="*/ 2305846 h 3289461"/>
                <a:gd name="connsiteX5" fmla="*/ 3748405 w 4787900"/>
                <a:gd name="connsiteY5" fmla="*/ 2264191 h 3289461"/>
                <a:gd name="connsiteX6" fmla="*/ 3710305 w 4787900"/>
                <a:gd name="connsiteY6" fmla="*/ 2223551 h 3289461"/>
                <a:gd name="connsiteX7" fmla="*/ 3672205 w 4787900"/>
                <a:gd name="connsiteY7" fmla="*/ 2183418 h 3289461"/>
                <a:gd name="connsiteX8" fmla="*/ 3634105 w 4787900"/>
                <a:gd name="connsiteY8" fmla="*/ 2143032 h 3289461"/>
                <a:gd name="connsiteX9" fmla="*/ 3598037 w 4787900"/>
                <a:gd name="connsiteY9" fmla="*/ 2104932 h 3289461"/>
                <a:gd name="connsiteX10" fmla="*/ 3560699 w 4787900"/>
                <a:gd name="connsiteY10" fmla="*/ 2065308 h 3289461"/>
                <a:gd name="connsiteX11" fmla="*/ 3522599 w 4787900"/>
                <a:gd name="connsiteY11" fmla="*/ 2024288 h 3289461"/>
                <a:gd name="connsiteX12" fmla="*/ 2457831 w 4787900"/>
                <a:gd name="connsiteY12" fmla="*/ 892971 h 3289461"/>
                <a:gd name="connsiteX13" fmla="*/ 2420747 w 4787900"/>
                <a:gd name="connsiteY13" fmla="*/ 853602 h 3289461"/>
                <a:gd name="connsiteX14" fmla="*/ 2382647 w 4787900"/>
                <a:gd name="connsiteY14" fmla="*/ 813470 h 3289461"/>
                <a:gd name="connsiteX15" fmla="*/ 2346452 w 4787900"/>
                <a:gd name="connsiteY15" fmla="*/ 775370 h 3289461"/>
                <a:gd name="connsiteX16" fmla="*/ 2305050 w 4787900"/>
                <a:gd name="connsiteY16" fmla="*/ 731427 h 3289461"/>
                <a:gd name="connsiteX17" fmla="*/ 2270887 w 4787900"/>
                <a:gd name="connsiteY17" fmla="*/ 695233 h 3289461"/>
                <a:gd name="connsiteX18" fmla="*/ 2236597 w 4787900"/>
                <a:gd name="connsiteY18" fmla="*/ 658910 h 3289461"/>
                <a:gd name="connsiteX19" fmla="*/ 2201418 w 4787900"/>
                <a:gd name="connsiteY19" fmla="*/ 621572 h 3289461"/>
                <a:gd name="connsiteX20" fmla="*/ 2167001 w 4787900"/>
                <a:gd name="connsiteY20" fmla="*/ 585251 h 3289461"/>
                <a:gd name="connsiteX21" fmla="*/ 2131441 w 4787900"/>
                <a:gd name="connsiteY21" fmla="*/ 547151 h 3289461"/>
                <a:gd name="connsiteX22" fmla="*/ 1841500 w 4787900"/>
                <a:gd name="connsiteY22" fmla="*/ 243112 h 3289461"/>
                <a:gd name="connsiteX23" fmla="*/ 1204087 w 4787900"/>
                <a:gd name="connsiteY23" fmla="*/ 65312 h 3289461"/>
                <a:gd name="connsiteX24" fmla="*/ 784987 w 4787900"/>
                <a:gd name="connsiteY24" fmla="*/ 274862 h 3289461"/>
                <a:gd name="connsiteX25" fmla="*/ 217043 w 4787900"/>
                <a:gd name="connsiteY25" fmla="*/ 773846 h 3289461"/>
                <a:gd name="connsiteX26" fmla="*/ 0 w 4787900"/>
                <a:gd name="connsiteY26" fmla="*/ 962948 h 3289461"/>
                <a:gd name="connsiteX27" fmla="*/ 0 w 4787900"/>
                <a:gd name="connsiteY27" fmla="*/ 894749 h 3289461"/>
                <a:gd name="connsiteX28" fmla="*/ 80137 w 4787900"/>
                <a:gd name="connsiteY28" fmla="*/ 824137 h 3289461"/>
                <a:gd name="connsiteX29" fmla="*/ 795909 w 4787900"/>
                <a:gd name="connsiteY29" fmla="*/ 196630 h 3289461"/>
                <a:gd name="connsiteX30" fmla="*/ 1795018 w 4787900"/>
                <a:gd name="connsiteY30" fmla="*/ 135543 h 3289461"/>
                <a:gd name="connsiteX31" fmla="*/ 2074418 w 4787900"/>
                <a:gd name="connsiteY31" fmla="*/ 396402 h 3289461"/>
                <a:gd name="connsiteX32" fmla="*/ 2177415 w 4787900"/>
                <a:gd name="connsiteY32" fmla="*/ 506256 h 3289461"/>
                <a:gd name="connsiteX33" fmla="*/ 2212975 w 4787900"/>
                <a:gd name="connsiteY33" fmla="*/ 544357 h 3289461"/>
                <a:gd name="connsiteX34" fmla="*/ 2247011 w 4787900"/>
                <a:gd name="connsiteY34" fmla="*/ 580678 h 3289461"/>
                <a:gd name="connsiteX35" fmla="*/ 2282190 w 4787900"/>
                <a:gd name="connsiteY35" fmla="*/ 618143 h 3289461"/>
                <a:gd name="connsiteX36" fmla="*/ 2316099 w 4787900"/>
                <a:gd name="connsiteY36" fmla="*/ 654339 h 3289461"/>
                <a:gd name="connsiteX37" fmla="*/ 2350135 w 4787900"/>
                <a:gd name="connsiteY37" fmla="*/ 690660 h 3289461"/>
                <a:gd name="connsiteX38" fmla="*/ 2391410 w 4787900"/>
                <a:gd name="connsiteY38" fmla="*/ 734602 h 3289461"/>
                <a:gd name="connsiteX39" fmla="*/ 2427605 w 4787900"/>
                <a:gd name="connsiteY39" fmla="*/ 772702 h 3289461"/>
                <a:gd name="connsiteX40" fmla="*/ 2465705 w 4787900"/>
                <a:gd name="connsiteY40" fmla="*/ 812708 h 3289461"/>
                <a:gd name="connsiteX41" fmla="*/ 2502789 w 4787900"/>
                <a:gd name="connsiteY41" fmla="*/ 852204 h 3289461"/>
                <a:gd name="connsiteX42" fmla="*/ 3565398 w 4787900"/>
                <a:gd name="connsiteY42" fmla="*/ 1985426 h 3289461"/>
                <a:gd name="connsiteX43" fmla="*/ 3603498 w 4787900"/>
                <a:gd name="connsiteY43" fmla="*/ 2026573 h 3289461"/>
                <a:gd name="connsiteX44" fmla="*/ 3640582 w 4787900"/>
                <a:gd name="connsiteY44" fmla="*/ 2066197 h 3289461"/>
                <a:gd name="connsiteX45" fmla="*/ 3676523 w 4787900"/>
                <a:gd name="connsiteY45" fmla="*/ 2104297 h 3289461"/>
                <a:gd name="connsiteX46" fmla="*/ 3714623 w 4787900"/>
                <a:gd name="connsiteY46" fmla="*/ 2144810 h 3289461"/>
                <a:gd name="connsiteX47" fmla="*/ 3752723 w 4787900"/>
                <a:gd name="connsiteY47" fmla="*/ 2185069 h 3289461"/>
                <a:gd name="connsiteX48" fmla="*/ 3790823 w 4787900"/>
                <a:gd name="connsiteY48" fmla="*/ 2225455 h 3289461"/>
                <a:gd name="connsiteX49" fmla="*/ 3830066 w 4787900"/>
                <a:gd name="connsiteY49" fmla="*/ 2267239 h 3289461"/>
                <a:gd name="connsiteX50" fmla="*/ 3864991 w 4787900"/>
                <a:gd name="connsiteY50" fmla="*/ 2304577 h 3289461"/>
                <a:gd name="connsiteX51" fmla="*/ 3899408 w 4787900"/>
                <a:gd name="connsiteY51" fmla="*/ 2341280 h 3289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7900" h="3289461">
                  <a:moveTo>
                    <a:pt x="4787900" y="3289462"/>
                  </a:moveTo>
                  <a:lnTo>
                    <a:pt x="4711700" y="3289462"/>
                  </a:lnTo>
                  <a:cubicBezTo>
                    <a:pt x="4438142" y="2998251"/>
                    <a:pt x="4146296" y="2687481"/>
                    <a:pt x="3857244" y="2380015"/>
                  </a:cubicBezTo>
                  <a:lnTo>
                    <a:pt x="3822700" y="2343057"/>
                  </a:lnTo>
                  <a:lnTo>
                    <a:pt x="3787648" y="2305846"/>
                  </a:lnTo>
                  <a:lnTo>
                    <a:pt x="3748405" y="2264191"/>
                  </a:lnTo>
                  <a:cubicBezTo>
                    <a:pt x="3735705" y="2250640"/>
                    <a:pt x="3723005" y="2237102"/>
                    <a:pt x="3710305" y="2223551"/>
                  </a:cubicBezTo>
                  <a:lnTo>
                    <a:pt x="3672205" y="2183418"/>
                  </a:lnTo>
                  <a:cubicBezTo>
                    <a:pt x="3659505" y="2169830"/>
                    <a:pt x="3646805" y="2156368"/>
                    <a:pt x="3634105" y="2143032"/>
                  </a:cubicBezTo>
                  <a:lnTo>
                    <a:pt x="3598037" y="2104932"/>
                  </a:lnTo>
                  <a:lnTo>
                    <a:pt x="3560699" y="2065308"/>
                  </a:lnTo>
                  <a:cubicBezTo>
                    <a:pt x="3547910" y="2051593"/>
                    <a:pt x="3535210" y="2037915"/>
                    <a:pt x="3522599" y="2024288"/>
                  </a:cubicBezTo>
                  <a:cubicBezTo>
                    <a:pt x="3126613" y="1603155"/>
                    <a:pt x="2752471" y="1205391"/>
                    <a:pt x="2457831" y="892971"/>
                  </a:cubicBezTo>
                  <a:lnTo>
                    <a:pt x="2420747" y="853602"/>
                  </a:lnTo>
                  <a:lnTo>
                    <a:pt x="2382647" y="813470"/>
                  </a:lnTo>
                  <a:lnTo>
                    <a:pt x="2346452" y="775370"/>
                  </a:lnTo>
                  <a:lnTo>
                    <a:pt x="2305050" y="731427"/>
                  </a:lnTo>
                  <a:lnTo>
                    <a:pt x="2270887" y="695233"/>
                  </a:lnTo>
                  <a:lnTo>
                    <a:pt x="2236597" y="658910"/>
                  </a:lnTo>
                  <a:lnTo>
                    <a:pt x="2201418" y="621572"/>
                  </a:lnTo>
                  <a:cubicBezTo>
                    <a:pt x="2189607" y="608872"/>
                    <a:pt x="2178177" y="597061"/>
                    <a:pt x="2167001" y="585251"/>
                  </a:cubicBezTo>
                  <a:lnTo>
                    <a:pt x="2131441" y="547151"/>
                  </a:lnTo>
                  <a:cubicBezTo>
                    <a:pt x="1962658" y="368461"/>
                    <a:pt x="1856867" y="257336"/>
                    <a:pt x="1841500" y="243112"/>
                  </a:cubicBezTo>
                  <a:cubicBezTo>
                    <a:pt x="1664716" y="78012"/>
                    <a:pt x="1444244" y="30641"/>
                    <a:pt x="1204087" y="65312"/>
                  </a:cubicBezTo>
                  <a:cubicBezTo>
                    <a:pt x="1039749" y="89189"/>
                    <a:pt x="905002" y="169960"/>
                    <a:pt x="784987" y="274862"/>
                  </a:cubicBezTo>
                  <a:cubicBezTo>
                    <a:pt x="594487" y="439962"/>
                    <a:pt x="406908" y="608110"/>
                    <a:pt x="217043" y="773846"/>
                  </a:cubicBezTo>
                  <a:cubicBezTo>
                    <a:pt x="144484" y="837091"/>
                    <a:pt x="72136" y="900122"/>
                    <a:pt x="0" y="962948"/>
                  </a:cubicBezTo>
                  <a:lnTo>
                    <a:pt x="0" y="894749"/>
                  </a:lnTo>
                  <a:lnTo>
                    <a:pt x="80137" y="824137"/>
                  </a:lnTo>
                  <a:cubicBezTo>
                    <a:pt x="318389" y="614587"/>
                    <a:pt x="553847" y="401990"/>
                    <a:pt x="795909" y="196630"/>
                  </a:cubicBezTo>
                  <a:cubicBezTo>
                    <a:pt x="1104646" y="-65117"/>
                    <a:pt x="1518666" y="-44670"/>
                    <a:pt x="1795018" y="135543"/>
                  </a:cubicBezTo>
                  <a:cubicBezTo>
                    <a:pt x="1904238" y="206917"/>
                    <a:pt x="1986534" y="304327"/>
                    <a:pt x="2074418" y="396402"/>
                  </a:cubicBezTo>
                  <a:lnTo>
                    <a:pt x="2177415" y="506256"/>
                  </a:lnTo>
                  <a:lnTo>
                    <a:pt x="2212975" y="544357"/>
                  </a:lnTo>
                  <a:lnTo>
                    <a:pt x="2247011" y="580678"/>
                  </a:lnTo>
                  <a:lnTo>
                    <a:pt x="2282190" y="618143"/>
                  </a:lnTo>
                  <a:lnTo>
                    <a:pt x="2316099" y="654339"/>
                  </a:lnTo>
                  <a:lnTo>
                    <a:pt x="2350135" y="690660"/>
                  </a:lnTo>
                  <a:lnTo>
                    <a:pt x="2391410" y="734602"/>
                  </a:lnTo>
                  <a:lnTo>
                    <a:pt x="2427605" y="772702"/>
                  </a:lnTo>
                  <a:lnTo>
                    <a:pt x="2465705" y="812708"/>
                  </a:lnTo>
                  <a:lnTo>
                    <a:pt x="2502789" y="852204"/>
                  </a:lnTo>
                  <a:lnTo>
                    <a:pt x="3565398" y="1985426"/>
                  </a:lnTo>
                  <a:lnTo>
                    <a:pt x="3603498" y="2026573"/>
                  </a:lnTo>
                  <a:lnTo>
                    <a:pt x="3640582" y="2066197"/>
                  </a:lnTo>
                  <a:lnTo>
                    <a:pt x="3676523" y="2104297"/>
                  </a:lnTo>
                  <a:lnTo>
                    <a:pt x="3714623" y="2144810"/>
                  </a:lnTo>
                  <a:lnTo>
                    <a:pt x="3752723" y="2185069"/>
                  </a:lnTo>
                  <a:lnTo>
                    <a:pt x="3790823" y="2225455"/>
                  </a:lnTo>
                  <a:lnTo>
                    <a:pt x="3830066" y="2267239"/>
                  </a:lnTo>
                  <a:lnTo>
                    <a:pt x="3864991" y="2304577"/>
                  </a:lnTo>
                  <a:lnTo>
                    <a:pt x="3899408" y="2341280"/>
                  </a:lnTo>
                  <a:close/>
                </a:path>
              </a:pathLst>
            </a:custGeom>
            <a:solidFill>
              <a:schemeClr val="accent2"/>
            </a:solidFill>
            <a:ln w="12692"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F243D559-B9C0-4B06-8B82-CA12F1C2979D}"/>
                </a:ext>
              </a:extLst>
            </p:cNvPr>
            <p:cNvSpPr/>
            <p:nvPr/>
          </p:nvSpPr>
          <p:spPr>
            <a:xfrm>
              <a:off x="0" y="4376760"/>
              <a:ext cx="4932045" cy="3395639"/>
            </a:xfrm>
            <a:custGeom>
              <a:avLst/>
              <a:gdLst>
                <a:gd name="connsiteX0" fmla="*/ 4932045 w 4932045"/>
                <a:gd name="connsiteY0" fmla="*/ 3395640 h 3395639"/>
                <a:gd name="connsiteX1" fmla="*/ 4854829 w 4932045"/>
                <a:gd name="connsiteY1" fmla="*/ 3395640 h 3395639"/>
                <a:gd name="connsiteX2" fmla="*/ 3935222 w 4932045"/>
                <a:gd name="connsiteY2" fmla="*/ 2414057 h 3395639"/>
                <a:gd name="connsiteX3" fmla="*/ 3900932 w 4932045"/>
                <a:gd name="connsiteY3" fmla="*/ 2377481 h 3395639"/>
                <a:gd name="connsiteX4" fmla="*/ 3866007 w 4932045"/>
                <a:gd name="connsiteY4" fmla="*/ 2340270 h 3395639"/>
                <a:gd name="connsiteX5" fmla="*/ 3826764 w 4932045"/>
                <a:gd name="connsiteY5" fmla="*/ 2298360 h 3395639"/>
                <a:gd name="connsiteX6" fmla="*/ 3788664 w 4932045"/>
                <a:gd name="connsiteY6" fmla="*/ 2258228 h 3395639"/>
                <a:gd name="connsiteX7" fmla="*/ 3750564 w 4932045"/>
                <a:gd name="connsiteY7" fmla="*/ 2217969 h 3395639"/>
                <a:gd name="connsiteX8" fmla="*/ 3712464 w 4932045"/>
                <a:gd name="connsiteY8" fmla="*/ 2177329 h 3395639"/>
                <a:gd name="connsiteX9" fmla="*/ 3676650 w 4932045"/>
                <a:gd name="connsiteY9" fmla="*/ 2139229 h 3395639"/>
                <a:gd name="connsiteX10" fmla="*/ 3640582 w 4932045"/>
                <a:gd name="connsiteY10" fmla="*/ 2100240 h 3395639"/>
                <a:gd name="connsiteX11" fmla="*/ 3602482 w 4932045"/>
                <a:gd name="connsiteY11" fmla="*/ 2058965 h 3395639"/>
                <a:gd name="connsiteX12" fmla="*/ 2540000 w 4932045"/>
                <a:gd name="connsiteY12" fmla="*/ 924601 h 3395639"/>
                <a:gd name="connsiteX13" fmla="*/ 2502916 w 4932045"/>
                <a:gd name="connsiteY13" fmla="*/ 885104 h 3395639"/>
                <a:gd name="connsiteX14" fmla="*/ 2465578 w 4932045"/>
                <a:gd name="connsiteY14" fmla="*/ 845226 h 3395639"/>
                <a:gd name="connsiteX15" fmla="*/ 2429383 w 4932045"/>
                <a:gd name="connsiteY15" fmla="*/ 807126 h 3395639"/>
                <a:gd name="connsiteX16" fmla="*/ 2387600 w 4932045"/>
                <a:gd name="connsiteY16" fmla="*/ 762549 h 3395639"/>
                <a:gd name="connsiteX17" fmla="*/ 2353564 w 4932045"/>
                <a:gd name="connsiteY17" fmla="*/ 726227 h 3395639"/>
                <a:gd name="connsiteX18" fmla="*/ 2320417 w 4932045"/>
                <a:gd name="connsiteY18" fmla="*/ 690540 h 3395639"/>
                <a:gd name="connsiteX19" fmla="*/ 2285238 w 4932045"/>
                <a:gd name="connsiteY19" fmla="*/ 652440 h 3395639"/>
                <a:gd name="connsiteX20" fmla="*/ 2251329 w 4932045"/>
                <a:gd name="connsiteY20" fmla="*/ 616245 h 3395639"/>
                <a:gd name="connsiteX21" fmla="*/ 2215769 w 4932045"/>
                <a:gd name="connsiteY21" fmla="*/ 578145 h 3395639"/>
                <a:gd name="connsiteX22" fmla="*/ 1991360 w 4932045"/>
                <a:gd name="connsiteY22" fmla="*/ 338750 h 3395639"/>
                <a:gd name="connsiteX23" fmla="*/ 717296 w 4932045"/>
                <a:gd name="connsiteY23" fmla="*/ 295824 h 3395639"/>
                <a:gd name="connsiteX24" fmla="*/ 0 w 4932045"/>
                <a:gd name="connsiteY24" fmla="*/ 932729 h 3395639"/>
                <a:gd name="connsiteX25" fmla="*/ 0 w 4932045"/>
                <a:gd name="connsiteY25" fmla="*/ 856529 h 3395639"/>
                <a:gd name="connsiteX26" fmla="*/ 704596 w 4932045"/>
                <a:gd name="connsiteY26" fmla="*/ 236896 h 3395639"/>
                <a:gd name="connsiteX27" fmla="*/ 2002028 w 4932045"/>
                <a:gd name="connsiteY27" fmla="*/ 272837 h 3395639"/>
                <a:gd name="connsiteX28" fmla="*/ 2256663 w 4932045"/>
                <a:gd name="connsiteY28" fmla="*/ 542077 h 3395639"/>
                <a:gd name="connsiteX29" fmla="*/ 2292223 w 4932045"/>
                <a:gd name="connsiteY29" fmla="*/ 580177 h 3395639"/>
                <a:gd name="connsiteX30" fmla="*/ 2326259 w 4932045"/>
                <a:gd name="connsiteY30" fmla="*/ 616499 h 3395639"/>
                <a:gd name="connsiteX31" fmla="*/ 2361311 w 4932045"/>
                <a:gd name="connsiteY31" fmla="*/ 653710 h 3395639"/>
                <a:gd name="connsiteX32" fmla="*/ 2394966 w 4932045"/>
                <a:gd name="connsiteY32" fmla="*/ 689524 h 3395639"/>
                <a:gd name="connsiteX33" fmla="*/ 2429129 w 4932045"/>
                <a:gd name="connsiteY33" fmla="*/ 725846 h 3395639"/>
                <a:gd name="connsiteX34" fmla="*/ 2470404 w 4932045"/>
                <a:gd name="connsiteY34" fmla="*/ 769915 h 3395639"/>
                <a:gd name="connsiteX35" fmla="*/ 2506599 w 4932045"/>
                <a:gd name="connsiteY35" fmla="*/ 808015 h 3395639"/>
                <a:gd name="connsiteX36" fmla="*/ 2543937 w 4932045"/>
                <a:gd name="connsiteY36" fmla="*/ 847766 h 3395639"/>
                <a:gd name="connsiteX37" fmla="*/ 2581021 w 4932045"/>
                <a:gd name="connsiteY37" fmla="*/ 887263 h 3395639"/>
                <a:gd name="connsiteX38" fmla="*/ 3643630 w 4932045"/>
                <a:gd name="connsiteY38" fmla="*/ 2020230 h 3395639"/>
                <a:gd name="connsiteX39" fmla="*/ 3683000 w 4932045"/>
                <a:gd name="connsiteY39" fmla="*/ 2062140 h 3395639"/>
                <a:gd name="connsiteX40" fmla="*/ 3720084 w 4932045"/>
                <a:gd name="connsiteY40" fmla="*/ 2101637 h 3395639"/>
                <a:gd name="connsiteX41" fmla="*/ 3755644 w 4932045"/>
                <a:gd name="connsiteY41" fmla="*/ 2139737 h 3395639"/>
                <a:gd name="connsiteX42" fmla="*/ 3793744 w 4932045"/>
                <a:gd name="connsiteY42" fmla="*/ 2180504 h 3395639"/>
                <a:gd name="connsiteX43" fmla="*/ 3831844 w 4932045"/>
                <a:gd name="connsiteY43" fmla="*/ 2220890 h 3395639"/>
                <a:gd name="connsiteX44" fmla="*/ 3869182 w 4932045"/>
                <a:gd name="connsiteY44" fmla="*/ 2260641 h 3395639"/>
                <a:gd name="connsiteX45" fmla="*/ 3908552 w 4932045"/>
                <a:gd name="connsiteY45" fmla="*/ 2302678 h 3395639"/>
                <a:gd name="connsiteX46" fmla="*/ 3943477 w 4932045"/>
                <a:gd name="connsiteY46" fmla="*/ 2339762 h 3395639"/>
                <a:gd name="connsiteX47" fmla="*/ 3977513 w 4932045"/>
                <a:gd name="connsiteY47" fmla="*/ 2376084 h 339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32045" h="3395639">
                  <a:moveTo>
                    <a:pt x="4932045" y="3395640"/>
                  </a:moveTo>
                  <a:lnTo>
                    <a:pt x="4854829" y="3395640"/>
                  </a:lnTo>
                  <a:lnTo>
                    <a:pt x="3935222" y="2414057"/>
                  </a:lnTo>
                  <a:lnTo>
                    <a:pt x="3900932" y="2377481"/>
                  </a:lnTo>
                  <a:lnTo>
                    <a:pt x="3866007" y="2340270"/>
                  </a:lnTo>
                  <a:lnTo>
                    <a:pt x="3826764" y="2298360"/>
                  </a:lnTo>
                  <a:lnTo>
                    <a:pt x="3788664" y="2258228"/>
                  </a:lnTo>
                  <a:lnTo>
                    <a:pt x="3750564" y="2217969"/>
                  </a:lnTo>
                  <a:lnTo>
                    <a:pt x="3712464" y="2177329"/>
                  </a:lnTo>
                  <a:lnTo>
                    <a:pt x="3676650" y="2139229"/>
                  </a:lnTo>
                  <a:lnTo>
                    <a:pt x="3640582" y="2100240"/>
                  </a:lnTo>
                  <a:lnTo>
                    <a:pt x="3602482" y="2058965"/>
                  </a:lnTo>
                  <a:lnTo>
                    <a:pt x="2540000" y="924601"/>
                  </a:lnTo>
                  <a:lnTo>
                    <a:pt x="2502916" y="885104"/>
                  </a:lnTo>
                  <a:lnTo>
                    <a:pt x="2465578" y="845226"/>
                  </a:lnTo>
                  <a:lnTo>
                    <a:pt x="2429383" y="807126"/>
                  </a:lnTo>
                  <a:lnTo>
                    <a:pt x="2387600" y="762549"/>
                  </a:lnTo>
                  <a:lnTo>
                    <a:pt x="2353564" y="726227"/>
                  </a:lnTo>
                  <a:lnTo>
                    <a:pt x="2320417" y="690540"/>
                  </a:lnTo>
                  <a:lnTo>
                    <a:pt x="2285238" y="652440"/>
                  </a:lnTo>
                  <a:lnTo>
                    <a:pt x="2251329" y="616245"/>
                  </a:lnTo>
                  <a:cubicBezTo>
                    <a:pt x="2238629" y="603545"/>
                    <a:pt x="2227326" y="590845"/>
                    <a:pt x="2215769" y="578145"/>
                  </a:cubicBezTo>
                  <a:lnTo>
                    <a:pt x="1991360" y="338750"/>
                  </a:lnTo>
                  <a:cubicBezTo>
                    <a:pt x="1659509" y="-18247"/>
                    <a:pt x="1090676" y="-38948"/>
                    <a:pt x="717296" y="295824"/>
                  </a:cubicBezTo>
                  <a:cubicBezTo>
                    <a:pt x="479298" y="509349"/>
                    <a:pt x="240199" y="721655"/>
                    <a:pt x="0" y="932729"/>
                  </a:cubicBezTo>
                  <a:lnTo>
                    <a:pt x="0" y="856529"/>
                  </a:lnTo>
                  <a:cubicBezTo>
                    <a:pt x="234273" y="649430"/>
                    <a:pt x="469138" y="442890"/>
                    <a:pt x="704596" y="236896"/>
                  </a:cubicBezTo>
                  <a:cubicBezTo>
                    <a:pt x="1079912" y="-92301"/>
                    <a:pt x="1645514" y="-76629"/>
                    <a:pt x="2002028" y="272837"/>
                  </a:cubicBezTo>
                  <a:cubicBezTo>
                    <a:pt x="2012950" y="283505"/>
                    <a:pt x="2105406" y="381422"/>
                    <a:pt x="2256663" y="542077"/>
                  </a:cubicBezTo>
                  <a:lnTo>
                    <a:pt x="2292223" y="580177"/>
                  </a:lnTo>
                  <a:lnTo>
                    <a:pt x="2326259" y="616499"/>
                  </a:lnTo>
                  <a:lnTo>
                    <a:pt x="2361311" y="653710"/>
                  </a:lnTo>
                  <a:lnTo>
                    <a:pt x="2394966" y="689524"/>
                  </a:lnTo>
                  <a:lnTo>
                    <a:pt x="2429129" y="725846"/>
                  </a:lnTo>
                  <a:lnTo>
                    <a:pt x="2470404" y="769915"/>
                  </a:lnTo>
                  <a:lnTo>
                    <a:pt x="2506599" y="808015"/>
                  </a:lnTo>
                  <a:lnTo>
                    <a:pt x="2543937" y="847766"/>
                  </a:lnTo>
                  <a:lnTo>
                    <a:pt x="2581021" y="887263"/>
                  </a:lnTo>
                  <a:cubicBezTo>
                    <a:pt x="2870708" y="1195873"/>
                    <a:pt x="3244342" y="1594272"/>
                    <a:pt x="3643630" y="2020230"/>
                  </a:cubicBezTo>
                  <a:lnTo>
                    <a:pt x="3683000" y="2062140"/>
                  </a:lnTo>
                  <a:lnTo>
                    <a:pt x="3720084" y="2101637"/>
                  </a:lnTo>
                  <a:cubicBezTo>
                    <a:pt x="3731768" y="2114337"/>
                    <a:pt x="3743706" y="2127037"/>
                    <a:pt x="3755644" y="2139737"/>
                  </a:cubicBezTo>
                  <a:lnTo>
                    <a:pt x="3793744" y="2180504"/>
                  </a:lnTo>
                  <a:lnTo>
                    <a:pt x="3831844" y="2220890"/>
                  </a:lnTo>
                  <a:lnTo>
                    <a:pt x="3869182" y="2260641"/>
                  </a:lnTo>
                  <a:cubicBezTo>
                    <a:pt x="3881882" y="2274611"/>
                    <a:pt x="3895471" y="2288581"/>
                    <a:pt x="3908552" y="2302678"/>
                  </a:cubicBezTo>
                  <a:lnTo>
                    <a:pt x="3943477" y="2339762"/>
                  </a:lnTo>
                  <a:cubicBezTo>
                    <a:pt x="3954653" y="2351827"/>
                    <a:pt x="3966083" y="2364019"/>
                    <a:pt x="3977513" y="2376084"/>
                  </a:cubicBezTo>
                  <a:close/>
                </a:path>
              </a:pathLst>
            </a:custGeom>
            <a:solidFill>
              <a:schemeClr val="accent2"/>
            </a:solidFill>
            <a:ln w="12692"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0E0CB3A9-8119-410A-A834-687368EAB2E5}"/>
                </a:ext>
              </a:extLst>
            </p:cNvPr>
            <p:cNvSpPr/>
            <p:nvPr/>
          </p:nvSpPr>
          <p:spPr>
            <a:xfrm>
              <a:off x="1286305" y="0"/>
              <a:ext cx="3110004" cy="7772400"/>
            </a:xfrm>
            <a:custGeom>
              <a:avLst/>
              <a:gdLst>
                <a:gd name="connsiteX0" fmla="*/ 2966544 w 3110004"/>
                <a:gd name="connsiteY0" fmla="*/ 6055995 h 7772400"/>
                <a:gd name="connsiteX1" fmla="*/ 2468704 w 3110004"/>
                <a:gd name="connsiteY1" fmla="*/ 6515989 h 7772400"/>
                <a:gd name="connsiteX2" fmla="*/ 2427048 w 3110004"/>
                <a:gd name="connsiteY2" fmla="*/ 6554089 h 7772400"/>
                <a:gd name="connsiteX3" fmla="*/ 2390218 w 3110004"/>
                <a:gd name="connsiteY3" fmla="*/ 6587744 h 7772400"/>
                <a:gd name="connsiteX4" fmla="*/ 2348435 w 3110004"/>
                <a:gd name="connsiteY4" fmla="*/ 6625844 h 7772400"/>
                <a:gd name="connsiteX5" fmla="*/ 2304620 w 3110004"/>
                <a:gd name="connsiteY5" fmla="*/ 6665849 h 7772400"/>
                <a:gd name="connsiteX6" fmla="*/ 2265250 w 3110004"/>
                <a:gd name="connsiteY6" fmla="*/ 6701790 h 7772400"/>
                <a:gd name="connsiteX7" fmla="*/ 2221943 w 3110004"/>
                <a:gd name="connsiteY7" fmla="*/ 6741414 h 7772400"/>
                <a:gd name="connsiteX8" fmla="*/ 2180795 w 3110004"/>
                <a:gd name="connsiteY8" fmla="*/ 6779514 h 7772400"/>
                <a:gd name="connsiteX9" fmla="*/ 2140536 w 3110004"/>
                <a:gd name="connsiteY9" fmla="*/ 6816344 h 7772400"/>
                <a:gd name="connsiteX10" fmla="*/ 2097102 w 3110004"/>
                <a:gd name="connsiteY10" fmla="*/ 6855841 h 7772400"/>
                <a:gd name="connsiteX11" fmla="*/ 1090119 w 3110004"/>
                <a:gd name="connsiteY11" fmla="*/ 7772400 h 7772400"/>
                <a:gd name="connsiteX12" fmla="*/ 1006426 w 3110004"/>
                <a:gd name="connsiteY12" fmla="*/ 7772400 h 7772400"/>
                <a:gd name="connsiteX13" fmla="*/ 2060526 w 3110004"/>
                <a:gd name="connsiteY13" fmla="*/ 6815836 h 7772400"/>
                <a:gd name="connsiteX14" fmla="*/ 2103960 w 3110004"/>
                <a:gd name="connsiteY14" fmla="*/ 6776466 h 7772400"/>
                <a:gd name="connsiteX15" fmla="*/ 2144346 w 3110004"/>
                <a:gd name="connsiteY15" fmla="*/ 6739890 h 7772400"/>
                <a:gd name="connsiteX16" fmla="*/ 2185494 w 3110004"/>
                <a:gd name="connsiteY16" fmla="*/ 6701790 h 7772400"/>
                <a:gd name="connsiteX17" fmla="*/ 2228928 w 3110004"/>
                <a:gd name="connsiteY17" fmla="*/ 6662420 h 7772400"/>
                <a:gd name="connsiteX18" fmla="*/ 2268425 w 3110004"/>
                <a:gd name="connsiteY18" fmla="*/ 6626607 h 7772400"/>
                <a:gd name="connsiteX19" fmla="*/ 2312367 w 3110004"/>
                <a:gd name="connsiteY19" fmla="*/ 6586856 h 7772400"/>
                <a:gd name="connsiteX20" fmla="*/ 2354277 w 3110004"/>
                <a:gd name="connsiteY20" fmla="*/ 6548756 h 7772400"/>
                <a:gd name="connsiteX21" fmla="*/ 2391234 w 3110004"/>
                <a:gd name="connsiteY21" fmla="*/ 6515100 h 7772400"/>
                <a:gd name="connsiteX22" fmla="*/ 2433144 w 3110004"/>
                <a:gd name="connsiteY22" fmla="*/ 6477000 h 7772400"/>
                <a:gd name="connsiteX23" fmla="*/ 2847672 w 3110004"/>
                <a:gd name="connsiteY23" fmla="*/ 6102604 h 7772400"/>
                <a:gd name="connsiteX24" fmla="*/ 2879422 w 3110004"/>
                <a:gd name="connsiteY24" fmla="*/ 5293106 h 7772400"/>
                <a:gd name="connsiteX25" fmla="*/ 2129106 w 3110004"/>
                <a:gd name="connsiteY25" fmla="*/ 4507865 h 7772400"/>
                <a:gd name="connsiteX26" fmla="*/ 2123264 w 3110004"/>
                <a:gd name="connsiteY26" fmla="*/ 4501642 h 7772400"/>
                <a:gd name="connsiteX27" fmla="*/ 2097864 w 3110004"/>
                <a:gd name="connsiteY27" fmla="*/ 4474591 h 7772400"/>
                <a:gd name="connsiteX28" fmla="*/ 2092657 w 3110004"/>
                <a:gd name="connsiteY28" fmla="*/ 4469130 h 7772400"/>
                <a:gd name="connsiteX29" fmla="*/ 2058494 w 3110004"/>
                <a:gd name="connsiteY29" fmla="*/ 4432808 h 7772400"/>
                <a:gd name="connsiteX30" fmla="*/ 2056335 w 3110004"/>
                <a:gd name="connsiteY30" fmla="*/ 4430649 h 7772400"/>
                <a:gd name="connsiteX31" fmla="*/ 2045159 w 3110004"/>
                <a:gd name="connsiteY31" fmla="*/ 4418838 h 7772400"/>
                <a:gd name="connsiteX32" fmla="*/ 2021537 w 3110004"/>
                <a:gd name="connsiteY32" fmla="*/ 4393438 h 7772400"/>
                <a:gd name="connsiteX33" fmla="*/ 1979627 w 3110004"/>
                <a:gd name="connsiteY33" fmla="*/ 4349115 h 7772400"/>
                <a:gd name="connsiteX34" fmla="*/ 1945337 w 3110004"/>
                <a:gd name="connsiteY34" fmla="*/ 4312793 h 7772400"/>
                <a:gd name="connsiteX35" fmla="*/ 1915111 w 3110004"/>
                <a:gd name="connsiteY35" fmla="*/ 4280789 h 7772400"/>
                <a:gd name="connsiteX36" fmla="*/ 1881075 w 3110004"/>
                <a:gd name="connsiteY36" fmla="*/ 4244721 h 7772400"/>
                <a:gd name="connsiteX37" fmla="*/ 1847547 w 3110004"/>
                <a:gd name="connsiteY37" fmla="*/ 4209288 h 7772400"/>
                <a:gd name="connsiteX38" fmla="*/ 1815797 w 3110004"/>
                <a:gd name="connsiteY38" fmla="*/ 4175506 h 7772400"/>
                <a:gd name="connsiteX39" fmla="*/ 1812114 w 3110004"/>
                <a:gd name="connsiteY39" fmla="*/ 4171569 h 7772400"/>
                <a:gd name="connsiteX40" fmla="*/ 243283 w 3110004"/>
                <a:gd name="connsiteY40" fmla="*/ 2515108 h 7772400"/>
                <a:gd name="connsiteX41" fmla="*/ 4904 w 3110004"/>
                <a:gd name="connsiteY41" fmla="*/ 1863598 h 7772400"/>
                <a:gd name="connsiteX42" fmla="*/ 252427 w 3110004"/>
                <a:gd name="connsiteY42" fmla="*/ 1377950 h 7772400"/>
                <a:gd name="connsiteX43" fmla="*/ 489663 w 3110004"/>
                <a:gd name="connsiteY43" fmla="*/ 1165606 h 7772400"/>
                <a:gd name="connsiteX44" fmla="*/ 889078 w 3110004"/>
                <a:gd name="connsiteY44" fmla="*/ 812927 h 7772400"/>
                <a:gd name="connsiteX45" fmla="*/ 928194 w 3110004"/>
                <a:gd name="connsiteY45" fmla="*/ 778383 h 7772400"/>
                <a:gd name="connsiteX46" fmla="*/ 967437 w 3110004"/>
                <a:gd name="connsiteY46" fmla="*/ 743585 h 7772400"/>
                <a:gd name="connsiteX47" fmla="*/ 1005918 w 3110004"/>
                <a:gd name="connsiteY47" fmla="*/ 711200 h 7772400"/>
                <a:gd name="connsiteX48" fmla="*/ 1044907 w 3110004"/>
                <a:gd name="connsiteY48" fmla="*/ 676656 h 7772400"/>
                <a:gd name="connsiteX49" fmla="*/ 1083896 w 3110004"/>
                <a:gd name="connsiteY49" fmla="*/ 642239 h 7772400"/>
                <a:gd name="connsiteX50" fmla="*/ 1115265 w 3110004"/>
                <a:gd name="connsiteY50" fmla="*/ 614553 h 7772400"/>
                <a:gd name="connsiteX51" fmla="*/ 1154127 w 3110004"/>
                <a:gd name="connsiteY51" fmla="*/ 580136 h 7772400"/>
                <a:gd name="connsiteX52" fmla="*/ 1192227 w 3110004"/>
                <a:gd name="connsiteY52" fmla="*/ 546862 h 7772400"/>
                <a:gd name="connsiteX53" fmla="*/ 1230327 w 3110004"/>
                <a:gd name="connsiteY53" fmla="*/ 512826 h 7772400"/>
                <a:gd name="connsiteX54" fmla="*/ 1810844 w 3110004"/>
                <a:gd name="connsiteY54" fmla="*/ 0 h 7772400"/>
                <a:gd name="connsiteX55" fmla="*/ 1892378 w 3110004"/>
                <a:gd name="connsiteY55" fmla="*/ 0 h 7772400"/>
                <a:gd name="connsiteX56" fmla="*/ 1265125 w 3110004"/>
                <a:gd name="connsiteY56" fmla="*/ 554482 h 7772400"/>
                <a:gd name="connsiteX57" fmla="*/ 1227025 w 3110004"/>
                <a:gd name="connsiteY57" fmla="*/ 588772 h 7772400"/>
                <a:gd name="connsiteX58" fmla="*/ 1188925 w 3110004"/>
                <a:gd name="connsiteY58" fmla="*/ 622046 h 7772400"/>
                <a:gd name="connsiteX59" fmla="*/ 1150063 w 3110004"/>
                <a:gd name="connsiteY59" fmla="*/ 656463 h 7772400"/>
                <a:gd name="connsiteX60" fmla="*/ 1118694 w 3110004"/>
                <a:gd name="connsiteY60" fmla="*/ 684149 h 7772400"/>
                <a:gd name="connsiteX61" fmla="*/ 1079578 w 3110004"/>
                <a:gd name="connsiteY61" fmla="*/ 718693 h 7772400"/>
                <a:gd name="connsiteX62" fmla="*/ 1040716 w 3110004"/>
                <a:gd name="connsiteY62" fmla="*/ 753110 h 7772400"/>
                <a:gd name="connsiteX63" fmla="*/ 1002616 w 3110004"/>
                <a:gd name="connsiteY63" fmla="*/ 787273 h 7772400"/>
                <a:gd name="connsiteX64" fmla="*/ 963373 w 3110004"/>
                <a:gd name="connsiteY64" fmla="*/ 822071 h 7772400"/>
                <a:gd name="connsiteX65" fmla="*/ 923495 w 3110004"/>
                <a:gd name="connsiteY65" fmla="*/ 856615 h 7772400"/>
                <a:gd name="connsiteX66" fmla="*/ 428830 w 3110004"/>
                <a:gd name="connsiteY66" fmla="*/ 1294638 h 7772400"/>
                <a:gd name="connsiteX67" fmla="*/ 198960 w 3110004"/>
                <a:gd name="connsiteY67" fmla="*/ 1518793 h 7772400"/>
                <a:gd name="connsiteX68" fmla="*/ 259539 w 3110004"/>
                <a:gd name="connsiteY68" fmla="*/ 2452751 h 7772400"/>
                <a:gd name="connsiteX69" fmla="*/ 1851865 w 3110004"/>
                <a:gd name="connsiteY69" fmla="*/ 4137406 h 7772400"/>
                <a:gd name="connsiteX70" fmla="*/ 1854786 w 3110004"/>
                <a:gd name="connsiteY70" fmla="*/ 4140581 h 7772400"/>
                <a:gd name="connsiteX71" fmla="*/ 1887552 w 3110004"/>
                <a:gd name="connsiteY71" fmla="*/ 4174744 h 7772400"/>
                <a:gd name="connsiteX72" fmla="*/ 1921207 w 3110004"/>
                <a:gd name="connsiteY72" fmla="*/ 4210050 h 7772400"/>
                <a:gd name="connsiteX73" fmla="*/ 1955370 w 3110004"/>
                <a:gd name="connsiteY73" fmla="*/ 4245991 h 7772400"/>
                <a:gd name="connsiteX74" fmla="*/ 1985723 w 3110004"/>
                <a:gd name="connsiteY74" fmla="*/ 4277614 h 7772400"/>
                <a:gd name="connsiteX75" fmla="*/ 2020140 w 3110004"/>
                <a:gd name="connsiteY75" fmla="*/ 4313809 h 7772400"/>
                <a:gd name="connsiteX76" fmla="*/ 2062177 w 3110004"/>
                <a:gd name="connsiteY76" fmla="*/ 4357878 h 7772400"/>
                <a:gd name="connsiteX77" fmla="*/ 2087577 w 3110004"/>
                <a:gd name="connsiteY77" fmla="*/ 4384802 h 7772400"/>
                <a:gd name="connsiteX78" fmla="*/ 2097356 w 3110004"/>
                <a:gd name="connsiteY78" fmla="*/ 4395089 h 7772400"/>
                <a:gd name="connsiteX79" fmla="*/ 2099134 w 3110004"/>
                <a:gd name="connsiteY79" fmla="*/ 4396867 h 7772400"/>
                <a:gd name="connsiteX80" fmla="*/ 2133424 w 3110004"/>
                <a:gd name="connsiteY80" fmla="*/ 4432681 h 7772400"/>
                <a:gd name="connsiteX81" fmla="*/ 2138758 w 3110004"/>
                <a:gd name="connsiteY81" fmla="*/ 4438396 h 7772400"/>
                <a:gd name="connsiteX82" fmla="*/ 2164158 w 3110004"/>
                <a:gd name="connsiteY82" fmla="*/ 4465447 h 7772400"/>
                <a:gd name="connsiteX83" fmla="*/ 2169873 w 3110004"/>
                <a:gd name="connsiteY83" fmla="*/ 4471416 h 7772400"/>
                <a:gd name="connsiteX84" fmla="*/ 2956003 w 3110004"/>
                <a:gd name="connsiteY84" fmla="*/ 5299837 h 7772400"/>
                <a:gd name="connsiteX85" fmla="*/ 2966544 w 3110004"/>
                <a:gd name="connsiteY85" fmla="*/ 6055995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10004" h="7772400">
                  <a:moveTo>
                    <a:pt x="2966544" y="6055995"/>
                  </a:moveTo>
                  <a:cubicBezTo>
                    <a:pt x="2944827" y="6079109"/>
                    <a:pt x="2750644" y="6258306"/>
                    <a:pt x="2468704" y="6515989"/>
                  </a:cubicBezTo>
                  <a:lnTo>
                    <a:pt x="2427048" y="6554089"/>
                  </a:lnTo>
                  <a:lnTo>
                    <a:pt x="2390218" y="6587744"/>
                  </a:lnTo>
                  <a:lnTo>
                    <a:pt x="2348435" y="6625844"/>
                  </a:lnTo>
                  <a:lnTo>
                    <a:pt x="2304620" y="6665849"/>
                  </a:lnTo>
                  <a:lnTo>
                    <a:pt x="2265250" y="6701790"/>
                  </a:lnTo>
                  <a:lnTo>
                    <a:pt x="2221943" y="6741414"/>
                  </a:lnTo>
                  <a:lnTo>
                    <a:pt x="2180795" y="6779514"/>
                  </a:lnTo>
                  <a:cubicBezTo>
                    <a:pt x="2167460" y="6792214"/>
                    <a:pt x="2153998" y="6803898"/>
                    <a:pt x="2140536" y="6816344"/>
                  </a:cubicBezTo>
                  <a:lnTo>
                    <a:pt x="2097102" y="6855841"/>
                  </a:lnTo>
                  <a:cubicBezTo>
                    <a:pt x="1784174" y="7141083"/>
                    <a:pt x="1425653" y="7467600"/>
                    <a:pt x="1090119" y="7772400"/>
                  </a:cubicBezTo>
                  <a:lnTo>
                    <a:pt x="1006426" y="7772400"/>
                  </a:lnTo>
                  <a:cubicBezTo>
                    <a:pt x="1358597" y="7452741"/>
                    <a:pt x="1738073" y="7108318"/>
                    <a:pt x="2060526" y="6815836"/>
                  </a:cubicBezTo>
                  <a:lnTo>
                    <a:pt x="2103960" y="6776466"/>
                  </a:lnTo>
                  <a:lnTo>
                    <a:pt x="2144346" y="6739890"/>
                  </a:lnTo>
                  <a:lnTo>
                    <a:pt x="2185494" y="6701790"/>
                  </a:lnTo>
                  <a:lnTo>
                    <a:pt x="2228928" y="6662420"/>
                  </a:lnTo>
                  <a:lnTo>
                    <a:pt x="2268425" y="6626607"/>
                  </a:lnTo>
                  <a:lnTo>
                    <a:pt x="2312367" y="6586856"/>
                  </a:lnTo>
                  <a:lnTo>
                    <a:pt x="2354277" y="6548756"/>
                  </a:lnTo>
                  <a:lnTo>
                    <a:pt x="2391234" y="6515100"/>
                  </a:lnTo>
                  <a:lnTo>
                    <a:pt x="2433144" y="6477000"/>
                  </a:lnTo>
                  <a:cubicBezTo>
                    <a:pt x="2671904" y="6261100"/>
                    <a:pt x="2832178" y="6115685"/>
                    <a:pt x="2847672" y="6102604"/>
                  </a:cubicBezTo>
                  <a:cubicBezTo>
                    <a:pt x="3101672" y="5887466"/>
                    <a:pt x="3121865" y="5532882"/>
                    <a:pt x="2879422" y="5293106"/>
                  </a:cubicBezTo>
                  <a:cubicBezTo>
                    <a:pt x="2781632" y="5196332"/>
                    <a:pt x="2406347" y="4800981"/>
                    <a:pt x="2129106" y="4507865"/>
                  </a:cubicBezTo>
                  <a:lnTo>
                    <a:pt x="2123264" y="4501642"/>
                  </a:lnTo>
                  <a:lnTo>
                    <a:pt x="2097864" y="4474591"/>
                  </a:lnTo>
                  <a:cubicBezTo>
                    <a:pt x="2096213" y="4472686"/>
                    <a:pt x="2094435" y="4470908"/>
                    <a:pt x="2092657" y="4469130"/>
                  </a:cubicBezTo>
                  <a:lnTo>
                    <a:pt x="2058494" y="4432808"/>
                  </a:lnTo>
                  <a:lnTo>
                    <a:pt x="2056335" y="4430649"/>
                  </a:lnTo>
                  <a:lnTo>
                    <a:pt x="2045159" y="4418838"/>
                  </a:lnTo>
                  <a:lnTo>
                    <a:pt x="2021537" y="4393438"/>
                  </a:lnTo>
                  <a:cubicBezTo>
                    <a:pt x="2007059" y="4378071"/>
                    <a:pt x="1993089" y="4363212"/>
                    <a:pt x="1979627" y="4349115"/>
                  </a:cubicBezTo>
                  <a:lnTo>
                    <a:pt x="1945337" y="4312793"/>
                  </a:lnTo>
                  <a:lnTo>
                    <a:pt x="1915111" y="4280789"/>
                  </a:lnTo>
                  <a:lnTo>
                    <a:pt x="1881075" y="4244721"/>
                  </a:lnTo>
                  <a:lnTo>
                    <a:pt x="1847547" y="4209288"/>
                  </a:lnTo>
                  <a:lnTo>
                    <a:pt x="1815797" y="4175506"/>
                  </a:lnTo>
                  <a:cubicBezTo>
                    <a:pt x="1815797" y="4175506"/>
                    <a:pt x="1814273" y="4173728"/>
                    <a:pt x="1812114" y="4171569"/>
                  </a:cubicBezTo>
                  <a:cubicBezTo>
                    <a:pt x="1744296" y="4098163"/>
                    <a:pt x="745314" y="3042031"/>
                    <a:pt x="243283" y="2515108"/>
                  </a:cubicBezTo>
                  <a:cubicBezTo>
                    <a:pt x="66245" y="2329307"/>
                    <a:pt x="-22528" y="2115566"/>
                    <a:pt x="4904" y="1863598"/>
                  </a:cubicBezTo>
                  <a:cubicBezTo>
                    <a:pt x="25478" y="1673733"/>
                    <a:pt x="102440" y="1507998"/>
                    <a:pt x="252427" y="1377950"/>
                  </a:cubicBezTo>
                  <a:cubicBezTo>
                    <a:pt x="332564" y="1308354"/>
                    <a:pt x="410161" y="1235964"/>
                    <a:pt x="489663" y="1165606"/>
                  </a:cubicBezTo>
                  <a:lnTo>
                    <a:pt x="889078" y="812927"/>
                  </a:lnTo>
                  <a:cubicBezTo>
                    <a:pt x="901778" y="801243"/>
                    <a:pt x="914478" y="789813"/>
                    <a:pt x="928194" y="778383"/>
                  </a:cubicBezTo>
                  <a:lnTo>
                    <a:pt x="967437" y="743585"/>
                  </a:lnTo>
                  <a:lnTo>
                    <a:pt x="1005918" y="711200"/>
                  </a:lnTo>
                  <a:cubicBezTo>
                    <a:pt x="1018618" y="699516"/>
                    <a:pt x="1031318" y="688086"/>
                    <a:pt x="1044907" y="676656"/>
                  </a:cubicBezTo>
                  <a:lnTo>
                    <a:pt x="1083896" y="642239"/>
                  </a:lnTo>
                  <a:lnTo>
                    <a:pt x="1115265" y="614553"/>
                  </a:lnTo>
                  <a:lnTo>
                    <a:pt x="1154127" y="580136"/>
                  </a:lnTo>
                  <a:lnTo>
                    <a:pt x="1192227" y="546862"/>
                  </a:lnTo>
                  <a:lnTo>
                    <a:pt x="1230327" y="512826"/>
                  </a:lnTo>
                  <a:lnTo>
                    <a:pt x="1810844" y="0"/>
                  </a:lnTo>
                  <a:lnTo>
                    <a:pt x="1892378" y="0"/>
                  </a:lnTo>
                  <a:lnTo>
                    <a:pt x="1265125" y="554482"/>
                  </a:lnTo>
                  <a:lnTo>
                    <a:pt x="1227025" y="588772"/>
                  </a:lnTo>
                  <a:lnTo>
                    <a:pt x="1188925" y="622046"/>
                  </a:lnTo>
                  <a:lnTo>
                    <a:pt x="1150063" y="656463"/>
                  </a:lnTo>
                  <a:lnTo>
                    <a:pt x="1118694" y="684149"/>
                  </a:lnTo>
                  <a:lnTo>
                    <a:pt x="1079578" y="718693"/>
                  </a:lnTo>
                  <a:lnTo>
                    <a:pt x="1040716" y="753110"/>
                  </a:lnTo>
                  <a:lnTo>
                    <a:pt x="1002616" y="787273"/>
                  </a:lnTo>
                  <a:lnTo>
                    <a:pt x="963373" y="822071"/>
                  </a:lnTo>
                  <a:lnTo>
                    <a:pt x="923495" y="856615"/>
                  </a:lnTo>
                  <a:cubicBezTo>
                    <a:pt x="758560" y="1002580"/>
                    <a:pt x="593676" y="1148588"/>
                    <a:pt x="428830" y="1294638"/>
                  </a:cubicBezTo>
                  <a:cubicBezTo>
                    <a:pt x="348566" y="1365758"/>
                    <a:pt x="262968" y="1434338"/>
                    <a:pt x="198960" y="1518793"/>
                  </a:cubicBezTo>
                  <a:cubicBezTo>
                    <a:pt x="-16305" y="1800733"/>
                    <a:pt x="12778" y="2191893"/>
                    <a:pt x="259539" y="2452751"/>
                  </a:cubicBezTo>
                  <a:cubicBezTo>
                    <a:pt x="683592" y="2900299"/>
                    <a:pt x="1729437" y="4006723"/>
                    <a:pt x="1851865" y="4137406"/>
                  </a:cubicBezTo>
                  <a:lnTo>
                    <a:pt x="1854786" y="4140581"/>
                  </a:lnTo>
                  <a:lnTo>
                    <a:pt x="1887552" y="4174744"/>
                  </a:lnTo>
                  <a:cubicBezTo>
                    <a:pt x="1896823" y="4184650"/>
                    <a:pt x="1908126" y="4196461"/>
                    <a:pt x="1921207" y="4210050"/>
                  </a:cubicBezTo>
                  <a:lnTo>
                    <a:pt x="1955370" y="4245991"/>
                  </a:lnTo>
                  <a:lnTo>
                    <a:pt x="1985723" y="4277614"/>
                  </a:lnTo>
                  <a:lnTo>
                    <a:pt x="2020140" y="4313809"/>
                  </a:lnTo>
                  <a:lnTo>
                    <a:pt x="2062177" y="4357878"/>
                  </a:lnTo>
                  <a:lnTo>
                    <a:pt x="2087577" y="4384802"/>
                  </a:lnTo>
                  <a:lnTo>
                    <a:pt x="2097356" y="4395089"/>
                  </a:lnTo>
                  <a:lnTo>
                    <a:pt x="2099134" y="4396867"/>
                  </a:lnTo>
                  <a:cubicBezTo>
                    <a:pt x="2110310" y="4408551"/>
                    <a:pt x="2121613" y="4420489"/>
                    <a:pt x="2133424" y="4432681"/>
                  </a:cubicBezTo>
                  <a:cubicBezTo>
                    <a:pt x="2135037" y="4434625"/>
                    <a:pt x="2136815" y="4436529"/>
                    <a:pt x="2138758" y="4438396"/>
                  </a:cubicBezTo>
                  <a:lnTo>
                    <a:pt x="2164158" y="4465447"/>
                  </a:lnTo>
                  <a:lnTo>
                    <a:pt x="2169873" y="4471416"/>
                  </a:lnTo>
                  <a:cubicBezTo>
                    <a:pt x="2440637" y="4755515"/>
                    <a:pt x="2809572" y="5142992"/>
                    <a:pt x="2956003" y="5299837"/>
                  </a:cubicBezTo>
                  <a:cubicBezTo>
                    <a:pt x="3154758" y="5511800"/>
                    <a:pt x="3164156" y="5845810"/>
                    <a:pt x="2966544" y="6055995"/>
                  </a:cubicBezTo>
                  <a:close/>
                </a:path>
              </a:pathLst>
            </a:custGeom>
            <a:solidFill>
              <a:schemeClr val="accent2"/>
            </a:solidFill>
            <a:ln w="12692"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BE53AF2C-873A-49F4-976D-906DD3DFE91B}"/>
                </a:ext>
              </a:extLst>
            </p:cNvPr>
            <p:cNvSpPr/>
            <p:nvPr/>
          </p:nvSpPr>
          <p:spPr>
            <a:xfrm>
              <a:off x="1174638" y="0"/>
              <a:ext cx="3110154" cy="7772400"/>
            </a:xfrm>
            <a:custGeom>
              <a:avLst/>
              <a:gdLst>
                <a:gd name="connsiteX0" fmla="*/ 2936987 w 3110154"/>
                <a:gd name="connsiteY0" fmla="*/ 6051423 h 7772400"/>
                <a:gd name="connsiteX1" fmla="*/ 2507727 w 3110154"/>
                <a:gd name="connsiteY1" fmla="*/ 6438519 h 7772400"/>
                <a:gd name="connsiteX2" fmla="*/ 2465944 w 3110154"/>
                <a:gd name="connsiteY2" fmla="*/ 6476619 h 7772400"/>
                <a:gd name="connsiteX3" fmla="*/ 2428860 w 3110154"/>
                <a:gd name="connsiteY3" fmla="*/ 6510147 h 7772400"/>
                <a:gd name="connsiteX4" fmla="*/ 2386696 w 3110154"/>
                <a:gd name="connsiteY4" fmla="*/ 6548247 h 7772400"/>
                <a:gd name="connsiteX5" fmla="*/ 2342881 w 3110154"/>
                <a:gd name="connsiteY5" fmla="*/ 6587744 h 7772400"/>
                <a:gd name="connsiteX6" fmla="*/ 2303384 w 3110154"/>
                <a:gd name="connsiteY6" fmla="*/ 6623558 h 7772400"/>
                <a:gd name="connsiteX7" fmla="*/ 2259950 w 3110154"/>
                <a:gd name="connsiteY7" fmla="*/ 6662801 h 7772400"/>
                <a:gd name="connsiteX8" fmla="*/ 2218675 w 3110154"/>
                <a:gd name="connsiteY8" fmla="*/ 6700012 h 7772400"/>
                <a:gd name="connsiteX9" fmla="*/ 2178162 w 3110154"/>
                <a:gd name="connsiteY9" fmla="*/ 6736588 h 7772400"/>
                <a:gd name="connsiteX10" fmla="*/ 2134728 w 3110154"/>
                <a:gd name="connsiteY10" fmla="*/ 6775832 h 7772400"/>
                <a:gd name="connsiteX11" fmla="*/ 1031479 w 3110154"/>
                <a:gd name="connsiteY11" fmla="*/ 7772400 h 7772400"/>
                <a:gd name="connsiteX12" fmla="*/ 948548 w 3110154"/>
                <a:gd name="connsiteY12" fmla="*/ 7772400 h 7772400"/>
                <a:gd name="connsiteX13" fmla="*/ 2096628 w 3110154"/>
                <a:gd name="connsiteY13" fmla="*/ 6734302 h 7772400"/>
                <a:gd name="connsiteX14" fmla="*/ 2140062 w 3110154"/>
                <a:gd name="connsiteY14" fmla="*/ 6695059 h 7772400"/>
                <a:gd name="connsiteX15" fmla="*/ 2180448 w 3110154"/>
                <a:gd name="connsiteY15" fmla="*/ 6658483 h 7772400"/>
                <a:gd name="connsiteX16" fmla="*/ 2221723 w 3110154"/>
                <a:gd name="connsiteY16" fmla="*/ 6621145 h 7772400"/>
                <a:gd name="connsiteX17" fmla="*/ 2265030 w 3110154"/>
                <a:gd name="connsiteY17" fmla="*/ 6582029 h 7772400"/>
                <a:gd name="connsiteX18" fmla="*/ 2304527 w 3110154"/>
                <a:gd name="connsiteY18" fmla="*/ 6546215 h 7772400"/>
                <a:gd name="connsiteX19" fmla="*/ 2348088 w 3110154"/>
                <a:gd name="connsiteY19" fmla="*/ 6506845 h 7772400"/>
                <a:gd name="connsiteX20" fmla="*/ 2390252 w 3110154"/>
                <a:gd name="connsiteY20" fmla="*/ 6468745 h 7772400"/>
                <a:gd name="connsiteX21" fmla="*/ 2427336 w 3110154"/>
                <a:gd name="connsiteY21" fmla="*/ 6435090 h 7772400"/>
                <a:gd name="connsiteX22" fmla="*/ 2468992 w 3110154"/>
                <a:gd name="connsiteY22" fmla="*/ 6396990 h 7772400"/>
                <a:gd name="connsiteX23" fmla="*/ 2924541 w 3110154"/>
                <a:gd name="connsiteY23" fmla="*/ 5984494 h 7772400"/>
                <a:gd name="connsiteX24" fmla="*/ 3019029 w 3110154"/>
                <a:gd name="connsiteY24" fmla="*/ 5518658 h 7772400"/>
                <a:gd name="connsiteX25" fmla="*/ 2850500 w 3110154"/>
                <a:gd name="connsiteY25" fmla="*/ 5303647 h 7772400"/>
                <a:gd name="connsiteX26" fmla="*/ 2163557 w 3110154"/>
                <a:gd name="connsiteY26" fmla="*/ 4578604 h 7772400"/>
                <a:gd name="connsiteX27" fmla="*/ 2157207 w 3110154"/>
                <a:gd name="connsiteY27" fmla="*/ 4572000 h 7772400"/>
                <a:gd name="connsiteX28" fmla="*/ 2131807 w 3110154"/>
                <a:gd name="connsiteY28" fmla="*/ 4544949 h 7772400"/>
                <a:gd name="connsiteX29" fmla="*/ 2126854 w 3110154"/>
                <a:gd name="connsiteY29" fmla="*/ 4539742 h 7772400"/>
                <a:gd name="connsiteX30" fmla="*/ 2092183 w 3110154"/>
                <a:gd name="connsiteY30" fmla="*/ 4503293 h 7772400"/>
                <a:gd name="connsiteX31" fmla="*/ 2089389 w 3110154"/>
                <a:gd name="connsiteY31" fmla="*/ 4500372 h 7772400"/>
                <a:gd name="connsiteX32" fmla="*/ 2075673 w 3110154"/>
                <a:gd name="connsiteY32" fmla="*/ 4485894 h 7772400"/>
                <a:gd name="connsiteX33" fmla="*/ 2055353 w 3110154"/>
                <a:gd name="connsiteY33" fmla="*/ 4464431 h 7772400"/>
                <a:gd name="connsiteX34" fmla="*/ 2013443 w 3110154"/>
                <a:gd name="connsiteY34" fmla="*/ 4420235 h 7772400"/>
                <a:gd name="connsiteX35" fmla="*/ 1979026 w 3110154"/>
                <a:gd name="connsiteY35" fmla="*/ 4383913 h 7772400"/>
                <a:gd name="connsiteX36" fmla="*/ 1948419 w 3110154"/>
                <a:gd name="connsiteY36" fmla="*/ 4351655 h 7772400"/>
                <a:gd name="connsiteX37" fmla="*/ 1914129 w 3110154"/>
                <a:gd name="connsiteY37" fmla="*/ 4315587 h 7772400"/>
                <a:gd name="connsiteX38" fmla="*/ 1880347 w 3110154"/>
                <a:gd name="connsiteY38" fmla="*/ 4279900 h 7772400"/>
                <a:gd name="connsiteX39" fmla="*/ 1844660 w 3110154"/>
                <a:gd name="connsiteY39" fmla="*/ 4241800 h 7772400"/>
                <a:gd name="connsiteX40" fmla="*/ 1582151 w 3110154"/>
                <a:gd name="connsiteY40" fmla="*/ 3966210 h 7772400"/>
                <a:gd name="connsiteX41" fmla="*/ 1245093 w 3110154"/>
                <a:gd name="connsiteY41" fmla="*/ 3610610 h 7772400"/>
                <a:gd name="connsiteX42" fmla="*/ 427086 w 3110154"/>
                <a:gd name="connsiteY42" fmla="*/ 2748153 h 7772400"/>
                <a:gd name="connsiteX43" fmla="*/ 189469 w 3110154"/>
                <a:gd name="connsiteY43" fmla="*/ 2488565 h 7772400"/>
                <a:gd name="connsiteX44" fmla="*/ 312024 w 3110154"/>
                <a:gd name="connsiteY44" fmla="*/ 1276096 h 7772400"/>
                <a:gd name="connsiteX45" fmla="*/ 930641 w 3110154"/>
                <a:gd name="connsiteY45" fmla="*/ 729996 h 7772400"/>
                <a:gd name="connsiteX46" fmla="*/ 969757 w 3110154"/>
                <a:gd name="connsiteY46" fmla="*/ 695579 h 7772400"/>
                <a:gd name="connsiteX47" fmla="*/ 1009762 w 3110154"/>
                <a:gd name="connsiteY47" fmla="*/ 660400 h 7772400"/>
                <a:gd name="connsiteX48" fmla="*/ 1047862 w 3110154"/>
                <a:gd name="connsiteY48" fmla="*/ 626237 h 7772400"/>
                <a:gd name="connsiteX49" fmla="*/ 1087105 w 3110154"/>
                <a:gd name="connsiteY49" fmla="*/ 591693 h 7772400"/>
                <a:gd name="connsiteX50" fmla="*/ 1126094 w 3110154"/>
                <a:gd name="connsiteY50" fmla="*/ 557276 h 7772400"/>
                <a:gd name="connsiteX51" fmla="*/ 1157209 w 3110154"/>
                <a:gd name="connsiteY51" fmla="*/ 529844 h 7772400"/>
                <a:gd name="connsiteX52" fmla="*/ 1196198 w 3110154"/>
                <a:gd name="connsiteY52" fmla="*/ 495300 h 7772400"/>
                <a:gd name="connsiteX53" fmla="*/ 1234298 w 3110154"/>
                <a:gd name="connsiteY53" fmla="*/ 462026 h 7772400"/>
                <a:gd name="connsiteX54" fmla="*/ 1272398 w 3110154"/>
                <a:gd name="connsiteY54" fmla="*/ 427990 h 7772400"/>
                <a:gd name="connsiteX55" fmla="*/ 1759062 w 3110154"/>
                <a:gd name="connsiteY55" fmla="*/ 0 h 7772400"/>
                <a:gd name="connsiteX56" fmla="*/ 1844279 w 3110154"/>
                <a:gd name="connsiteY56" fmla="*/ 0 h 7772400"/>
                <a:gd name="connsiteX57" fmla="*/ 1309482 w 3110154"/>
                <a:gd name="connsiteY57" fmla="*/ 472948 h 7772400"/>
                <a:gd name="connsiteX58" fmla="*/ 1271382 w 3110154"/>
                <a:gd name="connsiteY58" fmla="*/ 507111 h 7772400"/>
                <a:gd name="connsiteX59" fmla="*/ 1233282 w 3110154"/>
                <a:gd name="connsiteY59" fmla="*/ 540385 h 7772400"/>
                <a:gd name="connsiteX60" fmla="*/ 1194293 w 3110154"/>
                <a:gd name="connsiteY60" fmla="*/ 574929 h 7772400"/>
                <a:gd name="connsiteX61" fmla="*/ 1163178 w 3110154"/>
                <a:gd name="connsiteY61" fmla="*/ 602488 h 7772400"/>
                <a:gd name="connsiteX62" fmla="*/ 1124062 w 3110154"/>
                <a:gd name="connsiteY62" fmla="*/ 636905 h 7772400"/>
                <a:gd name="connsiteX63" fmla="*/ 1084946 w 3110154"/>
                <a:gd name="connsiteY63" fmla="*/ 671576 h 7772400"/>
                <a:gd name="connsiteX64" fmla="*/ 1046846 w 3110154"/>
                <a:gd name="connsiteY64" fmla="*/ 705739 h 7772400"/>
                <a:gd name="connsiteX65" fmla="*/ 1007476 w 3110154"/>
                <a:gd name="connsiteY65" fmla="*/ 740537 h 7772400"/>
                <a:gd name="connsiteX66" fmla="*/ 968106 w 3110154"/>
                <a:gd name="connsiteY66" fmla="*/ 774700 h 7772400"/>
                <a:gd name="connsiteX67" fmla="*/ 314945 w 3110154"/>
                <a:gd name="connsiteY67" fmla="*/ 1353312 h 7772400"/>
                <a:gd name="connsiteX68" fmla="*/ 63866 w 3110154"/>
                <a:gd name="connsiteY68" fmla="*/ 1851787 h 7772400"/>
                <a:gd name="connsiteX69" fmla="*/ 300594 w 3110154"/>
                <a:gd name="connsiteY69" fmla="*/ 2534031 h 7772400"/>
                <a:gd name="connsiteX70" fmla="*/ 1880093 w 3110154"/>
                <a:gd name="connsiteY70" fmla="*/ 4208526 h 7772400"/>
                <a:gd name="connsiteX71" fmla="*/ 1893682 w 3110154"/>
                <a:gd name="connsiteY71" fmla="*/ 4199509 h 7772400"/>
                <a:gd name="connsiteX72" fmla="*/ 1893682 w 3110154"/>
                <a:gd name="connsiteY72" fmla="*/ 4199509 h 7772400"/>
                <a:gd name="connsiteX73" fmla="*/ 1927083 w 3110154"/>
                <a:gd name="connsiteY73" fmla="*/ 4177030 h 7772400"/>
                <a:gd name="connsiteX74" fmla="*/ 1889745 w 3110154"/>
                <a:gd name="connsiteY74" fmla="*/ 4218432 h 7772400"/>
                <a:gd name="connsiteX75" fmla="*/ 1917431 w 3110154"/>
                <a:gd name="connsiteY75" fmla="*/ 4247515 h 7772400"/>
                <a:gd name="connsiteX76" fmla="*/ 1951213 w 3110154"/>
                <a:gd name="connsiteY76" fmla="*/ 4282821 h 7772400"/>
                <a:gd name="connsiteX77" fmla="*/ 1985503 w 3110154"/>
                <a:gd name="connsiteY77" fmla="*/ 4318762 h 7772400"/>
                <a:gd name="connsiteX78" fmla="*/ 2016237 w 3110154"/>
                <a:gd name="connsiteY78" fmla="*/ 4350639 h 7772400"/>
                <a:gd name="connsiteX79" fmla="*/ 2050654 w 3110154"/>
                <a:gd name="connsiteY79" fmla="*/ 4386834 h 7772400"/>
                <a:gd name="connsiteX80" fmla="*/ 2092691 w 3110154"/>
                <a:gd name="connsiteY80" fmla="*/ 4431030 h 7772400"/>
                <a:gd name="connsiteX81" fmla="*/ 2114662 w 3110154"/>
                <a:gd name="connsiteY81" fmla="*/ 4454017 h 7772400"/>
                <a:gd name="connsiteX82" fmla="*/ 2127362 w 3110154"/>
                <a:gd name="connsiteY82" fmla="*/ 4466717 h 7772400"/>
                <a:gd name="connsiteX83" fmla="*/ 2129902 w 3110154"/>
                <a:gd name="connsiteY83" fmla="*/ 4469257 h 7772400"/>
                <a:gd name="connsiteX84" fmla="*/ 2164446 w 3110154"/>
                <a:gd name="connsiteY84" fmla="*/ 4505452 h 7772400"/>
                <a:gd name="connsiteX85" fmla="*/ 2169399 w 3110154"/>
                <a:gd name="connsiteY85" fmla="*/ 4510786 h 7772400"/>
                <a:gd name="connsiteX86" fmla="*/ 2194799 w 3110154"/>
                <a:gd name="connsiteY86" fmla="*/ 4537710 h 7772400"/>
                <a:gd name="connsiteX87" fmla="*/ 2200895 w 3110154"/>
                <a:gd name="connsiteY87" fmla="*/ 4544187 h 7772400"/>
                <a:gd name="connsiteX88" fmla="*/ 2969372 w 3110154"/>
                <a:gd name="connsiteY88" fmla="*/ 5350891 h 7772400"/>
                <a:gd name="connsiteX89" fmla="*/ 2936987 w 3110154"/>
                <a:gd name="connsiteY89" fmla="*/ 6051423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110154" h="7772400">
                  <a:moveTo>
                    <a:pt x="2936987" y="6051423"/>
                  </a:moveTo>
                  <a:cubicBezTo>
                    <a:pt x="2920477" y="6065901"/>
                    <a:pt x="2754742" y="6215507"/>
                    <a:pt x="2507727" y="6438519"/>
                  </a:cubicBezTo>
                  <a:lnTo>
                    <a:pt x="2465944" y="6476619"/>
                  </a:lnTo>
                  <a:lnTo>
                    <a:pt x="2428860" y="6510147"/>
                  </a:lnTo>
                  <a:lnTo>
                    <a:pt x="2386696" y="6548247"/>
                  </a:lnTo>
                  <a:cubicBezTo>
                    <a:pt x="2372383" y="6561290"/>
                    <a:pt x="2357778" y="6574447"/>
                    <a:pt x="2342881" y="6587744"/>
                  </a:cubicBezTo>
                  <a:cubicBezTo>
                    <a:pt x="2330181" y="6599682"/>
                    <a:pt x="2316719" y="6611494"/>
                    <a:pt x="2303384" y="6623558"/>
                  </a:cubicBezTo>
                  <a:lnTo>
                    <a:pt x="2259950" y="6662801"/>
                  </a:lnTo>
                  <a:cubicBezTo>
                    <a:pt x="2246399" y="6675159"/>
                    <a:pt x="2232645" y="6687566"/>
                    <a:pt x="2218675" y="6700012"/>
                  </a:cubicBezTo>
                  <a:cubicBezTo>
                    <a:pt x="2205340" y="6712712"/>
                    <a:pt x="2191751" y="6724396"/>
                    <a:pt x="2178162" y="6736588"/>
                  </a:cubicBezTo>
                  <a:lnTo>
                    <a:pt x="2134728" y="6775832"/>
                  </a:lnTo>
                  <a:lnTo>
                    <a:pt x="1031479" y="7772400"/>
                  </a:lnTo>
                  <a:lnTo>
                    <a:pt x="948548" y="7772400"/>
                  </a:lnTo>
                  <a:lnTo>
                    <a:pt x="2096628" y="6734302"/>
                  </a:lnTo>
                  <a:lnTo>
                    <a:pt x="2140062" y="6695059"/>
                  </a:lnTo>
                  <a:lnTo>
                    <a:pt x="2180448" y="6658483"/>
                  </a:lnTo>
                  <a:lnTo>
                    <a:pt x="2221723" y="6621145"/>
                  </a:lnTo>
                  <a:cubicBezTo>
                    <a:pt x="2236328" y="6607810"/>
                    <a:pt x="2250806" y="6594857"/>
                    <a:pt x="2265030" y="6582029"/>
                  </a:cubicBezTo>
                  <a:lnTo>
                    <a:pt x="2304527" y="6546215"/>
                  </a:lnTo>
                  <a:cubicBezTo>
                    <a:pt x="2319259" y="6532881"/>
                    <a:pt x="2333737" y="6519672"/>
                    <a:pt x="2348088" y="6506845"/>
                  </a:cubicBezTo>
                  <a:lnTo>
                    <a:pt x="2390252" y="6468745"/>
                  </a:lnTo>
                  <a:cubicBezTo>
                    <a:pt x="2402952" y="6457188"/>
                    <a:pt x="2415652" y="6446012"/>
                    <a:pt x="2427336" y="6435090"/>
                  </a:cubicBezTo>
                  <a:lnTo>
                    <a:pt x="2468992" y="6396990"/>
                  </a:lnTo>
                  <a:cubicBezTo>
                    <a:pt x="2729342" y="6161532"/>
                    <a:pt x="2905745" y="6001766"/>
                    <a:pt x="2924541" y="5984494"/>
                  </a:cubicBezTo>
                  <a:cubicBezTo>
                    <a:pt x="3056113" y="5863717"/>
                    <a:pt x="3087609" y="5681345"/>
                    <a:pt x="3019029" y="5518658"/>
                  </a:cubicBezTo>
                  <a:cubicBezTo>
                    <a:pt x="2982453" y="5432171"/>
                    <a:pt x="2913111" y="5370322"/>
                    <a:pt x="2850500" y="5303647"/>
                  </a:cubicBezTo>
                  <a:cubicBezTo>
                    <a:pt x="2787889" y="5236972"/>
                    <a:pt x="2467341" y="4898898"/>
                    <a:pt x="2163557" y="4578604"/>
                  </a:cubicBezTo>
                  <a:lnTo>
                    <a:pt x="2157207" y="4572000"/>
                  </a:lnTo>
                  <a:cubicBezTo>
                    <a:pt x="2148698" y="4562983"/>
                    <a:pt x="2140062" y="4553966"/>
                    <a:pt x="2131807" y="4544949"/>
                  </a:cubicBezTo>
                  <a:lnTo>
                    <a:pt x="2126854" y="4539742"/>
                  </a:lnTo>
                  <a:lnTo>
                    <a:pt x="2092183" y="4503293"/>
                  </a:lnTo>
                  <a:cubicBezTo>
                    <a:pt x="2091319" y="4502265"/>
                    <a:pt x="2090380" y="4501287"/>
                    <a:pt x="2089389" y="4500372"/>
                  </a:cubicBezTo>
                  <a:lnTo>
                    <a:pt x="2075673" y="4485894"/>
                  </a:lnTo>
                  <a:lnTo>
                    <a:pt x="2055353" y="4464431"/>
                  </a:lnTo>
                  <a:lnTo>
                    <a:pt x="2013443" y="4420235"/>
                  </a:lnTo>
                  <a:cubicBezTo>
                    <a:pt x="2001759" y="4407535"/>
                    <a:pt x="1990329" y="4395851"/>
                    <a:pt x="1979026" y="4383913"/>
                  </a:cubicBezTo>
                  <a:cubicBezTo>
                    <a:pt x="1967723" y="4371975"/>
                    <a:pt x="1958452" y="4362323"/>
                    <a:pt x="1948419" y="4351655"/>
                  </a:cubicBezTo>
                  <a:lnTo>
                    <a:pt x="1914129" y="4315587"/>
                  </a:lnTo>
                  <a:lnTo>
                    <a:pt x="1880347" y="4279900"/>
                  </a:lnTo>
                  <a:lnTo>
                    <a:pt x="1844660" y="4241800"/>
                  </a:lnTo>
                  <a:lnTo>
                    <a:pt x="1582151" y="3966210"/>
                  </a:lnTo>
                  <a:lnTo>
                    <a:pt x="1245093" y="3610610"/>
                  </a:lnTo>
                  <a:cubicBezTo>
                    <a:pt x="972386" y="3322739"/>
                    <a:pt x="699717" y="3035262"/>
                    <a:pt x="427086" y="2748153"/>
                  </a:cubicBezTo>
                  <a:cubicBezTo>
                    <a:pt x="346314" y="2662809"/>
                    <a:pt x="260589" y="2580894"/>
                    <a:pt x="189469" y="2488565"/>
                  </a:cubicBezTo>
                  <a:cubicBezTo>
                    <a:pt x="-103774" y="2107565"/>
                    <a:pt x="-51831" y="1597406"/>
                    <a:pt x="312024" y="1276096"/>
                  </a:cubicBezTo>
                  <a:cubicBezTo>
                    <a:pt x="518107" y="1093978"/>
                    <a:pt x="724304" y="911945"/>
                    <a:pt x="930641" y="729996"/>
                  </a:cubicBezTo>
                  <a:cubicBezTo>
                    <a:pt x="943341" y="718439"/>
                    <a:pt x="956041" y="707009"/>
                    <a:pt x="969757" y="695579"/>
                  </a:cubicBezTo>
                  <a:cubicBezTo>
                    <a:pt x="983473" y="684149"/>
                    <a:pt x="996046" y="671830"/>
                    <a:pt x="1009762" y="660400"/>
                  </a:cubicBezTo>
                  <a:cubicBezTo>
                    <a:pt x="1023478" y="648970"/>
                    <a:pt x="1035162" y="637540"/>
                    <a:pt x="1047862" y="626237"/>
                  </a:cubicBezTo>
                  <a:lnTo>
                    <a:pt x="1087105" y="591693"/>
                  </a:lnTo>
                  <a:lnTo>
                    <a:pt x="1126094" y="557276"/>
                  </a:lnTo>
                  <a:lnTo>
                    <a:pt x="1157209" y="529844"/>
                  </a:lnTo>
                  <a:lnTo>
                    <a:pt x="1196198" y="495300"/>
                  </a:lnTo>
                  <a:lnTo>
                    <a:pt x="1234298" y="462026"/>
                  </a:lnTo>
                  <a:lnTo>
                    <a:pt x="1272398" y="427990"/>
                  </a:lnTo>
                  <a:cubicBezTo>
                    <a:pt x="1434539" y="285327"/>
                    <a:pt x="1596756" y="142663"/>
                    <a:pt x="1759062" y="0"/>
                  </a:cubicBezTo>
                  <a:lnTo>
                    <a:pt x="1844279" y="0"/>
                  </a:lnTo>
                  <a:lnTo>
                    <a:pt x="1309482" y="472948"/>
                  </a:lnTo>
                  <a:lnTo>
                    <a:pt x="1271382" y="507111"/>
                  </a:lnTo>
                  <a:lnTo>
                    <a:pt x="1233282" y="540385"/>
                  </a:lnTo>
                  <a:lnTo>
                    <a:pt x="1194293" y="574929"/>
                  </a:lnTo>
                  <a:lnTo>
                    <a:pt x="1163178" y="602488"/>
                  </a:lnTo>
                  <a:lnTo>
                    <a:pt x="1124062" y="636905"/>
                  </a:lnTo>
                  <a:lnTo>
                    <a:pt x="1084946" y="671576"/>
                  </a:lnTo>
                  <a:lnTo>
                    <a:pt x="1046846" y="705739"/>
                  </a:lnTo>
                  <a:lnTo>
                    <a:pt x="1007476" y="740537"/>
                  </a:lnTo>
                  <a:lnTo>
                    <a:pt x="968106" y="774700"/>
                  </a:lnTo>
                  <a:lnTo>
                    <a:pt x="314945" y="1353312"/>
                  </a:lnTo>
                  <a:cubicBezTo>
                    <a:pt x="163688" y="1487297"/>
                    <a:pt x="86345" y="1658112"/>
                    <a:pt x="63866" y="1851787"/>
                  </a:cubicBezTo>
                  <a:cubicBezTo>
                    <a:pt x="33513" y="2112772"/>
                    <a:pt x="116825" y="2340102"/>
                    <a:pt x="300594" y="2534031"/>
                  </a:cubicBezTo>
                  <a:cubicBezTo>
                    <a:pt x="767192" y="3026791"/>
                    <a:pt x="1820149" y="4142740"/>
                    <a:pt x="1880093" y="4208526"/>
                  </a:cubicBezTo>
                  <a:lnTo>
                    <a:pt x="1893682" y="4199509"/>
                  </a:lnTo>
                  <a:cubicBezTo>
                    <a:pt x="1893682" y="4199509"/>
                    <a:pt x="1893682" y="4199509"/>
                    <a:pt x="1893682" y="4199509"/>
                  </a:cubicBezTo>
                  <a:lnTo>
                    <a:pt x="1927083" y="4177030"/>
                  </a:lnTo>
                  <a:lnTo>
                    <a:pt x="1889745" y="4218432"/>
                  </a:lnTo>
                  <a:lnTo>
                    <a:pt x="1917431" y="4247515"/>
                  </a:lnTo>
                  <a:lnTo>
                    <a:pt x="1951213" y="4282821"/>
                  </a:lnTo>
                  <a:cubicBezTo>
                    <a:pt x="1961500" y="4293616"/>
                    <a:pt x="1973057" y="4305554"/>
                    <a:pt x="1985503" y="4318762"/>
                  </a:cubicBezTo>
                  <a:cubicBezTo>
                    <a:pt x="1995155" y="4328795"/>
                    <a:pt x="2005315" y="4339463"/>
                    <a:pt x="2016237" y="4350639"/>
                  </a:cubicBezTo>
                  <a:cubicBezTo>
                    <a:pt x="2027159" y="4361815"/>
                    <a:pt x="2038589" y="4374261"/>
                    <a:pt x="2050654" y="4386834"/>
                  </a:cubicBezTo>
                  <a:cubicBezTo>
                    <a:pt x="2062719" y="4399407"/>
                    <a:pt x="2078213" y="4415663"/>
                    <a:pt x="2092691" y="4431030"/>
                  </a:cubicBezTo>
                  <a:cubicBezTo>
                    <a:pt x="2100057" y="4438523"/>
                    <a:pt x="2107296" y="4446143"/>
                    <a:pt x="2114662" y="4454017"/>
                  </a:cubicBezTo>
                  <a:cubicBezTo>
                    <a:pt x="2118980" y="4458335"/>
                    <a:pt x="2123171" y="4462780"/>
                    <a:pt x="2127362" y="4466717"/>
                  </a:cubicBezTo>
                  <a:lnTo>
                    <a:pt x="2129902" y="4469257"/>
                  </a:lnTo>
                  <a:lnTo>
                    <a:pt x="2164446" y="4505452"/>
                  </a:lnTo>
                  <a:lnTo>
                    <a:pt x="2169399" y="4510786"/>
                  </a:lnTo>
                  <a:lnTo>
                    <a:pt x="2194799" y="4537710"/>
                  </a:lnTo>
                  <a:lnTo>
                    <a:pt x="2200895" y="4544187"/>
                  </a:lnTo>
                  <a:cubicBezTo>
                    <a:pt x="2465944" y="4821555"/>
                    <a:pt x="2825481" y="5198491"/>
                    <a:pt x="2969372" y="5350891"/>
                  </a:cubicBezTo>
                  <a:cubicBezTo>
                    <a:pt x="3168762" y="5562600"/>
                    <a:pt x="3154919" y="5859399"/>
                    <a:pt x="2936987" y="6051423"/>
                  </a:cubicBezTo>
                  <a:close/>
                </a:path>
              </a:pathLst>
            </a:custGeom>
            <a:solidFill>
              <a:schemeClr val="accent2"/>
            </a:solidFill>
            <a:ln w="12692"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03DD96EF-9784-4034-98C3-AFCBAF88F4AF}"/>
                </a:ext>
              </a:extLst>
            </p:cNvPr>
            <p:cNvSpPr/>
            <p:nvPr/>
          </p:nvSpPr>
          <p:spPr>
            <a:xfrm>
              <a:off x="1395869" y="0"/>
              <a:ext cx="3328345" cy="7772527"/>
            </a:xfrm>
            <a:custGeom>
              <a:avLst/>
              <a:gdLst>
                <a:gd name="connsiteX0" fmla="*/ 3142222 w 3328345"/>
                <a:gd name="connsiteY0" fmla="*/ 6222111 h 7772527"/>
                <a:gd name="connsiteX1" fmla="*/ 2580628 w 3328345"/>
                <a:gd name="connsiteY1" fmla="*/ 6752336 h 7772527"/>
                <a:gd name="connsiteX2" fmla="*/ 2539353 w 3328345"/>
                <a:gd name="connsiteY2" fmla="*/ 6790436 h 7772527"/>
                <a:gd name="connsiteX3" fmla="*/ 2503031 w 3328345"/>
                <a:gd name="connsiteY3" fmla="*/ 6824726 h 7772527"/>
                <a:gd name="connsiteX4" fmla="*/ 2462010 w 3328345"/>
                <a:gd name="connsiteY4" fmla="*/ 6862826 h 7772527"/>
                <a:gd name="connsiteX5" fmla="*/ 2417433 w 3328345"/>
                <a:gd name="connsiteY5" fmla="*/ 6904101 h 7772527"/>
                <a:gd name="connsiteX6" fmla="*/ 2378317 w 3328345"/>
                <a:gd name="connsiteY6" fmla="*/ 6940423 h 7772527"/>
                <a:gd name="connsiteX7" fmla="*/ 2334756 w 3328345"/>
                <a:gd name="connsiteY7" fmla="*/ 6980809 h 7772527"/>
                <a:gd name="connsiteX8" fmla="*/ 2293989 w 3328345"/>
                <a:gd name="connsiteY8" fmla="*/ 7018909 h 7772527"/>
                <a:gd name="connsiteX9" fmla="*/ 2253730 w 3328345"/>
                <a:gd name="connsiteY9" fmla="*/ 7056247 h 7772527"/>
                <a:gd name="connsiteX10" fmla="*/ 2210550 w 3328345"/>
                <a:gd name="connsiteY10" fmla="*/ 7096125 h 7772527"/>
                <a:gd name="connsiteX11" fmla="*/ 1479030 w 3328345"/>
                <a:gd name="connsiteY11" fmla="*/ 7772527 h 7772527"/>
                <a:gd name="connsiteX12" fmla="*/ 1399528 w 3328345"/>
                <a:gd name="connsiteY12" fmla="*/ 7772527 h 7772527"/>
                <a:gd name="connsiteX13" fmla="*/ 2175371 w 3328345"/>
                <a:gd name="connsiteY13" fmla="*/ 7058152 h 7772527"/>
                <a:gd name="connsiteX14" fmla="*/ 2218551 w 3328345"/>
                <a:gd name="connsiteY14" fmla="*/ 7018401 h 7772527"/>
                <a:gd name="connsiteX15" fmla="*/ 2258937 w 3328345"/>
                <a:gd name="connsiteY15" fmla="*/ 6981190 h 7772527"/>
                <a:gd name="connsiteX16" fmla="*/ 2299831 w 3328345"/>
                <a:gd name="connsiteY16" fmla="*/ 6943090 h 7772527"/>
                <a:gd name="connsiteX17" fmla="*/ 2343519 w 3328345"/>
                <a:gd name="connsiteY17" fmla="*/ 6902958 h 7772527"/>
                <a:gd name="connsiteX18" fmla="*/ 2382762 w 3328345"/>
                <a:gd name="connsiteY18" fmla="*/ 6866763 h 7772527"/>
                <a:gd name="connsiteX19" fmla="*/ 2427339 w 3328345"/>
                <a:gd name="connsiteY19" fmla="*/ 6825743 h 7772527"/>
                <a:gd name="connsiteX20" fmla="*/ 2468614 w 3328345"/>
                <a:gd name="connsiteY20" fmla="*/ 6787643 h 7772527"/>
                <a:gd name="connsiteX21" fmla="*/ 2505317 w 3328345"/>
                <a:gd name="connsiteY21" fmla="*/ 6753860 h 7772527"/>
                <a:gd name="connsiteX22" fmla="*/ 2546846 w 3328345"/>
                <a:gd name="connsiteY22" fmla="*/ 6715760 h 7772527"/>
                <a:gd name="connsiteX23" fmla="*/ 2976360 w 3328345"/>
                <a:gd name="connsiteY23" fmla="*/ 6322060 h 7772527"/>
                <a:gd name="connsiteX24" fmla="*/ 3027160 w 3328345"/>
                <a:gd name="connsiteY24" fmla="*/ 5096891 h 7772527"/>
                <a:gd name="connsiteX25" fmla="*/ 2259064 w 3328345"/>
                <a:gd name="connsiteY25" fmla="*/ 4292600 h 7772527"/>
                <a:gd name="connsiteX26" fmla="*/ 2222234 w 3328345"/>
                <a:gd name="connsiteY26" fmla="*/ 4253865 h 7772527"/>
                <a:gd name="connsiteX27" fmla="*/ 2188960 w 3328345"/>
                <a:gd name="connsiteY27" fmla="*/ 4218686 h 7772527"/>
                <a:gd name="connsiteX28" fmla="*/ 2151495 w 3328345"/>
                <a:gd name="connsiteY28" fmla="*/ 4179443 h 7772527"/>
                <a:gd name="connsiteX29" fmla="*/ 2109331 w 3328345"/>
                <a:gd name="connsiteY29" fmla="*/ 4134993 h 7772527"/>
                <a:gd name="connsiteX30" fmla="*/ 2074914 w 3328345"/>
                <a:gd name="connsiteY30" fmla="*/ 4098671 h 7772527"/>
                <a:gd name="connsiteX31" fmla="*/ 2045831 w 3328345"/>
                <a:gd name="connsiteY31" fmla="*/ 4067810 h 7772527"/>
                <a:gd name="connsiteX32" fmla="*/ 2011922 w 3328345"/>
                <a:gd name="connsiteY32" fmla="*/ 4032123 h 7772527"/>
                <a:gd name="connsiteX33" fmla="*/ 1978521 w 3328345"/>
                <a:gd name="connsiteY33" fmla="*/ 3996944 h 7772527"/>
                <a:gd name="connsiteX34" fmla="*/ 1960487 w 3328345"/>
                <a:gd name="connsiteY34" fmla="*/ 3977894 h 7772527"/>
                <a:gd name="connsiteX35" fmla="*/ 1919085 w 3328345"/>
                <a:gd name="connsiteY35" fmla="*/ 4014216 h 7772527"/>
                <a:gd name="connsiteX36" fmla="*/ 1937500 w 3328345"/>
                <a:gd name="connsiteY36" fmla="*/ 4033393 h 7772527"/>
                <a:gd name="connsiteX37" fmla="*/ 1971282 w 3328345"/>
                <a:gd name="connsiteY37" fmla="*/ 4068318 h 7772527"/>
                <a:gd name="connsiteX38" fmla="*/ 2005445 w 3328345"/>
                <a:gd name="connsiteY38" fmla="*/ 4103751 h 7772527"/>
                <a:gd name="connsiteX39" fmla="*/ 2035163 w 3328345"/>
                <a:gd name="connsiteY39" fmla="*/ 4134612 h 7772527"/>
                <a:gd name="connsiteX40" fmla="*/ 2069961 w 3328345"/>
                <a:gd name="connsiteY40" fmla="*/ 4170680 h 7772527"/>
                <a:gd name="connsiteX41" fmla="*/ 2112125 w 3328345"/>
                <a:gd name="connsiteY41" fmla="*/ 4214495 h 7772527"/>
                <a:gd name="connsiteX42" fmla="*/ 2149590 w 3328345"/>
                <a:gd name="connsiteY42" fmla="*/ 4253484 h 7772527"/>
                <a:gd name="connsiteX43" fmla="*/ 2183372 w 3328345"/>
                <a:gd name="connsiteY43" fmla="*/ 4288663 h 7772527"/>
                <a:gd name="connsiteX44" fmla="*/ 2220456 w 3328345"/>
                <a:gd name="connsiteY44" fmla="*/ 4326763 h 7772527"/>
                <a:gd name="connsiteX45" fmla="*/ 3021445 w 3328345"/>
                <a:gd name="connsiteY45" fmla="*/ 5173345 h 7772527"/>
                <a:gd name="connsiteX46" fmla="*/ 2930894 w 3328345"/>
                <a:gd name="connsiteY46" fmla="*/ 6293739 h 7772527"/>
                <a:gd name="connsiteX47" fmla="*/ 2511794 w 3328345"/>
                <a:gd name="connsiteY47" fmla="*/ 6678549 h 7772527"/>
                <a:gd name="connsiteX48" fmla="*/ 2470265 w 3328345"/>
                <a:gd name="connsiteY48" fmla="*/ 6716649 h 7772527"/>
                <a:gd name="connsiteX49" fmla="*/ 2433562 w 3328345"/>
                <a:gd name="connsiteY49" fmla="*/ 6750304 h 7772527"/>
                <a:gd name="connsiteX50" fmla="*/ 2392160 w 3328345"/>
                <a:gd name="connsiteY50" fmla="*/ 6788404 h 7772527"/>
                <a:gd name="connsiteX51" fmla="*/ 2347837 w 3328345"/>
                <a:gd name="connsiteY51" fmla="*/ 6829171 h 7772527"/>
                <a:gd name="connsiteX52" fmla="*/ 2308467 w 3328345"/>
                <a:gd name="connsiteY52" fmla="*/ 6865239 h 7772527"/>
                <a:gd name="connsiteX53" fmla="*/ 2264906 w 3328345"/>
                <a:gd name="connsiteY53" fmla="*/ 6905371 h 7772527"/>
                <a:gd name="connsiteX54" fmla="*/ 2223885 w 3328345"/>
                <a:gd name="connsiteY54" fmla="*/ 6943471 h 7772527"/>
                <a:gd name="connsiteX55" fmla="*/ 2183499 w 3328345"/>
                <a:gd name="connsiteY55" fmla="*/ 6980682 h 7772527"/>
                <a:gd name="connsiteX56" fmla="*/ 2140319 w 3328345"/>
                <a:gd name="connsiteY56" fmla="*/ 7020433 h 7772527"/>
                <a:gd name="connsiteX57" fmla="*/ 1322058 w 3328345"/>
                <a:gd name="connsiteY57" fmla="*/ 7772527 h 7772527"/>
                <a:gd name="connsiteX58" fmla="*/ 1238111 w 3328345"/>
                <a:gd name="connsiteY58" fmla="*/ 7772527 h 7772527"/>
                <a:gd name="connsiteX59" fmla="*/ 2101711 w 3328345"/>
                <a:gd name="connsiteY59" fmla="*/ 6978650 h 7772527"/>
                <a:gd name="connsiteX60" fmla="*/ 2144891 w 3328345"/>
                <a:gd name="connsiteY60" fmla="*/ 6938899 h 7772527"/>
                <a:gd name="connsiteX61" fmla="*/ 2185150 w 3328345"/>
                <a:gd name="connsiteY61" fmla="*/ 6901815 h 7772527"/>
                <a:gd name="connsiteX62" fmla="*/ 2226171 w 3328345"/>
                <a:gd name="connsiteY62" fmla="*/ 6863715 h 7772527"/>
                <a:gd name="connsiteX63" fmla="*/ 2269605 w 3328345"/>
                <a:gd name="connsiteY63" fmla="*/ 6823710 h 7772527"/>
                <a:gd name="connsiteX64" fmla="*/ 2308848 w 3328345"/>
                <a:gd name="connsiteY64" fmla="*/ 6787515 h 7772527"/>
                <a:gd name="connsiteX65" fmla="*/ 2352917 w 3328345"/>
                <a:gd name="connsiteY65" fmla="*/ 6746875 h 7772527"/>
                <a:gd name="connsiteX66" fmla="*/ 2394319 w 3328345"/>
                <a:gd name="connsiteY66" fmla="*/ 6708775 h 7772527"/>
                <a:gd name="connsiteX67" fmla="*/ 2431022 w 3328345"/>
                <a:gd name="connsiteY67" fmla="*/ 6674994 h 7772527"/>
                <a:gd name="connsiteX68" fmla="*/ 2472424 w 3328345"/>
                <a:gd name="connsiteY68" fmla="*/ 6636894 h 7772527"/>
                <a:gd name="connsiteX69" fmla="*/ 2978392 w 3328345"/>
                <a:gd name="connsiteY69" fmla="*/ 6165088 h 7772527"/>
                <a:gd name="connsiteX70" fmla="*/ 2983472 w 3328345"/>
                <a:gd name="connsiteY70" fmla="*/ 5215001 h 7772527"/>
                <a:gd name="connsiteX71" fmla="*/ 2180324 w 3328345"/>
                <a:gd name="connsiteY71" fmla="*/ 4364101 h 7772527"/>
                <a:gd name="connsiteX72" fmla="*/ 2175752 w 3328345"/>
                <a:gd name="connsiteY72" fmla="*/ 4359402 h 7772527"/>
                <a:gd name="connsiteX73" fmla="*/ 2150352 w 3328345"/>
                <a:gd name="connsiteY73" fmla="*/ 4332351 h 7772527"/>
                <a:gd name="connsiteX74" fmla="*/ 2144002 w 3328345"/>
                <a:gd name="connsiteY74" fmla="*/ 4325620 h 7772527"/>
                <a:gd name="connsiteX75" fmla="*/ 2109331 w 3328345"/>
                <a:gd name="connsiteY75" fmla="*/ 4289806 h 7772527"/>
                <a:gd name="connsiteX76" fmla="*/ 2109331 w 3328345"/>
                <a:gd name="connsiteY76" fmla="*/ 4289806 h 7772527"/>
                <a:gd name="connsiteX77" fmla="*/ 2105648 w 3328345"/>
                <a:gd name="connsiteY77" fmla="*/ 4285869 h 7772527"/>
                <a:gd name="connsiteX78" fmla="*/ 2072501 w 3328345"/>
                <a:gd name="connsiteY78" fmla="*/ 4251325 h 7772527"/>
                <a:gd name="connsiteX79" fmla="*/ 2030337 w 3328345"/>
                <a:gd name="connsiteY79" fmla="*/ 4207510 h 7772527"/>
                <a:gd name="connsiteX80" fmla="*/ 1995031 w 3328345"/>
                <a:gd name="connsiteY80" fmla="*/ 4170680 h 7772527"/>
                <a:gd name="connsiteX81" fmla="*/ 1965440 w 3328345"/>
                <a:gd name="connsiteY81" fmla="*/ 4140200 h 7772527"/>
                <a:gd name="connsiteX82" fmla="*/ 1931531 w 3328345"/>
                <a:gd name="connsiteY82" fmla="*/ 4103878 h 7772527"/>
                <a:gd name="connsiteX83" fmla="*/ 1897876 w 3328345"/>
                <a:gd name="connsiteY83" fmla="*/ 4068826 h 7772527"/>
                <a:gd name="connsiteX84" fmla="*/ 1881493 w 3328345"/>
                <a:gd name="connsiteY84" fmla="*/ 4051300 h 7772527"/>
                <a:gd name="connsiteX85" fmla="*/ 1839964 w 3328345"/>
                <a:gd name="connsiteY85" fmla="*/ 4081653 h 7772527"/>
                <a:gd name="connsiteX86" fmla="*/ 1859395 w 3328345"/>
                <a:gd name="connsiteY86" fmla="*/ 4102354 h 7772527"/>
                <a:gd name="connsiteX87" fmla="*/ 1892923 w 3328345"/>
                <a:gd name="connsiteY87" fmla="*/ 4137660 h 7772527"/>
                <a:gd name="connsiteX88" fmla="*/ 1926959 w 3328345"/>
                <a:gd name="connsiteY88" fmla="*/ 4173474 h 7772527"/>
                <a:gd name="connsiteX89" fmla="*/ 1956804 w 3328345"/>
                <a:gd name="connsiteY89" fmla="*/ 4204843 h 7772527"/>
                <a:gd name="connsiteX90" fmla="*/ 1991348 w 3328345"/>
                <a:gd name="connsiteY90" fmla="*/ 4241038 h 7772527"/>
                <a:gd name="connsiteX91" fmla="*/ 2033258 w 3328345"/>
                <a:gd name="connsiteY91" fmla="*/ 4285234 h 7772527"/>
                <a:gd name="connsiteX92" fmla="*/ 2063484 w 3328345"/>
                <a:gd name="connsiteY92" fmla="*/ 4316857 h 7772527"/>
                <a:gd name="connsiteX93" fmla="*/ 2069453 w 3328345"/>
                <a:gd name="connsiteY93" fmla="*/ 4323207 h 7772527"/>
                <a:gd name="connsiteX94" fmla="*/ 2070469 w 3328345"/>
                <a:gd name="connsiteY94" fmla="*/ 4324223 h 7772527"/>
                <a:gd name="connsiteX95" fmla="*/ 2104378 w 3328345"/>
                <a:gd name="connsiteY95" fmla="*/ 4359910 h 7772527"/>
                <a:gd name="connsiteX96" fmla="*/ 2110474 w 3328345"/>
                <a:gd name="connsiteY96" fmla="*/ 4366260 h 7772527"/>
                <a:gd name="connsiteX97" fmla="*/ 2135874 w 3328345"/>
                <a:gd name="connsiteY97" fmla="*/ 4393311 h 7772527"/>
                <a:gd name="connsiteX98" fmla="*/ 2140827 w 3328345"/>
                <a:gd name="connsiteY98" fmla="*/ 4398518 h 7772527"/>
                <a:gd name="connsiteX99" fmla="*/ 2845550 w 3328345"/>
                <a:gd name="connsiteY99" fmla="*/ 5141341 h 7772527"/>
                <a:gd name="connsiteX100" fmla="*/ 3011412 w 3328345"/>
                <a:gd name="connsiteY100" fmla="*/ 5343525 h 7772527"/>
                <a:gd name="connsiteX101" fmla="*/ 2859774 w 3328345"/>
                <a:gd name="connsiteY101" fmla="*/ 6211951 h 7772527"/>
                <a:gd name="connsiteX102" fmla="*/ 2434578 w 3328345"/>
                <a:gd name="connsiteY102" fmla="*/ 6596761 h 7772527"/>
                <a:gd name="connsiteX103" fmla="*/ 2392922 w 3328345"/>
                <a:gd name="connsiteY103" fmla="*/ 6634861 h 7772527"/>
                <a:gd name="connsiteX104" fmla="*/ 2355965 w 3328345"/>
                <a:gd name="connsiteY104" fmla="*/ 6668389 h 7772527"/>
                <a:gd name="connsiteX105" fmla="*/ 2314182 w 3328345"/>
                <a:gd name="connsiteY105" fmla="*/ 6706489 h 7772527"/>
                <a:gd name="connsiteX106" fmla="*/ 2269859 w 3328345"/>
                <a:gd name="connsiteY106" fmla="*/ 6746621 h 7772527"/>
                <a:gd name="connsiteX107" fmla="*/ 2230362 w 3328345"/>
                <a:gd name="connsiteY107" fmla="*/ 6782562 h 7772527"/>
                <a:gd name="connsiteX108" fmla="*/ 2186674 w 3328345"/>
                <a:gd name="connsiteY108" fmla="*/ 6822059 h 7772527"/>
                <a:gd name="connsiteX109" fmla="*/ 2145399 w 3328345"/>
                <a:gd name="connsiteY109" fmla="*/ 6859397 h 7772527"/>
                <a:gd name="connsiteX110" fmla="*/ 2104886 w 3328345"/>
                <a:gd name="connsiteY110" fmla="*/ 6896227 h 7772527"/>
                <a:gd name="connsiteX111" fmla="*/ 2061452 w 3328345"/>
                <a:gd name="connsiteY111" fmla="*/ 6935597 h 7772527"/>
                <a:gd name="connsiteX112" fmla="*/ 1139559 w 3328345"/>
                <a:gd name="connsiteY112" fmla="*/ 7772400 h 7772527"/>
                <a:gd name="connsiteX113" fmla="*/ 1059803 w 3328345"/>
                <a:gd name="connsiteY113" fmla="*/ 7772400 h 7772527"/>
                <a:gd name="connsiteX114" fmla="*/ 2025003 w 3328345"/>
                <a:gd name="connsiteY114" fmla="*/ 6896100 h 7772527"/>
                <a:gd name="connsiteX115" fmla="*/ 2068437 w 3328345"/>
                <a:gd name="connsiteY115" fmla="*/ 6856603 h 7772527"/>
                <a:gd name="connsiteX116" fmla="*/ 2108823 w 3328345"/>
                <a:gd name="connsiteY116" fmla="*/ 6819773 h 7772527"/>
                <a:gd name="connsiteX117" fmla="*/ 2149971 w 3328345"/>
                <a:gd name="connsiteY117" fmla="*/ 6782435 h 7772527"/>
                <a:gd name="connsiteX118" fmla="*/ 2193532 w 3328345"/>
                <a:gd name="connsiteY118" fmla="*/ 6742811 h 7772527"/>
                <a:gd name="connsiteX119" fmla="*/ 2233029 w 3328345"/>
                <a:gd name="connsiteY119" fmla="*/ 6706997 h 7772527"/>
                <a:gd name="connsiteX120" fmla="*/ 2277098 w 3328345"/>
                <a:gd name="connsiteY120" fmla="*/ 6666865 h 7772527"/>
                <a:gd name="connsiteX121" fmla="*/ 2318881 w 3328345"/>
                <a:gd name="connsiteY121" fmla="*/ 6628765 h 7772527"/>
                <a:gd name="connsiteX122" fmla="*/ 2355838 w 3328345"/>
                <a:gd name="connsiteY122" fmla="*/ 6595237 h 7772527"/>
                <a:gd name="connsiteX123" fmla="*/ 2397494 w 3328345"/>
                <a:gd name="connsiteY123" fmla="*/ 6557137 h 7772527"/>
                <a:gd name="connsiteX124" fmla="*/ 2848090 w 3328345"/>
                <a:gd name="connsiteY124" fmla="*/ 6146800 h 7772527"/>
                <a:gd name="connsiteX125" fmla="*/ 2872220 w 3328345"/>
                <a:gd name="connsiteY125" fmla="*/ 5248910 h 7772527"/>
                <a:gd name="connsiteX126" fmla="*/ 2101584 w 3328345"/>
                <a:gd name="connsiteY126" fmla="*/ 4436110 h 7772527"/>
                <a:gd name="connsiteX127" fmla="*/ 2096123 w 3328345"/>
                <a:gd name="connsiteY127" fmla="*/ 4430395 h 7772527"/>
                <a:gd name="connsiteX128" fmla="*/ 2070723 w 3328345"/>
                <a:gd name="connsiteY128" fmla="*/ 4403344 h 7772527"/>
                <a:gd name="connsiteX129" fmla="*/ 2065008 w 3328345"/>
                <a:gd name="connsiteY129" fmla="*/ 4397375 h 7772527"/>
                <a:gd name="connsiteX130" fmla="*/ 2030972 w 3328345"/>
                <a:gd name="connsiteY130" fmla="*/ 4361561 h 7772527"/>
                <a:gd name="connsiteX131" fmla="*/ 2029575 w 3328345"/>
                <a:gd name="connsiteY131" fmla="*/ 4360164 h 7772527"/>
                <a:gd name="connsiteX132" fmla="*/ 2021574 w 3328345"/>
                <a:gd name="connsiteY132" fmla="*/ 4351655 h 7772527"/>
                <a:gd name="connsiteX133" fmla="*/ 1993888 w 3328345"/>
                <a:gd name="connsiteY133" fmla="*/ 4322445 h 7772527"/>
                <a:gd name="connsiteX134" fmla="*/ 1951851 w 3328345"/>
                <a:gd name="connsiteY134" fmla="*/ 4278249 h 7772527"/>
                <a:gd name="connsiteX135" fmla="*/ 1917434 w 3328345"/>
                <a:gd name="connsiteY135" fmla="*/ 4242054 h 7772527"/>
                <a:gd name="connsiteX136" fmla="*/ 1887462 w 3328345"/>
                <a:gd name="connsiteY136" fmla="*/ 4210431 h 7772527"/>
                <a:gd name="connsiteX137" fmla="*/ 1853426 w 3328345"/>
                <a:gd name="connsiteY137" fmla="*/ 4174617 h 7772527"/>
                <a:gd name="connsiteX138" fmla="*/ 1819898 w 3328345"/>
                <a:gd name="connsiteY138" fmla="*/ 4139184 h 7772527"/>
                <a:gd name="connsiteX139" fmla="*/ 1794498 w 3328345"/>
                <a:gd name="connsiteY139" fmla="*/ 4111752 h 7772527"/>
                <a:gd name="connsiteX140" fmla="*/ 1746746 w 3328345"/>
                <a:gd name="connsiteY140" fmla="*/ 4141343 h 7772527"/>
                <a:gd name="connsiteX141" fmla="*/ 1786116 w 3328345"/>
                <a:gd name="connsiteY141" fmla="*/ 4106545 h 7772527"/>
                <a:gd name="connsiteX142" fmla="*/ 1783068 w 3328345"/>
                <a:gd name="connsiteY142" fmla="*/ 4103243 h 7772527"/>
                <a:gd name="connsiteX143" fmla="*/ 284468 w 3328345"/>
                <a:gd name="connsiteY143" fmla="*/ 2518410 h 7772527"/>
                <a:gd name="connsiteX144" fmla="*/ 134354 w 3328345"/>
                <a:gd name="connsiteY144" fmla="*/ 2349500 h 7772527"/>
                <a:gd name="connsiteX145" fmla="*/ 204331 w 3328345"/>
                <a:gd name="connsiteY145" fmla="*/ 1467358 h 7772527"/>
                <a:gd name="connsiteX146" fmla="*/ 575044 w 3328345"/>
                <a:gd name="connsiteY146" fmla="*/ 1136396 h 7772527"/>
                <a:gd name="connsiteX147" fmla="*/ 847205 w 3328345"/>
                <a:gd name="connsiteY147" fmla="*/ 896620 h 7772527"/>
                <a:gd name="connsiteX148" fmla="*/ 886194 w 3328345"/>
                <a:gd name="connsiteY148" fmla="*/ 862076 h 7772527"/>
                <a:gd name="connsiteX149" fmla="*/ 925564 w 3328345"/>
                <a:gd name="connsiteY149" fmla="*/ 827405 h 7772527"/>
                <a:gd name="connsiteX150" fmla="*/ 963664 w 3328345"/>
                <a:gd name="connsiteY150" fmla="*/ 793369 h 7772527"/>
                <a:gd name="connsiteX151" fmla="*/ 1002526 w 3328345"/>
                <a:gd name="connsiteY151" fmla="*/ 759079 h 7772527"/>
                <a:gd name="connsiteX152" fmla="*/ 1042531 w 3328345"/>
                <a:gd name="connsiteY152" fmla="*/ 724535 h 7772527"/>
                <a:gd name="connsiteX153" fmla="*/ 1074027 w 3328345"/>
                <a:gd name="connsiteY153" fmla="*/ 696849 h 7772527"/>
                <a:gd name="connsiteX154" fmla="*/ 1112889 w 3328345"/>
                <a:gd name="connsiteY154" fmla="*/ 662432 h 7772527"/>
                <a:gd name="connsiteX155" fmla="*/ 1150989 w 3328345"/>
                <a:gd name="connsiteY155" fmla="*/ 629158 h 7772527"/>
                <a:gd name="connsiteX156" fmla="*/ 1189724 w 3328345"/>
                <a:gd name="connsiteY156" fmla="*/ 594995 h 7772527"/>
                <a:gd name="connsiteX157" fmla="*/ 1864094 w 3328345"/>
                <a:gd name="connsiteY157" fmla="*/ 0 h 7772527"/>
                <a:gd name="connsiteX158" fmla="*/ 1947025 w 3328345"/>
                <a:gd name="connsiteY158" fmla="*/ 0 h 7772527"/>
                <a:gd name="connsiteX159" fmla="*/ 1224268 w 3328345"/>
                <a:gd name="connsiteY159" fmla="*/ 637921 h 7772527"/>
                <a:gd name="connsiteX160" fmla="*/ 1186168 w 3328345"/>
                <a:gd name="connsiteY160" fmla="*/ 672084 h 7772527"/>
                <a:gd name="connsiteX161" fmla="*/ 1148068 w 3328345"/>
                <a:gd name="connsiteY161" fmla="*/ 705358 h 7772527"/>
                <a:gd name="connsiteX162" fmla="*/ 1109079 w 3328345"/>
                <a:gd name="connsiteY162" fmla="*/ 739775 h 7772527"/>
                <a:gd name="connsiteX163" fmla="*/ 1077456 w 3328345"/>
                <a:gd name="connsiteY163" fmla="*/ 767715 h 7772527"/>
                <a:gd name="connsiteX164" fmla="*/ 1038467 w 3328345"/>
                <a:gd name="connsiteY164" fmla="*/ 802132 h 7772527"/>
                <a:gd name="connsiteX165" fmla="*/ 1000367 w 3328345"/>
                <a:gd name="connsiteY165" fmla="*/ 836295 h 7772527"/>
                <a:gd name="connsiteX166" fmla="*/ 962267 w 3328345"/>
                <a:gd name="connsiteY166" fmla="*/ 870458 h 7772527"/>
                <a:gd name="connsiteX167" fmla="*/ 922897 w 3328345"/>
                <a:gd name="connsiteY167" fmla="*/ 905129 h 7772527"/>
                <a:gd name="connsiteX168" fmla="*/ 882638 w 3328345"/>
                <a:gd name="connsiteY168" fmla="*/ 939800 h 7772527"/>
                <a:gd name="connsiteX169" fmla="*/ 415532 w 3328345"/>
                <a:gd name="connsiteY169" fmla="*/ 1352550 h 7772527"/>
                <a:gd name="connsiteX170" fmla="*/ 190869 w 3328345"/>
                <a:gd name="connsiteY170" fmla="*/ 1564767 h 7772527"/>
                <a:gd name="connsiteX171" fmla="*/ 209030 w 3328345"/>
                <a:gd name="connsiteY171" fmla="*/ 2354453 h 7772527"/>
                <a:gd name="connsiteX172" fmla="*/ 595618 w 3328345"/>
                <a:gd name="connsiteY172" fmla="*/ 2766314 h 7772527"/>
                <a:gd name="connsiteX173" fmla="*/ 1822184 w 3328345"/>
                <a:gd name="connsiteY173" fmla="*/ 4066921 h 7772527"/>
                <a:gd name="connsiteX174" fmla="*/ 1823581 w 3328345"/>
                <a:gd name="connsiteY174" fmla="*/ 4068572 h 7772527"/>
                <a:gd name="connsiteX175" fmla="*/ 1857363 w 3328345"/>
                <a:gd name="connsiteY175" fmla="*/ 4035679 h 7772527"/>
                <a:gd name="connsiteX176" fmla="*/ 1863332 w 3328345"/>
                <a:gd name="connsiteY176" fmla="*/ 4029837 h 7772527"/>
                <a:gd name="connsiteX177" fmla="*/ 651879 w 3328345"/>
                <a:gd name="connsiteY177" fmla="*/ 2748661 h 7772527"/>
                <a:gd name="connsiteX178" fmla="*/ 237351 w 3328345"/>
                <a:gd name="connsiteY178" fmla="*/ 2304923 h 7772527"/>
                <a:gd name="connsiteX179" fmla="*/ 300851 w 3328345"/>
                <a:gd name="connsiteY179" fmla="*/ 1523111 h 7772527"/>
                <a:gd name="connsiteX180" fmla="*/ 917055 w 3328345"/>
                <a:gd name="connsiteY180" fmla="*/ 981456 h 7772527"/>
                <a:gd name="connsiteX181" fmla="*/ 955917 w 3328345"/>
                <a:gd name="connsiteY181" fmla="*/ 946785 h 7772527"/>
                <a:gd name="connsiteX182" fmla="*/ 995033 w 3328345"/>
                <a:gd name="connsiteY182" fmla="*/ 911987 h 7772527"/>
                <a:gd name="connsiteX183" fmla="*/ 1033133 w 3328345"/>
                <a:gd name="connsiteY183" fmla="*/ 877697 h 7772527"/>
                <a:gd name="connsiteX184" fmla="*/ 1071233 w 3328345"/>
                <a:gd name="connsiteY184" fmla="*/ 843407 h 7772527"/>
                <a:gd name="connsiteX185" fmla="*/ 1110095 w 3328345"/>
                <a:gd name="connsiteY185" fmla="*/ 808736 h 7772527"/>
                <a:gd name="connsiteX186" fmla="*/ 1141718 w 3328345"/>
                <a:gd name="connsiteY186" fmla="*/ 780669 h 7772527"/>
                <a:gd name="connsiteX187" fmla="*/ 1180580 w 3328345"/>
                <a:gd name="connsiteY187" fmla="*/ 746125 h 7772527"/>
                <a:gd name="connsiteX188" fmla="*/ 1218680 w 3328345"/>
                <a:gd name="connsiteY188" fmla="*/ 712724 h 7772527"/>
                <a:gd name="connsiteX189" fmla="*/ 1256780 w 3328345"/>
                <a:gd name="connsiteY189" fmla="*/ 678561 h 7772527"/>
                <a:gd name="connsiteX190" fmla="*/ 1324725 w 3328345"/>
                <a:gd name="connsiteY190" fmla="*/ 618363 h 7772527"/>
                <a:gd name="connsiteX191" fmla="*/ 2026654 w 3328345"/>
                <a:gd name="connsiteY191" fmla="*/ 0 h 7772527"/>
                <a:gd name="connsiteX192" fmla="*/ 2109331 w 3328345"/>
                <a:gd name="connsiteY192" fmla="*/ 0 h 7772527"/>
                <a:gd name="connsiteX193" fmla="*/ 1292467 w 3328345"/>
                <a:gd name="connsiteY193" fmla="*/ 720598 h 7772527"/>
                <a:gd name="connsiteX194" fmla="*/ 1253732 w 3328345"/>
                <a:gd name="connsiteY194" fmla="*/ 754761 h 7772527"/>
                <a:gd name="connsiteX195" fmla="*/ 1215632 w 3328345"/>
                <a:gd name="connsiteY195" fmla="*/ 787908 h 7772527"/>
                <a:gd name="connsiteX196" fmla="*/ 1176516 w 3328345"/>
                <a:gd name="connsiteY196" fmla="*/ 822452 h 7772527"/>
                <a:gd name="connsiteX197" fmla="*/ 1144766 w 3328345"/>
                <a:gd name="connsiteY197" fmla="*/ 850392 h 7772527"/>
                <a:gd name="connsiteX198" fmla="*/ 1106031 w 3328345"/>
                <a:gd name="connsiteY198" fmla="*/ 884936 h 7772527"/>
                <a:gd name="connsiteX199" fmla="*/ 1067931 w 3328345"/>
                <a:gd name="connsiteY199" fmla="*/ 918972 h 7772527"/>
                <a:gd name="connsiteX200" fmla="*/ 1029831 w 3328345"/>
                <a:gd name="connsiteY200" fmla="*/ 953135 h 7772527"/>
                <a:gd name="connsiteX201" fmla="*/ 990715 w 3328345"/>
                <a:gd name="connsiteY201" fmla="*/ 987679 h 7772527"/>
                <a:gd name="connsiteX202" fmla="*/ 951599 w 3328345"/>
                <a:gd name="connsiteY202" fmla="*/ 1022096 h 7772527"/>
                <a:gd name="connsiteX203" fmla="*/ 561836 w 3328345"/>
                <a:gd name="connsiteY203" fmla="*/ 1366139 h 7772527"/>
                <a:gd name="connsiteX204" fmla="*/ 292088 w 3328345"/>
                <a:gd name="connsiteY204" fmla="*/ 1612011 h 7772527"/>
                <a:gd name="connsiteX205" fmla="*/ 317488 w 3328345"/>
                <a:gd name="connsiteY205" fmla="*/ 2316861 h 7772527"/>
                <a:gd name="connsiteX206" fmla="*/ 1653782 w 3328345"/>
                <a:gd name="connsiteY206" fmla="*/ 3726561 h 7772527"/>
                <a:gd name="connsiteX207" fmla="*/ 1904607 w 3328345"/>
                <a:gd name="connsiteY207" fmla="*/ 3994404 h 7772527"/>
                <a:gd name="connsiteX208" fmla="*/ 1905496 w 3328345"/>
                <a:gd name="connsiteY208" fmla="*/ 3995293 h 7772527"/>
                <a:gd name="connsiteX209" fmla="*/ 1943596 w 3328345"/>
                <a:gd name="connsiteY209" fmla="*/ 3959606 h 7772527"/>
                <a:gd name="connsiteX210" fmla="*/ 1000240 w 3328345"/>
                <a:gd name="connsiteY210" fmla="*/ 2960624 h 7772527"/>
                <a:gd name="connsiteX211" fmla="*/ 346317 w 3328345"/>
                <a:gd name="connsiteY211" fmla="*/ 2269998 h 7772527"/>
                <a:gd name="connsiteX212" fmla="*/ 384417 w 3328345"/>
                <a:gd name="connsiteY212" fmla="*/ 1592453 h 7772527"/>
                <a:gd name="connsiteX213" fmla="*/ 795008 w 3328345"/>
                <a:gd name="connsiteY213" fmla="*/ 1229360 h 7772527"/>
                <a:gd name="connsiteX214" fmla="*/ 983730 w 3328345"/>
                <a:gd name="connsiteY214" fmla="*/ 1062736 h 7772527"/>
                <a:gd name="connsiteX215" fmla="*/ 1022846 w 3328345"/>
                <a:gd name="connsiteY215" fmla="*/ 1028319 h 7772527"/>
                <a:gd name="connsiteX216" fmla="*/ 1061962 w 3328345"/>
                <a:gd name="connsiteY216" fmla="*/ 993775 h 7772527"/>
                <a:gd name="connsiteX217" fmla="*/ 1100062 w 3328345"/>
                <a:gd name="connsiteY217" fmla="*/ 959739 h 7772527"/>
                <a:gd name="connsiteX218" fmla="*/ 1138162 w 3328345"/>
                <a:gd name="connsiteY218" fmla="*/ 925703 h 7772527"/>
                <a:gd name="connsiteX219" fmla="*/ 1177278 w 3328345"/>
                <a:gd name="connsiteY219" fmla="*/ 891286 h 7772527"/>
                <a:gd name="connsiteX220" fmla="*/ 1209155 w 3328345"/>
                <a:gd name="connsiteY220" fmla="*/ 863092 h 7772527"/>
                <a:gd name="connsiteX221" fmla="*/ 1248271 w 3328345"/>
                <a:gd name="connsiteY221" fmla="*/ 828675 h 7772527"/>
                <a:gd name="connsiteX222" fmla="*/ 1286371 w 3328345"/>
                <a:gd name="connsiteY222" fmla="*/ 795401 h 7772527"/>
                <a:gd name="connsiteX223" fmla="*/ 1324471 w 3328345"/>
                <a:gd name="connsiteY223" fmla="*/ 761238 h 7772527"/>
                <a:gd name="connsiteX224" fmla="*/ 2187944 w 3328345"/>
                <a:gd name="connsiteY224" fmla="*/ 0 h 7772527"/>
                <a:gd name="connsiteX225" fmla="*/ 2271002 w 3328345"/>
                <a:gd name="connsiteY225" fmla="*/ 0 h 7772527"/>
                <a:gd name="connsiteX226" fmla="*/ 1892542 w 3328345"/>
                <a:gd name="connsiteY226" fmla="*/ 333883 h 7772527"/>
                <a:gd name="connsiteX227" fmla="*/ 1360031 w 3328345"/>
                <a:gd name="connsiteY227" fmla="*/ 803021 h 7772527"/>
                <a:gd name="connsiteX228" fmla="*/ 1321931 w 3328345"/>
                <a:gd name="connsiteY228" fmla="*/ 837184 h 7772527"/>
                <a:gd name="connsiteX229" fmla="*/ 1283831 w 3328345"/>
                <a:gd name="connsiteY229" fmla="*/ 870331 h 7772527"/>
                <a:gd name="connsiteX230" fmla="*/ 1244842 w 3328345"/>
                <a:gd name="connsiteY230" fmla="*/ 904748 h 7772527"/>
                <a:gd name="connsiteX231" fmla="*/ 1212838 w 3328345"/>
                <a:gd name="connsiteY231" fmla="*/ 932942 h 7772527"/>
                <a:gd name="connsiteX232" fmla="*/ 1173722 w 3328345"/>
                <a:gd name="connsiteY232" fmla="*/ 967486 h 7772527"/>
                <a:gd name="connsiteX233" fmla="*/ 1135622 w 3328345"/>
                <a:gd name="connsiteY233" fmla="*/ 1001268 h 7772527"/>
                <a:gd name="connsiteX234" fmla="*/ 1097522 w 3328345"/>
                <a:gd name="connsiteY234" fmla="*/ 1035431 h 7772527"/>
                <a:gd name="connsiteX235" fmla="*/ 1058533 w 3328345"/>
                <a:gd name="connsiteY235" fmla="*/ 1069848 h 7772527"/>
                <a:gd name="connsiteX236" fmla="*/ 1019417 w 3328345"/>
                <a:gd name="connsiteY236" fmla="*/ 1104392 h 7772527"/>
                <a:gd name="connsiteX237" fmla="*/ 427851 w 3328345"/>
                <a:gd name="connsiteY237" fmla="*/ 1627124 h 7772527"/>
                <a:gd name="connsiteX238" fmla="*/ 403975 w 3328345"/>
                <a:gd name="connsiteY238" fmla="*/ 2251837 h 7772527"/>
                <a:gd name="connsiteX239" fmla="*/ 928231 w 3328345"/>
                <a:gd name="connsiteY239" fmla="*/ 2805049 h 7772527"/>
                <a:gd name="connsiteX240" fmla="*/ 929628 w 3328345"/>
                <a:gd name="connsiteY240" fmla="*/ 2806573 h 7772527"/>
                <a:gd name="connsiteX241" fmla="*/ 1986776 w 3328345"/>
                <a:gd name="connsiteY241" fmla="*/ 3920998 h 7772527"/>
                <a:gd name="connsiteX242" fmla="*/ 2022209 w 3328345"/>
                <a:gd name="connsiteY242" fmla="*/ 3958463 h 7772527"/>
                <a:gd name="connsiteX243" fmla="*/ 2055610 w 3328345"/>
                <a:gd name="connsiteY243" fmla="*/ 3993642 h 7772527"/>
                <a:gd name="connsiteX244" fmla="*/ 2089519 w 3328345"/>
                <a:gd name="connsiteY244" fmla="*/ 4029202 h 7772527"/>
                <a:gd name="connsiteX245" fmla="*/ 2118602 w 3328345"/>
                <a:gd name="connsiteY245" fmla="*/ 4060063 h 7772527"/>
                <a:gd name="connsiteX246" fmla="*/ 2153019 w 3328345"/>
                <a:gd name="connsiteY246" fmla="*/ 4096385 h 7772527"/>
                <a:gd name="connsiteX247" fmla="*/ 2194802 w 3328345"/>
                <a:gd name="connsiteY247" fmla="*/ 4140454 h 7772527"/>
                <a:gd name="connsiteX248" fmla="*/ 2232902 w 3328345"/>
                <a:gd name="connsiteY248" fmla="*/ 4179824 h 7772527"/>
                <a:gd name="connsiteX249" fmla="*/ 2266049 w 3328345"/>
                <a:gd name="connsiteY249" fmla="*/ 4214876 h 7772527"/>
                <a:gd name="connsiteX250" fmla="*/ 2302879 w 3328345"/>
                <a:gd name="connsiteY250" fmla="*/ 4253611 h 7772527"/>
                <a:gd name="connsiteX251" fmla="*/ 3071864 w 3328345"/>
                <a:gd name="connsiteY251" fmla="*/ 5064633 h 7772527"/>
                <a:gd name="connsiteX252" fmla="*/ 3142222 w 3328345"/>
                <a:gd name="connsiteY252" fmla="*/ 6222111 h 777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Lst>
              <a:rect l="l" t="t" r="r" b="b"/>
              <a:pathLst>
                <a:path w="3328345" h="7772527">
                  <a:moveTo>
                    <a:pt x="3142222" y="6222111"/>
                  </a:moveTo>
                  <a:cubicBezTo>
                    <a:pt x="3123807" y="6245098"/>
                    <a:pt x="2900922" y="6454140"/>
                    <a:pt x="2580628" y="6752336"/>
                  </a:cubicBezTo>
                  <a:lnTo>
                    <a:pt x="2539353" y="6790436"/>
                  </a:lnTo>
                  <a:lnTo>
                    <a:pt x="2503031" y="6824726"/>
                  </a:lnTo>
                  <a:lnTo>
                    <a:pt x="2462010" y="6862826"/>
                  </a:lnTo>
                  <a:lnTo>
                    <a:pt x="2417433" y="6904101"/>
                  </a:lnTo>
                  <a:lnTo>
                    <a:pt x="2378317" y="6940423"/>
                  </a:lnTo>
                  <a:lnTo>
                    <a:pt x="2334756" y="6980809"/>
                  </a:lnTo>
                  <a:lnTo>
                    <a:pt x="2293989" y="7018909"/>
                  </a:lnTo>
                  <a:lnTo>
                    <a:pt x="2253730" y="7056247"/>
                  </a:lnTo>
                  <a:lnTo>
                    <a:pt x="2210550" y="7096125"/>
                  </a:lnTo>
                  <a:cubicBezTo>
                    <a:pt x="1981950" y="7308469"/>
                    <a:pt x="1729601" y="7540625"/>
                    <a:pt x="1479030" y="7772527"/>
                  </a:cubicBezTo>
                  <a:lnTo>
                    <a:pt x="1399528" y="7772527"/>
                  </a:lnTo>
                  <a:lnTo>
                    <a:pt x="2175371" y="7058152"/>
                  </a:lnTo>
                  <a:cubicBezTo>
                    <a:pt x="2189849" y="7044690"/>
                    <a:pt x="2204327" y="7031482"/>
                    <a:pt x="2218551" y="7018401"/>
                  </a:cubicBezTo>
                  <a:lnTo>
                    <a:pt x="2258937" y="6981190"/>
                  </a:lnTo>
                  <a:lnTo>
                    <a:pt x="2299831" y="6943090"/>
                  </a:lnTo>
                  <a:lnTo>
                    <a:pt x="2343519" y="6902958"/>
                  </a:lnTo>
                  <a:cubicBezTo>
                    <a:pt x="2356219" y="6890258"/>
                    <a:pt x="2369808" y="6878701"/>
                    <a:pt x="2382762" y="6866763"/>
                  </a:cubicBezTo>
                  <a:lnTo>
                    <a:pt x="2427339" y="6825743"/>
                  </a:lnTo>
                  <a:lnTo>
                    <a:pt x="2468614" y="6787643"/>
                  </a:lnTo>
                  <a:lnTo>
                    <a:pt x="2505317" y="6753860"/>
                  </a:lnTo>
                  <a:lnTo>
                    <a:pt x="2546846" y="6715760"/>
                  </a:lnTo>
                  <a:cubicBezTo>
                    <a:pt x="2794623" y="6487922"/>
                    <a:pt x="2960358" y="6335649"/>
                    <a:pt x="2976360" y="6322060"/>
                  </a:cubicBezTo>
                  <a:cubicBezTo>
                    <a:pt x="3362567" y="5982589"/>
                    <a:pt x="3357360" y="5436870"/>
                    <a:pt x="3027160" y="5096891"/>
                  </a:cubicBezTo>
                  <a:cubicBezTo>
                    <a:pt x="2896731" y="4962906"/>
                    <a:pt x="2526907" y="4574540"/>
                    <a:pt x="2259064" y="4292600"/>
                  </a:cubicBezTo>
                  <a:lnTo>
                    <a:pt x="2222234" y="4253865"/>
                  </a:lnTo>
                  <a:lnTo>
                    <a:pt x="2188960" y="4218686"/>
                  </a:lnTo>
                  <a:lnTo>
                    <a:pt x="2151495" y="4179443"/>
                  </a:lnTo>
                  <a:lnTo>
                    <a:pt x="2109331" y="4134993"/>
                  </a:lnTo>
                  <a:cubicBezTo>
                    <a:pt x="2097266" y="4122293"/>
                    <a:pt x="2085709" y="4110228"/>
                    <a:pt x="2074914" y="4098671"/>
                  </a:cubicBezTo>
                  <a:lnTo>
                    <a:pt x="2045831" y="4067810"/>
                  </a:lnTo>
                  <a:lnTo>
                    <a:pt x="2011922" y="4032123"/>
                  </a:lnTo>
                  <a:lnTo>
                    <a:pt x="1978521" y="3996944"/>
                  </a:lnTo>
                  <a:lnTo>
                    <a:pt x="1960487" y="3977894"/>
                  </a:lnTo>
                  <a:cubicBezTo>
                    <a:pt x="1945755" y="3991737"/>
                    <a:pt x="1935087" y="3999611"/>
                    <a:pt x="1919085" y="4014216"/>
                  </a:cubicBezTo>
                  <a:lnTo>
                    <a:pt x="1937500" y="4033393"/>
                  </a:lnTo>
                  <a:lnTo>
                    <a:pt x="1971282" y="4068318"/>
                  </a:lnTo>
                  <a:lnTo>
                    <a:pt x="2005445" y="4103751"/>
                  </a:lnTo>
                  <a:lnTo>
                    <a:pt x="2035163" y="4134612"/>
                  </a:lnTo>
                  <a:lnTo>
                    <a:pt x="2069961" y="4170680"/>
                  </a:lnTo>
                  <a:lnTo>
                    <a:pt x="2112125" y="4214495"/>
                  </a:lnTo>
                  <a:lnTo>
                    <a:pt x="2149590" y="4253484"/>
                  </a:lnTo>
                  <a:cubicBezTo>
                    <a:pt x="2160639" y="4264914"/>
                    <a:pt x="2171942" y="4276598"/>
                    <a:pt x="2183372" y="4288663"/>
                  </a:cubicBezTo>
                  <a:lnTo>
                    <a:pt x="2220456" y="4326763"/>
                  </a:lnTo>
                  <a:cubicBezTo>
                    <a:pt x="2505063" y="4623181"/>
                    <a:pt x="2902573" y="5039106"/>
                    <a:pt x="3021445" y="5173345"/>
                  </a:cubicBezTo>
                  <a:cubicBezTo>
                    <a:pt x="3303766" y="5492115"/>
                    <a:pt x="3294749" y="5969762"/>
                    <a:pt x="2930894" y="6293739"/>
                  </a:cubicBezTo>
                  <a:cubicBezTo>
                    <a:pt x="2915781" y="6306439"/>
                    <a:pt x="2754110" y="6455664"/>
                    <a:pt x="2511794" y="6678549"/>
                  </a:cubicBezTo>
                  <a:lnTo>
                    <a:pt x="2470265" y="6716649"/>
                  </a:lnTo>
                  <a:lnTo>
                    <a:pt x="2433562" y="6750304"/>
                  </a:lnTo>
                  <a:lnTo>
                    <a:pt x="2392160" y="6788404"/>
                  </a:lnTo>
                  <a:lnTo>
                    <a:pt x="2347837" y="6829171"/>
                  </a:lnTo>
                  <a:lnTo>
                    <a:pt x="2308467" y="6865239"/>
                  </a:lnTo>
                  <a:lnTo>
                    <a:pt x="2264906" y="6905371"/>
                  </a:lnTo>
                  <a:lnTo>
                    <a:pt x="2223885" y="6943471"/>
                  </a:lnTo>
                  <a:lnTo>
                    <a:pt x="2183499" y="6980682"/>
                  </a:lnTo>
                  <a:lnTo>
                    <a:pt x="2140319" y="7020433"/>
                  </a:lnTo>
                  <a:cubicBezTo>
                    <a:pt x="1890129" y="7250303"/>
                    <a:pt x="1604760" y="7512558"/>
                    <a:pt x="1322058" y="7772527"/>
                  </a:cubicBezTo>
                  <a:lnTo>
                    <a:pt x="1238111" y="7772527"/>
                  </a:lnTo>
                  <a:cubicBezTo>
                    <a:pt x="1533005" y="7501890"/>
                    <a:pt x="1835011" y="7224903"/>
                    <a:pt x="2101711" y="6978650"/>
                  </a:cubicBezTo>
                  <a:lnTo>
                    <a:pt x="2144891" y="6938899"/>
                  </a:lnTo>
                  <a:lnTo>
                    <a:pt x="2185150" y="6901815"/>
                  </a:lnTo>
                  <a:lnTo>
                    <a:pt x="2226171" y="6863715"/>
                  </a:lnTo>
                  <a:lnTo>
                    <a:pt x="2269605" y="6823710"/>
                  </a:lnTo>
                  <a:lnTo>
                    <a:pt x="2308848" y="6787515"/>
                  </a:lnTo>
                  <a:lnTo>
                    <a:pt x="2352917" y="6746875"/>
                  </a:lnTo>
                  <a:lnTo>
                    <a:pt x="2394319" y="6708775"/>
                  </a:lnTo>
                  <a:lnTo>
                    <a:pt x="2431022" y="6674994"/>
                  </a:lnTo>
                  <a:lnTo>
                    <a:pt x="2472424" y="6636894"/>
                  </a:lnTo>
                  <a:cubicBezTo>
                    <a:pt x="2764524" y="6367272"/>
                    <a:pt x="2963533" y="6182233"/>
                    <a:pt x="2978392" y="6165088"/>
                  </a:cubicBezTo>
                  <a:cubicBezTo>
                    <a:pt x="3222994" y="5883148"/>
                    <a:pt x="3227312" y="5498719"/>
                    <a:pt x="2983472" y="5215001"/>
                  </a:cubicBezTo>
                  <a:cubicBezTo>
                    <a:pt x="2880729" y="5095494"/>
                    <a:pt x="2472297" y="4668012"/>
                    <a:pt x="2180324" y="4364101"/>
                  </a:cubicBezTo>
                  <a:lnTo>
                    <a:pt x="2175752" y="4359402"/>
                  </a:lnTo>
                  <a:lnTo>
                    <a:pt x="2150352" y="4332351"/>
                  </a:lnTo>
                  <a:lnTo>
                    <a:pt x="2144002" y="4325620"/>
                  </a:lnTo>
                  <a:lnTo>
                    <a:pt x="2109331" y="4289806"/>
                  </a:lnTo>
                  <a:lnTo>
                    <a:pt x="2109331" y="4289806"/>
                  </a:lnTo>
                  <a:lnTo>
                    <a:pt x="2105648" y="4285869"/>
                  </a:lnTo>
                  <a:lnTo>
                    <a:pt x="2072501" y="4251325"/>
                  </a:lnTo>
                  <a:lnTo>
                    <a:pt x="2030337" y="4207510"/>
                  </a:lnTo>
                  <a:lnTo>
                    <a:pt x="1995031" y="4170680"/>
                  </a:lnTo>
                  <a:lnTo>
                    <a:pt x="1965440" y="4140200"/>
                  </a:lnTo>
                  <a:lnTo>
                    <a:pt x="1931531" y="4103878"/>
                  </a:lnTo>
                  <a:lnTo>
                    <a:pt x="1897876" y="4068826"/>
                  </a:lnTo>
                  <a:lnTo>
                    <a:pt x="1881493" y="4051300"/>
                  </a:lnTo>
                  <a:cubicBezTo>
                    <a:pt x="1866761" y="4064000"/>
                    <a:pt x="1852537" y="4071112"/>
                    <a:pt x="1839964" y="4081653"/>
                  </a:cubicBezTo>
                  <a:lnTo>
                    <a:pt x="1859395" y="4102354"/>
                  </a:lnTo>
                  <a:lnTo>
                    <a:pt x="1892923" y="4137660"/>
                  </a:lnTo>
                  <a:cubicBezTo>
                    <a:pt x="1903083" y="4148201"/>
                    <a:pt x="1914386" y="4160266"/>
                    <a:pt x="1926959" y="4173474"/>
                  </a:cubicBezTo>
                  <a:lnTo>
                    <a:pt x="1956804" y="4204843"/>
                  </a:lnTo>
                  <a:lnTo>
                    <a:pt x="1991348" y="4241038"/>
                  </a:lnTo>
                  <a:lnTo>
                    <a:pt x="2033258" y="4285234"/>
                  </a:lnTo>
                  <a:lnTo>
                    <a:pt x="2063484" y="4316857"/>
                  </a:lnTo>
                  <a:cubicBezTo>
                    <a:pt x="2065516" y="4319016"/>
                    <a:pt x="2067548" y="4321048"/>
                    <a:pt x="2069453" y="4323207"/>
                  </a:cubicBezTo>
                  <a:lnTo>
                    <a:pt x="2070469" y="4324223"/>
                  </a:lnTo>
                  <a:lnTo>
                    <a:pt x="2104378" y="4359910"/>
                  </a:lnTo>
                  <a:lnTo>
                    <a:pt x="2110474" y="4366260"/>
                  </a:lnTo>
                  <a:lnTo>
                    <a:pt x="2135874" y="4393311"/>
                  </a:lnTo>
                  <a:lnTo>
                    <a:pt x="2140827" y="4398518"/>
                  </a:lnTo>
                  <a:cubicBezTo>
                    <a:pt x="2385556" y="4655566"/>
                    <a:pt x="2711311" y="4998085"/>
                    <a:pt x="2845550" y="5141341"/>
                  </a:cubicBezTo>
                  <a:cubicBezTo>
                    <a:pt x="2905367" y="5204841"/>
                    <a:pt x="2968359" y="5269357"/>
                    <a:pt x="3011412" y="5343525"/>
                  </a:cubicBezTo>
                  <a:cubicBezTo>
                    <a:pt x="3184005" y="5640578"/>
                    <a:pt x="3121140" y="5983351"/>
                    <a:pt x="2859774" y="6211951"/>
                  </a:cubicBezTo>
                  <a:cubicBezTo>
                    <a:pt x="2844534" y="6224651"/>
                    <a:pt x="2681339" y="6373114"/>
                    <a:pt x="2434578" y="6596761"/>
                  </a:cubicBezTo>
                  <a:lnTo>
                    <a:pt x="2392922" y="6634861"/>
                  </a:lnTo>
                  <a:lnTo>
                    <a:pt x="2355965" y="6668389"/>
                  </a:lnTo>
                  <a:lnTo>
                    <a:pt x="2314182" y="6706489"/>
                  </a:lnTo>
                  <a:lnTo>
                    <a:pt x="2269859" y="6746621"/>
                  </a:lnTo>
                  <a:lnTo>
                    <a:pt x="2230362" y="6782562"/>
                  </a:lnTo>
                  <a:cubicBezTo>
                    <a:pt x="2216011" y="6795262"/>
                    <a:pt x="2201406" y="6808724"/>
                    <a:pt x="2186674" y="6822059"/>
                  </a:cubicBezTo>
                  <a:lnTo>
                    <a:pt x="2145399" y="6859397"/>
                  </a:lnTo>
                  <a:lnTo>
                    <a:pt x="2104886" y="6896227"/>
                  </a:lnTo>
                  <a:lnTo>
                    <a:pt x="2061452" y="6935597"/>
                  </a:lnTo>
                  <a:lnTo>
                    <a:pt x="1139559" y="7772400"/>
                  </a:lnTo>
                  <a:lnTo>
                    <a:pt x="1059803" y="7772400"/>
                  </a:lnTo>
                  <a:cubicBezTo>
                    <a:pt x="1392924" y="7469759"/>
                    <a:pt x="1732903" y="7161403"/>
                    <a:pt x="2025003" y="6896100"/>
                  </a:cubicBezTo>
                  <a:lnTo>
                    <a:pt x="2068437" y="6856603"/>
                  </a:lnTo>
                  <a:lnTo>
                    <a:pt x="2108823" y="6819773"/>
                  </a:lnTo>
                  <a:lnTo>
                    <a:pt x="2149971" y="6782435"/>
                  </a:lnTo>
                  <a:lnTo>
                    <a:pt x="2193532" y="6742811"/>
                  </a:lnTo>
                  <a:lnTo>
                    <a:pt x="2233029" y="6706997"/>
                  </a:lnTo>
                  <a:lnTo>
                    <a:pt x="2277098" y="6666865"/>
                  </a:lnTo>
                  <a:lnTo>
                    <a:pt x="2318881" y="6628765"/>
                  </a:lnTo>
                  <a:lnTo>
                    <a:pt x="2355838" y="6595237"/>
                  </a:lnTo>
                  <a:cubicBezTo>
                    <a:pt x="2369935" y="6582537"/>
                    <a:pt x="2383905" y="6569837"/>
                    <a:pt x="2397494" y="6557137"/>
                  </a:cubicBezTo>
                  <a:cubicBezTo>
                    <a:pt x="2657336" y="6320917"/>
                    <a:pt x="2830945" y="6163437"/>
                    <a:pt x="2848090" y="6146800"/>
                  </a:cubicBezTo>
                  <a:cubicBezTo>
                    <a:pt x="3114790" y="5897753"/>
                    <a:pt x="3121521" y="5517642"/>
                    <a:pt x="2872220" y="5248910"/>
                  </a:cubicBezTo>
                  <a:cubicBezTo>
                    <a:pt x="2771890" y="5140706"/>
                    <a:pt x="2385302" y="4734052"/>
                    <a:pt x="2101584" y="4436110"/>
                  </a:cubicBezTo>
                  <a:lnTo>
                    <a:pt x="2096123" y="4430395"/>
                  </a:lnTo>
                  <a:lnTo>
                    <a:pt x="2070723" y="4403344"/>
                  </a:lnTo>
                  <a:lnTo>
                    <a:pt x="2065008" y="4397375"/>
                  </a:lnTo>
                  <a:lnTo>
                    <a:pt x="2030972" y="4361561"/>
                  </a:lnTo>
                  <a:lnTo>
                    <a:pt x="2029575" y="4360164"/>
                  </a:lnTo>
                  <a:lnTo>
                    <a:pt x="2021574" y="4351655"/>
                  </a:lnTo>
                  <a:cubicBezTo>
                    <a:pt x="2012049" y="4341749"/>
                    <a:pt x="2002905" y="4331970"/>
                    <a:pt x="1993888" y="4322445"/>
                  </a:cubicBezTo>
                  <a:lnTo>
                    <a:pt x="1951851" y="4278249"/>
                  </a:lnTo>
                  <a:lnTo>
                    <a:pt x="1917434" y="4242054"/>
                  </a:lnTo>
                  <a:lnTo>
                    <a:pt x="1887462" y="4210431"/>
                  </a:lnTo>
                  <a:lnTo>
                    <a:pt x="1853426" y="4174617"/>
                  </a:lnTo>
                  <a:lnTo>
                    <a:pt x="1819898" y="4139184"/>
                  </a:lnTo>
                  <a:cubicBezTo>
                    <a:pt x="1808595" y="4127373"/>
                    <a:pt x="1799959" y="4118102"/>
                    <a:pt x="1794498" y="4111752"/>
                  </a:cubicBezTo>
                  <a:cubicBezTo>
                    <a:pt x="1779258" y="4122674"/>
                    <a:pt x="1763307" y="4132567"/>
                    <a:pt x="1746746" y="4141343"/>
                  </a:cubicBezTo>
                  <a:lnTo>
                    <a:pt x="1786116" y="4106545"/>
                  </a:lnTo>
                  <a:cubicBezTo>
                    <a:pt x="1785176" y="4105377"/>
                    <a:pt x="1784160" y="4104272"/>
                    <a:pt x="1783068" y="4103243"/>
                  </a:cubicBezTo>
                  <a:cubicBezTo>
                    <a:pt x="1721981" y="4036949"/>
                    <a:pt x="762877" y="3023743"/>
                    <a:pt x="284468" y="2518410"/>
                  </a:cubicBezTo>
                  <a:cubicBezTo>
                    <a:pt x="231547" y="2464727"/>
                    <a:pt x="181445" y="2408352"/>
                    <a:pt x="134354" y="2349500"/>
                  </a:cubicBezTo>
                  <a:cubicBezTo>
                    <a:pt x="-69989" y="2082800"/>
                    <a:pt x="-36969" y="1686179"/>
                    <a:pt x="204331" y="1467358"/>
                  </a:cubicBezTo>
                  <a:cubicBezTo>
                    <a:pt x="327267" y="1356360"/>
                    <a:pt x="450838" y="1246039"/>
                    <a:pt x="575044" y="1136396"/>
                  </a:cubicBezTo>
                  <a:cubicBezTo>
                    <a:pt x="665811" y="1056132"/>
                    <a:pt x="756527" y="976207"/>
                    <a:pt x="847205" y="896620"/>
                  </a:cubicBezTo>
                  <a:cubicBezTo>
                    <a:pt x="859905" y="885063"/>
                    <a:pt x="872605" y="873506"/>
                    <a:pt x="886194" y="862076"/>
                  </a:cubicBezTo>
                  <a:lnTo>
                    <a:pt x="925564" y="827405"/>
                  </a:lnTo>
                  <a:lnTo>
                    <a:pt x="963664" y="793369"/>
                  </a:lnTo>
                  <a:lnTo>
                    <a:pt x="1002526" y="759079"/>
                  </a:lnTo>
                  <a:lnTo>
                    <a:pt x="1042531" y="724535"/>
                  </a:lnTo>
                  <a:lnTo>
                    <a:pt x="1074027" y="696849"/>
                  </a:lnTo>
                  <a:lnTo>
                    <a:pt x="1112889" y="662432"/>
                  </a:lnTo>
                  <a:lnTo>
                    <a:pt x="1150989" y="629158"/>
                  </a:lnTo>
                  <a:lnTo>
                    <a:pt x="1189724" y="594995"/>
                  </a:lnTo>
                  <a:cubicBezTo>
                    <a:pt x="1414171" y="396621"/>
                    <a:pt x="1638961" y="198289"/>
                    <a:pt x="1864094" y="0"/>
                  </a:cubicBezTo>
                  <a:lnTo>
                    <a:pt x="1947025" y="0"/>
                  </a:lnTo>
                  <a:lnTo>
                    <a:pt x="1224268" y="637921"/>
                  </a:lnTo>
                  <a:lnTo>
                    <a:pt x="1186168" y="672084"/>
                  </a:lnTo>
                  <a:lnTo>
                    <a:pt x="1148068" y="705358"/>
                  </a:lnTo>
                  <a:lnTo>
                    <a:pt x="1109079" y="739775"/>
                  </a:lnTo>
                  <a:lnTo>
                    <a:pt x="1077456" y="767715"/>
                  </a:lnTo>
                  <a:lnTo>
                    <a:pt x="1038467" y="802132"/>
                  </a:lnTo>
                  <a:lnTo>
                    <a:pt x="1000367" y="836295"/>
                  </a:lnTo>
                  <a:lnTo>
                    <a:pt x="962267" y="870458"/>
                  </a:lnTo>
                  <a:lnTo>
                    <a:pt x="922897" y="905129"/>
                  </a:lnTo>
                  <a:lnTo>
                    <a:pt x="882638" y="939800"/>
                  </a:lnTo>
                  <a:lnTo>
                    <a:pt x="415532" y="1352550"/>
                  </a:lnTo>
                  <a:cubicBezTo>
                    <a:pt x="338316" y="1421003"/>
                    <a:pt x="254623" y="1485646"/>
                    <a:pt x="190869" y="1564767"/>
                  </a:cubicBezTo>
                  <a:cubicBezTo>
                    <a:pt x="369" y="1801495"/>
                    <a:pt x="8116" y="2123567"/>
                    <a:pt x="209030" y="2354453"/>
                  </a:cubicBezTo>
                  <a:cubicBezTo>
                    <a:pt x="332347" y="2496185"/>
                    <a:pt x="466078" y="2629535"/>
                    <a:pt x="595618" y="2766314"/>
                  </a:cubicBezTo>
                  <a:cubicBezTo>
                    <a:pt x="932041" y="3121914"/>
                    <a:pt x="1740777" y="3979037"/>
                    <a:pt x="1822184" y="4066921"/>
                  </a:cubicBezTo>
                  <a:cubicBezTo>
                    <a:pt x="1822578" y="4067531"/>
                    <a:pt x="1823047" y="4068077"/>
                    <a:pt x="1823581" y="4068572"/>
                  </a:cubicBezTo>
                  <a:lnTo>
                    <a:pt x="1857363" y="4035679"/>
                  </a:lnTo>
                  <a:lnTo>
                    <a:pt x="1863332" y="4029837"/>
                  </a:lnTo>
                  <a:cubicBezTo>
                    <a:pt x="1850632" y="4015867"/>
                    <a:pt x="1045198" y="3164205"/>
                    <a:pt x="651879" y="2748661"/>
                  </a:cubicBezTo>
                  <a:cubicBezTo>
                    <a:pt x="512179" y="2601595"/>
                    <a:pt x="369304" y="2457831"/>
                    <a:pt x="237351" y="2304923"/>
                  </a:cubicBezTo>
                  <a:cubicBezTo>
                    <a:pt x="27928" y="2062480"/>
                    <a:pt x="94730" y="1700276"/>
                    <a:pt x="300851" y="1523111"/>
                  </a:cubicBezTo>
                  <a:cubicBezTo>
                    <a:pt x="506972" y="1345946"/>
                    <a:pt x="712966" y="1163320"/>
                    <a:pt x="917055" y="981456"/>
                  </a:cubicBezTo>
                  <a:lnTo>
                    <a:pt x="955917" y="946785"/>
                  </a:lnTo>
                  <a:lnTo>
                    <a:pt x="995033" y="911987"/>
                  </a:lnTo>
                  <a:lnTo>
                    <a:pt x="1033133" y="877697"/>
                  </a:lnTo>
                  <a:lnTo>
                    <a:pt x="1071233" y="843407"/>
                  </a:lnTo>
                  <a:lnTo>
                    <a:pt x="1110095" y="808736"/>
                  </a:lnTo>
                  <a:lnTo>
                    <a:pt x="1141718" y="780669"/>
                  </a:lnTo>
                  <a:lnTo>
                    <a:pt x="1180580" y="746125"/>
                  </a:lnTo>
                  <a:lnTo>
                    <a:pt x="1218680" y="712724"/>
                  </a:lnTo>
                  <a:lnTo>
                    <a:pt x="1256780" y="678561"/>
                  </a:lnTo>
                  <a:lnTo>
                    <a:pt x="1324725" y="618363"/>
                  </a:lnTo>
                  <a:cubicBezTo>
                    <a:pt x="1558748" y="411861"/>
                    <a:pt x="1792720" y="205740"/>
                    <a:pt x="2026654" y="0"/>
                  </a:cubicBezTo>
                  <a:lnTo>
                    <a:pt x="2109331" y="0"/>
                  </a:lnTo>
                  <a:lnTo>
                    <a:pt x="1292467" y="720598"/>
                  </a:lnTo>
                  <a:lnTo>
                    <a:pt x="1253732" y="754761"/>
                  </a:lnTo>
                  <a:lnTo>
                    <a:pt x="1215632" y="787908"/>
                  </a:lnTo>
                  <a:lnTo>
                    <a:pt x="1176516" y="822452"/>
                  </a:lnTo>
                  <a:lnTo>
                    <a:pt x="1144766" y="850392"/>
                  </a:lnTo>
                  <a:lnTo>
                    <a:pt x="1106031" y="884936"/>
                  </a:lnTo>
                  <a:lnTo>
                    <a:pt x="1067931" y="918972"/>
                  </a:lnTo>
                  <a:lnTo>
                    <a:pt x="1029831" y="953135"/>
                  </a:lnTo>
                  <a:lnTo>
                    <a:pt x="990715" y="987679"/>
                  </a:lnTo>
                  <a:lnTo>
                    <a:pt x="951599" y="1022096"/>
                  </a:lnTo>
                  <a:lnTo>
                    <a:pt x="561836" y="1366139"/>
                  </a:lnTo>
                  <a:cubicBezTo>
                    <a:pt x="470523" y="1446784"/>
                    <a:pt x="373622" y="1522984"/>
                    <a:pt x="292088" y="1612011"/>
                  </a:cubicBezTo>
                  <a:cubicBezTo>
                    <a:pt x="110986" y="1809496"/>
                    <a:pt x="127750" y="2116709"/>
                    <a:pt x="317488" y="2316861"/>
                  </a:cubicBezTo>
                  <a:cubicBezTo>
                    <a:pt x="763766" y="2785910"/>
                    <a:pt x="1209193" y="3255810"/>
                    <a:pt x="1653782" y="3726561"/>
                  </a:cubicBezTo>
                  <a:cubicBezTo>
                    <a:pt x="1737221" y="3814572"/>
                    <a:pt x="1819644" y="3903472"/>
                    <a:pt x="1904607" y="3994404"/>
                  </a:cubicBezTo>
                  <a:lnTo>
                    <a:pt x="1905496" y="3995293"/>
                  </a:lnTo>
                  <a:cubicBezTo>
                    <a:pt x="1920609" y="3981196"/>
                    <a:pt x="1930896" y="3971036"/>
                    <a:pt x="1943596" y="3959606"/>
                  </a:cubicBezTo>
                  <a:cubicBezTo>
                    <a:pt x="1934452" y="3948811"/>
                    <a:pt x="1306818" y="3284474"/>
                    <a:pt x="1000240" y="2960624"/>
                  </a:cubicBezTo>
                  <a:cubicBezTo>
                    <a:pt x="782219" y="2730500"/>
                    <a:pt x="564249" y="2500287"/>
                    <a:pt x="346317" y="2269998"/>
                  </a:cubicBezTo>
                  <a:cubicBezTo>
                    <a:pt x="153531" y="2065655"/>
                    <a:pt x="191504" y="1751330"/>
                    <a:pt x="384417" y="1592453"/>
                  </a:cubicBezTo>
                  <a:cubicBezTo>
                    <a:pt x="525514" y="1476248"/>
                    <a:pt x="658102" y="1350264"/>
                    <a:pt x="795008" y="1229360"/>
                  </a:cubicBezTo>
                  <a:lnTo>
                    <a:pt x="983730" y="1062736"/>
                  </a:lnTo>
                  <a:lnTo>
                    <a:pt x="1022846" y="1028319"/>
                  </a:lnTo>
                  <a:lnTo>
                    <a:pt x="1061962" y="993775"/>
                  </a:lnTo>
                  <a:lnTo>
                    <a:pt x="1100062" y="959739"/>
                  </a:lnTo>
                  <a:lnTo>
                    <a:pt x="1138162" y="925703"/>
                  </a:lnTo>
                  <a:lnTo>
                    <a:pt x="1177278" y="891286"/>
                  </a:lnTo>
                  <a:lnTo>
                    <a:pt x="1209155" y="863092"/>
                  </a:lnTo>
                  <a:lnTo>
                    <a:pt x="1248271" y="828675"/>
                  </a:lnTo>
                  <a:lnTo>
                    <a:pt x="1286371" y="795401"/>
                  </a:lnTo>
                  <a:lnTo>
                    <a:pt x="1324471" y="761238"/>
                  </a:lnTo>
                  <a:lnTo>
                    <a:pt x="2187944" y="0"/>
                  </a:lnTo>
                  <a:lnTo>
                    <a:pt x="2271002" y="0"/>
                  </a:lnTo>
                  <a:lnTo>
                    <a:pt x="1892542" y="333883"/>
                  </a:lnTo>
                  <a:cubicBezTo>
                    <a:pt x="1715339" y="490347"/>
                    <a:pt x="1537831" y="646726"/>
                    <a:pt x="1360031" y="803021"/>
                  </a:cubicBezTo>
                  <a:lnTo>
                    <a:pt x="1321931" y="837184"/>
                  </a:lnTo>
                  <a:lnTo>
                    <a:pt x="1283831" y="870331"/>
                  </a:lnTo>
                  <a:lnTo>
                    <a:pt x="1244842" y="904748"/>
                  </a:lnTo>
                  <a:lnTo>
                    <a:pt x="1212838" y="932942"/>
                  </a:lnTo>
                  <a:lnTo>
                    <a:pt x="1173722" y="967486"/>
                  </a:lnTo>
                  <a:lnTo>
                    <a:pt x="1135622" y="1001268"/>
                  </a:lnTo>
                  <a:lnTo>
                    <a:pt x="1097522" y="1035431"/>
                  </a:lnTo>
                  <a:cubicBezTo>
                    <a:pt x="1084822" y="1046734"/>
                    <a:pt x="1071487" y="1058291"/>
                    <a:pt x="1058533" y="1069848"/>
                  </a:cubicBezTo>
                  <a:cubicBezTo>
                    <a:pt x="1045579" y="1081405"/>
                    <a:pt x="1033133" y="1092708"/>
                    <a:pt x="1019417" y="1104392"/>
                  </a:cubicBezTo>
                  <a:cubicBezTo>
                    <a:pt x="822059" y="1278293"/>
                    <a:pt x="624866" y="1452537"/>
                    <a:pt x="427851" y="1627124"/>
                  </a:cubicBezTo>
                  <a:cubicBezTo>
                    <a:pt x="231001" y="1801622"/>
                    <a:pt x="223254" y="2061337"/>
                    <a:pt x="403975" y="2251837"/>
                  </a:cubicBezTo>
                  <a:lnTo>
                    <a:pt x="928231" y="2805049"/>
                  </a:lnTo>
                  <a:lnTo>
                    <a:pt x="929628" y="2806573"/>
                  </a:lnTo>
                  <a:cubicBezTo>
                    <a:pt x="1087362" y="2972689"/>
                    <a:pt x="1537577" y="3447288"/>
                    <a:pt x="1986776" y="3920998"/>
                  </a:cubicBezTo>
                  <a:lnTo>
                    <a:pt x="2022209" y="3958463"/>
                  </a:lnTo>
                  <a:lnTo>
                    <a:pt x="2055610" y="3993642"/>
                  </a:lnTo>
                  <a:lnTo>
                    <a:pt x="2089519" y="4029202"/>
                  </a:lnTo>
                  <a:lnTo>
                    <a:pt x="2118602" y="4060063"/>
                  </a:lnTo>
                  <a:cubicBezTo>
                    <a:pt x="2130159" y="4072128"/>
                    <a:pt x="2141589" y="4084320"/>
                    <a:pt x="2153019" y="4096385"/>
                  </a:cubicBezTo>
                  <a:cubicBezTo>
                    <a:pt x="2167116" y="4111117"/>
                    <a:pt x="2180959" y="4125722"/>
                    <a:pt x="2194802" y="4140454"/>
                  </a:cubicBezTo>
                  <a:cubicBezTo>
                    <a:pt x="2208645" y="4155186"/>
                    <a:pt x="2220202" y="4166743"/>
                    <a:pt x="2232902" y="4179824"/>
                  </a:cubicBezTo>
                  <a:lnTo>
                    <a:pt x="2266049" y="4214876"/>
                  </a:lnTo>
                  <a:lnTo>
                    <a:pt x="2302879" y="4253611"/>
                  </a:lnTo>
                  <a:cubicBezTo>
                    <a:pt x="2668893" y="4639564"/>
                    <a:pt x="2984488" y="4972304"/>
                    <a:pt x="3071864" y="5064633"/>
                  </a:cubicBezTo>
                  <a:cubicBezTo>
                    <a:pt x="3383395" y="5394452"/>
                    <a:pt x="3416288" y="5880100"/>
                    <a:pt x="3142222" y="6222111"/>
                  </a:cubicBezTo>
                  <a:close/>
                </a:path>
              </a:pathLst>
            </a:custGeom>
            <a:solidFill>
              <a:schemeClr val="accent2"/>
            </a:solidFill>
            <a:ln w="12692" cap="flat">
              <a:noFill/>
              <a:prstDash val="solid"/>
              <a:miter/>
            </a:ln>
          </p:spPr>
          <p:txBody>
            <a:bodyPr rtlCol="0" anchor="ctr"/>
            <a:lstStyle/>
            <a:p>
              <a:endParaRPr lang="en-US" sz="1770" dirty="0"/>
            </a:p>
          </p:txBody>
        </p:sp>
        <p:sp>
          <p:nvSpPr>
            <p:cNvPr id="32" name="Freeform: Shape 31">
              <a:extLst>
                <a:ext uri="{FF2B5EF4-FFF2-40B4-BE49-F238E27FC236}">
                  <a16:creationId xmlns="" xmlns:a16="http://schemas.microsoft.com/office/drawing/2014/main" id="{AB552BD0-C750-404E-9EA3-CBDB6F91FFAD}"/>
                </a:ext>
              </a:extLst>
            </p:cNvPr>
            <p:cNvSpPr/>
            <p:nvPr/>
          </p:nvSpPr>
          <p:spPr>
            <a:xfrm>
              <a:off x="0" y="0"/>
              <a:ext cx="4353067" cy="7432547"/>
            </a:xfrm>
            <a:custGeom>
              <a:avLst/>
              <a:gdLst>
                <a:gd name="connsiteX0" fmla="*/ 4350766 w 4353067"/>
                <a:gd name="connsiteY0" fmla="*/ 3239897 h 7432547"/>
                <a:gd name="connsiteX1" fmla="*/ 4086225 w 4353067"/>
                <a:gd name="connsiteY1" fmla="*/ 3768852 h 7432547"/>
                <a:gd name="connsiteX2" fmla="*/ 3627882 w 4353067"/>
                <a:gd name="connsiteY2" fmla="*/ 4179824 h 7432547"/>
                <a:gd name="connsiteX3" fmla="*/ 3584829 w 4353067"/>
                <a:gd name="connsiteY3" fmla="*/ 4217924 h 7432547"/>
                <a:gd name="connsiteX4" fmla="*/ 3545586 w 4353067"/>
                <a:gd name="connsiteY4" fmla="*/ 4252976 h 7432547"/>
                <a:gd name="connsiteX5" fmla="*/ 3505200 w 4353067"/>
                <a:gd name="connsiteY5" fmla="*/ 4289806 h 7432547"/>
                <a:gd name="connsiteX6" fmla="*/ 3466338 w 4353067"/>
                <a:gd name="connsiteY6" fmla="*/ 4324604 h 7432547"/>
                <a:gd name="connsiteX7" fmla="*/ 3426333 w 4353067"/>
                <a:gd name="connsiteY7" fmla="*/ 4360545 h 7432547"/>
                <a:gd name="connsiteX8" fmla="*/ 3385820 w 4353067"/>
                <a:gd name="connsiteY8" fmla="*/ 4396867 h 7432547"/>
                <a:gd name="connsiteX9" fmla="*/ 3344545 w 4353067"/>
                <a:gd name="connsiteY9" fmla="*/ 4433824 h 7432547"/>
                <a:gd name="connsiteX10" fmla="*/ 3304667 w 4353067"/>
                <a:gd name="connsiteY10" fmla="*/ 4469638 h 7432547"/>
                <a:gd name="connsiteX11" fmla="*/ 3266567 w 4353067"/>
                <a:gd name="connsiteY11" fmla="*/ 4503547 h 7432547"/>
                <a:gd name="connsiteX12" fmla="*/ 2506472 w 4353067"/>
                <a:gd name="connsiteY12" fmla="*/ 5185029 h 7432547"/>
                <a:gd name="connsiteX13" fmla="*/ 2465451 w 4353067"/>
                <a:gd name="connsiteY13" fmla="*/ 5221986 h 7432547"/>
                <a:gd name="connsiteX14" fmla="*/ 2427351 w 4353067"/>
                <a:gd name="connsiteY14" fmla="*/ 5256022 h 7432547"/>
                <a:gd name="connsiteX15" fmla="*/ 2382901 w 4353067"/>
                <a:gd name="connsiteY15" fmla="*/ 5295900 h 7432547"/>
                <a:gd name="connsiteX16" fmla="*/ 2344801 w 4353067"/>
                <a:gd name="connsiteY16" fmla="*/ 5330317 h 7432547"/>
                <a:gd name="connsiteX17" fmla="*/ 2304923 w 4353067"/>
                <a:gd name="connsiteY17" fmla="*/ 5366004 h 7432547"/>
                <a:gd name="connsiteX18" fmla="*/ 2264029 w 4353067"/>
                <a:gd name="connsiteY18" fmla="*/ 5402707 h 7432547"/>
                <a:gd name="connsiteX19" fmla="*/ 2223389 w 4353067"/>
                <a:gd name="connsiteY19" fmla="*/ 5439156 h 7432547"/>
                <a:gd name="connsiteX20" fmla="*/ 2184019 w 4353067"/>
                <a:gd name="connsiteY20" fmla="*/ 5474462 h 7432547"/>
                <a:gd name="connsiteX21" fmla="*/ 2140585 w 4353067"/>
                <a:gd name="connsiteY21" fmla="*/ 5513324 h 7432547"/>
                <a:gd name="connsiteX22" fmla="*/ 0 w 4353067"/>
                <a:gd name="connsiteY22" fmla="*/ 7432548 h 7432547"/>
                <a:gd name="connsiteX23" fmla="*/ 0 w 4353067"/>
                <a:gd name="connsiteY23" fmla="*/ 7360666 h 7432547"/>
                <a:gd name="connsiteX24" fmla="*/ 2104517 w 4353067"/>
                <a:gd name="connsiteY24" fmla="*/ 5474970 h 7432547"/>
                <a:gd name="connsiteX25" fmla="*/ 2147951 w 4353067"/>
                <a:gd name="connsiteY25" fmla="*/ 5435981 h 7432547"/>
                <a:gd name="connsiteX26" fmla="*/ 2187194 w 4353067"/>
                <a:gd name="connsiteY26" fmla="*/ 5400802 h 7432547"/>
                <a:gd name="connsiteX27" fmla="*/ 2227834 w 4353067"/>
                <a:gd name="connsiteY27" fmla="*/ 5364226 h 7432547"/>
                <a:gd name="connsiteX28" fmla="*/ 2268601 w 4353067"/>
                <a:gd name="connsiteY28" fmla="*/ 5327650 h 7432547"/>
                <a:gd name="connsiteX29" fmla="*/ 2308479 w 4353067"/>
                <a:gd name="connsiteY29" fmla="*/ 5291963 h 7432547"/>
                <a:gd name="connsiteX30" fmla="*/ 2346579 w 4353067"/>
                <a:gd name="connsiteY30" fmla="*/ 5257673 h 7432547"/>
                <a:gd name="connsiteX31" fmla="*/ 2391283 w 4353067"/>
                <a:gd name="connsiteY31" fmla="*/ 5217414 h 7432547"/>
                <a:gd name="connsiteX32" fmla="*/ 2429383 w 4353067"/>
                <a:gd name="connsiteY32" fmla="*/ 5183378 h 7432547"/>
                <a:gd name="connsiteX33" fmla="*/ 2470404 w 4353067"/>
                <a:gd name="connsiteY33" fmla="*/ 5146548 h 7432547"/>
                <a:gd name="connsiteX34" fmla="*/ 3229864 w 4353067"/>
                <a:gd name="connsiteY34" fmla="*/ 4464685 h 7432547"/>
                <a:gd name="connsiteX35" fmla="*/ 3267964 w 4353067"/>
                <a:gd name="connsiteY35" fmla="*/ 4430903 h 7432547"/>
                <a:gd name="connsiteX36" fmla="*/ 3308096 w 4353067"/>
                <a:gd name="connsiteY36" fmla="*/ 4394835 h 7432547"/>
                <a:gd name="connsiteX37" fmla="*/ 3349117 w 4353067"/>
                <a:gd name="connsiteY37" fmla="*/ 4357878 h 7432547"/>
                <a:gd name="connsiteX38" fmla="*/ 3389757 w 4353067"/>
                <a:gd name="connsiteY38" fmla="*/ 4321429 h 7432547"/>
                <a:gd name="connsiteX39" fmla="*/ 3429635 w 4353067"/>
                <a:gd name="connsiteY39" fmla="*/ 4285615 h 7432547"/>
                <a:gd name="connsiteX40" fmla="*/ 3468370 w 4353067"/>
                <a:gd name="connsiteY40" fmla="*/ 4250690 h 7432547"/>
                <a:gd name="connsiteX41" fmla="*/ 3508629 w 4353067"/>
                <a:gd name="connsiteY41" fmla="*/ 4214495 h 7432547"/>
                <a:gd name="connsiteX42" fmla="*/ 3547872 w 4353067"/>
                <a:gd name="connsiteY42" fmla="*/ 4179189 h 7432547"/>
                <a:gd name="connsiteX43" fmla="*/ 3590925 w 4353067"/>
                <a:gd name="connsiteY43" fmla="*/ 4140454 h 7432547"/>
                <a:gd name="connsiteX44" fmla="*/ 4114419 w 4353067"/>
                <a:gd name="connsiteY44" fmla="*/ 3666363 h 7432547"/>
                <a:gd name="connsiteX45" fmla="*/ 4293997 w 4353067"/>
                <a:gd name="connsiteY45" fmla="*/ 3291459 h 7432547"/>
                <a:gd name="connsiteX46" fmla="*/ 4110990 w 4353067"/>
                <a:gd name="connsiteY46" fmla="*/ 2685034 h 7432547"/>
                <a:gd name="connsiteX47" fmla="*/ 2641346 w 4353067"/>
                <a:gd name="connsiteY47" fmla="*/ 904748 h 7432547"/>
                <a:gd name="connsiteX48" fmla="*/ 2606548 w 4353067"/>
                <a:gd name="connsiteY48" fmla="*/ 862584 h 7432547"/>
                <a:gd name="connsiteX49" fmla="*/ 2573401 w 4353067"/>
                <a:gd name="connsiteY49" fmla="*/ 822452 h 7432547"/>
                <a:gd name="connsiteX50" fmla="*/ 2538857 w 4353067"/>
                <a:gd name="connsiteY50" fmla="*/ 780415 h 7432547"/>
                <a:gd name="connsiteX51" fmla="*/ 2505329 w 4353067"/>
                <a:gd name="connsiteY51" fmla="*/ 739775 h 7432547"/>
                <a:gd name="connsiteX52" fmla="*/ 2470023 w 4353067"/>
                <a:gd name="connsiteY52" fmla="*/ 696849 h 7432547"/>
                <a:gd name="connsiteX53" fmla="*/ 2436749 w 4353067"/>
                <a:gd name="connsiteY53" fmla="*/ 656463 h 7432547"/>
                <a:gd name="connsiteX54" fmla="*/ 2402078 w 4353067"/>
                <a:gd name="connsiteY54" fmla="*/ 614299 h 7432547"/>
                <a:gd name="connsiteX55" fmla="*/ 2369439 w 4353067"/>
                <a:gd name="connsiteY55" fmla="*/ 574929 h 7432547"/>
                <a:gd name="connsiteX56" fmla="*/ 2332355 w 4353067"/>
                <a:gd name="connsiteY56" fmla="*/ 529844 h 7432547"/>
                <a:gd name="connsiteX57" fmla="*/ 1895221 w 4353067"/>
                <a:gd name="connsiteY57" fmla="*/ 0 h 7432547"/>
                <a:gd name="connsiteX58" fmla="*/ 1962404 w 4353067"/>
                <a:gd name="connsiteY58" fmla="*/ 0 h 7432547"/>
                <a:gd name="connsiteX59" fmla="*/ 2370836 w 4353067"/>
                <a:gd name="connsiteY59" fmla="*/ 495300 h 7432547"/>
                <a:gd name="connsiteX60" fmla="*/ 2407920 w 4353067"/>
                <a:gd name="connsiteY60" fmla="*/ 540258 h 7432547"/>
                <a:gd name="connsiteX61" fmla="*/ 2440432 w 4353067"/>
                <a:gd name="connsiteY61" fmla="*/ 579755 h 7432547"/>
                <a:gd name="connsiteX62" fmla="*/ 2475103 w 4353067"/>
                <a:gd name="connsiteY62" fmla="*/ 622300 h 7432547"/>
                <a:gd name="connsiteX63" fmla="*/ 2508377 w 4353067"/>
                <a:gd name="connsiteY63" fmla="*/ 662686 h 7432547"/>
                <a:gd name="connsiteX64" fmla="*/ 2543810 w 4353067"/>
                <a:gd name="connsiteY64" fmla="*/ 705612 h 7432547"/>
                <a:gd name="connsiteX65" fmla="*/ 2577211 w 4353067"/>
                <a:gd name="connsiteY65" fmla="*/ 746125 h 7432547"/>
                <a:gd name="connsiteX66" fmla="*/ 2612009 w 4353067"/>
                <a:gd name="connsiteY66" fmla="*/ 788162 h 7432547"/>
                <a:gd name="connsiteX67" fmla="*/ 2645156 w 4353067"/>
                <a:gd name="connsiteY67" fmla="*/ 828421 h 7432547"/>
                <a:gd name="connsiteX68" fmla="*/ 2679700 w 4353067"/>
                <a:gd name="connsiteY68" fmla="*/ 870331 h 7432547"/>
                <a:gd name="connsiteX69" fmla="*/ 4154424 w 4353067"/>
                <a:gd name="connsiteY69" fmla="*/ 2658364 h 7432547"/>
                <a:gd name="connsiteX70" fmla="*/ 4330827 w 4353067"/>
                <a:gd name="connsiteY70" fmla="*/ 2995803 h 7432547"/>
                <a:gd name="connsiteX71" fmla="*/ 4350766 w 4353067"/>
                <a:gd name="connsiteY71" fmla="*/ 3239897 h 743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53067" h="7432547">
                  <a:moveTo>
                    <a:pt x="4350766" y="3239897"/>
                  </a:moveTo>
                  <a:cubicBezTo>
                    <a:pt x="4335018" y="3453003"/>
                    <a:pt x="4244340" y="3629533"/>
                    <a:pt x="4086225" y="3768852"/>
                  </a:cubicBezTo>
                  <a:lnTo>
                    <a:pt x="3627882" y="4179824"/>
                  </a:lnTo>
                  <a:lnTo>
                    <a:pt x="3584829" y="4217924"/>
                  </a:lnTo>
                  <a:lnTo>
                    <a:pt x="3545586" y="4252976"/>
                  </a:lnTo>
                  <a:lnTo>
                    <a:pt x="3505200" y="4289806"/>
                  </a:lnTo>
                  <a:lnTo>
                    <a:pt x="3466338" y="4324604"/>
                  </a:lnTo>
                  <a:lnTo>
                    <a:pt x="3426333" y="4360545"/>
                  </a:lnTo>
                  <a:lnTo>
                    <a:pt x="3385820" y="4396867"/>
                  </a:lnTo>
                  <a:lnTo>
                    <a:pt x="3344545" y="4433824"/>
                  </a:lnTo>
                  <a:lnTo>
                    <a:pt x="3304667" y="4469638"/>
                  </a:lnTo>
                  <a:lnTo>
                    <a:pt x="3266567" y="4503547"/>
                  </a:lnTo>
                  <a:lnTo>
                    <a:pt x="2506472" y="5185029"/>
                  </a:lnTo>
                  <a:lnTo>
                    <a:pt x="2465451" y="5221986"/>
                  </a:lnTo>
                  <a:lnTo>
                    <a:pt x="2427351" y="5256022"/>
                  </a:lnTo>
                  <a:lnTo>
                    <a:pt x="2382901" y="5295900"/>
                  </a:lnTo>
                  <a:lnTo>
                    <a:pt x="2344801" y="5330317"/>
                  </a:lnTo>
                  <a:lnTo>
                    <a:pt x="2304923" y="5366004"/>
                  </a:lnTo>
                  <a:lnTo>
                    <a:pt x="2264029" y="5402707"/>
                  </a:lnTo>
                  <a:lnTo>
                    <a:pt x="2223389" y="5439156"/>
                  </a:lnTo>
                  <a:lnTo>
                    <a:pt x="2184019" y="5474462"/>
                  </a:lnTo>
                  <a:lnTo>
                    <a:pt x="2140585" y="5513324"/>
                  </a:lnTo>
                  <a:lnTo>
                    <a:pt x="0" y="7432548"/>
                  </a:lnTo>
                  <a:lnTo>
                    <a:pt x="0" y="7360666"/>
                  </a:lnTo>
                  <a:cubicBezTo>
                    <a:pt x="356870" y="7041261"/>
                    <a:pt x="1244600" y="6246114"/>
                    <a:pt x="2104517" y="5474970"/>
                  </a:cubicBezTo>
                  <a:lnTo>
                    <a:pt x="2147951" y="5435981"/>
                  </a:lnTo>
                  <a:lnTo>
                    <a:pt x="2187194" y="5400802"/>
                  </a:lnTo>
                  <a:lnTo>
                    <a:pt x="2227834" y="5364226"/>
                  </a:lnTo>
                  <a:lnTo>
                    <a:pt x="2268601" y="5327650"/>
                  </a:lnTo>
                  <a:lnTo>
                    <a:pt x="2308479" y="5291963"/>
                  </a:lnTo>
                  <a:lnTo>
                    <a:pt x="2346579" y="5257673"/>
                  </a:lnTo>
                  <a:lnTo>
                    <a:pt x="2391283" y="5217414"/>
                  </a:lnTo>
                  <a:lnTo>
                    <a:pt x="2429383" y="5183378"/>
                  </a:lnTo>
                  <a:lnTo>
                    <a:pt x="2470404" y="5146548"/>
                  </a:lnTo>
                  <a:cubicBezTo>
                    <a:pt x="2740914" y="4903851"/>
                    <a:pt x="3000248" y="4671060"/>
                    <a:pt x="3229864" y="4464685"/>
                  </a:cubicBezTo>
                  <a:lnTo>
                    <a:pt x="3267964" y="4430903"/>
                  </a:lnTo>
                  <a:lnTo>
                    <a:pt x="3308096" y="4394835"/>
                  </a:lnTo>
                  <a:lnTo>
                    <a:pt x="3349117" y="4357878"/>
                  </a:lnTo>
                  <a:lnTo>
                    <a:pt x="3389757" y="4321429"/>
                  </a:lnTo>
                  <a:lnTo>
                    <a:pt x="3429635" y="4285615"/>
                  </a:lnTo>
                  <a:lnTo>
                    <a:pt x="3468370" y="4250690"/>
                  </a:lnTo>
                  <a:lnTo>
                    <a:pt x="3508629" y="4214495"/>
                  </a:lnTo>
                  <a:lnTo>
                    <a:pt x="3547872" y="4179189"/>
                  </a:lnTo>
                  <a:lnTo>
                    <a:pt x="3590925" y="4140454"/>
                  </a:lnTo>
                  <a:cubicBezTo>
                    <a:pt x="3893947" y="3867785"/>
                    <a:pt x="4093718" y="3687064"/>
                    <a:pt x="4114419" y="3666363"/>
                  </a:cubicBezTo>
                  <a:cubicBezTo>
                    <a:pt x="4235196" y="3545332"/>
                    <a:pt x="4271772" y="3437763"/>
                    <a:pt x="4293997" y="3291459"/>
                  </a:cubicBezTo>
                  <a:cubicBezTo>
                    <a:pt x="4329176" y="3059430"/>
                    <a:pt x="4258056" y="2861437"/>
                    <a:pt x="4110990" y="2685034"/>
                  </a:cubicBezTo>
                  <a:cubicBezTo>
                    <a:pt x="3951986" y="2494534"/>
                    <a:pt x="3282696" y="1682877"/>
                    <a:pt x="2641346" y="904748"/>
                  </a:cubicBezTo>
                  <a:lnTo>
                    <a:pt x="2606548" y="862584"/>
                  </a:lnTo>
                  <a:lnTo>
                    <a:pt x="2573401" y="822452"/>
                  </a:lnTo>
                  <a:lnTo>
                    <a:pt x="2538857" y="780415"/>
                  </a:lnTo>
                  <a:lnTo>
                    <a:pt x="2505329" y="739775"/>
                  </a:lnTo>
                  <a:lnTo>
                    <a:pt x="2470023" y="696849"/>
                  </a:lnTo>
                  <a:lnTo>
                    <a:pt x="2436749" y="656463"/>
                  </a:lnTo>
                  <a:cubicBezTo>
                    <a:pt x="2425065" y="642366"/>
                    <a:pt x="2413508" y="628396"/>
                    <a:pt x="2402078" y="614299"/>
                  </a:cubicBezTo>
                  <a:lnTo>
                    <a:pt x="2369439" y="574929"/>
                  </a:lnTo>
                  <a:lnTo>
                    <a:pt x="2332355" y="529844"/>
                  </a:lnTo>
                  <a:lnTo>
                    <a:pt x="1895221" y="0"/>
                  </a:lnTo>
                  <a:lnTo>
                    <a:pt x="1962404" y="0"/>
                  </a:lnTo>
                  <a:cubicBezTo>
                    <a:pt x="2089404" y="154432"/>
                    <a:pt x="2227707" y="321945"/>
                    <a:pt x="2370836" y="495300"/>
                  </a:cubicBezTo>
                  <a:lnTo>
                    <a:pt x="2407920" y="540258"/>
                  </a:lnTo>
                  <a:lnTo>
                    <a:pt x="2440432" y="579755"/>
                  </a:lnTo>
                  <a:lnTo>
                    <a:pt x="2475103" y="622300"/>
                  </a:lnTo>
                  <a:lnTo>
                    <a:pt x="2508377" y="662686"/>
                  </a:lnTo>
                  <a:lnTo>
                    <a:pt x="2543810" y="705612"/>
                  </a:lnTo>
                  <a:cubicBezTo>
                    <a:pt x="2554986" y="719074"/>
                    <a:pt x="2566162" y="732536"/>
                    <a:pt x="2577211" y="746125"/>
                  </a:cubicBezTo>
                  <a:cubicBezTo>
                    <a:pt x="2588260" y="759714"/>
                    <a:pt x="2600325" y="774192"/>
                    <a:pt x="2612009" y="788162"/>
                  </a:cubicBezTo>
                  <a:cubicBezTo>
                    <a:pt x="2623693" y="802132"/>
                    <a:pt x="2634107" y="814959"/>
                    <a:pt x="2645156" y="828421"/>
                  </a:cubicBezTo>
                  <a:lnTo>
                    <a:pt x="2679700" y="870331"/>
                  </a:lnTo>
                  <a:cubicBezTo>
                    <a:pt x="3294761" y="1616456"/>
                    <a:pt x="3926078" y="2381631"/>
                    <a:pt x="4154424" y="2658364"/>
                  </a:cubicBezTo>
                  <a:cubicBezTo>
                    <a:pt x="4240149" y="2762123"/>
                    <a:pt x="4300728" y="2874264"/>
                    <a:pt x="4330827" y="2995803"/>
                  </a:cubicBezTo>
                  <a:cubicBezTo>
                    <a:pt x="4350360" y="3075597"/>
                    <a:pt x="4357091" y="3157995"/>
                    <a:pt x="4350766" y="3239897"/>
                  </a:cubicBezTo>
                  <a:close/>
                </a:path>
              </a:pathLst>
            </a:custGeom>
            <a:solidFill>
              <a:schemeClr val="accent2"/>
            </a:solidFill>
            <a:ln w="12692"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33637E3D-BDB6-49A4-A244-008768C03062}"/>
                </a:ext>
              </a:extLst>
            </p:cNvPr>
            <p:cNvSpPr/>
            <p:nvPr/>
          </p:nvSpPr>
          <p:spPr>
            <a:xfrm>
              <a:off x="0" y="0"/>
              <a:ext cx="4255302" cy="7287006"/>
            </a:xfrm>
            <a:custGeom>
              <a:avLst/>
              <a:gdLst>
                <a:gd name="connsiteX0" fmla="*/ 4203700 w 4255302"/>
                <a:gd name="connsiteY0" fmla="*/ 3438398 h 7287006"/>
                <a:gd name="connsiteX1" fmla="*/ 4079367 w 4255302"/>
                <a:gd name="connsiteY1" fmla="*/ 3620389 h 7287006"/>
                <a:gd name="connsiteX2" fmla="*/ 3548634 w 4255302"/>
                <a:gd name="connsiteY2" fmla="*/ 4096385 h 7287006"/>
                <a:gd name="connsiteX3" fmla="*/ 3505581 w 4255302"/>
                <a:gd name="connsiteY3" fmla="*/ 4134485 h 7287006"/>
                <a:gd name="connsiteX4" fmla="*/ 3465957 w 4255302"/>
                <a:gd name="connsiteY4" fmla="*/ 4170172 h 7287006"/>
                <a:gd name="connsiteX5" fmla="*/ 3425698 w 4255302"/>
                <a:gd name="connsiteY5" fmla="*/ 4206367 h 7287006"/>
                <a:gd name="connsiteX6" fmla="*/ 3387598 w 4255302"/>
                <a:gd name="connsiteY6" fmla="*/ 4240911 h 7287006"/>
                <a:gd name="connsiteX7" fmla="*/ 3347593 w 4255302"/>
                <a:gd name="connsiteY7" fmla="*/ 4276725 h 7287006"/>
                <a:gd name="connsiteX8" fmla="*/ 3306953 w 4255302"/>
                <a:gd name="connsiteY8" fmla="*/ 4313301 h 7287006"/>
                <a:gd name="connsiteX9" fmla="*/ 3266059 w 4255302"/>
                <a:gd name="connsiteY9" fmla="*/ 4350004 h 7287006"/>
                <a:gd name="connsiteX10" fmla="*/ 3225800 w 4255302"/>
                <a:gd name="connsiteY10" fmla="*/ 4386707 h 7287006"/>
                <a:gd name="connsiteX11" fmla="*/ 3187700 w 4255302"/>
                <a:gd name="connsiteY11" fmla="*/ 4420489 h 7287006"/>
                <a:gd name="connsiteX12" fmla="*/ 2428875 w 4255302"/>
                <a:gd name="connsiteY12" fmla="*/ 5102479 h 7287006"/>
                <a:gd name="connsiteX13" fmla="*/ 2387854 w 4255302"/>
                <a:gd name="connsiteY13" fmla="*/ 5139309 h 7287006"/>
                <a:gd name="connsiteX14" fmla="*/ 2349754 w 4255302"/>
                <a:gd name="connsiteY14" fmla="*/ 5173472 h 7287006"/>
                <a:gd name="connsiteX15" fmla="*/ 2304923 w 4255302"/>
                <a:gd name="connsiteY15" fmla="*/ 5213731 h 7287006"/>
                <a:gd name="connsiteX16" fmla="*/ 2266823 w 4255302"/>
                <a:gd name="connsiteY16" fmla="*/ 5247894 h 7287006"/>
                <a:gd name="connsiteX17" fmla="*/ 2227580 w 4255302"/>
                <a:gd name="connsiteY17" fmla="*/ 5283200 h 7287006"/>
                <a:gd name="connsiteX18" fmla="*/ 2186940 w 4255302"/>
                <a:gd name="connsiteY18" fmla="*/ 5319649 h 7287006"/>
                <a:gd name="connsiteX19" fmla="*/ 2146300 w 4255302"/>
                <a:gd name="connsiteY19" fmla="*/ 5356225 h 7287006"/>
                <a:gd name="connsiteX20" fmla="*/ 2107184 w 4255302"/>
                <a:gd name="connsiteY20" fmla="*/ 5391404 h 7287006"/>
                <a:gd name="connsiteX21" fmla="*/ 2063750 w 4255302"/>
                <a:gd name="connsiteY21" fmla="*/ 5430520 h 7287006"/>
                <a:gd name="connsiteX22" fmla="*/ 0 w 4255302"/>
                <a:gd name="connsiteY22" fmla="*/ 7287007 h 7287006"/>
                <a:gd name="connsiteX23" fmla="*/ 0 w 4255302"/>
                <a:gd name="connsiteY23" fmla="*/ 7219823 h 7287006"/>
                <a:gd name="connsiteX24" fmla="*/ 2029841 w 4255302"/>
                <a:gd name="connsiteY24" fmla="*/ 5394579 h 7287006"/>
                <a:gd name="connsiteX25" fmla="*/ 2073148 w 4255302"/>
                <a:gd name="connsiteY25" fmla="*/ 5355463 h 7287006"/>
                <a:gd name="connsiteX26" fmla="*/ 2112391 w 4255302"/>
                <a:gd name="connsiteY26" fmla="*/ 5320157 h 7287006"/>
                <a:gd name="connsiteX27" fmla="*/ 2153031 w 4255302"/>
                <a:gd name="connsiteY27" fmla="*/ 5283708 h 7287006"/>
                <a:gd name="connsiteX28" fmla="*/ 2193544 w 4255302"/>
                <a:gd name="connsiteY28" fmla="*/ 5247259 h 7287006"/>
                <a:gd name="connsiteX29" fmla="*/ 2233422 w 4255302"/>
                <a:gd name="connsiteY29" fmla="*/ 5211572 h 7287006"/>
                <a:gd name="connsiteX30" fmla="*/ 2271522 w 4255302"/>
                <a:gd name="connsiteY30" fmla="*/ 5177536 h 7287006"/>
                <a:gd name="connsiteX31" fmla="*/ 2316480 w 4255302"/>
                <a:gd name="connsiteY31" fmla="*/ 5137150 h 7287006"/>
                <a:gd name="connsiteX32" fmla="*/ 2354580 w 4255302"/>
                <a:gd name="connsiteY32" fmla="*/ 5102987 h 7287006"/>
                <a:gd name="connsiteX33" fmla="*/ 2395474 w 4255302"/>
                <a:gd name="connsiteY33" fmla="*/ 5066157 h 7287006"/>
                <a:gd name="connsiteX34" fmla="*/ 3154045 w 4255302"/>
                <a:gd name="connsiteY34" fmla="*/ 4384167 h 7287006"/>
                <a:gd name="connsiteX35" fmla="*/ 3191510 w 4255302"/>
                <a:gd name="connsiteY35" fmla="*/ 4350512 h 7287006"/>
                <a:gd name="connsiteX36" fmla="*/ 3231896 w 4255302"/>
                <a:gd name="connsiteY36" fmla="*/ 4314190 h 7287006"/>
                <a:gd name="connsiteX37" fmla="*/ 3272663 w 4255302"/>
                <a:gd name="connsiteY37" fmla="*/ 4277614 h 7287006"/>
                <a:gd name="connsiteX38" fmla="*/ 3313303 w 4255302"/>
                <a:gd name="connsiteY38" fmla="*/ 4241038 h 7287006"/>
                <a:gd name="connsiteX39" fmla="*/ 3353181 w 4255302"/>
                <a:gd name="connsiteY39" fmla="*/ 4205224 h 7287006"/>
                <a:gd name="connsiteX40" fmla="*/ 3391281 w 4255302"/>
                <a:gd name="connsiteY40" fmla="*/ 4170680 h 7287006"/>
                <a:gd name="connsiteX41" fmla="*/ 3431413 w 4255302"/>
                <a:gd name="connsiteY41" fmla="*/ 4134612 h 7287006"/>
                <a:gd name="connsiteX42" fmla="*/ 3471418 w 4255302"/>
                <a:gd name="connsiteY42" fmla="*/ 4098671 h 7287006"/>
                <a:gd name="connsiteX43" fmla="*/ 3514471 w 4255302"/>
                <a:gd name="connsiteY43" fmla="*/ 4060571 h 7287006"/>
                <a:gd name="connsiteX44" fmla="*/ 4048379 w 4255302"/>
                <a:gd name="connsiteY44" fmla="*/ 3580511 h 7287006"/>
                <a:gd name="connsiteX45" fmla="*/ 4189603 w 4255302"/>
                <a:gd name="connsiteY45" fmla="*/ 3309112 h 7287006"/>
                <a:gd name="connsiteX46" fmla="*/ 4079494 w 4255302"/>
                <a:gd name="connsiteY46" fmla="*/ 2813812 h 7287006"/>
                <a:gd name="connsiteX47" fmla="*/ 2569718 w 4255302"/>
                <a:gd name="connsiteY47" fmla="*/ 966978 h 7287006"/>
                <a:gd name="connsiteX48" fmla="*/ 2535047 w 4255302"/>
                <a:gd name="connsiteY48" fmla="*/ 924687 h 7287006"/>
                <a:gd name="connsiteX49" fmla="*/ 2501900 w 4255302"/>
                <a:gd name="connsiteY49" fmla="*/ 884936 h 7287006"/>
                <a:gd name="connsiteX50" fmla="*/ 2467610 w 4255302"/>
                <a:gd name="connsiteY50" fmla="*/ 843153 h 7287006"/>
                <a:gd name="connsiteX51" fmla="*/ 2433955 w 4255302"/>
                <a:gd name="connsiteY51" fmla="*/ 802132 h 7287006"/>
                <a:gd name="connsiteX52" fmla="*/ 2398649 w 4255302"/>
                <a:gd name="connsiteY52" fmla="*/ 759079 h 7287006"/>
                <a:gd name="connsiteX53" fmla="*/ 2365502 w 4255302"/>
                <a:gd name="connsiteY53" fmla="*/ 718693 h 7287006"/>
                <a:gd name="connsiteX54" fmla="*/ 2330958 w 4255302"/>
                <a:gd name="connsiteY54" fmla="*/ 676402 h 7287006"/>
                <a:gd name="connsiteX55" fmla="*/ 2298700 w 4255302"/>
                <a:gd name="connsiteY55" fmla="*/ 636905 h 7287006"/>
                <a:gd name="connsiteX56" fmla="*/ 2261616 w 4255302"/>
                <a:gd name="connsiteY56" fmla="*/ 591693 h 7287006"/>
                <a:gd name="connsiteX57" fmla="*/ 1776603 w 4255302"/>
                <a:gd name="connsiteY57" fmla="*/ 0 h 7287006"/>
                <a:gd name="connsiteX58" fmla="*/ 1843532 w 4255302"/>
                <a:gd name="connsiteY58" fmla="*/ 0 h 7287006"/>
                <a:gd name="connsiteX59" fmla="*/ 2300732 w 4255302"/>
                <a:gd name="connsiteY59" fmla="*/ 557276 h 7287006"/>
                <a:gd name="connsiteX60" fmla="*/ 2337816 w 4255302"/>
                <a:gd name="connsiteY60" fmla="*/ 602488 h 7287006"/>
                <a:gd name="connsiteX61" fmla="*/ 2370201 w 4255302"/>
                <a:gd name="connsiteY61" fmla="*/ 641985 h 7287006"/>
                <a:gd name="connsiteX62" fmla="*/ 2404872 w 4255302"/>
                <a:gd name="connsiteY62" fmla="*/ 684149 h 7287006"/>
                <a:gd name="connsiteX63" fmla="*/ 2438019 w 4255302"/>
                <a:gd name="connsiteY63" fmla="*/ 724535 h 7287006"/>
                <a:gd name="connsiteX64" fmla="*/ 2473198 w 4255302"/>
                <a:gd name="connsiteY64" fmla="*/ 767715 h 7287006"/>
                <a:gd name="connsiteX65" fmla="*/ 2506726 w 4255302"/>
                <a:gd name="connsiteY65" fmla="*/ 808482 h 7287006"/>
                <a:gd name="connsiteX66" fmla="*/ 2541143 w 4255302"/>
                <a:gd name="connsiteY66" fmla="*/ 850392 h 7287006"/>
                <a:gd name="connsiteX67" fmla="*/ 2574163 w 4255302"/>
                <a:gd name="connsiteY67" fmla="*/ 890778 h 7287006"/>
                <a:gd name="connsiteX68" fmla="*/ 2608834 w 4255302"/>
                <a:gd name="connsiteY68" fmla="*/ 932942 h 7287006"/>
                <a:gd name="connsiteX69" fmla="*/ 4099179 w 4255302"/>
                <a:gd name="connsiteY69" fmla="*/ 2754122 h 7287006"/>
                <a:gd name="connsiteX70" fmla="*/ 4203700 w 4255302"/>
                <a:gd name="connsiteY70" fmla="*/ 3438398 h 72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255302" h="7287006">
                  <a:moveTo>
                    <a:pt x="4203700" y="3438398"/>
                  </a:moveTo>
                  <a:cubicBezTo>
                    <a:pt x="4178287" y="3508591"/>
                    <a:pt x="4135514" y="3571190"/>
                    <a:pt x="4079367" y="3620389"/>
                  </a:cubicBezTo>
                  <a:cubicBezTo>
                    <a:pt x="4056253" y="3640582"/>
                    <a:pt x="3853307" y="3822573"/>
                    <a:pt x="3548634" y="4096385"/>
                  </a:cubicBezTo>
                  <a:lnTo>
                    <a:pt x="3505581" y="4134485"/>
                  </a:lnTo>
                  <a:lnTo>
                    <a:pt x="3465957" y="4170172"/>
                  </a:lnTo>
                  <a:lnTo>
                    <a:pt x="3425698" y="4206367"/>
                  </a:lnTo>
                  <a:cubicBezTo>
                    <a:pt x="3412998" y="4217670"/>
                    <a:pt x="3400298" y="4229100"/>
                    <a:pt x="3387598" y="4240911"/>
                  </a:cubicBezTo>
                  <a:lnTo>
                    <a:pt x="3347593" y="4276725"/>
                  </a:lnTo>
                  <a:lnTo>
                    <a:pt x="3306953" y="4313301"/>
                  </a:lnTo>
                  <a:lnTo>
                    <a:pt x="3266059" y="4350004"/>
                  </a:lnTo>
                  <a:lnTo>
                    <a:pt x="3225800" y="4386707"/>
                  </a:lnTo>
                  <a:lnTo>
                    <a:pt x="3187700" y="4420489"/>
                  </a:lnTo>
                  <a:cubicBezTo>
                    <a:pt x="2957449" y="4627245"/>
                    <a:pt x="2698115" y="4860417"/>
                    <a:pt x="2428875" y="5102479"/>
                  </a:cubicBezTo>
                  <a:lnTo>
                    <a:pt x="2387854" y="5139309"/>
                  </a:lnTo>
                  <a:lnTo>
                    <a:pt x="2349754" y="5173472"/>
                  </a:lnTo>
                  <a:lnTo>
                    <a:pt x="2304923" y="5213731"/>
                  </a:lnTo>
                  <a:lnTo>
                    <a:pt x="2266823" y="5247894"/>
                  </a:lnTo>
                  <a:lnTo>
                    <a:pt x="2227580" y="5283200"/>
                  </a:lnTo>
                  <a:lnTo>
                    <a:pt x="2186940" y="5319649"/>
                  </a:lnTo>
                  <a:lnTo>
                    <a:pt x="2146300" y="5356225"/>
                  </a:lnTo>
                  <a:lnTo>
                    <a:pt x="2107184" y="5391404"/>
                  </a:lnTo>
                  <a:lnTo>
                    <a:pt x="2063750" y="5430520"/>
                  </a:lnTo>
                  <a:cubicBezTo>
                    <a:pt x="1164971" y="6239129"/>
                    <a:pt x="251968" y="7060438"/>
                    <a:pt x="0" y="7287007"/>
                  </a:cubicBezTo>
                  <a:lnTo>
                    <a:pt x="0" y="7219823"/>
                  </a:lnTo>
                  <a:cubicBezTo>
                    <a:pt x="287274" y="6961632"/>
                    <a:pt x="1164717" y="6172200"/>
                    <a:pt x="2029841" y="5394579"/>
                  </a:cubicBezTo>
                  <a:lnTo>
                    <a:pt x="2073148" y="5355463"/>
                  </a:lnTo>
                  <a:lnTo>
                    <a:pt x="2112391" y="5320157"/>
                  </a:lnTo>
                  <a:lnTo>
                    <a:pt x="2153031" y="5283708"/>
                  </a:lnTo>
                  <a:lnTo>
                    <a:pt x="2193544" y="5247259"/>
                  </a:lnTo>
                  <a:lnTo>
                    <a:pt x="2233422" y="5211572"/>
                  </a:lnTo>
                  <a:lnTo>
                    <a:pt x="2271522" y="5177536"/>
                  </a:lnTo>
                  <a:lnTo>
                    <a:pt x="2316480" y="5137150"/>
                  </a:lnTo>
                  <a:lnTo>
                    <a:pt x="2354580" y="5102987"/>
                  </a:lnTo>
                  <a:lnTo>
                    <a:pt x="2395474" y="5066157"/>
                  </a:lnTo>
                  <a:lnTo>
                    <a:pt x="3154045" y="4384167"/>
                  </a:lnTo>
                  <a:lnTo>
                    <a:pt x="3191510" y="4350512"/>
                  </a:lnTo>
                  <a:lnTo>
                    <a:pt x="3231896" y="4314190"/>
                  </a:lnTo>
                  <a:lnTo>
                    <a:pt x="3272663" y="4277614"/>
                  </a:lnTo>
                  <a:lnTo>
                    <a:pt x="3313303" y="4241038"/>
                  </a:lnTo>
                  <a:lnTo>
                    <a:pt x="3353181" y="4205224"/>
                  </a:lnTo>
                  <a:lnTo>
                    <a:pt x="3391281" y="4170680"/>
                  </a:lnTo>
                  <a:cubicBezTo>
                    <a:pt x="3404908" y="4158653"/>
                    <a:pt x="3418294" y="4146639"/>
                    <a:pt x="3431413" y="4134612"/>
                  </a:cubicBezTo>
                  <a:cubicBezTo>
                    <a:pt x="3445002" y="4122547"/>
                    <a:pt x="3458337" y="4110482"/>
                    <a:pt x="3471418" y="4098671"/>
                  </a:cubicBezTo>
                  <a:lnTo>
                    <a:pt x="3514471" y="4060571"/>
                  </a:lnTo>
                  <a:cubicBezTo>
                    <a:pt x="3821049" y="3784600"/>
                    <a:pt x="4025900" y="3600704"/>
                    <a:pt x="4048379" y="3580511"/>
                  </a:cubicBezTo>
                  <a:cubicBezTo>
                    <a:pt x="4130294" y="3508375"/>
                    <a:pt x="4168013" y="3412617"/>
                    <a:pt x="4189603" y="3309112"/>
                  </a:cubicBezTo>
                  <a:cubicBezTo>
                    <a:pt x="4227703" y="3127248"/>
                    <a:pt x="4192143" y="2959862"/>
                    <a:pt x="4079494" y="2813812"/>
                  </a:cubicBezTo>
                  <a:cubicBezTo>
                    <a:pt x="4027424" y="2746629"/>
                    <a:pt x="3274568" y="1827022"/>
                    <a:pt x="2569718" y="966978"/>
                  </a:cubicBezTo>
                  <a:lnTo>
                    <a:pt x="2535047" y="924687"/>
                  </a:lnTo>
                  <a:lnTo>
                    <a:pt x="2501900" y="884936"/>
                  </a:lnTo>
                  <a:lnTo>
                    <a:pt x="2467610" y="843153"/>
                  </a:lnTo>
                  <a:lnTo>
                    <a:pt x="2433955" y="802132"/>
                  </a:lnTo>
                  <a:lnTo>
                    <a:pt x="2398649" y="759079"/>
                  </a:lnTo>
                  <a:lnTo>
                    <a:pt x="2365502" y="718693"/>
                  </a:lnTo>
                  <a:lnTo>
                    <a:pt x="2330958" y="676402"/>
                  </a:lnTo>
                  <a:lnTo>
                    <a:pt x="2298700" y="636905"/>
                  </a:lnTo>
                  <a:lnTo>
                    <a:pt x="2261616" y="591693"/>
                  </a:lnTo>
                  <a:lnTo>
                    <a:pt x="1776603" y="0"/>
                  </a:lnTo>
                  <a:lnTo>
                    <a:pt x="1843532" y="0"/>
                  </a:lnTo>
                  <a:lnTo>
                    <a:pt x="2300732" y="557276"/>
                  </a:lnTo>
                  <a:lnTo>
                    <a:pt x="2337816" y="602488"/>
                  </a:lnTo>
                  <a:lnTo>
                    <a:pt x="2370201" y="641985"/>
                  </a:lnTo>
                  <a:lnTo>
                    <a:pt x="2404872" y="684149"/>
                  </a:lnTo>
                  <a:cubicBezTo>
                    <a:pt x="2415794" y="697484"/>
                    <a:pt x="2426843" y="711073"/>
                    <a:pt x="2438019" y="724535"/>
                  </a:cubicBezTo>
                  <a:cubicBezTo>
                    <a:pt x="2449195" y="737997"/>
                    <a:pt x="2461514" y="753237"/>
                    <a:pt x="2473198" y="767715"/>
                  </a:cubicBezTo>
                  <a:cubicBezTo>
                    <a:pt x="2484882" y="782193"/>
                    <a:pt x="2495550" y="794766"/>
                    <a:pt x="2506726" y="808482"/>
                  </a:cubicBezTo>
                  <a:lnTo>
                    <a:pt x="2541143" y="850392"/>
                  </a:lnTo>
                  <a:lnTo>
                    <a:pt x="2574163" y="890778"/>
                  </a:lnTo>
                  <a:lnTo>
                    <a:pt x="2608834" y="932942"/>
                  </a:lnTo>
                  <a:cubicBezTo>
                    <a:pt x="3289935" y="1763649"/>
                    <a:pt x="4004183" y="2635504"/>
                    <a:pt x="4099179" y="2754122"/>
                  </a:cubicBezTo>
                  <a:cubicBezTo>
                    <a:pt x="4263771" y="2959100"/>
                    <a:pt x="4297553" y="3189605"/>
                    <a:pt x="4203700" y="3438398"/>
                  </a:cubicBezTo>
                  <a:close/>
                </a:path>
              </a:pathLst>
            </a:custGeom>
            <a:solidFill>
              <a:schemeClr val="accent2"/>
            </a:solidFill>
            <a:ln w="12692" cap="flat">
              <a:noFill/>
              <a:prstDash val="solid"/>
              <a:miter/>
            </a:ln>
          </p:spPr>
          <p:txBody>
            <a:bodyPr rtlCol="0" anchor="ctr"/>
            <a:lstStyle/>
            <a:p>
              <a:endParaRPr lang="en-US" sz="1770" dirty="0"/>
            </a:p>
          </p:txBody>
        </p:sp>
        <p:sp>
          <p:nvSpPr>
            <p:cNvPr id="34" name="Freeform: Shape 33">
              <a:extLst>
                <a:ext uri="{FF2B5EF4-FFF2-40B4-BE49-F238E27FC236}">
                  <a16:creationId xmlns="" xmlns:a16="http://schemas.microsoft.com/office/drawing/2014/main" id="{2A21514C-233A-4709-BA67-038B57E75CC3}"/>
                </a:ext>
              </a:extLst>
            </p:cNvPr>
            <p:cNvSpPr/>
            <p:nvPr/>
          </p:nvSpPr>
          <p:spPr>
            <a:xfrm>
              <a:off x="0" y="0"/>
              <a:ext cx="4157383" cy="7133717"/>
            </a:xfrm>
            <a:custGeom>
              <a:avLst/>
              <a:gdLst>
                <a:gd name="connsiteX0" fmla="*/ 4090416 w 4157383"/>
                <a:gd name="connsiteY0" fmla="*/ 3448431 h 7133717"/>
                <a:gd name="connsiteX1" fmla="*/ 3986911 w 4157383"/>
                <a:gd name="connsiteY1" fmla="*/ 3582289 h 7133717"/>
                <a:gd name="connsiteX2" fmla="*/ 3485134 w 4157383"/>
                <a:gd name="connsiteY2" fmla="*/ 4029202 h 7133717"/>
                <a:gd name="connsiteX3" fmla="*/ 3441827 w 4157383"/>
                <a:gd name="connsiteY3" fmla="*/ 4067302 h 7133717"/>
                <a:gd name="connsiteX4" fmla="*/ 3401441 w 4157383"/>
                <a:gd name="connsiteY4" fmla="*/ 4103243 h 7133717"/>
                <a:gd name="connsiteX5" fmla="*/ 3361309 w 4157383"/>
                <a:gd name="connsiteY5" fmla="*/ 4140200 h 7133717"/>
                <a:gd name="connsiteX6" fmla="*/ 3323209 w 4157383"/>
                <a:gd name="connsiteY6" fmla="*/ 4174490 h 7133717"/>
                <a:gd name="connsiteX7" fmla="*/ 3283204 w 4157383"/>
                <a:gd name="connsiteY7" fmla="*/ 4210050 h 7133717"/>
                <a:gd name="connsiteX8" fmla="*/ 3242183 w 4157383"/>
                <a:gd name="connsiteY8" fmla="*/ 4246626 h 7133717"/>
                <a:gd name="connsiteX9" fmla="*/ 3201543 w 4157383"/>
                <a:gd name="connsiteY9" fmla="*/ 4282821 h 7133717"/>
                <a:gd name="connsiteX10" fmla="*/ 3160649 w 4157383"/>
                <a:gd name="connsiteY10" fmla="*/ 4319270 h 7133717"/>
                <a:gd name="connsiteX11" fmla="*/ 3123311 w 4157383"/>
                <a:gd name="connsiteY11" fmla="*/ 4352544 h 7133717"/>
                <a:gd name="connsiteX12" fmla="*/ 2361311 w 4157383"/>
                <a:gd name="connsiteY12" fmla="*/ 5030978 h 7133717"/>
                <a:gd name="connsiteX13" fmla="*/ 2320417 w 4157383"/>
                <a:gd name="connsiteY13" fmla="*/ 5067300 h 7133717"/>
                <a:gd name="connsiteX14" fmla="*/ 2282317 w 4157383"/>
                <a:gd name="connsiteY14" fmla="*/ 5101336 h 7133717"/>
                <a:gd name="connsiteX15" fmla="*/ 2236978 w 4157383"/>
                <a:gd name="connsiteY15" fmla="*/ 5141595 h 7133717"/>
                <a:gd name="connsiteX16" fmla="*/ 2198878 w 4157383"/>
                <a:gd name="connsiteY16" fmla="*/ 5175250 h 7133717"/>
                <a:gd name="connsiteX17" fmla="*/ 2158873 w 4157383"/>
                <a:gd name="connsiteY17" fmla="*/ 5210810 h 7133717"/>
                <a:gd name="connsiteX18" fmla="*/ 2118233 w 4157383"/>
                <a:gd name="connsiteY18" fmla="*/ 5247132 h 7133717"/>
                <a:gd name="connsiteX19" fmla="*/ 2077593 w 4157383"/>
                <a:gd name="connsiteY19" fmla="*/ 5283454 h 7133717"/>
                <a:gd name="connsiteX20" fmla="*/ 2038223 w 4157383"/>
                <a:gd name="connsiteY20" fmla="*/ 5318379 h 7133717"/>
                <a:gd name="connsiteX21" fmla="*/ 1994662 w 4157383"/>
                <a:gd name="connsiteY21" fmla="*/ 5357241 h 7133717"/>
                <a:gd name="connsiteX22" fmla="*/ 0 w 4157383"/>
                <a:gd name="connsiteY22" fmla="*/ 7133718 h 7133717"/>
                <a:gd name="connsiteX23" fmla="*/ 0 w 4157383"/>
                <a:gd name="connsiteY23" fmla="*/ 7058407 h 7133717"/>
                <a:gd name="connsiteX24" fmla="*/ 1959610 w 4157383"/>
                <a:gd name="connsiteY24" fmla="*/ 5318506 h 7133717"/>
                <a:gd name="connsiteX25" fmla="*/ 2003298 w 4157383"/>
                <a:gd name="connsiteY25" fmla="*/ 5279771 h 7133717"/>
                <a:gd name="connsiteX26" fmla="*/ 2042668 w 4157383"/>
                <a:gd name="connsiteY26" fmla="*/ 5244846 h 7133717"/>
                <a:gd name="connsiteX27" fmla="*/ 2083308 w 4157383"/>
                <a:gd name="connsiteY27" fmla="*/ 5208778 h 7133717"/>
                <a:gd name="connsiteX28" fmla="*/ 2123948 w 4157383"/>
                <a:gd name="connsiteY28" fmla="*/ 5172583 h 7133717"/>
                <a:gd name="connsiteX29" fmla="*/ 2164080 w 4157383"/>
                <a:gd name="connsiteY29" fmla="*/ 5137023 h 7133717"/>
                <a:gd name="connsiteX30" fmla="*/ 2202180 w 4157383"/>
                <a:gd name="connsiteY30" fmla="*/ 5103622 h 7133717"/>
                <a:gd name="connsiteX31" fmla="*/ 2247519 w 4157383"/>
                <a:gd name="connsiteY31" fmla="*/ 5063236 h 7133717"/>
                <a:gd name="connsiteX32" fmla="*/ 2285619 w 4157383"/>
                <a:gd name="connsiteY32" fmla="*/ 5029200 h 7133717"/>
                <a:gd name="connsiteX33" fmla="*/ 2326640 w 4157383"/>
                <a:gd name="connsiteY33" fmla="*/ 4992878 h 7133717"/>
                <a:gd name="connsiteX34" fmla="*/ 3088640 w 4157383"/>
                <a:gd name="connsiteY34" fmla="*/ 4315587 h 7133717"/>
                <a:gd name="connsiteX35" fmla="*/ 3125978 w 4157383"/>
                <a:gd name="connsiteY35" fmla="*/ 4282440 h 7133717"/>
                <a:gd name="connsiteX36" fmla="*/ 3167126 w 4157383"/>
                <a:gd name="connsiteY36" fmla="*/ 4245864 h 7133717"/>
                <a:gd name="connsiteX37" fmla="*/ 3207639 w 4157383"/>
                <a:gd name="connsiteY37" fmla="*/ 4209796 h 7133717"/>
                <a:gd name="connsiteX38" fmla="*/ 3248787 w 4157383"/>
                <a:gd name="connsiteY38" fmla="*/ 4173347 h 7133717"/>
                <a:gd name="connsiteX39" fmla="*/ 3288792 w 4157383"/>
                <a:gd name="connsiteY39" fmla="*/ 4137787 h 7133717"/>
                <a:gd name="connsiteX40" fmla="*/ 3326892 w 4157383"/>
                <a:gd name="connsiteY40" fmla="*/ 4103624 h 7133717"/>
                <a:gd name="connsiteX41" fmla="*/ 3367024 w 4157383"/>
                <a:gd name="connsiteY41" fmla="*/ 4068064 h 7133717"/>
                <a:gd name="connsiteX42" fmla="*/ 3407664 w 4157383"/>
                <a:gd name="connsiteY42" fmla="*/ 4031869 h 7133717"/>
                <a:gd name="connsiteX43" fmla="*/ 3450971 w 4157383"/>
                <a:gd name="connsiteY43" fmla="*/ 3993769 h 7133717"/>
                <a:gd name="connsiteX44" fmla="*/ 3946271 w 4157383"/>
                <a:gd name="connsiteY44" fmla="*/ 3552317 h 7133717"/>
                <a:gd name="connsiteX45" fmla="*/ 3995547 w 4157383"/>
                <a:gd name="connsiteY45" fmla="*/ 2866517 h 7133717"/>
                <a:gd name="connsiteX46" fmla="*/ 2492629 w 4157383"/>
                <a:gd name="connsiteY46" fmla="*/ 1035685 h 7133717"/>
                <a:gd name="connsiteX47" fmla="*/ 2457958 w 4157383"/>
                <a:gd name="connsiteY47" fmla="*/ 993521 h 7133717"/>
                <a:gd name="connsiteX48" fmla="*/ 2424811 w 4157383"/>
                <a:gd name="connsiteY48" fmla="*/ 953389 h 7133717"/>
                <a:gd name="connsiteX49" fmla="*/ 2390902 w 4157383"/>
                <a:gd name="connsiteY49" fmla="*/ 911987 h 7133717"/>
                <a:gd name="connsiteX50" fmla="*/ 2356866 w 4157383"/>
                <a:gd name="connsiteY50" fmla="*/ 870712 h 7133717"/>
                <a:gd name="connsiteX51" fmla="*/ 2321433 w 4157383"/>
                <a:gd name="connsiteY51" fmla="*/ 827659 h 7133717"/>
                <a:gd name="connsiteX52" fmla="*/ 2288286 w 4157383"/>
                <a:gd name="connsiteY52" fmla="*/ 787400 h 7133717"/>
                <a:gd name="connsiteX53" fmla="*/ 2253488 w 4157383"/>
                <a:gd name="connsiteY53" fmla="*/ 745109 h 7133717"/>
                <a:gd name="connsiteX54" fmla="*/ 2221230 w 4157383"/>
                <a:gd name="connsiteY54" fmla="*/ 705866 h 7133717"/>
                <a:gd name="connsiteX55" fmla="*/ 2183892 w 4157383"/>
                <a:gd name="connsiteY55" fmla="*/ 660527 h 7133717"/>
                <a:gd name="connsiteX56" fmla="*/ 1639824 w 4157383"/>
                <a:gd name="connsiteY56" fmla="*/ 0 h 7133717"/>
                <a:gd name="connsiteX57" fmla="*/ 1706499 w 4157383"/>
                <a:gd name="connsiteY57" fmla="*/ 0 h 7133717"/>
                <a:gd name="connsiteX58" fmla="*/ 2222500 w 4157383"/>
                <a:gd name="connsiteY58" fmla="*/ 626237 h 7133717"/>
                <a:gd name="connsiteX59" fmla="*/ 2259711 w 4157383"/>
                <a:gd name="connsiteY59" fmla="*/ 671576 h 7133717"/>
                <a:gd name="connsiteX60" fmla="*/ 2292223 w 4157383"/>
                <a:gd name="connsiteY60" fmla="*/ 710946 h 7133717"/>
                <a:gd name="connsiteX61" fmla="*/ 2326894 w 4157383"/>
                <a:gd name="connsiteY61" fmla="*/ 753110 h 7133717"/>
                <a:gd name="connsiteX62" fmla="*/ 2360041 w 4157383"/>
                <a:gd name="connsiteY62" fmla="*/ 793369 h 7133717"/>
                <a:gd name="connsiteX63" fmla="*/ 2395474 w 4157383"/>
                <a:gd name="connsiteY63" fmla="*/ 836295 h 7133717"/>
                <a:gd name="connsiteX64" fmla="*/ 2429383 w 4157383"/>
                <a:gd name="connsiteY64" fmla="*/ 877443 h 7133717"/>
                <a:gd name="connsiteX65" fmla="*/ 2463800 w 4157383"/>
                <a:gd name="connsiteY65" fmla="*/ 918972 h 7133717"/>
                <a:gd name="connsiteX66" fmla="*/ 2496820 w 4157383"/>
                <a:gd name="connsiteY66" fmla="*/ 959231 h 7133717"/>
                <a:gd name="connsiteX67" fmla="*/ 2531491 w 4157383"/>
                <a:gd name="connsiteY67" fmla="*/ 1001268 h 7133717"/>
                <a:gd name="connsiteX68" fmla="*/ 4035044 w 4157383"/>
                <a:gd name="connsiteY68" fmla="*/ 2834513 h 7133717"/>
                <a:gd name="connsiteX69" fmla="*/ 4090416 w 4157383"/>
                <a:gd name="connsiteY69" fmla="*/ 3448431 h 713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57383" h="7133717">
                  <a:moveTo>
                    <a:pt x="4090416" y="3448431"/>
                  </a:moveTo>
                  <a:cubicBezTo>
                    <a:pt x="4066184" y="3500120"/>
                    <a:pt x="4030841" y="3545840"/>
                    <a:pt x="3986911" y="3582289"/>
                  </a:cubicBezTo>
                  <a:lnTo>
                    <a:pt x="3485134" y="4029202"/>
                  </a:lnTo>
                  <a:lnTo>
                    <a:pt x="3441827" y="4067302"/>
                  </a:lnTo>
                  <a:lnTo>
                    <a:pt x="3401441" y="4103243"/>
                  </a:lnTo>
                  <a:lnTo>
                    <a:pt x="3361309" y="4140200"/>
                  </a:lnTo>
                  <a:cubicBezTo>
                    <a:pt x="3348609" y="4151376"/>
                    <a:pt x="3335909" y="4162806"/>
                    <a:pt x="3323209" y="4174490"/>
                  </a:cubicBezTo>
                  <a:cubicBezTo>
                    <a:pt x="3310509" y="4186174"/>
                    <a:pt x="3296793" y="4198112"/>
                    <a:pt x="3283204" y="4210050"/>
                  </a:cubicBezTo>
                  <a:lnTo>
                    <a:pt x="3242183" y="4246626"/>
                  </a:lnTo>
                  <a:lnTo>
                    <a:pt x="3201543" y="4282821"/>
                  </a:lnTo>
                  <a:lnTo>
                    <a:pt x="3160649" y="4319270"/>
                  </a:lnTo>
                  <a:lnTo>
                    <a:pt x="3123311" y="4352544"/>
                  </a:lnTo>
                  <a:lnTo>
                    <a:pt x="2361311" y="5030978"/>
                  </a:lnTo>
                  <a:lnTo>
                    <a:pt x="2320417" y="5067300"/>
                  </a:lnTo>
                  <a:lnTo>
                    <a:pt x="2282317" y="5101336"/>
                  </a:lnTo>
                  <a:lnTo>
                    <a:pt x="2236978" y="5141595"/>
                  </a:lnTo>
                  <a:lnTo>
                    <a:pt x="2198878" y="5175250"/>
                  </a:lnTo>
                  <a:lnTo>
                    <a:pt x="2158873" y="5210810"/>
                  </a:lnTo>
                  <a:lnTo>
                    <a:pt x="2118233" y="5247132"/>
                  </a:lnTo>
                  <a:lnTo>
                    <a:pt x="2077593" y="5283454"/>
                  </a:lnTo>
                  <a:lnTo>
                    <a:pt x="2038223" y="5318379"/>
                  </a:lnTo>
                  <a:lnTo>
                    <a:pt x="1994662" y="5357241"/>
                  </a:lnTo>
                  <a:lnTo>
                    <a:pt x="0" y="7133718"/>
                  </a:lnTo>
                  <a:lnTo>
                    <a:pt x="0" y="7058407"/>
                  </a:lnTo>
                  <a:cubicBezTo>
                    <a:pt x="427990" y="6678676"/>
                    <a:pt x="1206500" y="5987669"/>
                    <a:pt x="1959610" y="5318506"/>
                  </a:cubicBezTo>
                  <a:lnTo>
                    <a:pt x="2003298" y="5279771"/>
                  </a:lnTo>
                  <a:lnTo>
                    <a:pt x="2042668" y="5244846"/>
                  </a:lnTo>
                  <a:lnTo>
                    <a:pt x="2083308" y="5208778"/>
                  </a:lnTo>
                  <a:lnTo>
                    <a:pt x="2123948" y="5172583"/>
                  </a:lnTo>
                  <a:lnTo>
                    <a:pt x="2164080" y="5137023"/>
                  </a:lnTo>
                  <a:lnTo>
                    <a:pt x="2202180" y="5103622"/>
                  </a:lnTo>
                  <a:lnTo>
                    <a:pt x="2247519" y="5063236"/>
                  </a:lnTo>
                  <a:lnTo>
                    <a:pt x="2285619" y="5029200"/>
                  </a:lnTo>
                  <a:cubicBezTo>
                    <a:pt x="2299335" y="5017173"/>
                    <a:pt x="2313013" y="5005070"/>
                    <a:pt x="2326640" y="4992878"/>
                  </a:cubicBezTo>
                  <a:cubicBezTo>
                    <a:pt x="2599182" y="4750943"/>
                    <a:pt x="2860040" y="4519549"/>
                    <a:pt x="3088640" y="4315587"/>
                  </a:cubicBezTo>
                  <a:lnTo>
                    <a:pt x="3125978" y="4282440"/>
                  </a:lnTo>
                  <a:lnTo>
                    <a:pt x="3167126" y="4245864"/>
                  </a:lnTo>
                  <a:lnTo>
                    <a:pt x="3207639" y="4209796"/>
                  </a:lnTo>
                  <a:cubicBezTo>
                    <a:pt x="3221609" y="4197604"/>
                    <a:pt x="3235325" y="4185450"/>
                    <a:pt x="3248787" y="4173347"/>
                  </a:cubicBezTo>
                  <a:lnTo>
                    <a:pt x="3288792" y="4137787"/>
                  </a:lnTo>
                  <a:lnTo>
                    <a:pt x="3326892" y="4103624"/>
                  </a:lnTo>
                  <a:lnTo>
                    <a:pt x="3367024" y="4068064"/>
                  </a:lnTo>
                  <a:lnTo>
                    <a:pt x="3407664" y="4031869"/>
                  </a:lnTo>
                  <a:lnTo>
                    <a:pt x="3450971" y="3993769"/>
                  </a:lnTo>
                  <a:cubicBezTo>
                    <a:pt x="3739896" y="3736848"/>
                    <a:pt x="3928364" y="3568827"/>
                    <a:pt x="3946271" y="3552317"/>
                  </a:cubicBezTo>
                  <a:cubicBezTo>
                    <a:pt x="4139057" y="3371558"/>
                    <a:pt x="4160507" y="3072981"/>
                    <a:pt x="3995547" y="2866517"/>
                  </a:cubicBezTo>
                  <a:cubicBezTo>
                    <a:pt x="3893947" y="2738628"/>
                    <a:pt x="3158236" y="1844040"/>
                    <a:pt x="2492629" y="1035685"/>
                  </a:cubicBezTo>
                  <a:lnTo>
                    <a:pt x="2457958" y="993521"/>
                  </a:lnTo>
                  <a:lnTo>
                    <a:pt x="2424811" y="953389"/>
                  </a:lnTo>
                  <a:lnTo>
                    <a:pt x="2390902" y="911987"/>
                  </a:lnTo>
                  <a:lnTo>
                    <a:pt x="2356866" y="870712"/>
                  </a:lnTo>
                  <a:cubicBezTo>
                    <a:pt x="2345055" y="856361"/>
                    <a:pt x="2333117" y="842010"/>
                    <a:pt x="2321433" y="827659"/>
                  </a:cubicBezTo>
                  <a:lnTo>
                    <a:pt x="2288286" y="787400"/>
                  </a:lnTo>
                  <a:lnTo>
                    <a:pt x="2253488" y="745109"/>
                  </a:lnTo>
                  <a:lnTo>
                    <a:pt x="2221230" y="705866"/>
                  </a:lnTo>
                  <a:cubicBezTo>
                    <a:pt x="2208530" y="690626"/>
                    <a:pt x="2195830" y="675640"/>
                    <a:pt x="2183892" y="660527"/>
                  </a:cubicBezTo>
                  <a:lnTo>
                    <a:pt x="1639824" y="0"/>
                  </a:lnTo>
                  <a:lnTo>
                    <a:pt x="1706499" y="0"/>
                  </a:lnTo>
                  <a:cubicBezTo>
                    <a:pt x="1847469" y="171069"/>
                    <a:pt x="2026412" y="388112"/>
                    <a:pt x="2222500" y="626237"/>
                  </a:cubicBezTo>
                  <a:lnTo>
                    <a:pt x="2259711" y="671576"/>
                  </a:lnTo>
                  <a:lnTo>
                    <a:pt x="2292223" y="710946"/>
                  </a:lnTo>
                  <a:lnTo>
                    <a:pt x="2326894" y="753110"/>
                  </a:lnTo>
                  <a:lnTo>
                    <a:pt x="2360041" y="793369"/>
                  </a:lnTo>
                  <a:lnTo>
                    <a:pt x="2395474" y="836295"/>
                  </a:lnTo>
                  <a:lnTo>
                    <a:pt x="2429383" y="877443"/>
                  </a:lnTo>
                  <a:lnTo>
                    <a:pt x="2463800" y="918972"/>
                  </a:lnTo>
                  <a:cubicBezTo>
                    <a:pt x="2474849" y="931672"/>
                    <a:pt x="2485771" y="945769"/>
                    <a:pt x="2496820" y="959231"/>
                  </a:cubicBezTo>
                  <a:lnTo>
                    <a:pt x="2531491" y="1001268"/>
                  </a:lnTo>
                  <a:cubicBezTo>
                    <a:pt x="3179953" y="1788668"/>
                    <a:pt x="3891788" y="2654935"/>
                    <a:pt x="4035044" y="2834513"/>
                  </a:cubicBezTo>
                  <a:cubicBezTo>
                    <a:pt x="4183761" y="3021330"/>
                    <a:pt x="4190238" y="3231642"/>
                    <a:pt x="4090416" y="3448431"/>
                  </a:cubicBezTo>
                  <a:close/>
                </a:path>
              </a:pathLst>
            </a:custGeom>
            <a:solidFill>
              <a:schemeClr val="accent2"/>
            </a:solidFill>
            <a:ln w="12692"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5833C42F-0E46-4665-9980-8A767FB17AF6}"/>
                </a:ext>
              </a:extLst>
            </p:cNvPr>
            <p:cNvSpPr/>
            <p:nvPr/>
          </p:nvSpPr>
          <p:spPr>
            <a:xfrm>
              <a:off x="0" y="-380"/>
              <a:ext cx="4057732" cy="6988683"/>
            </a:xfrm>
            <a:custGeom>
              <a:avLst/>
              <a:gdLst>
                <a:gd name="connsiteX0" fmla="*/ 3904234 w 4057732"/>
                <a:gd name="connsiteY0" fmla="*/ 3526917 h 6988683"/>
                <a:gd name="connsiteX1" fmla="*/ 3417824 w 4057732"/>
                <a:gd name="connsiteY1" fmla="*/ 3958717 h 6988683"/>
                <a:gd name="connsiteX2" fmla="*/ 3374517 w 4057732"/>
                <a:gd name="connsiteY2" fmla="*/ 3996817 h 6988683"/>
                <a:gd name="connsiteX3" fmla="*/ 3333496 w 4057732"/>
                <a:gd name="connsiteY3" fmla="*/ 4033266 h 6988683"/>
                <a:gd name="connsiteX4" fmla="*/ 3293491 w 4057732"/>
                <a:gd name="connsiteY4" fmla="*/ 4068699 h 6988683"/>
                <a:gd name="connsiteX5" fmla="*/ 3255391 w 4057732"/>
                <a:gd name="connsiteY5" fmla="*/ 4102608 h 6988683"/>
                <a:gd name="connsiteX6" fmla="*/ 3215386 w 4057732"/>
                <a:gd name="connsiteY6" fmla="*/ 4138041 h 6988683"/>
                <a:gd name="connsiteX7" fmla="*/ 3174111 w 4057732"/>
                <a:gd name="connsiteY7" fmla="*/ 4174617 h 6988683"/>
                <a:gd name="connsiteX8" fmla="*/ 3133725 w 4057732"/>
                <a:gd name="connsiteY8" fmla="*/ 4210558 h 6988683"/>
                <a:gd name="connsiteX9" fmla="*/ 3092323 w 4057732"/>
                <a:gd name="connsiteY9" fmla="*/ 4247261 h 6988683"/>
                <a:gd name="connsiteX10" fmla="*/ 3055112 w 4057732"/>
                <a:gd name="connsiteY10" fmla="*/ 4280281 h 6988683"/>
                <a:gd name="connsiteX11" fmla="*/ 2292223 w 4057732"/>
                <a:gd name="connsiteY11" fmla="*/ 4957191 h 6988683"/>
                <a:gd name="connsiteX12" fmla="*/ 2251329 w 4057732"/>
                <a:gd name="connsiteY12" fmla="*/ 4993640 h 6988683"/>
                <a:gd name="connsiteX13" fmla="*/ 2213229 w 4057732"/>
                <a:gd name="connsiteY13" fmla="*/ 5027549 h 6988683"/>
                <a:gd name="connsiteX14" fmla="*/ 2167509 w 4057732"/>
                <a:gd name="connsiteY14" fmla="*/ 5067935 h 6988683"/>
                <a:gd name="connsiteX15" fmla="*/ 2130171 w 4057732"/>
                <a:gd name="connsiteY15" fmla="*/ 5101082 h 6988683"/>
                <a:gd name="connsiteX16" fmla="*/ 2090166 w 4057732"/>
                <a:gd name="connsiteY16" fmla="*/ 5136642 h 6988683"/>
                <a:gd name="connsiteX17" fmla="*/ 2049399 w 4057732"/>
                <a:gd name="connsiteY17" fmla="*/ 5172710 h 6988683"/>
                <a:gd name="connsiteX18" fmla="*/ 2008759 w 4057732"/>
                <a:gd name="connsiteY18" fmla="*/ 5208778 h 6988683"/>
                <a:gd name="connsiteX19" fmla="*/ 1969516 w 4057732"/>
                <a:gd name="connsiteY19" fmla="*/ 5243703 h 6988683"/>
                <a:gd name="connsiteX20" fmla="*/ 1925828 w 4057732"/>
                <a:gd name="connsiteY20" fmla="*/ 5282438 h 6988683"/>
                <a:gd name="connsiteX21" fmla="*/ 0 w 4057732"/>
                <a:gd name="connsiteY21" fmla="*/ 6988683 h 6988683"/>
                <a:gd name="connsiteX22" fmla="*/ 0 w 4057732"/>
                <a:gd name="connsiteY22" fmla="*/ 6919722 h 6988683"/>
                <a:gd name="connsiteX23" fmla="*/ 1890141 w 4057732"/>
                <a:gd name="connsiteY23" fmla="*/ 5244338 h 6988683"/>
                <a:gd name="connsiteX24" fmla="*/ 1933829 w 4057732"/>
                <a:gd name="connsiteY24" fmla="*/ 5205603 h 6988683"/>
                <a:gd name="connsiteX25" fmla="*/ 1973072 w 4057732"/>
                <a:gd name="connsiteY25" fmla="*/ 5170805 h 6988683"/>
                <a:gd name="connsiteX26" fmla="*/ 2013712 w 4057732"/>
                <a:gd name="connsiteY26" fmla="*/ 5134737 h 6988683"/>
                <a:gd name="connsiteX27" fmla="*/ 2054352 w 4057732"/>
                <a:gd name="connsiteY27" fmla="*/ 5098796 h 6988683"/>
                <a:gd name="connsiteX28" fmla="*/ 2094484 w 4057732"/>
                <a:gd name="connsiteY28" fmla="*/ 5063236 h 6988683"/>
                <a:gd name="connsiteX29" fmla="*/ 2131695 w 4057732"/>
                <a:gd name="connsiteY29" fmla="*/ 5030343 h 6988683"/>
                <a:gd name="connsiteX30" fmla="*/ 2177415 w 4057732"/>
                <a:gd name="connsiteY30" fmla="*/ 4989576 h 6988683"/>
                <a:gd name="connsiteX31" fmla="*/ 2215515 w 4057732"/>
                <a:gd name="connsiteY31" fmla="*/ 4955667 h 6988683"/>
                <a:gd name="connsiteX32" fmla="*/ 2256409 w 4057732"/>
                <a:gd name="connsiteY32" fmla="*/ 4919345 h 6988683"/>
                <a:gd name="connsiteX33" fmla="*/ 3019044 w 4057732"/>
                <a:gd name="connsiteY33" fmla="*/ 4243197 h 6988683"/>
                <a:gd name="connsiteX34" fmla="*/ 3067685 w 4057732"/>
                <a:gd name="connsiteY34" fmla="*/ 4200144 h 6988683"/>
                <a:gd name="connsiteX35" fmla="*/ 3067685 w 4057732"/>
                <a:gd name="connsiteY35" fmla="*/ 4200144 h 6988683"/>
                <a:gd name="connsiteX36" fmla="*/ 3067685 w 4057732"/>
                <a:gd name="connsiteY36" fmla="*/ 4200144 h 6988683"/>
                <a:gd name="connsiteX37" fmla="*/ 3067685 w 4057732"/>
                <a:gd name="connsiteY37" fmla="*/ 4200144 h 6988683"/>
                <a:gd name="connsiteX38" fmla="*/ 3097403 w 4057732"/>
                <a:gd name="connsiteY38" fmla="*/ 4173728 h 6988683"/>
                <a:gd name="connsiteX39" fmla="*/ 3137535 w 4057732"/>
                <a:gd name="connsiteY39" fmla="*/ 4138168 h 6988683"/>
                <a:gd name="connsiteX40" fmla="*/ 3177159 w 4057732"/>
                <a:gd name="connsiteY40" fmla="*/ 4102989 h 6988683"/>
                <a:gd name="connsiteX41" fmla="*/ 3217291 w 4057732"/>
                <a:gd name="connsiteY41" fmla="*/ 4067429 h 6988683"/>
                <a:gd name="connsiteX42" fmla="*/ 3252470 w 4057732"/>
                <a:gd name="connsiteY42" fmla="*/ 4036187 h 6988683"/>
                <a:gd name="connsiteX43" fmla="*/ 3299460 w 4057732"/>
                <a:gd name="connsiteY43" fmla="*/ 3994658 h 6988683"/>
                <a:gd name="connsiteX44" fmla="*/ 3338703 w 4057732"/>
                <a:gd name="connsiteY44" fmla="*/ 3959860 h 6988683"/>
                <a:gd name="connsiteX45" fmla="*/ 3381629 w 4057732"/>
                <a:gd name="connsiteY45" fmla="*/ 3921760 h 6988683"/>
                <a:gd name="connsiteX46" fmla="*/ 3853688 w 4057732"/>
                <a:gd name="connsiteY46" fmla="*/ 3503676 h 6988683"/>
                <a:gd name="connsiteX47" fmla="*/ 3903853 w 4057732"/>
                <a:gd name="connsiteY47" fmla="*/ 2910967 h 6988683"/>
                <a:gd name="connsiteX48" fmla="*/ 2414524 w 4057732"/>
                <a:gd name="connsiteY48" fmla="*/ 1105281 h 6988683"/>
                <a:gd name="connsiteX49" fmla="*/ 2379726 w 4057732"/>
                <a:gd name="connsiteY49" fmla="*/ 1063117 h 6988683"/>
                <a:gd name="connsiteX50" fmla="*/ 2346579 w 4057732"/>
                <a:gd name="connsiteY50" fmla="*/ 1022985 h 6988683"/>
                <a:gd name="connsiteX51" fmla="*/ 2312924 w 4057732"/>
                <a:gd name="connsiteY51" fmla="*/ 982091 h 6988683"/>
                <a:gd name="connsiteX52" fmla="*/ 2278507 w 4057732"/>
                <a:gd name="connsiteY52" fmla="*/ 940435 h 6988683"/>
                <a:gd name="connsiteX53" fmla="*/ 2243074 w 4057732"/>
                <a:gd name="connsiteY53" fmla="*/ 897509 h 6988683"/>
                <a:gd name="connsiteX54" fmla="*/ 2209927 w 4057732"/>
                <a:gd name="connsiteY54" fmla="*/ 857504 h 6988683"/>
                <a:gd name="connsiteX55" fmla="*/ 2175129 w 4057732"/>
                <a:gd name="connsiteY55" fmla="*/ 815213 h 6988683"/>
                <a:gd name="connsiteX56" fmla="*/ 2142744 w 4057732"/>
                <a:gd name="connsiteY56" fmla="*/ 775081 h 6988683"/>
                <a:gd name="connsiteX57" fmla="*/ 2105279 w 4057732"/>
                <a:gd name="connsiteY57" fmla="*/ 729615 h 6988683"/>
                <a:gd name="connsiteX58" fmla="*/ 1503172 w 4057732"/>
                <a:gd name="connsiteY58" fmla="*/ 0 h 6988683"/>
                <a:gd name="connsiteX59" fmla="*/ 1570228 w 4057732"/>
                <a:gd name="connsiteY59" fmla="*/ 0 h 6988683"/>
                <a:gd name="connsiteX60" fmla="*/ 2144395 w 4057732"/>
                <a:gd name="connsiteY60" fmla="*/ 695198 h 6988683"/>
                <a:gd name="connsiteX61" fmla="*/ 2182495 w 4057732"/>
                <a:gd name="connsiteY61" fmla="*/ 740537 h 6988683"/>
                <a:gd name="connsiteX62" fmla="*/ 2214880 w 4057732"/>
                <a:gd name="connsiteY62" fmla="*/ 779780 h 6988683"/>
                <a:gd name="connsiteX63" fmla="*/ 2249678 w 4057732"/>
                <a:gd name="connsiteY63" fmla="*/ 822071 h 6988683"/>
                <a:gd name="connsiteX64" fmla="*/ 2282698 w 4057732"/>
                <a:gd name="connsiteY64" fmla="*/ 862076 h 6988683"/>
                <a:gd name="connsiteX65" fmla="*/ 2318131 w 4057732"/>
                <a:gd name="connsiteY65" fmla="*/ 905129 h 6988683"/>
                <a:gd name="connsiteX66" fmla="*/ 2352421 w 4057732"/>
                <a:gd name="connsiteY66" fmla="*/ 946531 h 6988683"/>
                <a:gd name="connsiteX67" fmla="*/ 2386330 w 4057732"/>
                <a:gd name="connsiteY67" fmla="*/ 987679 h 6988683"/>
                <a:gd name="connsiteX68" fmla="*/ 2419477 w 4057732"/>
                <a:gd name="connsiteY68" fmla="*/ 1027811 h 6988683"/>
                <a:gd name="connsiteX69" fmla="*/ 2454275 w 4057732"/>
                <a:gd name="connsiteY69" fmla="*/ 1069848 h 6988683"/>
                <a:gd name="connsiteX70" fmla="*/ 3960368 w 4057732"/>
                <a:gd name="connsiteY70" fmla="*/ 2900553 h 6988683"/>
                <a:gd name="connsiteX71" fmla="*/ 3904234 w 4057732"/>
                <a:gd name="connsiteY71" fmla="*/ 3526917 h 69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057732" h="6988683">
                  <a:moveTo>
                    <a:pt x="3904234" y="3526917"/>
                  </a:moveTo>
                  <a:cubicBezTo>
                    <a:pt x="3886835" y="3542665"/>
                    <a:pt x="3701034" y="3707511"/>
                    <a:pt x="3417824" y="3958717"/>
                  </a:cubicBezTo>
                  <a:lnTo>
                    <a:pt x="3374517" y="3996817"/>
                  </a:lnTo>
                  <a:cubicBezTo>
                    <a:pt x="3361055" y="4008755"/>
                    <a:pt x="3347339" y="4020820"/>
                    <a:pt x="3333496" y="4033266"/>
                  </a:cubicBezTo>
                  <a:cubicBezTo>
                    <a:pt x="3319653" y="4045712"/>
                    <a:pt x="3306953" y="4056634"/>
                    <a:pt x="3293491" y="4068699"/>
                  </a:cubicBezTo>
                  <a:lnTo>
                    <a:pt x="3255391" y="4102608"/>
                  </a:lnTo>
                  <a:lnTo>
                    <a:pt x="3215386" y="4138041"/>
                  </a:lnTo>
                  <a:lnTo>
                    <a:pt x="3174111" y="4174617"/>
                  </a:lnTo>
                  <a:lnTo>
                    <a:pt x="3133725" y="4210558"/>
                  </a:lnTo>
                  <a:lnTo>
                    <a:pt x="3092323" y="4247261"/>
                  </a:lnTo>
                  <a:cubicBezTo>
                    <a:pt x="3079623" y="4258056"/>
                    <a:pt x="3067685" y="4269105"/>
                    <a:pt x="3055112" y="4280281"/>
                  </a:cubicBezTo>
                  <a:lnTo>
                    <a:pt x="2292223" y="4957191"/>
                  </a:lnTo>
                  <a:lnTo>
                    <a:pt x="2251329" y="4993640"/>
                  </a:lnTo>
                  <a:lnTo>
                    <a:pt x="2213229" y="5027549"/>
                  </a:lnTo>
                  <a:lnTo>
                    <a:pt x="2167509" y="5067935"/>
                  </a:lnTo>
                  <a:lnTo>
                    <a:pt x="2130171" y="5101082"/>
                  </a:lnTo>
                  <a:lnTo>
                    <a:pt x="2090166" y="5136642"/>
                  </a:lnTo>
                  <a:lnTo>
                    <a:pt x="2049399" y="5172710"/>
                  </a:lnTo>
                  <a:lnTo>
                    <a:pt x="2008759" y="5208778"/>
                  </a:lnTo>
                  <a:lnTo>
                    <a:pt x="1969516" y="5243703"/>
                  </a:lnTo>
                  <a:lnTo>
                    <a:pt x="1925828" y="5282438"/>
                  </a:lnTo>
                  <a:cubicBezTo>
                    <a:pt x="1144778" y="5974715"/>
                    <a:pt x="351028" y="6678168"/>
                    <a:pt x="0" y="6988683"/>
                  </a:cubicBezTo>
                  <a:lnTo>
                    <a:pt x="0" y="6919722"/>
                  </a:lnTo>
                  <a:cubicBezTo>
                    <a:pt x="364236" y="6597142"/>
                    <a:pt x="1133729" y="5914898"/>
                    <a:pt x="1890141" y="5244338"/>
                  </a:cubicBezTo>
                  <a:lnTo>
                    <a:pt x="1933829" y="5205603"/>
                  </a:lnTo>
                  <a:lnTo>
                    <a:pt x="1973072" y="5170805"/>
                  </a:lnTo>
                  <a:lnTo>
                    <a:pt x="2013712" y="5134737"/>
                  </a:lnTo>
                  <a:lnTo>
                    <a:pt x="2054352" y="5098796"/>
                  </a:lnTo>
                  <a:lnTo>
                    <a:pt x="2094484" y="5063236"/>
                  </a:lnTo>
                  <a:cubicBezTo>
                    <a:pt x="2107184" y="5052187"/>
                    <a:pt x="2119884" y="5041138"/>
                    <a:pt x="2131695" y="5030343"/>
                  </a:cubicBezTo>
                  <a:lnTo>
                    <a:pt x="2177415" y="4989576"/>
                  </a:lnTo>
                  <a:lnTo>
                    <a:pt x="2215515" y="4955667"/>
                  </a:lnTo>
                  <a:lnTo>
                    <a:pt x="2256409" y="4919345"/>
                  </a:lnTo>
                  <a:lnTo>
                    <a:pt x="3019044" y="4243197"/>
                  </a:lnTo>
                  <a:lnTo>
                    <a:pt x="3067685" y="4200144"/>
                  </a:lnTo>
                  <a:lnTo>
                    <a:pt x="3067685" y="4200144"/>
                  </a:lnTo>
                  <a:cubicBezTo>
                    <a:pt x="3067685" y="4200144"/>
                    <a:pt x="3067685" y="4200144"/>
                    <a:pt x="3067685" y="4200144"/>
                  </a:cubicBezTo>
                  <a:lnTo>
                    <a:pt x="3067685" y="4200144"/>
                  </a:lnTo>
                  <a:lnTo>
                    <a:pt x="3097403" y="4173728"/>
                  </a:lnTo>
                  <a:lnTo>
                    <a:pt x="3137535" y="4138168"/>
                  </a:lnTo>
                  <a:lnTo>
                    <a:pt x="3177159" y="4102989"/>
                  </a:lnTo>
                  <a:cubicBezTo>
                    <a:pt x="3190748" y="4090924"/>
                    <a:pt x="3204083" y="4078986"/>
                    <a:pt x="3217291" y="4067429"/>
                  </a:cubicBezTo>
                  <a:lnTo>
                    <a:pt x="3252470" y="4036187"/>
                  </a:lnTo>
                  <a:lnTo>
                    <a:pt x="3299460" y="3994658"/>
                  </a:lnTo>
                  <a:cubicBezTo>
                    <a:pt x="3312160" y="3982720"/>
                    <a:pt x="3325876" y="3971163"/>
                    <a:pt x="3338703" y="3959860"/>
                  </a:cubicBezTo>
                  <a:lnTo>
                    <a:pt x="3381629" y="3921760"/>
                  </a:lnTo>
                  <a:cubicBezTo>
                    <a:pt x="3657600" y="3676904"/>
                    <a:pt x="3837686" y="3518281"/>
                    <a:pt x="3853688" y="3503676"/>
                  </a:cubicBezTo>
                  <a:cubicBezTo>
                    <a:pt x="4035679" y="3344418"/>
                    <a:pt x="4056888" y="3098419"/>
                    <a:pt x="3903853" y="2910967"/>
                  </a:cubicBezTo>
                  <a:cubicBezTo>
                    <a:pt x="3778377" y="2757678"/>
                    <a:pt x="3043428" y="1867281"/>
                    <a:pt x="2414524" y="1105281"/>
                  </a:cubicBezTo>
                  <a:lnTo>
                    <a:pt x="2379726" y="1063117"/>
                  </a:lnTo>
                  <a:lnTo>
                    <a:pt x="2346579" y="1022985"/>
                  </a:lnTo>
                  <a:cubicBezTo>
                    <a:pt x="2335276" y="1009269"/>
                    <a:pt x="2323973" y="995680"/>
                    <a:pt x="2312924" y="982091"/>
                  </a:cubicBezTo>
                  <a:cubicBezTo>
                    <a:pt x="2301875" y="968502"/>
                    <a:pt x="2289810" y="954278"/>
                    <a:pt x="2278507" y="940435"/>
                  </a:cubicBezTo>
                  <a:lnTo>
                    <a:pt x="2243074" y="897509"/>
                  </a:lnTo>
                  <a:cubicBezTo>
                    <a:pt x="2231898" y="884047"/>
                    <a:pt x="2220976" y="870712"/>
                    <a:pt x="2209927" y="857504"/>
                  </a:cubicBezTo>
                  <a:lnTo>
                    <a:pt x="2175129" y="815213"/>
                  </a:lnTo>
                  <a:lnTo>
                    <a:pt x="2142744" y="775081"/>
                  </a:lnTo>
                  <a:cubicBezTo>
                    <a:pt x="2130044" y="759841"/>
                    <a:pt x="2117344" y="744601"/>
                    <a:pt x="2105279" y="729615"/>
                  </a:cubicBezTo>
                  <a:cubicBezTo>
                    <a:pt x="1813179" y="375920"/>
                    <a:pt x="1580896" y="94615"/>
                    <a:pt x="1503172" y="0"/>
                  </a:cubicBezTo>
                  <a:lnTo>
                    <a:pt x="1570228" y="0"/>
                  </a:lnTo>
                  <a:lnTo>
                    <a:pt x="2144395" y="695198"/>
                  </a:lnTo>
                  <a:cubicBezTo>
                    <a:pt x="2156752" y="710184"/>
                    <a:pt x="2169452" y="725297"/>
                    <a:pt x="2182495" y="740537"/>
                  </a:cubicBezTo>
                  <a:lnTo>
                    <a:pt x="2214880" y="779780"/>
                  </a:lnTo>
                  <a:lnTo>
                    <a:pt x="2249678" y="822071"/>
                  </a:lnTo>
                  <a:lnTo>
                    <a:pt x="2282698" y="862076"/>
                  </a:lnTo>
                  <a:cubicBezTo>
                    <a:pt x="2294547" y="876300"/>
                    <a:pt x="2306358" y="890651"/>
                    <a:pt x="2318131" y="905129"/>
                  </a:cubicBezTo>
                  <a:lnTo>
                    <a:pt x="2352421" y="946531"/>
                  </a:lnTo>
                  <a:cubicBezTo>
                    <a:pt x="2363686" y="960078"/>
                    <a:pt x="2374989" y="973794"/>
                    <a:pt x="2386330" y="987679"/>
                  </a:cubicBezTo>
                  <a:lnTo>
                    <a:pt x="2419477" y="1027811"/>
                  </a:lnTo>
                  <a:lnTo>
                    <a:pt x="2454275" y="1069848"/>
                  </a:lnTo>
                  <a:cubicBezTo>
                    <a:pt x="3098292" y="1850136"/>
                    <a:pt x="3844163" y="2754757"/>
                    <a:pt x="3960368" y="2900553"/>
                  </a:cubicBezTo>
                  <a:cubicBezTo>
                    <a:pt x="4110228" y="3089910"/>
                    <a:pt x="4083685" y="3365881"/>
                    <a:pt x="3904234" y="3526917"/>
                  </a:cubicBezTo>
                  <a:close/>
                </a:path>
              </a:pathLst>
            </a:custGeom>
            <a:solidFill>
              <a:schemeClr val="accent2"/>
            </a:solidFill>
            <a:ln w="12692" cap="flat">
              <a:noFill/>
              <a:prstDash val="solid"/>
              <a:miter/>
            </a:ln>
          </p:spPr>
          <p:txBody>
            <a:bodyPr rtlCol="0" anchor="ctr"/>
            <a:lstStyle/>
            <a:p>
              <a:endParaRPr lang="en-US" sz="1770" dirty="0"/>
            </a:p>
          </p:txBody>
        </p:sp>
        <p:sp>
          <p:nvSpPr>
            <p:cNvPr id="36" name="Freeform: Shape 35">
              <a:extLst>
                <a:ext uri="{FF2B5EF4-FFF2-40B4-BE49-F238E27FC236}">
                  <a16:creationId xmlns="" xmlns:a16="http://schemas.microsoft.com/office/drawing/2014/main" id="{809D81F6-1D61-4E0E-BA7C-6547FD9ADE2E}"/>
                </a:ext>
              </a:extLst>
            </p:cNvPr>
            <p:cNvSpPr/>
            <p:nvPr/>
          </p:nvSpPr>
          <p:spPr>
            <a:xfrm>
              <a:off x="0" y="0"/>
              <a:ext cx="4453912" cy="7601457"/>
            </a:xfrm>
            <a:custGeom>
              <a:avLst/>
              <a:gdLst>
                <a:gd name="connsiteX0" fmla="*/ 4133088 w 4453912"/>
                <a:gd name="connsiteY0" fmla="*/ 3861562 h 7601457"/>
                <a:gd name="connsiteX1" fmla="*/ 3697859 w 4453912"/>
                <a:gd name="connsiteY1" fmla="*/ 4253611 h 7601457"/>
                <a:gd name="connsiteX2" fmla="*/ 3654933 w 4453912"/>
                <a:gd name="connsiteY2" fmla="*/ 4292600 h 7601457"/>
                <a:gd name="connsiteX3" fmla="*/ 3616833 w 4453912"/>
                <a:gd name="connsiteY3" fmla="*/ 4327398 h 7601457"/>
                <a:gd name="connsiteX4" fmla="*/ 3576447 w 4453912"/>
                <a:gd name="connsiteY4" fmla="*/ 4363847 h 7601457"/>
                <a:gd name="connsiteX5" fmla="*/ 3537458 w 4453912"/>
                <a:gd name="connsiteY5" fmla="*/ 4399153 h 7601457"/>
                <a:gd name="connsiteX6" fmla="*/ 3497580 w 4453912"/>
                <a:gd name="connsiteY6" fmla="*/ 4435348 h 7601457"/>
                <a:gd name="connsiteX7" fmla="*/ 3457321 w 4453912"/>
                <a:gd name="connsiteY7" fmla="*/ 4471670 h 7601457"/>
                <a:gd name="connsiteX8" fmla="*/ 3415411 w 4453912"/>
                <a:gd name="connsiteY8" fmla="*/ 4508500 h 7601457"/>
                <a:gd name="connsiteX9" fmla="*/ 3376041 w 4453912"/>
                <a:gd name="connsiteY9" fmla="*/ 4544187 h 7601457"/>
                <a:gd name="connsiteX10" fmla="*/ 3337941 w 4453912"/>
                <a:gd name="connsiteY10" fmla="*/ 4578477 h 7601457"/>
                <a:gd name="connsiteX11" fmla="*/ 2580767 w 4453912"/>
                <a:gd name="connsiteY11" fmla="*/ 5264277 h 7601457"/>
                <a:gd name="connsiteX12" fmla="*/ 2540000 w 4453912"/>
                <a:gd name="connsiteY12" fmla="*/ 5301361 h 7601457"/>
                <a:gd name="connsiteX13" fmla="*/ 2501900 w 4453912"/>
                <a:gd name="connsiteY13" fmla="*/ 5335524 h 7601457"/>
                <a:gd name="connsiteX14" fmla="*/ 2457577 w 4453912"/>
                <a:gd name="connsiteY14" fmla="*/ 5375529 h 7601457"/>
                <a:gd name="connsiteX15" fmla="*/ 2419477 w 4453912"/>
                <a:gd name="connsiteY15" fmla="*/ 5410581 h 7601457"/>
                <a:gd name="connsiteX16" fmla="*/ 2379853 w 4453912"/>
                <a:gd name="connsiteY16" fmla="*/ 5446395 h 7601457"/>
                <a:gd name="connsiteX17" fmla="*/ 2339086 w 4453912"/>
                <a:gd name="connsiteY17" fmla="*/ 5483479 h 7601457"/>
                <a:gd name="connsiteX18" fmla="*/ 2298319 w 4453912"/>
                <a:gd name="connsiteY18" fmla="*/ 5520309 h 7601457"/>
                <a:gd name="connsiteX19" fmla="*/ 2259076 w 4453912"/>
                <a:gd name="connsiteY19" fmla="*/ 5555742 h 7601457"/>
                <a:gd name="connsiteX20" fmla="*/ 2215896 w 4453912"/>
                <a:gd name="connsiteY20" fmla="*/ 5594985 h 7601457"/>
                <a:gd name="connsiteX21" fmla="*/ 0 w 4453912"/>
                <a:gd name="connsiteY21" fmla="*/ 7601458 h 7601457"/>
                <a:gd name="connsiteX22" fmla="*/ 0 w 4453912"/>
                <a:gd name="connsiteY22" fmla="*/ 7524369 h 7601457"/>
                <a:gd name="connsiteX23" fmla="*/ 2178812 w 4453912"/>
                <a:gd name="connsiteY23" fmla="*/ 5554980 h 7601457"/>
                <a:gd name="connsiteX24" fmla="*/ 2222119 w 4453912"/>
                <a:gd name="connsiteY24" fmla="*/ 5515864 h 7601457"/>
                <a:gd name="connsiteX25" fmla="*/ 2261235 w 4453912"/>
                <a:gd name="connsiteY25" fmla="*/ 5480431 h 7601457"/>
                <a:gd name="connsiteX26" fmla="*/ 2301875 w 4453912"/>
                <a:gd name="connsiteY26" fmla="*/ 5443728 h 7601457"/>
                <a:gd name="connsiteX27" fmla="*/ 2342642 w 4453912"/>
                <a:gd name="connsiteY27" fmla="*/ 5406771 h 7601457"/>
                <a:gd name="connsiteX28" fmla="*/ 2382393 w 4453912"/>
                <a:gd name="connsiteY28" fmla="*/ 5370957 h 7601457"/>
                <a:gd name="connsiteX29" fmla="*/ 2420493 w 4453912"/>
                <a:gd name="connsiteY29" fmla="*/ 5336159 h 7601457"/>
                <a:gd name="connsiteX30" fmla="*/ 2464816 w 4453912"/>
                <a:gd name="connsiteY30" fmla="*/ 5296027 h 7601457"/>
                <a:gd name="connsiteX31" fmla="*/ 2502916 w 4453912"/>
                <a:gd name="connsiteY31" fmla="*/ 5261864 h 7601457"/>
                <a:gd name="connsiteX32" fmla="*/ 2543937 w 4453912"/>
                <a:gd name="connsiteY32" fmla="*/ 5224780 h 7601457"/>
                <a:gd name="connsiteX33" fmla="*/ 3302000 w 4453912"/>
                <a:gd name="connsiteY33" fmla="*/ 4539996 h 7601457"/>
                <a:gd name="connsiteX34" fmla="*/ 3340100 w 4453912"/>
                <a:gd name="connsiteY34" fmla="*/ 4505833 h 7601457"/>
                <a:gd name="connsiteX35" fmla="*/ 3378200 w 4453912"/>
                <a:gd name="connsiteY35" fmla="*/ 4470400 h 7601457"/>
                <a:gd name="connsiteX36" fmla="*/ 3419602 w 4453912"/>
                <a:gd name="connsiteY36" fmla="*/ 4432300 h 7601457"/>
                <a:gd name="connsiteX37" fmla="*/ 3459861 w 4453912"/>
                <a:gd name="connsiteY37" fmla="*/ 4395978 h 7601457"/>
                <a:gd name="connsiteX38" fmla="*/ 3499739 w 4453912"/>
                <a:gd name="connsiteY38" fmla="*/ 4359910 h 7601457"/>
                <a:gd name="connsiteX39" fmla="*/ 3538728 w 4453912"/>
                <a:gd name="connsiteY39" fmla="*/ 4324731 h 7601457"/>
                <a:gd name="connsiteX40" fmla="*/ 3578860 w 4453912"/>
                <a:gd name="connsiteY40" fmla="*/ 4288282 h 7601457"/>
                <a:gd name="connsiteX41" fmla="*/ 3617595 w 4453912"/>
                <a:gd name="connsiteY41" fmla="*/ 4253230 h 7601457"/>
                <a:gd name="connsiteX42" fmla="*/ 3660521 w 4453912"/>
                <a:gd name="connsiteY42" fmla="*/ 4214495 h 7601457"/>
                <a:gd name="connsiteX43" fmla="*/ 4013327 w 4453912"/>
                <a:gd name="connsiteY43" fmla="*/ 3895725 h 7601457"/>
                <a:gd name="connsiteX44" fmla="*/ 4206621 w 4453912"/>
                <a:gd name="connsiteY44" fmla="*/ 3713734 h 7601457"/>
                <a:gd name="connsiteX45" fmla="*/ 4214749 w 4453912"/>
                <a:gd name="connsiteY45" fmla="*/ 2657348 h 7601457"/>
                <a:gd name="connsiteX46" fmla="*/ 2717800 w 4453912"/>
                <a:gd name="connsiteY46" fmla="*/ 837184 h 7601457"/>
                <a:gd name="connsiteX47" fmla="*/ 2683002 w 4453912"/>
                <a:gd name="connsiteY47" fmla="*/ 794893 h 7601457"/>
                <a:gd name="connsiteX48" fmla="*/ 2649855 w 4453912"/>
                <a:gd name="connsiteY48" fmla="*/ 754761 h 7601457"/>
                <a:gd name="connsiteX49" fmla="*/ 2615057 w 4453912"/>
                <a:gd name="connsiteY49" fmla="*/ 712470 h 7601457"/>
                <a:gd name="connsiteX50" fmla="*/ 2581783 w 4453912"/>
                <a:gd name="connsiteY50" fmla="*/ 672084 h 7601457"/>
                <a:gd name="connsiteX51" fmla="*/ 2546350 w 4453912"/>
                <a:gd name="connsiteY51" fmla="*/ 629158 h 7601457"/>
                <a:gd name="connsiteX52" fmla="*/ 2513076 w 4453912"/>
                <a:gd name="connsiteY52" fmla="*/ 588772 h 7601457"/>
                <a:gd name="connsiteX53" fmla="*/ 2478151 w 4453912"/>
                <a:gd name="connsiteY53" fmla="*/ 546100 h 7601457"/>
                <a:gd name="connsiteX54" fmla="*/ 2445512 w 4453912"/>
                <a:gd name="connsiteY54" fmla="*/ 506603 h 7601457"/>
                <a:gd name="connsiteX55" fmla="*/ 2408555 w 4453912"/>
                <a:gd name="connsiteY55" fmla="*/ 461645 h 7601457"/>
                <a:gd name="connsiteX56" fmla="*/ 2027682 w 4453912"/>
                <a:gd name="connsiteY56" fmla="*/ 0 h 7601457"/>
                <a:gd name="connsiteX57" fmla="*/ 2094103 w 4453912"/>
                <a:gd name="connsiteY57" fmla="*/ 0 h 7601457"/>
                <a:gd name="connsiteX58" fmla="*/ 2447290 w 4453912"/>
                <a:gd name="connsiteY58" fmla="*/ 428117 h 7601457"/>
                <a:gd name="connsiteX59" fmla="*/ 2484120 w 4453912"/>
                <a:gd name="connsiteY59" fmla="*/ 472948 h 7601457"/>
                <a:gd name="connsiteX60" fmla="*/ 2516759 w 4453912"/>
                <a:gd name="connsiteY60" fmla="*/ 512572 h 7601457"/>
                <a:gd name="connsiteX61" fmla="*/ 2551430 w 4453912"/>
                <a:gd name="connsiteY61" fmla="*/ 554482 h 7601457"/>
                <a:gd name="connsiteX62" fmla="*/ 2584831 w 4453912"/>
                <a:gd name="connsiteY62" fmla="*/ 594995 h 7601457"/>
                <a:gd name="connsiteX63" fmla="*/ 2620137 w 4453912"/>
                <a:gd name="connsiteY63" fmla="*/ 637921 h 7601457"/>
                <a:gd name="connsiteX64" fmla="*/ 2653411 w 4453912"/>
                <a:gd name="connsiteY64" fmla="*/ 678307 h 7601457"/>
                <a:gd name="connsiteX65" fmla="*/ 2688336 w 4453912"/>
                <a:gd name="connsiteY65" fmla="*/ 720598 h 7601457"/>
                <a:gd name="connsiteX66" fmla="*/ 2721483 w 4453912"/>
                <a:gd name="connsiteY66" fmla="*/ 760730 h 7601457"/>
                <a:gd name="connsiteX67" fmla="*/ 2755900 w 4453912"/>
                <a:gd name="connsiteY67" fmla="*/ 803021 h 7601457"/>
                <a:gd name="connsiteX68" fmla="*/ 4259707 w 4453912"/>
                <a:gd name="connsiteY68" fmla="*/ 2632456 h 7601457"/>
                <a:gd name="connsiteX69" fmla="*/ 4133088 w 4453912"/>
                <a:gd name="connsiteY69" fmla="*/ 3861562 h 760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53912" h="7601457">
                  <a:moveTo>
                    <a:pt x="4133088" y="3861562"/>
                  </a:moveTo>
                  <a:cubicBezTo>
                    <a:pt x="4117975" y="3874262"/>
                    <a:pt x="3953764" y="4022217"/>
                    <a:pt x="3697859" y="4253611"/>
                  </a:cubicBezTo>
                  <a:lnTo>
                    <a:pt x="3654933" y="4292600"/>
                  </a:lnTo>
                  <a:lnTo>
                    <a:pt x="3616833" y="4327398"/>
                  </a:lnTo>
                  <a:lnTo>
                    <a:pt x="3576447" y="4363847"/>
                  </a:lnTo>
                  <a:lnTo>
                    <a:pt x="3537458" y="4399153"/>
                  </a:lnTo>
                  <a:lnTo>
                    <a:pt x="3497580" y="4435348"/>
                  </a:lnTo>
                  <a:lnTo>
                    <a:pt x="3457321" y="4471670"/>
                  </a:lnTo>
                  <a:lnTo>
                    <a:pt x="3415411" y="4508500"/>
                  </a:lnTo>
                  <a:lnTo>
                    <a:pt x="3376041" y="4544187"/>
                  </a:lnTo>
                  <a:lnTo>
                    <a:pt x="3337941" y="4578477"/>
                  </a:lnTo>
                  <a:cubicBezTo>
                    <a:pt x="3112389" y="4782439"/>
                    <a:pt x="2853436" y="5016881"/>
                    <a:pt x="2580767" y="5264277"/>
                  </a:cubicBezTo>
                  <a:lnTo>
                    <a:pt x="2540000" y="5301361"/>
                  </a:lnTo>
                  <a:lnTo>
                    <a:pt x="2501900" y="5335524"/>
                  </a:lnTo>
                  <a:lnTo>
                    <a:pt x="2457577" y="5375529"/>
                  </a:lnTo>
                  <a:cubicBezTo>
                    <a:pt x="2444877" y="5387340"/>
                    <a:pt x="2432177" y="5398897"/>
                    <a:pt x="2419477" y="5410581"/>
                  </a:cubicBezTo>
                  <a:lnTo>
                    <a:pt x="2379853" y="5446395"/>
                  </a:lnTo>
                  <a:lnTo>
                    <a:pt x="2339086" y="5483479"/>
                  </a:lnTo>
                  <a:lnTo>
                    <a:pt x="2298319" y="5520309"/>
                  </a:lnTo>
                  <a:lnTo>
                    <a:pt x="2259076" y="5555742"/>
                  </a:lnTo>
                  <a:lnTo>
                    <a:pt x="2215896" y="5594985"/>
                  </a:lnTo>
                  <a:cubicBezTo>
                    <a:pt x="1312799" y="6412738"/>
                    <a:pt x="356743" y="7279006"/>
                    <a:pt x="0" y="7601458"/>
                  </a:cubicBezTo>
                  <a:lnTo>
                    <a:pt x="0" y="7524369"/>
                  </a:lnTo>
                  <a:cubicBezTo>
                    <a:pt x="386334" y="7175500"/>
                    <a:pt x="1313053" y="6337300"/>
                    <a:pt x="2178812" y="5554980"/>
                  </a:cubicBezTo>
                  <a:lnTo>
                    <a:pt x="2222119" y="5515864"/>
                  </a:lnTo>
                  <a:lnTo>
                    <a:pt x="2261235" y="5480431"/>
                  </a:lnTo>
                  <a:lnTo>
                    <a:pt x="2301875" y="5443728"/>
                  </a:lnTo>
                  <a:lnTo>
                    <a:pt x="2342642" y="5406771"/>
                  </a:lnTo>
                  <a:lnTo>
                    <a:pt x="2382393" y="5370957"/>
                  </a:lnTo>
                  <a:lnTo>
                    <a:pt x="2420493" y="5336159"/>
                  </a:lnTo>
                  <a:lnTo>
                    <a:pt x="2464816" y="5296027"/>
                  </a:lnTo>
                  <a:cubicBezTo>
                    <a:pt x="2477516" y="5284597"/>
                    <a:pt x="2490216" y="5273294"/>
                    <a:pt x="2502916" y="5261864"/>
                  </a:cubicBezTo>
                  <a:cubicBezTo>
                    <a:pt x="2515616" y="5250434"/>
                    <a:pt x="2530348" y="5237226"/>
                    <a:pt x="2543937" y="5224780"/>
                  </a:cubicBezTo>
                  <a:lnTo>
                    <a:pt x="3302000" y="4539996"/>
                  </a:lnTo>
                  <a:lnTo>
                    <a:pt x="3340100" y="4505833"/>
                  </a:lnTo>
                  <a:lnTo>
                    <a:pt x="3378200" y="4470400"/>
                  </a:lnTo>
                  <a:lnTo>
                    <a:pt x="3419602" y="4432300"/>
                  </a:lnTo>
                  <a:lnTo>
                    <a:pt x="3459861" y="4395978"/>
                  </a:lnTo>
                  <a:lnTo>
                    <a:pt x="3499739" y="4359910"/>
                  </a:lnTo>
                  <a:cubicBezTo>
                    <a:pt x="3512439" y="4347972"/>
                    <a:pt x="3525901" y="4336161"/>
                    <a:pt x="3538728" y="4324731"/>
                  </a:cubicBezTo>
                  <a:lnTo>
                    <a:pt x="3578860" y="4288282"/>
                  </a:lnTo>
                  <a:cubicBezTo>
                    <a:pt x="3591560" y="4276471"/>
                    <a:pt x="3605022" y="4264787"/>
                    <a:pt x="3617595" y="4253230"/>
                  </a:cubicBezTo>
                  <a:lnTo>
                    <a:pt x="3660521" y="4214495"/>
                  </a:lnTo>
                  <a:lnTo>
                    <a:pt x="4013327" y="3895725"/>
                  </a:lnTo>
                  <a:cubicBezTo>
                    <a:pt x="4079367" y="3836797"/>
                    <a:pt x="4149598" y="3781425"/>
                    <a:pt x="4206621" y="3713734"/>
                  </a:cubicBezTo>
                  <a:cubicBezTo>
                    <a:pt x="4464965" y="3410102"/>
                    <a:pt x="4468394" y="2964917"/>
                    <a:pt x="4214749" y="2657348"/>
                  </a:cubicBezTo>
                  <a:cubicBezTo>
                    <a:pt x="4076700" y="2487295"/>
                    <a:pt x="3379089" y="1640078"/>
                    <a:pt x="2717800" y="837184"/>
                  </a:cubicBezTo>
                  <a:lnTo>
                    <a:pt x="2683002" y="794893"/>
                  </a:lnTo>
                  <a:lnTo>
                    <a:pt x="2649855" y="754761"/>
                  </a:lnTo>
                  <a:cubicBezTo>
                    <a:pt x="2638298" y="740537"/>
                    <a:pt x="2626614" y="726440"/>
                    <a:pt x="2615057" y="712470"/>
                  </a:cubicBezTo>
                  <a:lnTo>
                    <a:pt x="2581783" y="672084"/>
                  </a:lnTo>
                  <a:lnTo>
                    <a:pt x="2546350" y="629158"/>
                  </a:lnTo>
                  <a:cubicBezTo>
                    <a:pt x="2535301" y="615569"/>
                    <a:pt x="2524125" y="602234"/>
                    <a:pt x="2513076" y="588772"/>
                  </a:cubicBezTo>
                  <a:lnTo>
                    <a:pt x="2478151" y="546100"/>
                  </a:lnTo>
                  <a:cubicBezTo>
                    <a:pt x="2467229" y="533400"/>
                    <a:pt x="2456434" y="519684"/>
                    <a:pt x="2445512" y="506603"/>
                  </a:cubicBezTo>
                  <a:lnTo>
                    <a:pt x="2408555" y="461645"/>
                  </a:lnTo>
                  <a:lnTo>
                    <a:pt x="2027682" y="0"/>
                  </a:lnTo>
                  <a:lnTo>
                    <a:pt x="2094103" y="0"/>
                  </a:lnTo>
                  <a:lnTo>
                    <a:pt x="2447290" y="428117"/>
                  </a:lnTo>
                  <a:lnTo>
                    <a:pt x="2484120" y="472948"/>
                  </a:lnTo>
                  <a:lnTo>
                    <a:pt x="2516759" y="512572"/>
                  </a:lnTo>
                  <a:cubicBezTo>
                    <a:pt x="2528316" y="526542"/>
                    <a:pt x="2539873" y="540385"/>
                    <a:pt x="2551430" y="554482"/>
                  </a:cubicBezTo>
                  <a:lnTo>
                    <a:pt x="2584831" y="594995"/>
                  </a:lnTo>
                  <a:lnTo>
                    <a:pt x="2620137" y="637921"/>
                  </a:lnTo>
                  <a:lnTo>
                    <a:pt x="2653411" y="678307"/>
                  </a:lnTo>
                  <a:lnTo>
                    <a:pt x="2688336" y="720598"/>
                  </a:lnTo>
                  <a:lnTo>
                    <a:pt x="2721483" y="760730"/>
                  </a:lnTo>
                  <a:lnTo>
                    <a:pt x="2755900" y="803021"/>
                  </a:lnTo>
                  <a:cubicBezTo>
                    <a:pt x="3400679" y="1585214"/>
                    <a:pt x="4079113" y="2409317"/>
                    <a:pt x="4259707" y="2632456"/>
                  </a:cubicBezTo>
                  <a:cubicBezTo>
                    <a:pt x="4563618" y="3007487"/>
                    <a:pt x="4502912" y="3553079"/>
                    <a:pt x="4133088" y="3861562"/>
                  </a:cubicBezTo>
                  <a:close/>
                </a:path>
              </a:pathLst>
            </a:custGeom>
            <a:solidFill>
              <a:schemeClr val="accent2"/>
            </a:solidFill>
            <a:ln w="12692"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CAE05FB2-C032-485D-A48E-9132F709BE42}"/>
                </a:ext>
              </a:extLst>
            </p:cNvPr>
            <p:cNvSpPr/>
            <p:nvPr/>
          </p:nvSpPr>
          <p:spPr>
            <a:xfrm>
              <a:off x="0" y="496697"/>
              <a:ext cx="882744" cy="2042795"/>
            </a:xfrm>
            <a:custGeom>
              <a:avLst/>
              <a:gdLst>
                <a:gd name="connsiteX0" fmla="*/ 588391 w 882744"/>
                <a:gd name="connsiteY0" fmla="*/ 1893951 h 2042795"/>
                <a:gd name="connsiteX1" fmla="*/ 575691 w 882744"/>
                <a:gd name="connsiteY1" fmla="*/ 1905635 h 2042795"/>
                <a:gd name="connsiteX2" fmla="*/ 425958 w 882744"/>
                <a:gd name="connsiteY2" fmla="*/ 2042795 h 2042795"/>
                <a:gd name="connsiteX3" fmla="*/ 386842 w 882744"/>
                <a:gd name="connsiteY3" fmla="*/ 2009775 h 2042795"/>
                <a:gd name="connsiteX4" fmla="*/ 510159 w 882744"/>
                <a:gd name="connsiteY4" fmla="*/ 1896618 h 2042795"/>
                <a:gd name="connsiteX5" fmla="*/ 529463 w 882744"/>
                <a:gd name="connsiteY5" fmla="*/ 1878203 h 2042795"/>
                <a:gd name="connsiteX6" fmla="*/ 533400 w 882744"/>
                <a:gd name="connsiteY6" fmla="*/ 1874774 h 2042795"/>
                <a:gd name="connsiteX7" fmla="*/ 541528 w 882744"/>
                <a:gd name="connsiteY7" fmla="*/ 1867281 h 2042795"/>
                <a:gd name="connsiteX8" fmla="*/ 543306 w 882744"/>
                <a:gd name="connsiteY8" fmla="*/ 1865757 h 2042795"/>
                <a:gd name="connsiteX9" fmla="*/ 633857 w 882744"/>
                <a:gd name="connsiteY9" fmla="*/ 745363 h 2042795"/>
                <a:gd name="connsiteX10" fmla="*/ 0 w 882744"/>
                <a:gd name="connsiteY10" fmla="*/ 73660 h 2042795"/>
                <a:gd name="connsiteX11" fmla="*/ 0 w 882744"/>
                <a:gd name="connsiteY11" fmla="*/ 0 h 2042795"/>
                <a:gd name="connsiteX12" fmla="*/ 638683 w 882744"/>
                <a:gd name="connsiteY12" fmla="*/ 668782 h 2042795"/>
                <a:gd name="connsiteX13" fmla="*/ 588391 w 882744"/>
                <a:gd name="connsiteY13" fmla="*/ 1893951 h 204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744" h="2042795">
                  <a:moveTo>
                    <a:pt x="588391" y="1893951"/>
                  </a:moveTo>
                  <a:lnTo>
                    <a:pt x="575691" y="1905635"/>
                  </a:lnTo>
                  <a:cubicBezTo>
                    <a:pt x="552196" y="1926971"/>
                    <a:pt x="499491" y="1974596"/>
                    <a:pt x="425958" y="2042795"/>
                  </a:cubicBezTo>
                  <a:lnTo>
                    <a:pt x="386842" y="2009775"/>
                  </a:lnTo>
                  <a:lnTo>
                    <a:pt x="510159" y="1896618"/>
                  </a:lnTo>
                  <a:lnTo>
                    <a:pt x="529463" y="1878203"/>
                  </a:lnTo>
                  <a:lnTo>
                    <a:pt x="533400" y="1874774"/>
                  </a:lnTo>
                  <a:lnTo>
                    <a:pt x="541528" y="1867281"/>
                  </a:lnTo>
                  <a:lnTo>
                    <a:pt x="543306" y="1865757"/>
                  </a:lnTo>
                  <a:cubicBezTo>
                    <a:pt x="907161" y="1541780"/>
                    <a:pt x="916178" y="1064133"/>
                    <a:pt x="633857" y="745363"/>
                  </a:cubicBezTo>
                  <a:cubicBezTo>
                    <a:pt x="536829" y="636524"/>
                    <a:pt x="255143" y="340106"/>
                    <a:pt x="0" y="73660"/>
                  </a:cubicBezTo>
                  <a:lnTo>
                    <a:pt x="0" y="0"/>
                  </a:lnTo>
                  <a:cubicBezTo>
                    <a:pt x="246507" y="259461"/>
                    <a:pt x="528447" y="555498"/>
                    <a:pt x="638683" y="668782"/>
                  </a:cubicBezTo>
                  <a:cubicBezTo>
                    <a:pt x="969645" y="1008761"/>
                    <a:pt x="974598" y="1554353"/>
                    <a:pt x="588391" y="1893951"/>
                  </a:cubicBezTo>
                  <a:close/>
                </a:path>
              </a:pathLst>
            </a:custGeom>
            <a:noFill/>
            <a:ln w="12692"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F9B7B38B-EC2B-406B-AACF-B1B8DF8DB463}"/>
                </a:ext>
              </a:extLst>
            </p:cNvPr>
            <p:cNvSpPr/>
            <p:nvPr/>
          </p:nvSpPr>
          <p:spPr>
            <a:xfrm>
              <a:off x="0" y="805306"/>
              <a:ext cx="665654" cy="1593469"/>
            </a:xfrm>
            <a:custGeom>
              <a:avLst/>
              <a:gdLst>
                <a:gd name="connsiteX0" fmla="*/ 460121 w 665654"/>
                <a:gd name="connsiteY0" fmla="*/ 1409954 h 1593469"/>
                <a:gd name="connsiteX1" fmla="*/ 259080 w 665654"/>
                <a:gd name="connsiteY1" fmla="*/ 1593469 h 1593469"/>
                <a:gd name="connsiteX2" fmla="*/ 256794 w 665654"/>
                <a:gd name="connsiteY2" fmla="*/ 1591564 h 1593469"/>
                <a:gd name="connsiteX3" fmla="*/ 215011 w 665654"/>
                <a:gd name="connsiteY3" fmla="*/ 1556893 h 1593469"/>
                <a:gd name="connsiteX4" fmla="*/ 465582 w 665654"/>
                <a:gd name="connsiteY4" fmla="*/ 1323848 h 1593469"/>
                <a:gd name="connsiteX5" fmla="*/ 469265 w 665654"/>
                <a:gd name="connsiteY5" fmla="*/ 1320165 h 1593469"/>
                <a:gd name="connsiteX6" fmla="*/ 459486 w 665654"/>
                <a:gd name="connsiteY6" fmla="*/ 564007 h 1593469"/>
                <a:gd name="connsiteX7" fmla="*/ 0 w 665654"/>
                <a:gd name="connsiteY7" fmla="*/ 77978 h 1593469"/>
                <a:gd name="connsiteX8" fmla="*/ 0 w 665654"/>
                <a:gd name="connsiteY8" fmla="*/ 0 h 1593469"/>
                <a:gd name="connsiteX9" fmla="*/ 484124 w 665654"/>
                <a:gd name="connsiteY9" fmla="*/ 512064 h 1593469"/>
                <a:gd name="connsiteX10" fmla="*/ 460121 w 665654"/>
                <a:gd name="connsiteY10" fmla="*/ 1409954 h 159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654" h="1593469">
                  <a:moveTo>
                    <a:pt x="460121" y="1409954"/>
                  </a:moveTo>
                  <a:cubicBezTo>
                    <a:pt x="449326" y="1420114"/>
                    <a:pt x="376428" y="1486154"/>
                    <a:pt x="259080" y="1593469"/>
                  </a:cubicBezTo>
                  <a:lnTo>
                    <a:pt x="256794" y="1591564"/>
                  </a:lnTo>
                  <a:lnTo>
                    <a:pt x="215011" y="1556893"/>
                  </a:lnTo>
                  <a:cubicBezTo>
                    <a:pt x="351790" y="1431163"/>
                    <a:pt x="442722" y="1346835"/>
                    <a:pt x="465582" y="1323848"/>
                  </a:cubicBezTo>
                  <a:lnTo>
                    <a:pt x="469265" y="1320165"/>
                  </a:lnTo>
                  <a:cubicBezTo>
                    <a:pt x="666877" y="1109980"/>
                    <a:pt x="657479" y="775970"/>
                    <a:pt x="459486" y="564007"/>
                  </a:cubicBezTo>
                  <a:cubicBezTo>
                    <a:pt x="367538" y="464693"/>
                    <a:pt x="187960" y="275590"/>
                    <a:pt x="0" y="77978"/>
                  </a:cubicBezTo>
                  <a:lnTo>
                    <a:pt x="0" y="0"/>
                  </a:lnTo>
                  <a:cubicBezTo>
                    <a:pt x="212344" y="223393"/>
                    <a:pt x="415417" y="437896"/>
                    <a:pt x="484124" y="512064"/>
                  </a:cubicBezTo>
                  <a:cubicBezTo>
                    <a:pt x="733425" y="780796"/>
                    <a:pt x="726440" y="1160907"/>
                    <a:pt x="460121" y="1409954"/>
                  </a:cubicBezTo>
                  <a:close/>
                </a:path>
              </a:pathLst>
            </a:custGeom>
            <a:noFill/>
            <a:ln w="12692"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953B7F97-095D-4BF3-8B07-C827DB9BEB97}"/>
                </a:ext>
              </a:extLst>
            </p:cNvPr>
            <p:cNvSpPr/>
            <p:nvPr/>
          </p:nvSpPr>
          <p:spPr>
            <a:xfrm>
              <a:off x="0" y="648969"/>
              <a:ext cx="776225" cy="1819275"/>
            </a:xfrm>
            <a:custGeom>
              <a:avLst/>
              <a:gdLst>
                <a:gd name="connsiteX0" fmla="*/ 590550 w 776225"/>
                <a:gd name="connsiteY0" fmla="*/ 1584960 h 1819275"/>
                <a:gd name="connsiteX1" fmla="*/ 589407 w 776225"/>
                <a:gd name="connsiteY1" fmla="*/ 1586230 h 1819275"/>
                <a:gd name="connsiteX2" fmla="*/ 341249 w 776225"/>
                <a:gd name="connsiteY2" fmla="*/ 1819275 h 1819275"/>
                <a:gd name="connsiteX3" fmla="*/ 338582 w 776225"/>
                <a:gd name="connsiteY3" fmla="*/ 1816989 h 1819275"/>
                <a:gd name="connsiteX4" fmla="*/ 302006 w 776225"/>
                <a:gd name="connsiteY4" fmla="*/ 1786128 h 1819275"/>
                <a:gd name="connsiteX5" fmla="*/ 456057 w 776225"/>
                <a:gd name="connsiteY5" fmla="*/ 1646428 h 1819275"/>
                <a:gd name="connsiteX6" fmla="*/ 456692 w 776225"/>
                <a:gd name="connsiteY6" fmla="*/ 1645793 h 1819275"/>
                <a:gd name="connsiteX7" fmla="*/ 464439 w 776225"/>
                <a:gd name="connsiteY7" fmla="*/ 1638935 h 1819275"/>
                <a:gd name="connsiteX8" fmla="*/ 472440 w 776225"/>
                <a:gd name="connsiteY8" fmla="*/ 1631823 h 1819275"/>
                <a:gd name="connsiteX9" fmla="*/ 624078 w 776225"/>
                <a:gd name="connsiteY9" fmla="*/ 763397 h 1819275"/>
                <a:gd name="connsiteX10" fmla="*/ 458216 w 776225"/>
                <a:gd name="connsiteY10" fmla="*/ 561213 h 1819275"/>
                <a:gd name="connsiteX11" fmla="*/ 0 w 776225"/>
                <a:gd name="connsiteY11" fmla="*/ 77851 h 1819275"/>
                <a:gd name="connsiteX12" fmla="*/ 0 w 776225"/>
                <a:gd name="connsiteY12" fmla="*/ 0 h 1819275"/>
                <a:gd name="connsiteX13" fmla="*/ 595630 w 776225"/>
                <a:gd name="connsiteY13" fmla="*/ 635000 h 1819275"/>
                <a:gd name="connsiteX14" fmla="*/ 590550 w 776225"/>
                <a:gd name="connsiteY14" fmla="*/ 1584960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225" h="1819275">
                  <a:moveTo>
                    <a:pt x="590550" y="1584960"/>
                  </a:moveTo>
                  <a:lnTo>
                    <a:pt x="589407" y="1586230"/>
                  </a:lnTo>
                  <a:cubicBezTo>
                    <a:pt x="574802" y="1601851"/>
                    <a:pt x="483870" y="1687068"/>
                    <a:pt x="341249" y="1819275"/>
                  </a:cubicBezTo>
                  <a:lnTo>
                    <a:pt x="338582" y="1816989"/>
                  </a:lnTo>
                  <a:lnTo>
                    <a:pt x="302006" y="1786128"/>
                  </a:lnTo>
                  <a:lnTo>
                    <a:pt x="456057" y="1646428"/>
                  </a:lnTo>
                  <a:lnTo>
                    <a:pt x="456692" y="1645793"/>
                  </a:lnTo>
                  <a:cubicBezTo>
                    <a:pt x="459740" y="1643253"/>
                    <a:pt x="462280" y="1640967"/>
                    <a:pt x="464439" y="1638935"/>
                  </a:cubicBezTo>
                  <a:lnTo>
                    <a:pt x="472440" y="1631823"/>
                  </a:lnTo>
                  <a:cubicBezTo>
                    <a:pt x="733679" y="1403223"/>
                    <a:pt x="796671" y="1060323"/>
                    <a:pt x="624078" y="763397"/>
                  </a:cubicBezTo>
                  <a:cubicBezTo>
                    <a:pt x="581025" y="689229"/>
                    <a:pt x="517906" y="624840"/>
                    <a:pt x="458216" y="561213"/>
                  </a:cubicBezTo>
                  <a:cubicBezTo>
                    <a:pt x="366268" y="463423"/>
                    <a:pt x="184277" y="271653"/>
                    <a:pt x="0" y="77851"/>
                  </a:cubicBezTo>
                  <a:lnTo>
                    <a:pt x="0" y="0"/>
                  </a:lnTo>
                  <a:cubicBezTo>
                    <a:pt x="251079" y="262763"/>
                    <a:pt x="515874" y="541909"/>
                    <a:pt x="595630" y="635000"/>
                  </a:cubicBezTo>
                  <a:cubicBezTo>
                    <a:pt x="839470" y="918591"/>
                    <a:pt x="835025" y="1303020"/>
                    <a:pt x="590550" y="1584960"/>
                  </a:cubicBezTo>
                  <a:close/>
                </a:path>
              </a:pathLst>
            </a:custGeom>
            <a:noFill/>
            <a:ln w="12692"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C0593251-7840-4B2D-A1A1-D610A191BD1F}"/>
                </a:ext>
              </a:extLst>
            </p:cNvPr>
            <p:cNvSpPr/>
            <p:nvPr/>
          </p:nvSpPr>
          <p:spPr>
            <a:xfrm>
              <a:off x="0" y="1117600"/>
              <a:ext cx="445294" cy="1139444"/>
            </a:xfrm>
            <a:custGeom>
              <a:avLst/>
              <a:gdLst>
                <a:gd name="connsiteX0" fmla="*/ 315595 w 445294"/>
                <a:gd name="connsiteY0" fmla="*/ 935990 h 1139444"/>
                <a:gd name="connsiteX1" fmla="*/ 302895 w 445294"/>
                <a:gd name="connsiteY1" fmla="*/ 947928 h 1139444"/>
                <a:gd name="connsiteX2" fmla="*/ 298958 w 445294"/>
                <a:gd name="connsiteY2" fmla="*/ 951484 h 1139444"/>
                <a:gd name="connsiteX3" fmla="*/ 297942 w 445294"/>
                <a:gd name="connsiteY3" fmla="*/ 952373 h 1139444"/>
                <a:gd name="connsiteX4" fmla="*/ 290449 w 445294"/>
                <a:gd name="connsiteY4" fmla="*/ 959231 h 1139444"/>
                <a:gd name="connsiteX5" fmla="*/ 284099 w 445294"/>
                <a:gd name="connsiteY5" fmla="*/ 964819 h 1139444"/>
                <a:gd name="connsiteX6" fmla="*/ 267716 w 445294"/>
                <a:gd name="connsiteY6" fmla="*/ 979805 h 1139444"/>
                <a:gd name="connsiteX7" fmla="*/ 266700 w 445294"/>
                <a:gd name="connsiteY7" fmla="*/ 980821 h 1139444"/>
                <a:gd name="connsiteX8" fmla="*/ 91186 w 445294"/>
                <a:gd name="connsiteY8" fmla="*/ 1139444 h 1139444"/>
                <a:gd name="connsiteX9" fmla="*/ 0 w 445294"/>
                <a:gd name="connsiteY9" fmla="*/ 1062482 h 1139444"/>
                <a:gd name="connsiteX10" fmla="*/ 0 w 445294"/>
                <a:gd name="connsiteY10" fmla="*/ 0 h 1139444"/>
                <a:gd name="connsiteX11" fmla="*/ 241300 w 445294"/>
                <a:gd name="connsiteY11" fmla="*/ 255270 h 1139444"/>
                <a:gd name="connsiteX12" fmla="*/ 409956 w 445294"/>
                <a:gd name="connsiteY12" fmla="*/ 469900 h 1139444"/>
                <a:gd name="connsiteX13" fmla="*/ 315595 w 445294"/>
                <a:gd name="connsiteY13" fmla="*/ 935990 h 113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5294" h="1139444">
                  <a:moveTo>
                    <a:pt x="315595" y="935990"/>
                  </a:moveTo>
                  <a:lnTo>
                    <a:pt x="302895" y="947928"/>
                  </a:lnTo>
                  <a:cubicBezTo>
                    <a:pt x="301752" y="948944"/>
                    <a:pt x="300355" y="950087"/>
                    <a:pt x="298958" y="951484"/>
                  </a:cubicBezTo>
                  <a:lnTo>
                    <a:pt x="297942" y="952373"/>
                  </a:lnTo>
                  <a:lnTo>
                    <a:pt x="290449" y="959231"/>
                  </a:lnTo>
                  <a:lnTo>
                    <a:pt x="284099" y="964819"/>
                  </a:lnTo>
                  <a:lnTo>
                    <a:pt x="267716" y="979805"/>
                  </a:lnTo>
                  <a:lnTo>
                    <a:pt x="266700" y="980821"/>
                  </a:lnTo>
                  <a:lnTo>
                    <a:pt x="91186" y="1139444"/>
                  </a:lnTo>
                  <a:lnTo>
                    <a:pt x="0" y="1062482"/>
                  </a:lnTo>
                  <a:lnTo>
                    <a:pt x="0" y="0"/>
                  </a:lnTo>
                  <a:cubicBezTo>
                    <a:pt x="120523" y="127000"/>
                    <a:pt x="211582" y="223393"/>
                    <a:pt x="241300" y="255270"/>
                  </a:cubicBezTo>
                  <a:cubicBezTo>
                    <a:pt x="304800" y="321818"/>
                    <a:pt x="373507" y="383667"/>
                    <a:pt x="409956" y="469900"/>
                  </a:cubicBezTo>
                  <a:cubicBezTo>
                    <a:pt x="478663" y="632841"/>
                    <a:pt x="447167" y="815213"/>
                    <a:pt x="315595" y="935990"/>
                  </a:cubicBezTo>
                  <a:close/>
                </a:path>
              </a:pathLst>
            </a:custGeom>
            <a:noFill/>
            <a:ln w="12692"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4A7F303E-AC69-40EA-BF55-A9618C63F1EF}"/>
                </a:ext>
              </a:extLst>
            </p:cNvPr>
            <p:cNvSpPr/>
            <p:nvPr/>
          </p:nvSpPr>
          <p:spPr>
            <a:xfrm>
              <a:off x="507" y="965961"/>
              <a:ext cx="552675" cy="1363091"/>
            </a:xfrm>
            <a:custGeom>
              <a:avLst/>
              <a:gdLst>
                <a:gd name="connsiteX0" fmla="*/ 349758 w 552675"/>
                <a:gd name="connsiteY0" fmla="*/ 1206500 h 1363091"/>
                <a:gd name="connsiteX1" fmla="*/ 347345 w 552675"/>
                <a:gd name="connsiteY1" fmla="*/ 1208532 h 1363091"/>
                <a:gd name="connsiteX2" fmla="*/ 343789 w 552675"/>
                <a:gd name="connsiteY2" fmla="*/ 1211834 h 1363091"/>
                <a:gd name="connsiteX3" fmla="*/ 175895 w 552675"/>
                <a:gd name="connsiteY3" fmla="*/ 1363091 h 1363091"/>
                <a:gd name="connsiteX4" fmla="*/ 135255 w 552675"/>
                <a:gd name="connsiteY4" fmla="*/ 1328801 h 1363091"/>
                <a:gd name="connsiteX5" fmla="*/ 134493 w 552675"/>
                <a:gd name="connsiteY5" fmla="*/ 1328166 h 1363091"/>
                <a:gd name="connsiteX6" fmla="*/ 308737 w 552675"/>
                <a:gd name="connsiteY6" fmla="*/ 1171067 h 1363091"/>
                <a:gd name="connsiteX7" fmla="*/ 315214 w 552675"/>
                <a:gd name="connsiteY7" fmla="*/ 1165225 h 1363091"/>
                <a:gd name="connsiteX8" fmla="*/ 327914 w 552675"/>
                <a:gd name="connsiteY8" fmla="*/ 1154303 h 1363091"/>
                <a:gd name="connsiteX9" fmla="*/ 360934 w 552675"/>
                <a:gd name="connsiteY9" fmla="*/ 454152 h 1363091"/>
                <a:gd name="connsiteX10" fmla="*/ 0 w 552675"/>
                <a:gd name="connsiteY10" fmla="*/ 74549 h 1363091"/>
                <a:gd name="connsiteX11" fmla="*/ 0 w 552675"/>
                <a:gd name="connsiteY11" fmla="*/ 0 h 1363091"/>
                <a:gd name="connsiteX12" fmla="*/ 382143 w 552675"/>
                <a:gd name="connsiteY12" fmla="*/ 397002 h 1363091"/>
                <a:gd name="connsiteX13" fmla="*/ 349758 w 552675"/>
                <a:gd name="connsiteY13" fmla="*/ 1206500 h 136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75" h="1363091">
                  <a:moveTo>
                    <a:pt x="349758" y="1206500"/>
                  </a:moveTo>
                  <a:lnTo>
                    <a:pt x="347345" y="1208532"/>
                  </a:lnTo>
                  <a:lnTo>
                    <a:pt x="343789" y="1211834"/>
                  </a:lnTo>
                  <a:cubicBezTo>
                    <a:pt x="323977" y="1229233"/>
                    <a:pt x="264668" y="1282700"/>
                    <a:pt x="175895" y="1363091"/>
                  </a:cubicBezTo>
                  <a:lnTo>
                    <a:pt x="135255" y="1328801"/>
                  </a:lnTo>
                  <a:lnTo>
                    <a:pt x="134493" y="1328166"/>
                  </a:lnTo>
                  <a:lnTo>
                    <a:pt x="308737" y="1171067"/>
                  </a:lnTo>
                  <a:lnTo>
                    <a:pt x="315214" y="1165225"/>
                  </a:lnTo>
                  <a:lnTo>
                    <a:pt x="327914" y="1154303"/>
                  </a:lnTo>
                  <a:cubicBezTo>
                    <a:pt x="545973" y="962279"/>
                    <a:pt x="560324" y="665226"/>
                    <a:pt x="360934" y="454152"/>
                  </a:cubicBezTo>
                  <a:cubicBezTo>
                    <a:pt x="284734" y="374015"/>
                    <a:pt x="149987" y="231775"/>
                    <a:pt x="0" y="74549"/>
                  </a:cubicBezTo>
                  <a:lnTo>
                    <a:pt x="0" y="0"/>
                  </a:lnTo>
                  <a:cubicBezTo>
                    <a:pt x="172339" y="181102"/>
                    <a:pt x="324866" y="340360"/>
                    <a:pt x="382143" y="397002"/>
                  </a:cubicBezTo>
                  <a:cubicBezTo>
                    <a:pt x="624078" y="636778"/>
                    <a:pt x="604393" y="991362"/>
                    <a:pt x="349758" y="1206500"/>
                  </a:cubicBezTo>
                  <a:close/>
                </a:path>
              </a:pathLst>
            </a:custGeom>
            <a:noFill/>
            <a:ln w="12692"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D5E68807-97A2-4756-B542-A7E5849264A2}"/>
                </a:ext>
              </a:extLst>
            </p:cNvPr>
            <p:cNvSpPr/>
            <p:nvPr/>
          </p:nvSpPr>
          <p:spPr>
            <a:xfrm>
              <a:off x="0" y="883285"/>
              <a:ext cx="612899" cy="1674875"/>
            </a:xfrm>
            <a:custGeom>
              <a:avLst/>
              <a:gdLst>
                <a:gd name="connsiteX0" fmla="*/ 469900 w 612899"/>
                <a:gd name="connsiteY0" fmla="*/ 1241552 h 1674875"/>
                <a:gd name="connsiteX1" fmla="*/ 468249 w 612899"/>
                <a:gd name="connsiteY1" fmla="*/ 1243203 h 1674875"/>
                <a:gd name="connsiteX2" fmla="*/ 466217 w 612899"/>
                <a:gd name="connsiteY2" fmla="*/ 1245235 h 1674875"/>
                <a:gd name="connsiteX3" fmla="*/ 461137 w 612899"/>
                <a:gd name="connsiteY3" fmla="*/ 1250188 h 1674875"/>
                <a:gd name="connsiteX4" fmla="*/ 460121 w 612899"/>
                <a:gd name="connsiteY4" fmla="*/ 1251077 h 1674875"/>
                <a:gd name="connsiteX5" fmla="*/ 0 w 612899"/>
                <a:gd name="connsiteY5" fmla="*/ 1674876 h 1674875"/>
                <a:gd name="connsiteX6" fmla="*/ 0 w 612899"/>
                <a:gd name="connsiteY6" fmla="*/ 1608582 h 1674875"/>
                <a:gd name="connsiteX7" fmla="*/ 340106 w 612899"/>
                <a:gd name="connsiteY7" fmla="*/ 1298194 h 1674875"/>
                <a:gd name="connsiteX8" fmla="*/ 344297 w 612899"/>
                <a:gd name="connsiteY8" fmla="*/ 1294511 h 1674875"/>
                <a:gd name="connsiteX9" fmla="*/ 347853 w 612899"/>
                <a:gd name="connsiteY9" fmla="*/ 1291209 h 1674875"/>
                <a:gd name="connsiteX10" fmla="*/ 350266 w 612899"/>
                <a:gd name="connsiteY10" fmla="*/ 1289177 h 1674875"/>
                <a:gd name="connsiteX11" fmla="*/ 382143 w 612899"/>
                <a:gd name="connsiteY11" fmla="*/ 479679 h 1674875"/>
                <a:gd name="connsiteX12" fmla="*/ 0 w 612899"/>
                <a:gd name="connsiteY12" fmla="*/ 82677 h 1674875"/>
                <a:gd name="connsiteX13" fmla="*/ 0 w 612899"/>
                <a:gd name="connsiteY13" fmla="*/ 0 h 1674875"/>
                <a:gd name="connsiteX14" fmla="*/ 459486 w 612899"/>
                <a:gd name="connsiteY14" fmla="*/ 485394 h 1674875"/>
                <a:gd name="connsiteX15" fmla="*/ 469900 w 612899"/>
                <a:gd name="connsiteY15" fmla="*/ 1241552 h 167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2899" h="1674875">
                  <a:moveTo>
                    <a:pt x="469900" y="1241552"/>
                  </a:moveTo>
                  <a:lnTo>
                    <a:pt x="468249" y="1243203"/>
                  </a:lnTo>
                  <a:lnTo>
                    <a:pt x="466217" y="1245235"/>
                  </a:lnTo>
                  <a:lnTo>
                    <a:pt x="461137" y="1250188"/>
                  </a:lnTo>
                  <a:cubicBezTo>
                    <a:pt x="461137" y="1250188"/>
                    <a:pt x="461137" y="1250188"/>
                    <a:pt x="460121" y="1251077"/>
                  </a:cubicBezTo>
                  <a:cubicBezTo>
                    <a:pt x="408813" y="1298829"/>
                    <a:pt x="177800" y="1510919"/>
                    <a:pt x="0" y="1674876"/>
                  </a:cubicBezTo>
                  <a:lnTo>
                    <a:pt x="0" y="1608582"/>
                  </a:lnTo>
                  <a:lnTo>
                    <a:pt x="340106" y="1298194"/>
                  </a:lnTo>
                  <a:lnTo>
                    <a:pt x="344297" y="1294511"/>
                  </a:lnTo>
                  <a:lnTo>
                    <a:pt x="347853" y="1291209"/>
                  </a:lnTo>
                  <a:lnTo>
                    <a:pt x="350266" y="1289177"/>
                  </a:lnTo>
                  <a:cubicBezTo>
                    <a:pt x="604901" y="1074039"/>
                    <a:pt x="624586" y="719455"/>
                    <a:pt x="382143" y="479679"/>
                  </a:cubicBezTo>
                  <a:cubicBezTo>
                    <a:pt x="324866" y="423037"/>
                    <a:pt x="172339" y="263779"/>
                    <a:pt x="0" y="82677"/>
                  </a:cubicBezTo>
                  <a:lnTo>
                    <a:pt x="0" y="0"/>
                  </a:lnTo>
                  <a:cubicBezTo>
                    <a:pt x="187960" y="197612"/>
                    <a:pt x="367538" y="386715"/>
                    <a:pt x="459486" y="485394"/>
                  </a:cubicBezTo>
                  <a:cubicBezTo>
                    <a:pt x="657479" y="697357"/>
                    <a:pt x="666877" y="1031367"/>
                    <a:pt x="469900" y="1241552"/>
                  </a:cubicBezTo>
                  <a:close/>
                </a:path>
              </a:pathLst>
            </a:custGeom>
            <a:solidFill>
              <a:schemeClr val="accent2"/>
            </a:solidFill>
            <a:ln w="12692"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9DA46479-EB5D-49E4-84CC-74389CF55641}"/>
                </a:ext>
              </a:extLst>
            </p:cNvPr>
            <p:cNvSpPr/>
            <p:nvPr/>
          </p:nvSpPr>
          <p:spPr>
            <a:xfrm>
              <a:off x="0" y="726820"/>
              <a:ext cx="720831" cy="1974849"/>
            </a:xfrm>
            <a:custGeom>
              <a:avLst/>
              <a:gdLst>
                <a:gd name="connsiteX0" fmla="*/ 472440 w 720831"/>
                <a:gd name="connsiteY0" fmla="*/ 1554353 h 1974849"/>
                <a:gd name="connsiteX1" fmla="*/ 464439 w 720831"/>
                <a:gd name="connsiteY1" fmla="*/ 1561465 h 1974849"/>
                <a:gd name="connsiteX2" fmla="*/ 456692 w 720831"/>
                <a:gd name="connsiteY2" fmla="*/ 1568323 h 1974849"/>
                <a:gd name="connsiteX3" fmla="*/ 456057 w 720831"/>
                <a:gd name="connsiteY3" fmla="*/ 1568958 h 1974849"/>
                <a:gd name="connsiteX4" fmla="*/ 449707 w 720831"/>
                <a:gd name="connsiteY4" fmla="*/ 1574546 h 1974849"/>
                <a:gd name="connsiteX5" fmla="*/ 0 w 720831"/>
                <a:gd name="connsiteY5" fmla="*/ 1974850 h 1974849"/>
                <a:gd name="connsiteX6" fmla="*/ 0 w 720831"/>
                <a:gd name="connsiteY6" fmla="*/ 1899412 h 1974849"/>
                <a:gd name="connsiteX7" fmla="*/ 256794 w 720831"/>
                <a:gd name="connsiteY7" fmla="*/ 1670050 h 1974849"/>
                <a:gd name="connsiteX8" fmla="*/ 457200 w 720831"/>
                <a:gd name="connsiteY8" fmla="*/ 1491488 h 1974849"/>
                <a:gd name="connsiteX9" fmla="*/ 457835 w 720831"/>
                <a:gd name="connsiteY9" fmla="*/ 1491488 h 1974849"/>
                <a:gd name="connsiteX10" fmla="*/ 459359 w 720831"/>
                <a:gd name="connsiteY10" fmla="*/ 1490091 h 1974849"/>
                <a:gd name="connsiteX11" fmla="*/ 460502 w 720831"/>
                <a:gd name="connsiteY11" fmla="*/ 1488948 h 1974849"/>
                <a:gd name="connsiteX12" fmla="*/ 484505 w 720831"/>
                <a:gd name="connsiteY12" fmla="*/ 591058 h 1974849"/>
                <a:gd name="connsiteX13" fmla="*/ 0 w 720831"/>
                <a:gd name="connsiteY13" fmla="*/ 78486 h 1974849"/>
                <a:gd name="connsiteX14" fmla="*/ 0 w 720831"/>
                <a:gd name="connsiteY14" fmla="*/ 0 h 1974849"/>
                <a:gd name="connsiteX15" fmla="*/ 458216 w 720831"/>
                <a:gd name="connsiteY15" fmla="*/ 483743 h 1974849"/>
                <a:gd name="connsiteX16" fmla="*/ 624078 w 720831"/>
                <a:gd name="connsiteY16" fmla="*/ 685927 h 1974849"/>
                <a:gd name="connsiteX17" fmla="*/ 472440 w 720831"/>
                <a:gd name="connsiteY17" fmla="*/ 1554353 h 197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0831" h="1974849">
                  <a:moveTo>
                    <a:pt x="472440" y="1554353"/>
                  </a:moveTo>
                  <a:lnTo>
                    <a:pt x="464439" y="1561465"/>
                  </a:lnTo>
                  <a:lnTo>
                    <a:pt x="456692" y="1568323"/>
                  </a:lnTo>
                  <a:lnTo>
                    <a:pt x="456057" y="1568958"/>
                  </a:lnTo>
                  <a:lnTo>
                    <a:pt x="449707" y="1574546"/>
                  </a:lnTo>
                  <a:cubicBezTo>
                    <a:pt x="379603" y="1636903"/>
                    <a:pt x="162306" y="1830070"/>
                    <a:pt x="0" y="1974850"/>
                  </a:cubicBezTo>
                  <a:lnTo>
                    <a:pt x="0" y="1899412"/>
                  </a:lnTo>
                  <a:cubicBezTo>
                    <a:pt x="83566" y="1824609"/>
                    <a:pt x="176530" y="1741678"/>
                    <a:pt x="256794" y="1670050"/>
                  </a:cubicBezTo>
                  <a:lnTo>
                    <a:pt x="457200" y="1491488"/>
                  </a:lnTo>
                  <a:lnTo>
                    <a:pt x="457835" y="1491488"/>
                  </a:lnTo>
                  <a:lnTo>
                    <a:pt x="459359" y="1490091"/>
                  </a:lnTo>
                  <a:cubicBezTo>
                    <a:pt x="459669" y="1489646"/>
                    <a:pt x="460056" y="1489253"/>
                    <a:pt x="460502" y="1488948"/>
                  </a:cubicBezTo>
                  <a:cubicBezTo>
                    <a:pt x="727202" y="1239901"/>
                    <a:pt x="733806" y="859790"/>
                    <a:pt x="484505" y="591058"/>
                  </a:cubicBezTo>
                  <a:cubicBezTo>
                    <a:pt x="415417" y="516382"/>
                    <a:pt x="212344" y="301879"/>
                    <a:pt x="0" y="78486"/>
                  </a:cubicBezTo>
                  <a:lnTo>
                    <a:pt x="0" y="0"/>
                  </a:lnTo>
                  <a:cubicBezTo>
                    <a:pt x="184277" y="193802"/>
                    <a:pt x="366268" y="385572"/>
                    <a:pt x="458216" y="483743"/>
                  </a:cubicBezTo>
                  <a:cubicBezTo>
                    <a:pt x="517906" y="547243"/>
                    <a:pt x="581025" y="611759"/>
                    <a:pt x="624078" y="685927"/>
                  </a:cubicBezTo>
                  <a:cubicBezTo>
                    <a:pt x="796671" y="982980"/>
                    <a:pt x="733679" y="1325753"/>
                    <a:pt x="472440" y="1554353"/>
                  </a:cubicBezTo>
                  <a:close/>
                </a:path>
              </a:pathLst>
            </a:custGeom>
            <a:solidFill>
              <a:schemeClr val="accent2"/>
            </a:solidFill>
            <a:ln w="12692"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5E95C007-43F6-4AF1-B820-556C8BDD9CF2}"/>
                </a:ext>
              </a:extLst>
            </p:cNvPr>
            <p:cNvSpPr/>
            <p:nvPr/>
          </p:nvSpPr>
          <p:spPr>
            <a:xfrm>
              <a:off x="0" y="1040511"/>
              <a:ext cx="501515" cy="1377568"/>
            </a:xfrm>
            <a:custGeom>
              <a:avLst/>
              <a:gdLst>
                <a:gd name="connsiteX0" fmla="*/ 327914 w 501515"/>
                <a:gd name="connsiteY0" fmla="*/ 1080389 h 1377568"/>
                <a:gd name="connsiteX1" fmla="*/ 315214 w 501515"/>
                <a:gd name="connsiteY1" fmla="*/ 1091311 h 1377568"/>
                <a:gd name="connsiteX2" fmla="*/ 308737 w 501515"/>
                <a:gd name="connsiteY2" fmla="*/ 1097153 h 1377568"/>
                <a:gd name="connsiteX3" fmla="*/ 302514 w 501515"/>
                <a:gd name="connsiteY3" fmla="*/ 1102868 h 1377568"/>
                <a:gd name="connsiteX4" fmla="*/ 135255 w 501515"/>
                <a:gd name="connsiteY4" fmla="*/ 1255268 h 1377568"/>
                <a:gd name="connsiteX5" fmla="*/ 0 w 501515"/>
                <a:gd name="connsiteY5" fmla="*/ 1377569 h 1377568"/>
                <a:gd name="connsiteX6" fmla="*/ 0 w 501515"/>
                <a:gd name="connsiteY6" fmla="*/ 1300226 h 1377568"/>
                <a:gd name="connsiteX7" fmla="*/ 228600 w 501515"/>
                <a:gd name="connsiteY7" fmla="*/ 1093089 h 1377568"/>
                <a:gd name="connsiteX8" fmla="*/ 266700 w 501515"/>
                <a:gd name="connsiteY8" fmla="*/ 1058291 h 1377568"/>
                <a:gd name="connsiteX9" fmla="*/ 267716 w 501515"/>
                <a:gd name="connsiteY9" fmla="*/ 1057275 h 1377568"/>
                <a:gd name="connsiteX10" fmla="*/ 284099 w 501515"/>
                <a:gd name="connsiteY10" fmla="*/ 1042289 h 1377568"/>
                <a:gd name="connsiteX11" fmla="*/ 290449 w 501515"/>
                <a:gd name="connsiteY11" fmla="*/ 1036701 h 1377568"/>
                <a:gd name="connsiteX12" fmla="*/ 297942 w 501515"/>
                <a:gd name="connsiteY12" fmla="*/ 1029843 h 1377568"/>
                <a:gd name="connsiteX13" fmla="*/ 298958 w 501515"/>
                <a:gd name="connsiteY13" fmla="*/ 1028954 h 1377568"/>
                <a:gd name="connsiteX14" fmla="*/ 302895 w 501515"/>
                <a:gd name="connsiteY14" fmla="*/ 1025398 h 1377568"/>
                <a:gd name="connsiteX15" fmla="*/ 315595 w 501515"/>
                <a:gd name="connsiteY15" fmla="*/ 1013460 h 1377568"/>
                <a:gd name="connsiteX16" fmla="*/ 409956 w 501515"/>
                <a:gd name="connsiteY16" fmla="*/ 547624 h 1377568"/>
                <a:gd name="connsiteX17" fmla="*/ 241300 w 501515"/>
                <a:gd name="connsiteY17" fmla="*/ 332232 h 1377568"/>
                <a:gd name="connsiteX18" fmla="*/ 0 w 501515"/>
                <a:gd name="connsiteY18" fmla="*/ 77089 h 1377568"/>
                <a:gd name="connsiteX19" fmla="*/ 0 w 501515"/>
                <a:gd name="connsiteY19" fmla="*/ 0 h 1377568"/>
                <a:gd name="connsiteX20" fmla="*/ 360934 w 501515"/>
                <a:gd name="connsiteY20" fmla="*/ 379603 h 1377568"/>
                <a:gd name="connsiteX21" fmla="*/ 327914 w 501515"/>
                <a:gd name="connsiteY21" fmla="*/ 1080389 h 137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515" h="1377568">
                  <a:moveTo>
                    <a:pt x="327914" y="1080389"/>
                  </a:moveTo>
                  <a:lnTo>
                    <a:pt x="315214" y="1091311"/>
                  </a:lnTo>
                  <a:lnTo>
                    <a:pt x="308737" y="1097153"/>
                  </a:lnTo>
                  <a:lnTo>
                    <a:pt x="302514" y="1102868"/>
                  </a:lnTo>
                  <a:cubicBezTo>
                    <a:pt x="269113" y="1133348"/>
                    <a:pt x="205994" y="1190752"/>
                    <a:pt x="135255" y="1255268"/>
                  </a:cubicBezTo>
                  <a:lnTo>
                    <a:pt x="0" y="1377569"/>
                  </a:lnTo>
                  <a:lnTo>
                    <a:pt x="0" y="1300226"/>
                  </a:lnTo>
                  <a:lnTo>
                    <a:pt x="228600" y="1093089"/>
                  </a:lnTo>
                  <a:lnTo>
                    <a:pt x="266700" y="1058291"/>
                  </a:lnTo>
                  <a:lnTo>
                    <a:pt x="267716" y="1057275"/>
                  </a:lnTo>
                  <a:cubicBezTo>
                    <a:pt x="273685" y="1051941"/>
                    <a:pt x="279146" y="1046988"/>
                    <a:pt x="284099" y="1042289"/>
                  </a:cubicBezTo>
                  <a:lnTo>
                    <a:pt x="290449" y="1036701"/>
                  </a:lnTo>
                  <a:lnTo>
                    <a:pt x="297942" y="1029843"/>
                  </a:lnTo>
                  <a:lnTo>
                    <a:pt x="298958" y="1028954"/>
                  </a:lnTo>
                  <a:cubicBezTo>
                    <a:pt x="300355" y="1027684"/>
                    <a:pt x="301625" y="1026414"/>
                    <a:pt x="302895" y="1025398"/>
                  </a:cubicBezTo>
                  <a:lnTo>
                    <a:pt x="315595" y="1013460"/>
                  </a:lnTo>
                  <a:cubicBezTo>
                    <a:pt x="447167" y="892683"/>
                    <a:pt x="478663" y="710311"/>
                    <a:pt x="409956" y="547624"/>
                  </a:cubicBezTo>
                  <a:cubicBezTo>
                    <a:pt x="373507" y="460756"/>
                    <a:pt x="304800" y="398907"/>
                    <a:pt x="241300" y="332232"/>
                  </a:cubicBezTo>
                  <a:cubicBezTo>
                    <a:pt x="211582" y="300355"/>
                    <a:pt x="120523" y="204089"/>
                    <a:pt x="0" y="77089"/>
                  </a:cubicBezTo>
                  <a:lnTo>
                    <a:pt x="0" y="0"/>
                  </a:lnTo>
                  <a:cubicBezTo>
                    <a:pt x="149987" y="157226"/>
                    <a:pt x="285242" y="299466"/>
                    <a:pt x="360934" y="379603"/>
                  </a:cubicBezTo>
                  <a:cubicBezTo>
                    <a:pt x="560324" y="590677"/>
                    <a:pt x="546100" y="887730"/>
                    <a:pt x="327914" y="1080389"/>
                  </a:cubicBezTo>
                  <a:close/>
                </a:path>
              </a:pathLst>
            </a:custGeom>
            <a:solidFill>
              <a:schemeClr val="accent2"/>
            </a:solidFill>
            <a:ln w="12692"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1E7DABBA-DEF3-4671-A075-19522F5257DA}"/>
                </a:ext>
              </a:extLst>
            </p:cNvPr>
            <p:cNvSpPr/>
            <p:nvPr/>
          </p:nvSpPr>
          <p:spPr>
            <a:xfrm>
              <a:off x="0" y="570356"/>
              <a:ext cx="832339" cy="2287143"/>
            </a:xfrm>
            <a:custGeom>
              <a:avLst/>
              <a:gdLst>
                <a:gd name="connsiteX0" fmla="*/ 543306 w 832339"/>
                <a:gd name="connsiteY0" fmla="*/ 1792605 h 2287143"/>
                <a:gd name="connsiteX1" fmla="*/ 541528 w 832339"/>
                <a:gd name="connsiteY1" fmla="*/ 1794129 h 2287143"/>
                <a:gd name="connsiteX2" fmla="*/ 533400 w 832339"/>
                <a:gd name="connsiteY2" fmla="*/ 1801622 h 2287143"/>
                <a:gd name="connsiteX3" fmla="*/ 529463 w 832339"/>
                <a:gd name="connsiteY3" fmla="*/ 1805051 h 2287143"/>
                <a:gd name="connsiteX4" fmla="*/ 509905 w 832339"/>
                <a:gd name="connsiteY4" fmla="*/ 1822958 h 2287143"/>
                <a:gd name="connsiteX5" fmla="*/ 499110 w 832339"/>
                <a:gd name="connsiteY5" fmla="*/ 1832864 h 2287143"/>
                <a:gd name="connsiteX6" fmla="*/ 0 w 832339"/>
                <a:gd name="connsiteY6" fmla="*/ 2287143 h 2287143"/>
                <a:gd name="connsiteX7" fmla="*/ 0 w 832339"/>
                <a:gd name="connsiteY7" fmla="*/ 2205863 h 2287143"/>
                <a:gd name="connsiteX8" fmla="*/ 338582 w 832339"/>
                <a:gd name="connsiteY8" fmla="*/ 1895602 h 2287143"/>
                <a:gd name="connsiteX9" fmla="*/ 587756 w 832339"/>
                <a:gd name="connsiteY9" fmla="*/ 1667002 h 2287143"/>
                <a:gd name="connsiteX10" fmla="*/ 589407 w 832339"/>
                <a:gd name="connsiteY10" fmla="*/ 1665351 h 2287143"/>
                <a:gd name="connsiteX11" fmla="*/ 590550 w 832339"/>
                <a:gd name="connsiteY11" fmla="*/ 1664081 h 2287143"/>
                <a:gd name="connsiteX12" fmla="*/ 595630 w 832339"/>
                <a:gd name="connsiteY12" fmla="*/ 713994 h 2287143"/>
                <a:gd name="connsiteX13" fmla="*/ 0 w 832339"/>
                <a:gd name="connsiteY13" fmla="*/ 78994 h 2287143"/>
                <a:gd name="connsiteX14" fmla="*/ 0 w 832339"/>
                <a:gd name="connsiteY14" fmla="*/ 0 h 2287143"/>
                <a:gd name="connsiteX15" fmla="*/ 633857 w 832339"/>
                <a:gd name="connsiteY15" fmla="*/ 672211 h 2287143"/>
                <a:gd name="connsiteX16" fmla="*/ 543306 w 832339"/>
                <a:gd name="connsiteY16" fmla="*/ 1792605 h 228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2339" h="2287143">
                  <a:moveTo>
                    <a:pt x="543306" y="1792605"/>
                  </a:moveTo>
                  <a:lnTo>
                    <a:pt x="541528" y="1794129"/>
                  </a:lnTo>
                  <a:lnTo>
                    <a:pt x="533400" y="1801622"/>
                  </a:lnTo>
                  <a:lnTo>
                    <a:pt x="529463" y="1805051"/>
                  </a:lnTo>
                  <a:lnTo>
                    <a:pt x="509905" y="1822958"/>
                  </a:lnTo>
                  <a:lnTo>
                    <a:pt x="499110" y="1832864"/>
                  </a:lnTo>
                  <a:cubicBezTo>
                    <a:pt x="406400" y="1917573"/>
                    <a:pt x="182626" y="2120900"/>
                    <a:pt x="0" y="2287143"/>
                  </a:cubicBezTo>
                  <a:lnTo>
                    <a:pt x="0" y="2205863"/>
                  </a:lnTo>
                  <a:lnTo>
                    <a:pt x="338582" y="1895602"/>
                  </a:lnTo>
                  <a:cubicBezTo>
                    <a:pt x="468249" y="1776730"/>
                    <a:pt x="569849" y="1683639"/>
                    <a:pt x="587756" y="1667002"/>
                  </a:cubicBezTo>
                  <a:lnTo>
                    <a:pt x="589407" y="1665351"/>
                  </a:lnTo>
                  <a:lnTo>
                    <a:pt x="590550" y="1664081"/>
                  </a:lnTo>
                  <a:cubicBezTo>
                    <a:pt x="835025" y="1382141"/>
                    <a:pt x="839470" y="997712"/>
                    <a:pt x="595630" y="713994"/>
                  </a:cubicBezTo>
                  <a:cubicBezTo>
                    <a:pt x="515874" y="621030"/>
                    <a:pt x="251079" y="341884"/>
                    <a:pt x="0" y="78994"/>
                  </a:cubicBezTo>
                  <a:lnTo>
                    <a:pt x="0" y="0"/>
                  </a:lnTo>
                  <a:cubicBezTo>
                    <a:pt x="255143" y="266700"/>
                    <a:pt x="536829" y="562864"/>
                    <a:pt x="633857" y="672211"/>
                  </a:cubicBezTo>
                  <a:cubicBezTo>
                    <a:pt x="916178" y="990981"/>
                    <a:pt x="907161" y="1468628"/>
                    <a:pt x="543306" y="1792605"/>
                  </a:cubicBezTo>
                  <a:close/>
                </a:path>
              </a:pathLst>
            </a:custGeom>
            <a:solidFill>
              <a:schemeClr val="accent2"/>
            </a:solidFill>
            <a:ln w="12692"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BE23D011-2E35-445C-A6D0-6305B3CC013F}"/>
                </a:ext>
              </a:extLst>
            </p:cNvPr>
            <p:cNvSpPr/>
            <p:nvPr/>
          </p:nvSpPr>
          <p:spPr>
            <a:xfrm>
              <a:off x="0" y="412876"/>
              <a:ext cx="934296" cy="2589276"/>
            </a:xfrm>
            <a:custGeom>
              <a:avLst/>
              <a:gdLst>
                <a:gd name="connsiteX0" fmla="*/ 754507 w 934296"/>
                <a:gd name="connsiteY0" fmla="*/ 1878076 h 2589276"/>
                <a:gd name="connsiteX1" fmla="*/ 0 w 934296"/>
                <a:gd name="connsiteY1" fmla="*/ 2589276 h 2589276"/>
                <a:gd name="connsiteX2" fmla="*/ 0 w 934296"/>
                <a:gd name="connsiteY2" fmla="*/ 2519553 h 2589276"/>
                <a:gd name="connsiteX3" fmla="*/ 558800 w 934296"/>
                <a:gd name="connsiteY3" fmla="*/ 2004187 h 2589276"/>
                <a:gd name="connsiteX4" fmla="*/ 574929 w 934296"/>
                <a:gd name="connsiteY4" fmla="*/ 1989455 h 2589276"/>
                <a:gd name="connsiteX5" fmla="*/ 587629 w 934296"/>
                <a:gd name="connsiteY5" fmla="*/ 1977771 h 2589276"/>
                <a:gd name="connsiteX6" fmla="*/ 638429 w 934296"/>
                <a:gd name="connsiteY6" fmla="*/ 752602 h 2589276"/>
                <a:gd name="connsiteX7" fmla="*/ 0 w 934296"/>
                <a:gd name="connsiteY7" fmla="*/ 83820 h 2589276"/>
                <a:gd name="connsiteX8" fmla="*/ 0 w 934296"/>
                <a:gd name="connsiteY8" fmla="*/ 0 h 2589276"/>
                <a:gd name="connsiteX9" fmla="*/ 683260 w 934296"/>
                <a:gd name="connsiteY9" fmla="*/ 720598 h 2589276"/>
                <a:gd name="connsiteX10" fmla="*/ 754507 w 934296"/>
                <a:gd name="connsiteY10" fmla="*/ 1878076 h 258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4296" h="2589276">
                  <a:moveTo>
                    <a:pt x="754507" y="1878076"/>
                  </a:moveTo>
                  <a:cubicBezTo>
                    <a:pt x="621284" y="2060575"/>
                    <a:pt x="216662" y="2402586"/>
                    <a:pt x="0" y="2589276"/>
                  </a:cubicBezTo>
                  <a:lnTo>
                    <a:pt x="0" y="2519553"/>
                  </a:lnTo>
                  <a:lnTo>
                    <a:pt x="558800" y="2004187"/>
                  </a:lnTo>
                  <a:lnTo>
                    <a:pt x="574929" y="1989455"/>
                  </a:lnTo>
                  <a:lnTo>
                    <a:pt x="587629" y="1977771"/>
                  </a:lnTo>
                  <a:cubicBezTo>
                    <a:pt x="973836" y="1638173"/>
                    <a:pt x="968629" y="1092581"/>
                    <a:pt x="638429" y="752602"/>
                  </a:cubicBezTo>
                  <a:cubicBezTo>
                    <a:pt x="528447" y="639318"/>
                    <a:pt x="246507" y="343281"/>
                    <a:pt x="0" y="83820"/>
                  </a:cubicBezTo>
                  <a:lnTo>
                    <a:pt x="0" y="0"/>
                  </a:lnTo>
                  <a:lnTo>
                    <a:pt x="683260" y="720598"/>
                  </a:lnTo>
                  <a:cubicBezTo>
                    <a:pt x="995680" y="1050417"/>
                    <a:pt x="1013079" y="1523746"/>
                    <a:pt x="754507" y="1878076"/>
                  </a:cubicBezTo>
                  <a:close/>
                </a:path>
              </a:pathLst>
            </a:custGeom>
            <a:solidFill>
              <a:schemeClr val="accent2"/>
            </a:solidFill>
            <a:ln w="12692" cap="flat">
              <a:noFill/>
              <a:prstDash val="solid"/>
              <a:miter/>
            </a:ln>
          </p:spPr>
          <p:txBody>
            <a:bodyPr rtlCol="0" anchor="ctr"/>
            <a:lstStyle/>
            <a:p>
              <a:endParaRPr lang="en-US" sz="1770"/>
            </a:p>
          </p:txBody>
        </p:sp>
      </p:grpSp>
      <p:sp>
        <p:nvSpPr>
          <p:cNvPr id="10" name="Title 4">
            <a:extLst>
              <a:ext uri="{FF2B5EF4-FFF2-40B4-BE49-F238E27FC236}">
                <a16:creationId xmlns="" xmlns:a16="http://schemas.microsoft.com/office/drawing/2014/main" id="{55F1EE26-4C28-45A8-BF7B-EBC562E1B8A6}"/>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11" name="Text Placeholder 98">
            <a:extLst>
              <a:ext uri="{FF2B5EF4-FFF2-40B4-BE49-F238E27FC236}">
                <a16:creationId xmlns="" xmlns:a16="http://schemas.microsoft.com/office/drawing/2014/main" id="{6016D542-3F16-44BF-A807-1B62F2CEC5C0}"/>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5" name="Text Placeholder 106">
            <a:extLst>
              <a:ext uri="{FF2B5EF4-FFF2-40B4-BE49-F238E27FC236}">
                <a16:creationId xmlns="" xmlns:a16="http://schemas.microsoft.com/office/drawing/2014/main" id="{96840EE3-AD01-4DDF-B552-5C26868C2FB6}"/>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2" name="Text Placeholder 100">
            <a:extLst>
              <a:ext uri="{FF2B5EF4-FFF2-40B4-BE49-F238E27FC236}">
                <a16:creationId xmlns="" xmlns:a16="http://schemas.microsoft.com/office/drawing/2014/main" id="{E38B4B54-726F-408B-B349-18542DBCFCDF}"/>
              </a:ext>
            </a:extLst>
          </p:cNvPr>
          <p:cNvSpPr>
            <a:spLocks noGrp="1"/>
          </p:cNvSpPr>
          <p:nvPr>
            <p:ph type="body" sz="quarter" idx="11" hasCustomPrompt="1"/>
          </p:nvPr>
        </p:nvSpPr>
        <p:spPr>
          <a:xfrm>
            <a:off x="4530436" y="3638774"/>
            <a:ext cx="4172989" cy="395344"/>
          </a:xfrm>
        </p:spPr>
        <p:txBody>
          <a:bodyPr>
            <a:noAutofit/>
          </a:bodyPr>
          <a:lstStyle>
            <a:lvl1pPr marL="0" indent="0">
              <a:lnSpc>
                <a:spcPts val="3706"/>
              </a:lnSpc>
              <a:spcBef>
                <a:spcPts val="0"/>
              </a:spcBef>
              <a:buNone/>
              <a:defRPr sz="1765">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6" name="Text Placeholder 2">
            <a:extLst>
              <a:ext uri="{FF2B5EF4-FFF2-40B4-BE49-F238E27FC236}">
                <a16:creationId xmlns="" xmlns:a16="http://schemas.microsoft.com/office/drawing/2014/main" id="{48A1C2C9-5D51-443B-82D7-5AFB9B53EA34}"/>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3" name="Text Placeholder 104">
            <a:extLst>
              <a:ext uri="{FF2B5EF4-FFF2-40B4-BE49-F238E27FC236}">
                <a16:creationId xmlns="" xmlns:a16="http://schemas.microsoft.com/office/drawing/2014/main" id="{3D0CFB80-989B-461F-B8C3-492877E0A8FD}"/>
              </a:ext>
            </a:extLst>
          </p:cNvPr>
          <p:cNvSpPr>
            <a:spLocks noGrp="1"/>
          </p:cNvSpPr>
          <p:nvPr>
            <p:ph type="body" sz="quarter" idx="13" hasCustomPrompt="1"/>
          </p:nvPr>
        </p:nvSpPr>
        <p:spPr>
          <a:xfrm>
            <a:off x="4507050" y="5889812"/>
            <a:ext cx="2078182"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2" name="Straight Connector 1">
            <a:extLst>
              <a:ext uri="{FF2B5EF4-FFF2-40B4-BE49-F238E27FC236}">
                <a16:creationId xmlns="" xmlns:a16="http://schemas.microsoft.com/office/drawing/2014/main" id="{72234599-EA7C-4D64-B384-84B79EE81731}"/>
              </a:ext>
              <a:ext uri="{C183D7F6-B498-43B3-948B-1728B52AA6E4}">
                <adec:decorative xmlns="" xmlns:adec="http://schemas.microsoft.com/office/drawing/2017/decorative" val="1"/>
              </a:ext>
            </a:extLst>
          </p:cNvPr>
          <p:cNvCxnSpPr>
            <a:cxnSpLocks/>
          </p:cNvCxnSpPr>
          <p:nvPr/>
        </p:nvCxnSpPr>
        <p:spPr>
          <a:xfrm>
            <a:off x="4573805" y="5750518"/>
            <a:ext cx="228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2F8C32D7-0D80-4EC0-B868-1B9551580B42}"/>
              </a:ext>
              <a:ext uri="{C183D7F6-B498-43B3-948B-1728B52AA6E4}">
                <adec:decorative xmlns="" xmlns:adec="http://schemas.microsoft.com/office/drawing/2017/decorative" val="1"/>
              </a:ext>
            </a:extLst>
          </p:cNvPr>
          <p:cNvCxnSpPr>
            <a:cxnSpLocks/>
          </p:cNvCxnSpPr>
          <p:nvPr/>
        </p:nvCxnSpPr>
        <p:spPr>
          <a:xfrm>
            <a:off x="7086539" y="5751752"/>
            <a:ext cx="16625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 Placeholder 104">
            <a:extLst>
              <a:ext uri="{FF2B5EF4-FFF2-40B4-BE49-F238E27FC236}">
                <a16:creationId xmlns="" xmlns:a16="http://schemas.microsoft.com/office/drawing/2014/main" id="{CD0B86FF-7F94-401E-BABA-0EBDA66C0CAA}"/>
              </a:ext>
            </a:extLst>
          </p:cNvPr>
          <p:cNvSpPr>
            <a:spLocks noGrp="1"/>
          </p:cNvSpPr>
          <p:nvPr>
            <p:ph type="body" sz="quarter" idx="17" hasCustomPrompt="1"/>
          </p:nvPr>
        </p:nvSpPr>
        <p:spPr>
          <a:xfrm>
            <a:off x="7020246" y="5405718"/>
            <a:ext cx="1722609" cy="250115"/>
          </a:xfrm>
        </p:spPr>
        <p:txBody>
          <a:bodyPr>
            <a:noAutofit/>
          </a:bodyPr>
          <a:lstStyle>
            <a:lvl1pPr marL="0" indent="0">
              <a:lnSpc>
                <a:spcPct val="100000"/>
              </a:lnSpc>
              <a:buFont typeface="Arial" panose="020B0604020202020204" pitchFamily="34" charset="0"/>
              <a:buNone/>
              <a:defRPr sz="1765">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8" name="Text Placeholder 104">
            <a:extLst>
              <a:ext uri="{FF2B5EF4-FFF2-40B4-BE49-F238E27FC236}">
                <a16:creationId xmlns="" xmlns:a16="http://schemas.microsoft.com/office/drawing/2014/main" id="{21DFCEDC-DB69-42ED-B866-CA661F9D9AEC}"/>
              </a:ext>
            </a:extLst>
          </p:cNvPr>
          <p:cNvSpPr>
            <a:spLocks noGrp="1"/>
          </p:cNvSpPr>
          <p:nvPr>
            <p:ph type="body" sz="quarter" idx="16" hasCustomPrompt="1"/>
          </p:nvPr>
        </p:nvSpPr>
        <p:spPr>
          <a:xfrm>
            <a:off x="7021857" y="5891045"/>
            <a:ext cx="1741718"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1726758801"/>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9A2165D3-1501-4054-8CE7-48B7E53A7CFB}"/>
              </a:ext>
            </a:extLst>
          </p:cNvPr>
          <p:cNvGrpSpPr/>
          <p:nvPr/>
        </p:nvGrpSpPr>
        <p:grpSpPr>
          <a:xfrm>
            <a:off x="0" y="-2465"/>
            <a:ext cx="5496445" cy="6860464"/>
            <a:chOff x="0" y="-380"/>
            <a:chExt cx="6046089" cy="7775193"/>
          </a:xfrm>
        </p:grpSpPr>
        <p:sp>
          <p:nvSpPr>
            <p:cNvPr id="16" name="Freeform: Shape 15">
              <a:extLst>
                <a:ext uri="{FF2B5EF4-FFF2-40B4-BE49-F238E27FC236}">
                  <a16:creationId xmlns="" xmlns:a16="http://schemas.microsoft.com/office/drawing/2014/main" id="{95D02A17-2976-42C1-BB9D-4D27068860B6}"/>
                </a:ext>
              </a:extLst>
            </p:cNvPr>
            <p:cNvSpPr/>
            <p:nvPr/>
          </p:nvSpPr>
          <p:spPr>
            <a:xfrm>
              <a:off x="1759076" y="1301369"/>
              <a:ext cx="2794" cy="12700"/>
            </a:xfrm>
            <a:custGeom>
              <a:avLst/>
              <a:gdLst>
                <a:gd name="connsiteX0" fmla="*/ 0 w 2794"/>
                <a:gd name="connsiteY0" fmla="*/ 0 h 12700"/>
                <a:gd name="connsiteX1" fmla="*/ 2794 w 2794"/>
                <a:gd name="connsiteY1" fmla="*/ 0 h 12700"/>
                <a:gd name="connsiteX2" fmla="*/ 2794 w 2794"/>
                <a:gd name="connsiteY2" fmla="*/ 0 h 12700"/>
                <a:gd name="connsiteX3" fmla="*/ 0 w 2794"/>
                <a:gd name="connsiteY3" fmla="*/ 0 h 12700"/>
                <a:gd name="connsiteX4" fmla="*/ 0 w 2794"/>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 h="12700">
                  <a:moveTo>
                    <a:pt x="0" y="0"/>
                  </a:moveTo>
                  <a:lnTo>
                    <a:pt x="2794" y="0"/>
                  </a:lnTo>
                  <a:lnTo>
                    <a:pt x="2794" y="0"/>
                  </a:lnTo>
                  <a:lnTo>
                    <a:pt x="0" y="0"/>
                  </a:lnTo>
                  <a:lnTo>
                    <a:pt x="0" y="0"/>
                  </a:lnTo>
                  <a:close/>
                </a:path>
              </a:pathLst>
            </a:custGeom>
            <a:solidFill>
              <a:srgbClr val="00A14B"/>
            </a:solidFill>
            <a:ln w="12687" cap="flat">
              <a:noFill/>
              <a:prstDash val="solid"/>
              <a:miter/>
            </a:ln>
          </p:spPr>
          <p:txBody>
            <a:bodyPr rtlCol="0" anchor="ctr"/>
            <a:lstStyle/>
            <a:p>
              <a:endParaRPr lang="en-US" sz="1770"/>
            </a:p>
          </p:txBody>
        </p:sp>
        <p:sp>
          <p:nvSpPr>
            <p:cNvPr id="17" name="Freeform: Shape 16">
              <a:extLst>
                <a:ext uri="{FF2B5EF4-FFF2-40B4-BE49-F238E27FC236}">
                  <a16:creationId xmlns="" xmlns:a16="http://schemas.microsoft.com/office/drawing/2014/main" id="{6B7E4747-3246-4773-A2E0-37A0DDC20248}"/>
                </a:ext>
              </a:extLst>
            </p:cNvPr>
            <p:cNvSpPr/>
            <p:nvPr/>
          </p:nvSpPr>
          <p:spPr>
            <a:xfrm>
              <a:off x="1046225" y="3990847"/>
              <a:ext cx="77470" cy="76835"/>
            </a:xfrm>
            <a:custGeom>
              <a:avLst/>
              <a:gdLst>
                <a:gd name="connsiteX0" fmla="*/ 0 w 77470"/>
                <a:gd name="connsiteY0" fmla="*/ 33528 h 76835"/>
                <a:gd name="connsiteX1" fmla="*/ 40132 w 77470"/>
                <a:gd name="connsiteY1" fmla="*/ 76835 h 76835"/>
                <a:gd name="connsiteX2" fmla="*/ 77470 w 77470"/>
                <a:gd name="connsiteY2" fmla="*/ 43053 h 76835"/>
                <a:gd name="connsiteX3" fmla="*/ 37084 w 77470"/>
                <a:gd name="connsiteY3" fmla="*/ 0 h 76835"/>
              </a:gdLst>
              <a:ahLst/>
              <a:cxnLst>
                <a:cxn ang="0">
                  <a:pos x="connsiteX0" y="connsiteY0"/>
                </a:cxn>
                <a:cxn ang="0">
                  <a:pos x="connsiteX1" y="connsiteY1"/>
                </a:cxn>
                <a:cxn ang="0">
                  <a:pos x="connsiteX2" y="connsiteY2"/>
                </a:cxn>
                <a:cxn ang="0">
                  <a:pos x="connsiteX3" y="connsiteY3"/>
                </a:cxn>
              </a:cxnLst>
              <a:rect l="l" t="t" r="r" b="b"/>
              <a:pathLst>
                <a:path w="77470" h="76835">
                  <a:moveTo>
                    <a:pt x="0" y="33528"/>
                  </a:moveTo>
                  <a:lnTo>
                    <a:pt x="40132" y="76835"/>
                  </a:lnTo>
                  <a:lnTo>
                    <a:pt x="77470" y="43053"/>
                  </a:lnTo>
                  <a:lnTo>
                    <a:pt x="37084" y="0"/>
                  </a:lnTo>
                  <a:close/>
                </a:path>
              </a:pathLst>
            </a:custGeom>
            <a:noFill/>
            <a:ln w="12687" cap="flat">
              <a:noFill/>
              <a:prstDash val="solid"/>
              <a:miter/>
            </a:ln>
          </p:spPr>
          <p:txBody>
            <a:bodyPr rtlCol="0" anchor="ctr"/>
            <a:lstStyle/>
            <a:p>
              <a:endParaRPr lang="en-US" sz="1770"/>
            </a:p>
          </p:txBody>
        </p:sp>
        <p:sp>
          <p:nvSpPr>
            <p:cNvPr id="18" name="Freeform: Shape 17">
              <a:extLst>
                <a:ext uri="{FF2B5EF4-FFF2-40B4-BE49-F238E27FC236}">
                  <a16:creationId xmlns="" xmlns:a16="http://schemas.microsoft.com/office/drawing/2014/main" id="{1ABEA318-65BC-4C1C-853A-8372848B0B2F}"/>
                </a:ext>
              </a:extLst>
            </p:cNvPr>
            <p:cNvSpPr/>
            <p:nvPr/>
          </p:nvSpPr>
          <p:spPr>
            <a:xfrm>
              <a:off x="967613" y="4059554"/>
              <a:ext cx="79883" cy="79121"/>
            </a:xfrm>
            <a:custGeom>
              <a:avLst/>
              <a:gdLst>
                <a:gd name="connsiteX0" fmla="*/ 0 w 79883"/>
                <a:gd name="connsiteY0" fmla="*/ 35814 h 79121"/>
                <a:gd name="connsiteX1" fmla="*/ 40132 w 79883"/>
                <a:gd name="connsiteY1" fmla="*/ 79121 h 79121"/>
                <a:gd name="connsiteX2" fmla="*/ 79883 w 79883"/>
                <a:gd name="connsiteY2" fmla="*/ 43180 h 79121"/>
                <a:gd name="connsiteX3" fmla="*/ 39751 w 79883"/>
                <a:gd name="connsiteY3" fmla="*/ 0 h 79121"/>
              </a:gdLst>
              <a:ahLst/>
              <a:cxnLst>
                <a:cxn ang="0">
                  <a:pos x="connsiteX0" y="connsiteY0"/>
                </a:cxn>
                <a:cxn ang="0">
                  <a:pos x="connsiteX1" y="connsiteY1"/>
                </a:cxn>
                <a:cxn ang="0">
                  <a:pos x="connsiteX2" y="connsiteY2"/>
                </a:cxn>
                <a:cxn ang="0">
                  <a:pos x="connsiteX3" y="connsiteY3"/>
                </a:cxn>
              </a:cxnLst>
              <a:rect l="l" t="t" r="r" b="b"/>
              <a:pathLst>
                <a:path w="79883" h="79121">
                  <a:moveTo>
                    <a:pt x="0" y="35814"/>
                  </a:moveTo>
                  <a:lnTo>
                    <a:pt x="40132" y="79121"/>
                  </a:lnTo>
                  <a:lnTo>
                    <a:pt x="79883" y="43180"/>
                  </a:lnTo>
                  <a:lnTo>
                    <a:pt x="39751" y="0"/>
                  </a:lnTo>
                  <a:close/>
                </a:path>
              </a:pathLst>
            </a:custGeom>
            <a:noFill/>
            <a:ln w="12687" cap="flat">
              <a:noFill/>
              <a:prstDash val="solid"/>
              <a:miter/>
            </a:ln>
          </p:spPr>
          <p:txBody>
            <a:bodyPr rtlCol="0" anchor="ctr"/>
            <a:lstStyle/>
            <a:p>
              <a:endParaRPr lang="en-US" sz="1770"/>
            </a:p>
          </p:txBody>
        </p:sp>
        <p:sp>
          <p:nvSpPr>
            <p:cNvPr id="19" name="Freeform: Shape 18">
              <a:extLst>
                <a:ext uri="{FF2B5EF4-FFF2-40B4-BE49-F238E27FC236}">
                  <a16:creationId xmlns="" xmlns:a16="http://schemas.microsoft.com/office/drawing/2014/main" id="{661CE177-A825-4BCE-93C9-3F92082E6C2D}"/>
                </a:ext>
              </a:extLst>
            </p:cNvPr>
            <p:cNvSpPr/>
            <p:nvPr/>
          </p:nvSpPr>
          <p:spPr>
            <a:xfrm>
              <a:off x="889635" y="4131055"/>
              <a:ext cx="77977" cy="77851"/>
            </a:xfrm>
            <a:custGeom>
              <a:avLst/>
              <a:gdLst>
                <a:gd name="connsiteX0" fmla="*/ 0 w 77977"/>
                <a:gd name="connsiteY0" fmla="*/ 34544 h 77851"/>
                <a:gd name="connsiteX1" fmla="*/ 39878 w 77977"/>
                <a:gd name="connsiteY1" fmla="*/ 77851 h 77851"/>
                <a:gd name="connsiteX2" fmla="*/ 77978 w 77977"/>
                <a:gd name="connsiteY2" fmla="*/ 43180 h 77851"/>
                <a:gd name="connsiteX3" fmla="*/ 38100 w 77977"/>
                <a:gd name="connsiteY3" fmla="*/ 0 h 77851"/>
              </a:gdLst>
              <a:ahLst/>
              <a:cxnLst>
                <a:cxn ang="0">
                  <a:pos x="connsiteX0" y="connsiteY0"/>
                </a:cxn>
                <a:cxn ang="0">
                  <a:pos x="connsiteX1" y="connsiteY1"/>
                </a:cxn>
                <a:cxn ang="0">
                  <a:pos x="connsiteX2" y="connsiteY2"/>
                </a:cxn>
                <a:cxn ang="0">
                  <a:pos x="connsiteX3" y="connsiteY3"/>
                </a:cxn>
              </a:cxnLst>
              <a:rect l="l" t="t" r="r" b="b"/>
              <a:pathLst>
                <a:path w="77977" h="77851">
                  <a:moveTo>
                    <a:pt x="0" y="34544"/>
                  </a:moveTo>
                  <a:lnTo>
                    <a:pt x="39878" y="77851"/>
                  </a:lnTo>
                  <a:lnTo>
                    <a:pt x="77978" y="43180"/>
                  </a:lnTo>
                  <a:cubicBezTo>
                    <a:pt x="64516" y="28448"/>
                    <a:pt x="51223" y="14059"/>
                    <a:pt x="38100" y="0"/>
                  </a:cubicBezTo>
                  <a:close/>
                </a:path>
              </a:pathLst>
            </a:custGeom>
            <a:noFill/>
            <a:ln w="12687" cap="flat">
              <a:noFill/>
              <a:prstDash val="solid"/>
              <a:miter/>
            </a:ln>
          </p:spPr>
          <p:txBody>
            <a:bodyPr rtlCol="0" anchor="ctr"/>
            <a:lstStyle/>
            <a:p>
              <a:endParaRPr lang="en-US" sz="1770"/>
            </a:p>
          </p:txBody>
        </p:sp>
        <p:sp>
          <p:nvSpPr>
            <p:cNvPr id="20" name="Freeform: Shape 19">
              <a:extLst>
                <a:ext uri="{FF2B5EF4-FFF2-40B4-BE49-F238E27FC236}">
                  <a16:creationId xmlns="" xmlns:a16="http://schemas.microsoft.com/office/drawing/2014/main" id="{85D48D35-5333-4E9F-8F44-D17D7C4B3EF0}"/>
                </a:ext>
              </a:extLst>
            </p:cNvPr>
            <p:cNvSpPr/>
            <p:nvPr/>
          </p:nvSpPr>
          <p:spPr>
            <a:xfrm>
              <a:off x="1127125" y="3917696"/>
              <a:ext cx="77342" cy="76834"/>
            </a:xfrm>
            <a:custGeom>
              <a:avLst/>
              <a:gdLst>
                <a:gd name="connsiteX0" fmla="*/ 0 w 77342"/>
                <a:gd name="connsiteY0" fmla="*/ 33528 h 76834"/>
                <a:gd name="connsiteX1" fmla="*/ 40259 w 77342"/>
                <a:gd name="connsiteY1" fmla="*/ 76835 h 76834"/>
                <a:gd name="connsiteX2" fmla="*/ 77343 w 77342"/>
                <a:gd name="connsiteY2" fmla="*/ 43434 h 76834"/>
                <a:gd name="connsiteX3" fmla="*/ 36957 w 77342"/>
                <a:gd name="connsiteY3" fmla="*/ 0 h 76834"/>
              </a:gdLst>
              <a:ahLst/>
              <a:cxnLst>
                <a:cxn ang="0">
                  <a:pos x="connsiteX0" y="connsiteY0"/>
                </a:cxn>
                <a:cxn ang="0">
                  <a:pos x="connsiteX1" y="connsiteY1"/>
                </a:cxn>
                <a:cxn ang="0">
                  <a:pos x="connsiteX2" y="connsiteY2"/>
                </a:cxn>
                <a:cxn ang="0">
                  <a:pos x="connsiteX3" y="connsiteY3"/>
                </a:cxn>
              </a:cxnLst>
              <a:rect l="l" t="t" r="r" b="b"/>
              <a:pathLst>
                <a:path w="77342" h="76834">
                  <a:moveTo>
                    <a:pt x="0" y="33528"/>
                  </a:moveTo>
                  <a:lnTo>
                    <a:pt x="40259" y="76835"/>
                  </a:lnTo>
                  <a:lnTo>
                    <a:pt x="77343" y="43434"/>
                  </a:lnTo>
                  <a:lnTo>
                    <a:pt x="36957" y="0"/>
                  </a:lnTo>
                  <a:close/>
                </a:path>
              </a:pathLst>
            </a:custGeom>
            <a:noFill/>
            <a:ln w="12687" cap="flat">
              <a:noFill/>
              <a:prstDash val="solid"/>
              <a:miter/>
            </a:ln>
          </p:spPr>
          <p:txBody>
            <a:bodyPr rtlCol="0" anchor="ctr"/>
            <a:lstStyle/>
            <a:p>
              <a:endParaRPr lang="en-US" sz="1770"/>
            </a:p>
          </p:txBody>
        </p:sp>
        <p:sp>
          <p:nvSpPr>
            <p:cNvPr id="21" name="Freeform: Shape 20">
              <a:extLst>
                <a:ext uri="{FF2B5EF4-FFF2-40B4-BE49-F238E27FC236}">
                  <a16:creationId xmlns="" xmlns:a16="http://schemas.microsoft.com/office/drawing/2014/main" id="{F4582C92-990C-4C3A-98FE-88DF8E567224}"/>
                </a:ext>
              </a:extLst>
            </p:cNvPr>
            <p:cNvSpPr/>
            <p:nvPr/>
          </p:nvSpPr>
          <p:spPr>
            <a:xfrm>
              <a:off x="1204086" y="3211702"/>
              <a:ext cx="782066" cy="713231"/>
            </a:xfrm>
            <a:custGeom>
              <a:avLst/>
              <a:gdLst>
                <a:gd name="connsiteX0" fmla="*/ 0 w 782066"/>
                <a:gd name="connsiteY0" fmla="*/ 669925 h 713231"/>
                <a:gd name="connsiteX1" fmla="*/ 40513 w 782066"/>
                <a:gd name="connsiteY1" fmla="*/ 713232 h 713231"/>
                <a:gd name="connsiteX2" fmla="*/ 782066 w 782066"/>
                <a:gd name="connsiteY2" fmla="*/ 43561 h 713231"/>
                <a:gd name="connsiteX3" fmla="*/ 741045 w 782066"/>
                <a:gd name="connsiteY3" fmla="*/ 0 h 713231"/>
                <a:gd name="connsiteX4" fmla="*/ 0 w 782066"/>
                <a:gd name="connsiteY4" fmla="*/ 669925 h 713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066" h="713231">
                  <a:moveTo>
                    <a:pt x="0" y="669925"/>
                  </a:moveTo>
                  <a:lnTo>
                    <a:pt x="40513" y="713232"/>
                  </a:lnTo>
                  <a:cubicBezTo>
                    <a:pt x="304673" y="474853"/>
                    <a:pt x="557911" y="246126"/>
                    <a:pt x="782066" y="43561"/>
                  </a:cubicBezTo>
                  <a:lnTo>
                    <a:pt x="741045" y="0"/>
                  </a:lnTo>
                  <a:cubicBezTo>
                    <a:pt x="516128" y="203200"/>
                    <a:pt x="263017" y="432054"/>
                    <a:pt x="0" y="669925"/>
                  </a:cubicBezTo>
                  <a:close/>
                </a:path>
              </a:pathLst>
            </a:custGeom>
            <a:noFill/>
            <a:ln w="12687"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CB7EFC15-A4E2-4F67-B34E-1B5E7A530805}"/>
                </a:ext>
              </a:extLst>
            </p:cNvPr>
            <p:cNvSpPr/>
            <p:nvPr/>
          </p:nvSpPr>
          <p:spPr>
            <a:xfrm>
              <a:off x="1981200" y="3142995"/>
              <a:ext cx="80391" cy="78994"/>
            </a:xfrm>
            <a:custGeom>
              <a:avLst/>
              <a:gdLst>
                <a:gd name="connsiteX0" fmla="*/ 0 w 80391"/>
                <a:gd name="connsiteY0" fmla="*/ 35560 h 78994"/>
                <a:gd name="connsiteX1" fmla="*/ 41275 w 80391"/>
                <a:gd name="connsiteY1" fmla="*/ 78994 h 78994"/>
                <a:gd name="connsiteX2" fmla="*/ 80391 w 80391"/>
                <a:gd name="connsiteY2" fmla="*/ 43561 h 78994"/>
                <a:gd name="connsiteX3" fmla="*/ 39370 w 80391"/>
                <a:gd name="connsiteY3" fmla="*/ 0 h 78994"/>
              </a:gdLst>
              <a:ahLst/>
              <a:cxnLst>
                <a:cxn ang="0">
                  <a:pos x="connsiteX0" y="connsiteY0"/>
                </a:cxn>
                <a:cxn ang="0">
                  <a:pos x="connsiteX1" y="connsiteY1"/>
                </a:cxn>
                <a:cxn ang="0">
                  <a:pos x="connsiteX2" y="connsiteY2"/>
                </a:cxn>
                <a:cxn ang="0">
                  <a:pos x="connsiteX3" y="connsiteY3"/>
                </a:cxn>
              </a:cxnLst>
              <a:rect l="l" t="t" r="r" b="b"/>
              <a:pathLst>
                <a:path w="80391" h="78994">
                  <a:moveTo>
                    <a:pt x="0" y="35560"/>
                  </a:moveTo>
                  <a:lnTo>
                    <a:pt x="41275" y="78994"/>
                  </a:lnTo>
                  <a:lnTo>
                    <a:pt x="80391" y="43561"/>
                  </a:lnTo>
                  <a:lnTo>
                    <a:pt x="39370" y="0"/>
                  </a:lnTo>
                  <a:close/>
                </a:path>
              </a:pathLst>
            </a:custGeom>
            <a:noFill/>
            <a:ln w="12687"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56F1F083-B0B5-4F12-829F-61D65EF606BA}"/>
                </a:ext>
              </a:extLst>
            </p:cNvPr>
            <p:cNvSpPr/>
            <p:nvPr/>
          </p:nvSpPr>
          <p:spPr>
            <a:xfrm>
              <a:off x="1279778" y="3293617"/>
              <a:ext cx="775208" cy="707897"/>
            </a:xfrm>
            <a:custGeom>
              <a:avLst/>
              <a:gdLst>
                <a:gd name="connsiteX0" fmla="*/ 0 w 775208"/>
                <a:gd name="connsiteY0" fmla="*/ 668782 h 707897"/>
                <a:gd name="connsiteX1" fmla="*/ 36576 w 775208"/>
                <a:gd name="connsiteY1" fmla="*/ 707898 h 707897"/>
                <a:gd name="connsiteX2" fmla="*/ 775208 w 775208"/>
                <a:gd name="connsiteY2" fmla="*/ 34798 h 707897"/>
                <a:gd name="connsiteX3" fmla="*/ 742315 w 775208"/>
                <a:gd name="connsiteY3" fmla="*/ 0 h 707897"/>
              </a:gdLst>
              <a:ahLst/>
              <a:cxnLst>
                <a:cxn ang="0">
                  <a:pos x="connsiteX0" y="connsiteY0"/>
                </a:cxn>
                <a:cxn ang="0">
                  <a:pos x="connsiteX1" y="connsiteY1"/>
                </a:cxn>
                <a:cxn ang="0">
                  <a:pos x="connsiteX2" y="connsiteY2"/>
                </a:cxn>
                <a:cxn ang="0">
                  <a:pos x="connsiteX3" y="connsiteY3"/>
                </a:cxn>
              </a:cxnLst>
              <a:rect l="l" t="t" r="r" b="b"/>
              <a:pathLst>
                <a:path w="775208" h="707897">
                  <a:moveTo>
                    <a:pt x="0" y="668782"/>
                  </a:moveTo>
                  <a:lnTo>
                    <a:pt x="36576" y="707898"/>
                  </a:lnTo>
                  <a:lnTo>
                    <a:pt x="775208" y="34798"/>
                  </a:lnTo>
                  <a:lnTo>
                    <a:pt x="742315" y="0"/>
                  </a:lnTo>
                  <a:close/>
                </a:path>
              </a:pathLst>
            </a:custGeom>
            <a:noFill/>
            <a:ln w="12687"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D30E337A-93DE-4EBC-85D2-22B6DC775554}"/>
                </a:ext>
              </a:extLst>
            </p:cNvPr>
            <p:cNvSpPr/>
            <p:nvPr/>
          </p:nvSpPr>
          <p:spPr>
            <a:xfrm>
              <a:off x="2059051" y="3224910"/>
              <a:ext cx="70866" cy="69596"/>
            </a:xfrm>
            <a:custGeom>
              <a:avLst/>
              <a:gdLst>
                <a:gd name="connsiteX0" fmla="*/ 0 w 70866"/>
                <a:gd name="connsiteY0" fmla="*/ 35052 h 69596"/>
                <a:gd name="connsiteX1" fmla="*/ 32766 w 70866"/>
                <a:gd name="connsiteY1" fmla="*/ 69596 h 69596"/>
                <a:gd name="connsiteX2" fmla="*/ 70866 w 70866"/>
                <a:gd name="connsiteY2" fmla="*/ 34417 h 69596"/>
                <a:gd name="connsiteX3" fmla="*/ 38481 w 70866"/>
                <a:gd name="connsiteY3" fmla="*/ 0 h 69596"/>
              </a:gdLst>
              <a:ahLst/>
              <a:cxnLst>
                <a:cxn ang="0">
                  <a:pos x="connsiteX0" y="connsiteY0"/>
                </a:cxn>
                <a:cxn ang="0">
                  <a:pos x="connsiteX1" y="connsiteY1"/>
                </a:cxn>
                <a:cxn ang="0">
                  <a:pos x="connsiteX2" y="connsiteY2"/>
                </a:cxn>
                <a:cxn ang="0">
                  <a:pos x="connsiteX3" y="connsiteY3"/>
                </a:cxn>
              </a:cxnLst>
              <a:rect l="l" t="t" r="r" b="b"/>
              <a:pathLst>
                <a:path w="70866" h="69596">
                  <a:moveTo>
                    <a:pt x="0" y="35052"/>
                  </a:moveTo>
                  <a:lnTo>
                    <a:pt x="32766" y="69596"/>
                  </a:lnTo>
                  <a:lnTo>
                    <a:pt x="70866" y="34417"/>
                  </a:lnTo>
                  <a:lnTo>
                    <a:pt x="38481" y="0"/>
                  </a:lnTo>
                  <a:close/>
                </a:path>
              </a:pathLst>
            </a:custGeom>
            <a:noFill/>
            <a:ln w="12687"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4C205388-737C-4068-8C6E-8C44E2681ACB}"/>
                </a:ext>
              </a:extLst>
            </p:cNvPr>
            <p:cNvSpPr/>
            <p:nvPr/>
          </p:nvSpPr>
          <p:spPr>
            <a:xfrm>
              <a:off x="2294508" y="3013582"/>
              <a:ext cx="69723" cy="67437"/>
            </a:xfrm>
            <a:custGeom>
              <a:avLst/>
              <a:gdLst>
                <a:gd name="connsiteX0" fmla="*/ 0 w 69723"/>
                <a:gd name="connsiteY0" fmla="*/ 34417 h 67437"/>
                <a:gd name="connsiteX1" fmla="*/ 31623 w 69723"/>
                <a:gd name="connsiteY1" fmla="*/ 67437 h 67437"/>
                <a:gd name="connsiteX2" fmla="*/ 69723 w 69723"/>
                <a:gd name="connsiteY2" fmla="*/ 33020 h 67437"/>
                <a:gd name="connsiteX3" fmla="*/ 38481 w 69723"/>
                <a:gd name="connsiteY3" fmla="*/ 0 h 67437"/>
              </a:gdLst>
              <a:ahLst/>
              <a:cxnLst>
                <a:cxn ang="0">
                  <a:pos x="connsiteX0" y="connsiteY0"/>
                </a:cxn>
                <a:cxn ang="0">
                  <a:pos x="connsiteX1" y="connsiteY1"/>
                </a:cxn>
                <a:cxn ang="0">
                  <a:pos x="connsiteX2" y="connsiteY2"/>
                </a:cxn>
                <a:cxn ang="0">
                  <a:pos x="connsiteX3" y="connsiteY3"/>
                </a:cxn>
              </a:cxnLst>
              <a:rect l="l" t="t" r="r" b="b"/>
              <a:pathLst>
                <a:path w="69723" h="67437">
                  <a:moveTo>
                    <a:pt x="0" y="34417"/>
                  </a:moveTo>
                  <a:lnTo>
                    <a:pt x="31623" y="67437"/>
                  </a:lnTo>
                  <a:lnTo>
                    <a:pt x="69723" y="33020"/>
                  </a:lnTo>
                  <a:lnTo>
                    <a:pt x="38481" y="0"/>
                  </a:lnTo>
                  <a:close/>
                </a:path>
              </a:pathLst>
            </a:custGeom>
            <a:noFill/>
            <a:ln w="12687"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87FC2A38-060A-4D17-BBF2-93FB5C61D178}"/>
                </a:ext>
              </a:extLst>
            </p:cNvPr>
            <p:cNvSpPr/>
            <p:nvPr/>
          </p:nvSpPr>
          <p:spPr>
            <a:xfrm>
              <a:off x="1202563" y="3998848"/>
              <a:ext cx="73659" cy="72897"/>
            </a:xfrm>
            <a:custGeom>
              <a:avLst/>
              <a:gdLst>
                <a:gd name="connsiteX0" fmla="*/ 0 w 73659"/>
                <a:gd name="connsiteY0" fmla="*/ 33401 h 72897"/>
                <a:gd name="connsiteX1" fmla="*/ 36830 w 73659"/>
                <a:gd name="connsiteY1" fmla="*/ 72898 h 72897"/>
                <a:gd name="connsiteX2" fmla="*/ 73660 w 73659"/>
                <a:gd name="connsiteY2" fmla="*/ 39370 h 72897"/>
                <a:gd name="connsiteX3" fmla="*/ 37084 w 73659"/>
                <a:gd name="connsiteY3" fmla="*/ 0 h 72897"/>
              </a:gdLst>
              <a:ahLst/>
              <a:cxnLst>
                <a:cxn ang="0">
                  <a:pos x="connsiteX0" y="connsiteY0"/>
                </a:cxn>
                <a:cxn ang="0">
                  <a:pos x="connsiteX1" y="connsiteY1"/>
                </a:cxn>
                <a:cxn ang="0">
                  <a:pos x="connsiteX2" y="connsiteY2"/>
                </a:cxn>
                <a:cxn ang="0">
                  <a:pos x="connsiteX3" y="connsiteY3"/>
                </a:cxn>
              </a:cxnLst>
              <a:rect l="l" t="t" r="r" b="b"/>
              <a:pathLst>
                <a:path w="73659" h="72897">
                  <a:moveTo>
                    <a:pt x="0" y="33401"/>
                  </a:moveTo>
                  <a:lnTo>
                    <a:pt x="36830" y="72898"/>
                  </a:lnTo>
                  <a:lnTo>
                    <a:pt x="73660" y="39370"/>
                  </a:lnTo>
                  <a:lnTo>
                    <a:pt x="37084" y="0"/>
                  </a:lnTo>
                  <a:close/>
                </a:path>
              </a:pathLst>
            </a:custGeom>
            <a:noFill/>
            <a:ln w="12687"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DFEF9E10-E3A3-4D56-BB28-1B73D7240F54}"/>
                </a:ext>
              </a:extLst>
            </p:cNvPr>
            <p:cNvSpPr/>
            <p:nvPr/>
          </p:nvSpPr>
          <p:spPr>
            <a:xfrm>
              <a:off x="2217039" y="3083305"/>
              <a:ext cx="69976" cy="67945"/>
            </a:xfrm>
            <a:custGeom>
              <a:avLst/>
              <a:gdLst>
                <a:gd name="connsiteX0" fmla="*/ 0 w 69976"/>
                <a:gd name="connsiteY0" fmla="*/ 34290 h 67945"/>
                <a:gd name="connsiteX1" fmla="*/ 31877 w 69976"/>
                <a:gd name="connsiteY1" fmla="*/ 67945 h 67945"/>
                <a:gd name="connsiteX2" fmla="*/ 69977 w 69976"/>
                <a:gd name="connsiteY2" fmla="*/ 33274 h 67945"/>
                <a:gd name="connsiteX3" fmla="*/ 38100 w 69976"/>
                <a:gd name="connsiteY3" fmla="*/ 0 h 67945"/>
              </a:gdLst>
              <a:ahLst/>
              <a:cxnLst>
                <a:cxn ang="0">
                  <a:pos x="connsiteX0" y="connsiteY0"/>
                </a:cxn>
                <a:cxn ang="0">
                  <a:pos x="connsiteX1" y="connsiteY1"/>
                </a:cxn>
                <a:cxn ang="0">
                  <a:pos x="connsiteX2" y="connsiteY2"/>
                </a:cxn>
                <a:cxn ang="0">
                  <a:pos x="connsiteX3" y="connsiteY3"/>
                </a:cxn>
              </a:cxnLst>
              <a:rect l="l" t="t" r="r" b="b"/>
              <a:pathLst>
                <a:path w="69976" h="67945">
                  <a:moveTo>
                    <a:pt x="0" y="34290"/>
                  </a:moveTo>
                  <a:cubicBezTo>
                    <a:pt x="10414" y="45212"/>
                    <a:pt x="21082" y="56388"/>
                    <a:pt x="31877" y="67945"/>
                  </a:cubicBezTo>
                  <a:lnTo>
                    <a:pt x="69977" y="33274"/>
                  </a:lnTo>
                  <a:lnTo>
                    <a:pt x="38100" y="0"/>
                  </a:lnTo>
                  <a:close/>
                </a:path>
              </a:pathLst>
            </a:custGeom>
            <a:noFill/>
            <a:ln w="12687"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5A091A8B-1708-4D2E-A693-1FC49ADCBD61}"/>
                </a:ext>
              </a:extLst>
            </p:cNvPr>
            <p:cNvSpPr/>
            <p:nvPr/>
          </p:nvSpPr>
          <p:spPr>
            <a:xfrm>
              <a:off x="2138298" y="3152901"/>
              <a:ext cx="71627" cy="69723"/>
            </a:xfrm>
            <a:custGeom>
              <a:avLst/>
              <a:gdLst>
                <a:gd name="connsiteX0" fmla="*/ 0 w 71627"/>
                <a:gd name="connsiteY0" fmla="*/ 35560 h 69723"/>
                <a:gd name="connsiteX1" fmla="*/ 32385 w 71627"/>
                <a:gd name="connsiteY1" fmla="*/ 69723 h 69723"/>
                <a:gd name="connsiteX2" fmla="*/ 71628 w 71627"/>
                <a:gd name="connsiteY2" fmla="*/ 33909 h 69723"/>
                <a:gd name="connsiteX3" fmla="*/ 39624 w 71627"/>
                <a:gd name="connsiteY3" fmla="*/ 0 h 69723"/>
              </a:gdLst>
              <a:ahLst/>
              <a:cxnLst>
                <a:cxn ang="0">
                  <a:pos x="connsiteX0" y="connsiteY0"/>
                </a:cxn>
                <a:cxn ang="0">
                  <a:pos x="connsiteX1" y="connsiteY1"/>
                </a:cxn>
                <a:cxn ang="0">
                  <a:pos x="connsiteX2" y="connsiteY2"/>
                </a:cxn>
                <a:cxn ang="0">
                  <a:pos x="connsiteX3" y="connsiteY3"/>
                </a:cxn>
              </a:cxnLst>
              <a:rect l="l" t="t" r="r" b="b"/>
              <a:pathLst>
                <a:path w="71627" h="69723">
                  <a:moveTo>
                    <a:pt x="0" y="35560"/>
                  </a:moveTo>
                  <a:lnTo>
                    <a:pt x="32385" y="69723"/>
                  </a:lnTo>
                  <a:lnTo>
                    <a:pt x="71628" y="33909"/>
                  </a:lnTo>
                  <a:lnTo>
                    <a:pt x="39624" y="0"/>
                  </a:lnTo>
                  <a:close/>
                </a:path>
              </a:pathLst>
            </a:custGeom>
            <a:noFill/>
            <a:ln w="12687"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F9541469-1F30-42AB-AE8F-45B188409E00}"/>
                </a:ext>
              </a:extLst>
            </p:cNvPr>
            <p:cNvSpPr/>
            <p:nvPr/>
          </p:nvSpPr>
          <p:spPr>
            <a:xfrm>
              <a:off x="1997836" y="3004439"/>
              <a:ext cx="69214" cy="67055"/>
            </a:xfrm>
            <a:custGeom>
              <a:avLst/>
              <a:gdLst>
                <a:gd name="connsiteX0" fmla="*/ 0 w 69214"/>
                <a:gd name="connsiteY0" fmla="*/ 35941 h 67055"/>
                <a:gd name="connsiteX1" fmla="*/ 29464 w 69214"/>
                <a:gd name="connsiteY1" fmla="*/ 67056 h 67055"/>
                <a:gd name="connsiteX2" fmla="*/ 69215 w 69214"/>
                <a:gd name="connsiteY2" fmla="*/ 31115 h 67055"/>
                <a:gd name="connsiteX3" fmla="*/ 40005 w 69214"/>
                <a:gd name="connsiteY3" fmla="*/ 0 h 67055"/>
              </a:gdLst>
              <a:ahLst/>
              <a:cxnLst>
                <a:cxn ang="0">
                  <a:pos x="connsiteX0" y="connsiteY0"/>
                </a:cxn>
                <a:cxn ang="0">
                  <a:pos x="connsiteX1" y="connsiteY1"/>
                </a:cxn>
                <a:cxn ang="0">
                  <a:pos x="connsiteX2" y="connsiteY2"/>
                </a:cxn>
                <a:cxn ang="0">
                  <a:pos x="connsiteX3" y="connsiteY3"/>
                </a:cxn>
              </a:cxnLst>
              <a:rect l="l" t="t" r="r" b="b"/>
              <a:pathLst>
                <a:path w="69214" h="67055">
                  <a:moveTo>
                    <a:pt x="0" y="35941"/>
                  </a:moveTo>
                  <a:lnTo>
                    <a:pt x="29464" y="67056"/>
                  </a:lnTo>
                  <a:lnTo>
                    <a:pt x="69215" y="31115"/>
                  </a:lnTo>
                  <a:lnTo>
                    <a:pt x="40005" y="0"/>
                  </a:lnTo>
                  <a:close/>
                </a:path>
              </a:pathLst>
            </a:custGeom>
            <a:noFill/>
            <a:ln w="12687"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29B91B06-18B3-45E1-A53F-1EB608C72BF7}"/>
                </a:ext>
              </a:extLst>
            </p:cNvPr>
            <p:cNvSpPr/>
            <p:nvPr/>
          </p:nvSpPr>
          <p:spPr>
            <a:xfrm>
              <a:off x="1137919" y="3144392"/>
              <a:ext cx="773684" cy="701547"/>
            </a:xfrm>
            <a:custGeom>
              <a:avLst/>
              <a:gdLst>
                <a:gd name="connsiteX0" fmla="*/ 0 w 773684"/>
                <a:gd name="connsiteY0" fmla="*/ 666369 h 701547"/>
                <a:gd name="connsiteX1" fmla="*/ 32893 w 773684"/>
                <a:gd name="connsiteY1" fmla="*/ 701548 h 701547"/>
                <a:gd name="connsiteX2" fmla="*/ 773684 w 773684"/>
                <a:gd name="connsiteY2" fmla="*/ 31750 h 701547"/>
                <a:gd name="connsiteX3" fmla="*/ 743712 w 773684"/>
                <a:gd name="connsiteY3" fmla="*/ 0 h 701547"/>
              </a:gdLst>
              <a:ahLst/>
              <a:cxnLst>
                <a:cxn ang="0">
                  <a:pos x="connsiteX0" y="connsiteY0"/>
                </a:cxn>
                <a:cxn ang="0">
                  <a:pos x="connsiteX1" y="connsiteY1"/>
                </a:cxn>
                <a:cxn ang="0">
                  <a:pos x="connsiteX2" y="connsiteY2"/>
                </a:cxn>
                <a:cxn ang="0">
                  <a:pos x="connsiteX3" y="connsiteY3"/>
                </a:cxn>
              </a:cxnLst>
              <a:rect l="l" t="t" r="r" b="b"/>
              <a:pathLst>
                <a:path w="773684" h="701547">
                  <a:moveTo>
                    <a:pt x="0" y="666369"/>
                  </a:moveTo>
                  <a:lnTo>
                    <a:pt x="32893" y="701548"/>
                  </a:lnTo>
                  <a:lnTo>
                    <a:pt x="773684" y="31750"/>
                  </a:lnTo>
                  <a:lnTo>
                    <a:pt x="743712" y="0"/>
                  </a:lnTo>
                  <a:close/>
                </a:path>
              </a:pathLst>
            </a:custGeom>
            <a:noFill/>
            <a:ln w="12687"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A6B199B9-FE6F-485E-8E31-495E71200F12}"/>
                </a:ext>
              </a:extLst>
            </p:cNvPr>
            <p:cNvSpPr/>
            <p:nvPr/>
          </p:nvSpPr>
          <p:spPr>
            <a:xfrm>
              <a:off x="2153666" y="2865373"/>
              <a:ext cx="68072" cy="65658"/>
            </a:xfrm>
            <a:custGeom>
              <a:avLst/>
              <a:gdLst>
                <a:gd name="connsiteX0" fmla="*/ 0 w 68072"/>
                <a:gd name="connsiteY0" fmla="*/ 35306 h 65658"/>
                <a:gd name="connsiteX1" fmla="*/ 29083 w 68072"/>
                <a:gd name="connsiteY1" fmla="*/ 65659 h 65658"/>
                <a:gd name="connsiteX2" fmla="*/ 68072 w 68072"/>
                <a:gd name="connsiteY2" fmla="*/ 30353 h 65658"/>
                <a:gd name="connsiteX3" fmla="*/ 39370 w 68072"/>
                <a:gd name="connsiteY3" fmla="*/ 0 h 65658"/>
              </a:gdLst>
              <a:ahLst/>
              <a:cxnLst>
                <a:cxn ang="0">
                  <a:pos x="connsiteX0" y="connsiteY0"/>
                </a:cxn>
                <a:cxn ang="0">
                  <a:pos x="connsiteX1" y="connsiteY1"/>
                </a:cxn>
                <a:cxn ang="0">
                  <a:pos x="connsiteX2" y="connsiteY2"/>
                </a:cxn>
                <a:cxn ang="0">
                  <a:pos x="connsiteX3" y="connsiteY3"/>
                </a:cxn>
              </a:cxnLst>
              <a:rect l="l" t="t" r="r" b="b"/>
              <a:pathLst>
                <a:path w="68072" h="65658">
                  <a:moveTo>
                    <a:pt x="0" y="35306"/>
                  </a:moveTo>
                  <a:lnTo>
                    <a:pt x="29083" y="65659"/>
                  </a:lnTo>
                  <a:lnTo>
                    <a:pt x="68072" y="30353"/>
                  </a:lnTo>
                  <a:lnTo>
                    <a:pt x="39370" y="0"/>
                  </a:lnTo>
                  <a:close/>
                </a:path>
              </a:pathLst>
            </a:custGeom>
            <a:noFill/>
            <a:ln w="12687" cap="flat">
              <a:noFill/>
              <a:prstDash val="solid"/>
              <a:miter/>
            </a:ln>
          </p:spPr>
          <p:txBody>
            <a:bodyPr rtlCol="0" anchor="ctr"/>
            <a:lstStyle/>
            <a:p>
              <a:endParaRPr lang="en-US" sz="1770"/>
            </a:p>
          </p:txBody>
        </p:sp>
        <p:sp>
          <p:nvSpPr>
            <p:cNvPr id="32" name="Freeform: Shape 31">
              <a:extLst>
                <a:ext uri="{FF2B5EF4-FFF2-40B4-BE49-F238E27FC236}">
                  <a16:creationId xmlns="" xmlns:a16="http://schemas.microsoft.com/office/drawing/2014/main" id="{26802AAC-A4C2-4455-9301-565E0C9E3634}"/>
                </a:ext>
              </a:extLst>
            </p:cNvPr>
            <p:cNvSpPr/>
            <p:nvPr/>
          </p:nvSpPr>
          <p:spPr>
            <a:xfrm>
              <a:off x="2076957" y="2935858"/>
              <a:ext cx="67183" cy="64389"/>
            </a:xfrm>
            <a:custGeom>
              <a:avLst/>
              <a:gdLst>
                <a:gd name="connsiteX0" fmla="*/ 0 w 67183"/>
                <a:gd name="connsiteY0" fmla="*/ 33655 h 64389"/>
                <a:gd name="connsiteX1" fmla="*/ 29083 w 67183"/>
                <a:gd name="connsiteY1" fmla="*/ 64389 h 64389"/>
                <a:gd name="connsiteX2" fmla="*/ 67183 w 67183"/>
                <a:gd name="connsiteY2" fmla="*/ 30480 h 64389"/>
                <a:gd name="connsiteX3" fmla="*/ 37973 w 67183"/>
                <a:gd name="connsiteY3" fmla="*/ 0 h 64389"/>
                <a:gd name="connsiteX4" fmla="*/ 0 w 67183"/>
                <a:gd name="connsiteY4" fmla="*/ 33655 h 6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3" h="64389">
                  <a:moveTo>
                    <a:pt x="0" y="33655"/>
                  </a:moveTo>
                  <a:lnTo>
                    <a:pt x="29083" y="64389"/>
                  </a:lnTo>
                  <a:lnTo>
                    <a:pt x="67183" y="30480"/>
                  </a:lnTo>
                  <a:lnTo>
                    <a:pt x="37973" y="0"/>
                  </a:lnTo>
                  <a:cubicBezTo>
                    <a:pt x="25146" y="10541"/>
                    <a:pt x="12573" y="22225"/>
                    <a:pt x="0" y="33655"/>
                  </a:cubicBezTo>
                  <a:close/>
                </a:path>
              </a:pathLst>
            </a:custGeom>
            <a:noFill/>
            <a:ln w="12687"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5949DC46-6FD3-4035-AEBB-0D07225CE68E}"/>
                </a:ext>
              </a:extLst>
            </p:cNvPr>
            <p:cNvSpPr/>
            <p:nvPr/>
          </p:nvSpPr>
          <p:spPr>
            <a:xfrm>
              <a:off x="1060577" y="3846576"/>
              <a:ext cx="69722" cy="68960"/>
            </a:xfrm>
            <a:custGeom>
              <a:avLst/>
              <a:gdLst>
                <a:gd name="connsiteX0" fmla="*/ 0 w 69722"/>
                <a:gd name="connsiteY0" fmla="*/ 33401 h 68960"/>
                <a:gd name="connsiteX1" fmla="*/ 33147 w 69722"/>
                <a:gd name="connsiteY1" fmla="*/ 68961 h 68960"/>
                <a:gd name="connsiteX2" fmla="*/ 69723 w 69722"/>
                <a:gd name="connsiteY2" fmla="*/ 35433 h 68960"/>
                <a:gd name="connsiteX3" fmla="*/ 36830 w 69722"/>
                <a:gd name="connsiteY3" fmla="*/ 0 h 68960"/>
              </a:gdLst>
              <a:ahLst/>
              <a:cxnLst>
                <a:cxn ang="0">
                  <a:pos x="connsiteX0" y="connsiteY0"/>
                </a:cxn>
                <a:cxn ang="0">
                  <a:pos x="connsiteX1" y="connsiteY1"/>
                </a:cxn>
                <a:cxn ang="0">
                  <a:pos x="connsiteX2" y="connsiteY2"/>
                </a:cxn>
                <a:cxn ang="0">
                  <a:pos x="connsiteX3" y="connsiteY3"/>
                </a:cxn>
              </a:cxnLst>
              <a:rect l="l" t="t" r="r" b="b"/>
              <a:pathLst>
                <a:path w="69722" h="68960">
                  <a:moveTo>
                    <a:pt x="0" y="33401"/>
                  </a:moveTo>
                  <a:lnTo>
                    <a:pt x="33147" y="68961"/>
                  </a:lnTo>
                  <a:lnTo>
                    <a:pt x="69723" y="35433"/>
                  </a:lnTo>
                  <a:lnTo>
                    <a:pt x="36830" y="0"/>
                  </a:lnTo>
                  <a:close/>
                </a:path>
              </a:pathLst>
            </a:custGeom>
            <a:noFill/>
            <a:ln w="12687" cap="flat">
              <a:noFill/>
              <a:prstDash val="solid"/>
              <a:miter/>
            </a:ln>
          </p:spPr>
          <p:txBody>
            <a:bodyPr rtlCol="0" anchor="ctr"/>
            <a:lstStyle/>
            <a:p>
              <a:endParaRPr lang="en-US" sz="1770"/>
            </a:p>
          </p:txBody>
        </p:sp>
        <p:sp>
          <p:nvSpPr>
            <p:cNvPr id="34" name="Freeform: Shape 33">
              <a:extLst>
                <a:ext uri="{FF2B5EF4-FFF2-40B4-BE49-F238E27FC236}">
                  <a16:creationId xmlns="" xmlns:a16="http://schemas.microsoft.com/office/drawing/2014/main" id="{BD8F0C7E-663E-40C9-9F30-A6E1D2857BF8}"/>
                </a:ext>
              </a:extLst>
            </p:cNvPr>
            <p:cNvSpPr/>
            <p:nvPr/>
          </p:nvSpPr>
          <p:spPr>
            <a:xfrm>
              <a:off x="2216657" y="2931414"/>
              <a:ext cx="79375" cy="78104"/>
            </a:xfrm>
            <a:custGeom>
              <a:avLst/>
              <a:gdLst>
                <a:gd name="connsiteX0" fmla="*/ 0 w 79375"/>
                <a:gd name="connsiteY0" fmla="*/ 34925 h 78104"/>
                <a:gd name="connsiteX1" fmla="*/ 41275 w 79375"/>
                <a:gd name="connsiteY1" fmla="*/ 78105 h 78104"/>
                <a:gd name="connsiteX2" fmla="*/ 79375 w 79375"/>
                <a:gd name="connsiteY2" fmla="*/ 43307 h 78104"/>
                <a:gd name="connsiteX3" fmla="*/ 38354 w 79375"/>
                <a:gd name="connsiteY3" fmla="*/ 0 h 78104"/>
              </a:gdLst>
              <a:ahLst/>
              <a:cxnLst>
                <a:cxn ang="0">
                  <a:pos x="connsiteX0" y="connsiteY0"/>
                </a:cxn>
                <a:cxn ang="0">
                  <a:pos x="connsiteX1" y="connsiteY1"/>
                </a:cxn>
                <a:cxn ang="0">
                  <a:pos x="connsiteX2" y="connsiteY2"/>
                </a:cxn>
                <a:cxn ang="0">
                  <a:pos x="connsiteX3" y="connsiteY3"/>
                </a:cxn>
              </a:cxnLst>
              <a:rect l="l" t="t" r="r" b="b"/>
              <a:pathLst>
                <a:path w="79375" h="78104">
                  <a:moveTo>
                    <a:pt x="0" y="34925"/>
                  </a:moveTo>
                  <a:lnTo>
                    <a:pt x="41275" y="78105"/>
                  </a:lnTo>
                  <a:lnTo>
                    <a:pt x="79375" y="43307"/>
                  </a:lnTo>
                  <a:lnTo>
                    <a:pt x="38354" y="0"/>
                  </a:lnTo>
                  <a:close/>
                </a:path>
              </a:pathLst>
            </a:custGeom>
            <a:noFill/>
            <a:ln w="12687"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C698E97C-0B95-42A7-89CC-3A8963FFC523}"/>
                </a:ext>
              </a:extLst>
            </p:cNvPr>
            <p:cNvSpPr/>
            <p:nvPr/>
          </p:nvSpPr>
          <p:spPr>
            <a:xfrm>
              <a:off x="2060955" y="3071114"/>
              <a:ext cx="80772" cy="79247"/>
            </a:xfrm>
            <a:custGeom>
              <a:avLst/>
              <a:gdLst>
                <a:gd name="connsiteX0" fmla="*/ 0 w 80772"/>
                <a:gd name="connsiteY0" fmla="*/ 35814 h 79247"/>
                <a:gd name="connsiteX1" fmla="*/ 41275 w 80772"/>
                <a:gd name="connsiteY1" fmla="*/ 79248 h 79247"/>
                <a:gd name="connsiteX2" fmla="*/ 80772 w 80772"/>
                <a:gd name="connsiteY2" fmla="*/ 43434 h 79247"/>
                <a:gd name="connsiteX3" fmla="*/ 39751 w 80772"/>
                <a:gd name="connsiteY3" fmla="*/ 0 h 79247"/>
              </a:gdLst>
              <a:ahLst/>
              <a:cxnLst>
                <a:cxn ang="0">
                  <a:pos x="connsiteX0" y="connsiteY0"/>
                </a:cxn>
                <a:cxn ang="0">
                  <a:pos x="connsiteX1" y="connsiteY1"/>
                </a:cxn>
                <a:cxn ang="0">
                  <a:pos x="connsiteX2" y="connsiteY2"/>
                </a:cxn>
                <a:cxn ang="0">
                  <a:pos x="connsiteX3" y="connsiteY3"/>
                </a:cxn>
              </a:cxnLst>
              <a:rect l="l" t="t" r="r" b="b"/>
              <a:pathLst>
                <a:path w="80772" h="79247">
                  <a:moveTo>
                    <a:pt x="0" y="35814"/>
                  </a:moveTo>
                  <a:lnTo>
                    <a:pt x="41275" y="79248"/>
                  </a:lnTo>
                  <a:lnTo>
                    <a:pt x="80772" y="43434"/>
                  </a:lnTo>
                  <a:lnTo>
                    <a:pt x="39751" y="0"/>
                  </a:lnTo>
                  <a:close/>
                </a:path>
              </a:pathLst>
            </a:custGeom>
            <a:noFill/>
            <a:ln w="12687" cap="flat">
              <a:noFill/>
              <a:prstDash val="solid"/>
              <a:miter/>
            </a:ln>
          </p:spPr>
          <p:txBody>
            <a:bodyPr rtlCol="0" anchor="ctr"/>
            <a:lstStyle/>
            <a:p>
              <a:endParaRPr lang="en-US" sz="1770"/>
            </a:p>
          </p:txBody>
        </p:sp>
        <p:sp>
          <p:nvSpPr>
            <p:cNvPr id="36" name="Freeform: Shape 35">
              <a:extLst>
                <a:ext uri="{FF2B5EF4-FFF2-40B4-BE49-F238E27FC236}">
                  <a16:creationId xmlns="" xmlns:a16="http://schemas.microsoft.com/office/drawing/2014/main" id="{6F0AE1F8-0641-4AA2-B768-29FD152B2E14}"/>
                </a:ext>
              </a:extLst>
            </p:cNvPr>
            <p:cNvSpPr/>
            <p:nvPr/>
          </p:nvSpPr>
          <p:spPr>
            <a:xfrm>
              <a:off x="2139695" y="3001264"/>
              <a:ext cx="79248" cy="77469"/>
            </a:xfrm>
            <a:custGeom>
              <a:avLst/>
              <a:gdLst>
                <a:gd name="connsiteX0" fmla="*/ 0 w 79248"/>
                <a:gd name="connsiteY0" fmla="*/ 34036 h 77469"/>
                <a:gd name="connsiteX1" fmla="*/ 41148 w 79248"/>
                <a:gd name="connsiteY1" fmla="*/ 77470 h 77469"/>
                <a:gd name="connsiteX2" fmla="*/ 79248 w 79248"/>
                <a:gd name="connsiteY2" fmla="*/ 43307 h 77469"/>
                <a:gd name="connsiteX3" fmla="*/ 38100 w 79248"/>
                <a:gd name="connsiteY3" fmla="*/ 0 h 77469"/>
              </a:gdLst>
              <a:ahLst/>
              <a:cxnLst>
                <a:cxn ang="0">
                  <a:pos x="connsiteX0" y="connsiteY0"/>
                </a:cxn>
                <a:cxn ang="0">
                  <a:pos x="connsiteX1" y="connsiteY1"/>
                </a:cxn>
                <a:cxn ang="0">
                  <a:pos x="connsiteX2" y="connsiteY2"/>
                </a:cxn>
                <a:cxn ang="0">
                  <a:pos x="connsiteX3" y="connsiteY3"/>
                </a:cxn>
              </a:cxnLst>
              <a:rect l="l" t="t" r="r" b="b"/>
              <a:pathLst>
                <a:path w="79248" h="77469">
                  <a:moveTo>
                    <a:pt x="0" y="34036"/>
                  </a:moveTo>
                  <a:lnTo>
                    <a:pt x="41148" y="77470"/>
                  </a:lnTo>
                  <a:lnTo>
                    <a:pt x="79248" y="43307"/>
                  </a:lnTo>
                  <a:lnTo>
                    <a:pt x="38100" y="0"/>
                  </a:lnTo>
                  <a:close/>
                </a:path>
              </a:pathLst>
            </a:custGeom>
            <a:noFill/>
            <a:ln w="12687"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3A8DD677-A049-41EC-89BA-11240294528A}"/>
                </a:ext>
              </a:extLst>
            </p:cNvPr>
            <p:cNvSpPr/>
            <p:nvPr/>
          </p:nvSpPr>
          <p:spPr>
            <a:xfrm>
              <a:off x="900811" y="3987800"/>
              <a:ext cx="73278" cy="71754"/>
            </a:xfrm>
            <a:custGeom>
              <a:avLst/>
              <a:gdLst>
                <a:gd name="connsiteX0" fmla="*/ 0 w 73278"/>
                <a:gd name="connsiteY0" fmla="*/ 35433 h 71754"/>
                <a:gd name="connsiteX1" fmla="*/ 33655 w 73278"/>
                <a:gd name="connsiteY1" fmla="*/ 71755 h 71754"/>
                <a:gd name="connsiteX2" fmla="*/ 73279 w 73278"/>
                <a:gd name="connsiteY2" fmla="*/ 35941 h 71754"/>
                <a:gd name="connsiteX3" fmla="*/ 39751 w 73278"/>
                <a:gd name="connsiteY3" fmla="*/ 0 h 71754"/>
              </a:gdLst>
              <a:ahLst/>
              <a:cxnLst>
                <a:cxn ang="0">
                  <a:pos x="connsiteX0" y="connsiteY0"/>
                </a:cxn>
                <a:cxn ang="0">
                  <a:pos x="connsiteX1" y="connsiteY1"/>
                </a:cxn>
                <a:cxn ang="0">
                  <a:pos x="connsiteX2" y="connsiteY2"/>
                </a:cxn>
                <a:cxn ang="0">
                  <a:pos x="connsiteX3" y="connsiteY3"/>
                </a:cxn>
              </a:cxnLst>
              <a:rect l="l" t="t" r="r" b="b"/>
              <a:pathLst>
                <a:path w="73278" h="71754">
                  <a:moveTo>
                    <a:pt x="0" y="35433"/>
                  </a:moveTo>
                  <a:lnTo>
                    <a:pt x="33655" y="71755"/>
                  </a:lnTo>
                  <a:lnTo>
                    <a:pt x="73279" y="35941"/>
                  </a:lnTo>
                  <a:lnTo>
                    <a:pt x="39751" y="0"/>
                  </a:lnTo>
                  <a:close/>
                </a:path>
              </a:pathLst>
            </a:custGeom>
            <a:noFill/>
            <a:ln w="12687"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C52F0147-AA61-4EC8-BE66-C93E35023D8C}"/>
                </a:ext>
              </a:extLst>
            </p:cNvPr>
            <p:cNvSpPr/>
            <p:nvPr/>
          </p:nvSpPr>
          <p:spPr>
            <a:xfrm>
              <a:off x="979550" y="3919601"/>
              <a:ext cx="70358" cy="69088"/>
            </a:xfrm>
            <a:custGeom>
              <a:avLst/>
              <a:gdLst>
                <a:gd name="connsiteX0" fmla="*/ 0 w 70358"/>
                <a:gd name="connsiteY0" fmla="*/ 33020 h 69088"/>
                <a:gd name="connsiteX1" fmla="*/ 33401 w 70358"/>
                <a:gd name="connsiteY1" fmla="*/ 69088 h 69088"/>
                <a:gd name="connsiteX2" fmla="*/ 70358 w 70358"/>
                <a:gd name="connsiteY2" fmla="*/ 35687 h 69088"/>
                <a:gd name="connsiteX3" fmla="*/ 36449 w 70358"/>
                <a:gd name="connsiteY3" fmla="*/ 0 h 69088"/>
              </a:gdLst>
              <a:ahLst/>
              <a:cxnLst>
                <a:cxn ang="0">
                  <a:pos x="connsiteX0" y="connsiteY0"/>
                </a:cxn>
                <a:cxn ang="0">
                  <a:pos x="connsiteX1" y="connsiteY1"/>
                </a:cxn>
                <a:cxn ang="0">
                  <a:pos x="connsiteX2" y="connsiteY2"/>
                </a:cxn>
                <a:cxn ang="0">
                  <a:pos x="connsiteX3" y="connsiteY3"/>
                </a:cxn>
              </a:cxnLst>
              <a:rect l="l" t="t" r="r" b="b"/>
              <a:pathLst>
                <a:path w="70358" h="69088">
                  <a:moveTo>
                    <a:pt x="0" y="33020"/>
                  </a:moveTo>
                  <a:lnTo>
                    <a:pt x="33401" y="69088"/>
                  </a:lnTo>
                  <a:lnTo>
                    <a:pt x="70358" y="35687"/>
                  </a:lnTo>
                  <a:lnTo>
                    <a:pt x="36449" y="0"/>
                  </a:lnTo>
                  <a:close/>
                </a:path>
              </a:pathLst>
            </a:custGeom>
            <a:noFill/>
            <a:ln w="12687"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A06D0C15-D7BE-4A54-9499-5A88495E2BF1}"/>
                </a:ext>
              </a:extLst>
            </p:cNvPr>
            <p:cNvSpPr/>
            <p:nvPr/>
          </p:nvSpPr>
          <p:spPr>
            <a:xfrm>
              <a:off x="822578" y="4058792"/>
              <a:ext cx="72136" cy="71247"/>
            </a:xfrm>
            <a:custGeom>
              <a:avLst/>
              <a:gdLst>
                <a:gd name="connsiteX0" fmla="*/ 0 w 72136"/>
                <a:gd name="connsiteY0" fmla="*/ 34417 h 71247"/>
                <a:gd name="connsiteX1" fmla="*/ 34036 w 72136"/>
                <a:gd name="connsiteY1" fmla="*/ 71247 h 71247"/>
                <a:gd name="connsiteX2" fmla="*/ 72136 w 72136"/>
                <a:gd name="connsiteY2" fmla="*/ 36576 h 71247"/>
                <a:gd name="connsiteX3" fmla="*/ 38354 w 72136"/>
                <a:gd name="connsiteY3" fmla="*/ 0 h 71247"/>
              </a:gdLst>
              <a:ahLst/>
              <a:cxnLst>
                <a:cxn ang="0">
                  <a:pos x="connsiteX0" y="connsiteY0"/>
                </a:cxn>
                <a:cxn ang="0">
                  <a:pos x="connsiteX1" y="connsiteY1"/>
                </a:cxn>
                <a:cxn ang="0">
                  <a:pos x="connsiteX2" y="connsiteY2"/>
                </a:cxn>
                <a:cxn ang="0">
                  <a:pos x="connsiteX3" y="connsiteY3"/>
                </a:cxn>
              </a:cxnLst>
              <a:rect l="l" t="t" r="r" b="b"/>
              <a:pathLst>
                <a:path w="72136" h="71247">
                  <a:moveTo>
                    <a:pt x="0" y="34417"/>
                  </a:moveTo>
                  <a:lnTo>
                    <a:pt x="34036" y="71247"/>
                  </a:lnTo>
                  <a:lnTo>
                    <a:pt x="72136" y="36576"/>
                  </a:lnTo>
                  <a:lnTo>
                    <a:pt x="38354" y="0"/>
                  </a:lnTo>
                  <a:close/>
                </a:path>
              </a:pathLst>
            </a:custGeom>
            <a:noFill/>
            <a:ln w="12687"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1D0A68E7-206C-4FA4-920A-C61EE86BEEC4}"/>
                </a:ext>
              </a:extLst>
            </p:cNvPr>
            <p:cNvSpPr/>
            <p:nvPr/>
          </p:nvSpPr>
          <p:spPr>
            <a:xfrm>
              <a:off x="2257932" y="5452617"/>
              <a:ext cx="79121" cy="78485"/>
            </a:xfrm>
            <a:custGeom>
              <a:avLst/>
              <a:gdLst>
                <a:gd name="connsiteX0" fmla="*/ 0 w 79121"/>
                <a:gd name="connsiteY0" fmla="*/ 38862 h 78485"/>
                <a:gd name="connsiteX1" fmla="*/ 36576 w 79121"/>
                <a:gd name="connsiteY1" fmla="*/ 78486 h 78485"/>
                <a:gd name="connsiteX2" fmla="*/ 79121 w 79121"/>
                <a:gd name="connsiteY2" fmla="*/ 39497 h 78485"/>
                <a:gd name="connsiteX3" fmla="*/ 42291 w 79121"/>
                <a:gd name="connsiteY3" fmla="*/ 0 h 78485"/>
              </a:gdLst>
              <a:ahLst/>
              <a:cxnLst>
                <a:cxn ang="0">
                  <a:pos x="connsiteX0" y="connsiteY0"/>
                </a:cxn>
                <a:cxn ang="0">
                  <a:pos x="connsiteX1" y="connsiteY1"/>
                </a:cxn>
                <a:cxn ang="0">
                  <a:pos x="connsiteX2" y="connsiteY2"/>
                </a:cxn>
                <a:cxn ang="0">
                  <a:pos x="connsiteX3" y="connsiteY3"/>
                </a:cxn>
              </a:cxnLst>
              <a:rect l="l" t="t" r="r" b="b"/>
              <a:pathLst>
                <a:path w="79121" h="78485">
                  <a:moveTo>
                    <a:pt x="0" y="38862"/>
                  </a:moveTo>
                  <a:lnTo>
                    <a:pt x="36576" y="78486"/>
                  </a:lnTo>
                  <a:lnTo>
                    <a:pt x="79121" y="39497"/>
                  </a:lnTo>
                  <a:cubicBezTo>
                    <a:pt x="66421" y="26797"/>
                    <a:pt x="54610" y="13081"/>
                    <a:pt x="42291" y="0"/>
                  </a:cubicBezTo>
                  <a:close/>
                </a:path>
              </a:pathLst>
            </a:custGeom>
            <a:noFill/>
            <a:ln w="12687"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2FB37500-36BE-413E-AA4C-D23AC3D9CF1D}"/>
                </a:ext>
              </a:extLst>
            </p:cNvPr>
            <p:cNvSpPr/>
            <p:nvPr/>
          </p:nvSpPr>
          <p:spPr>
            <a:xfrm>
              <a:off x="2412110" y="5456809"/>
              <a:ext cx="81153" cy="80009"/>
            </a:xfrm>
            <a:custGeom>
              <a:avLst/>
              <a:gdLst>
                <a:gd name="connsiteX0" fmla="*/ 0 w 81153"/>
                <a:gd name="connsiteY0" fmla="*/ 39497 h 80009"/>
                <a:gd name="connsiteX1" fmla="*/ 38100 w 81153"/>
                <a:gd name="connsiteY1" fmla="*/ 80010 h 80009"/>
                <a:gd name="connsiteX2" fmla="*/ 81153 w 81153"/>
                <a:gd name="connsiteY2" fmla="*/ 40005 h 80009"/>
                <a:gd name="connsiteX3" fmla="*/ 43815 w 81153"/>
                <a:gd name="connsiteY3" fmla="*/ 0 h 80009"/>
              </a:gdLst>
              <a:ahLst/>
              <a:cxnLst>
                <a:cxn ang="0">
                  <a:pos x="connsiteX0" y="connsiteY0"/>
                </a:cxn>
                <a:cxn ang="0">
                  <a:pos x="connsiteX1" y="connsiteY1"/>
                </a:cxn>
                <a:cxn ang="0">
                  <a:pos x="connsiteX2" y="connsiteY2"/>
                </a:cxn>
                <a:cxn ang="0">
                  <a:pos x="connsiteX3" y="connsiteY3"/>
                </a:cxn>
              </a:cxnLst>
              <a:rect l="l" t="t" r="r" b="b"/>
              <a:pathLst>
                <a:path w="81153" h="80009">
                  <a:moveTo>
                    <a:pt x="0" y="39497"/>
                  </a:moveTo>
                  <a:lnTo>
                    <a:pt x="38100" y="80010"/>
                  </a:lnTo>
                  <a:lnTo>
                    <a:pt x="81153" y="40005"/>
                  </a:lnTo>
                  <a:lnTo>
                    <a:pt x="43815" y="0"/>
                  </a:lnTo>
                  <a:close/>
                </a:path>
              </a:pathLst>
            </a:custGeom>
            <a:noFill/>
            <a:ln w="12687"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70A953D2-F24A-4BE1-A62B-15D2A11F6A4D}"/>
                </a:ext>
              </a:extLst>
            </p:cNvPr>
            <p:cNvSpPr/>
            <p:nvPr/>
          </p:nvSpPr>
          <p:spPr>
            <a:xfrm>
              <a:off x="2251075" y="5607177"/>
              <a:ext cx="77470" cy="77977"/>
            </a:xfrm>
            <a:custGeom>
              <a:avLst/>
              <a:gdLst>
                <a:gd name="connsiteX0" fmla="*/ 0 w 77470"/>
                <a:gd name="connsiteY0" fmla="*/ 36068 h 77977"/>
                <a:gd name="connsiteX1" fmla="*/ 38100 w 77470"/>
                <a:gd name="connsiteY1" fmla="*/ 77978 h 77977"/>
                <a:gd name="connsiteX2" fmla="*/ 77470 w 77470"/>
                <a:gd name="connsiteY2" fmla="*/ 41529 h 77977"/>
                <a:gd name="connsiteX3" fmla="*/ 39370 w 77470"/>
                <a:gd name="connsiteY3" fmla="*/ 0 h 77977"/>
              </a:gdLst>
              <a:ahLst/>
              <a:cxnLst>
                <a:cxn ang="0">
                  <a:pos x="connsiteX0" y="connsiteY0"/>
                </a:cxn>
                <a:cxn ang="0">
                  <a:pos x="connsiteX1" y="connsiteY1"/>
                </a:cxn>
                <a:cxn ang="0">
                  <a:pos x="connsiteX2" y="connsiteY2"/>
                </a:cxn>
                <a:cxn ang="0">
                  <a:pos x="connsiteX3" y="connsiteY3"/>
                </a:cxn>
              </a:cxnLst>
              <a:rect l="l" t="t" r="r" b="b"/>
              <a:pathLst>
                <a:path w="77470" h="77977">
                  <a:moveTo>
                    <a:pt x="0" y="36068"/>
                  </a:moveTo>
                  <a:lnTo>
                    <a:pt x="38100" y="77978"/>
                  </a:lnTo>
                  <a:lnTo>
                    <a:pt x="77470" y="41529"/>
                  </a:lnTo>
                  <a:lnTo>
                    <a:pt x="39370" y="0"/>
                  </a:lnTo>
                  <a:close/>
                </a:path>
              </a:pathLst>
            </a:custGeom>
            <a:noFill/>
            <a:ln w="12687"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5F975724-7FA3-45EA-9DC2-BD03A38D2B9B}"/>
                </a:ext>
              </a:extLst>
            </p:cNvPr>
            <p:cNvSpPr/>
            <p:nvPr/>
          </p:nvSpPr>
          <p:spPr>
            <a:xfrm>
              <a:off x="2330830" y="5531484"/>
              <a:ext cx="80517" cy="80136"/>
            </a:xfrm>
            <a:custGeom>
              <a:avLst/>
              <a:gdLst>
                <a:gd name="connsiteX0" fmla="*/ 0 w 80517"/>
                <a:gd name="connsiteY0" fmla="*/ 38989 h 80136"/>
                <a:gd name="connsiteX1" fmla="*/ 38100 w 80517"/>
                <a:gd name="connsiteY1" fmla="*/ 80137 h 80136"/>
                <a:gd name="connsiteX2" fmla="*/ 80518 w 80517"/>
                <a:gd name="connsiteY2" fmla="*/ 40767 h 80136"/>
                <a:gd name="connsiteX3" fmla="*/ 42418 w 80517"/>
                <a:gd name="connsiteY3" fmla="*/ 0 h 80136"/>
              </a:gdLst>
              <a:ahLst/>
              <a:cxnLst>
                <a:cxn ang="0">
                  <a:pos x="connsiteX0" y="connsiteY0"/>
                </a:cxn>
                <a:cxn ang="0">
                  <a:pos x="connsiteX1" y="connsiteY1"/>
                </a:cxn>
                <a:cxn ang="0">
                  <a:pos x="connsiteX2" y="connsiteY2"/>
                </a:cxn>
                <a:cxn ang="0">
                  <a:pos x="connsiteX3" y="connsiteY3"/>
                </a:cxn>
              </a:cxnLst>
              <a:rect l="l" t="t" r="r" b="b"/>
              <a:pathLst>
                <a:path w="80517" h="80136">
                  <a:moveTo>
                    <a:pt x="0" y="38989"/>
                  </a:moveTo>
                  <a:lnTo>
                    <a:pt x="38100" y="80137"/>
                  </a:lnTo>
                  <a:lnTo>
                    <a:pt x="80518" y="40767"/>
                  </a:lnTo>
                  <a:lnTo>
                    <a:pt x="42418" y="0"/>
                  </a:lnTo>
                  <a:close/>
                </a:path>
              </a:pathLst>
            </a:custGeom>
            <a:noFill/>
            <a:ln w="12687"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AC9D9BE2-0DB5-47C3-BEB1-04398D505046}"/>
                </a:ext>
              </a:extLst>
            </p:cNvPr>
            <p:cNvSpPr/>
            <p:nvPr/>
          </p:nvSpPr>
          <p:spPr>
            <a:xfrm>
              <a:off x="2496185" y="5386704"/>
              <a:ext cx="72770" cy="72644"/>
            </a:xfrm>
            <a:custGeom>
              <a:avLst/>
              <a:gdLst>
                <a:gd name="connsiteX0" fmla="*/ 0 w 72770"/>
                <a:gd name="connsiteY0" fmla="*/ 32893 h 72644"/>
                <a:gd name="connsiteX1" fmla="*/ 37084 w 72770"/>
                <a:gd name="connsiteY1" fmla="*/ 72644 h 72644"/>
                <a:gd name="connsiteX2" fmla="*/ 72771 w 72770"/>
                <a:gd name="connsiteY2" fmla="*/ 39370 h 72644"/>
                <a:gd name="connsiteX3" fmla="*/ 36068 w 72770"/>
                <a:gd name="connsiteY3" fmla="*/ 0 h 72644"/>
                <a:gd name="connsiteX4" fmla="*/ 0 w 72770"/>
                <a:gd name="connsiteY4" fmla="*/ 32893 h 7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70" h="72644">
                  <a:moveTo>
                    <a:pt x="0" y="32893"/>
                  </a:moveTo>
                  <a:lnTo>
                    <a:pt x="37084" y="72644"/>
                  </a:lnTo>
                  <a:lnTo>
                    <a:pt x="72771" y="39370"/>
                  </a:lnTo>
                  <a:cubicBezTo>
                    <a:pt x="60071" y="26670"/>
                    <a:pt x="48387" y="13081"/>
                    <a:pt x="36068" y="0"/>
                  </a:cubicBezTo>
                  <a:cubicBezTo>
                    <a:pt x="24257" y="10795"/>
                    <a:pt x="12319" y="21844"/>
                    <a:pt x="0" y="32893"/>
                  </a:cubicBezTo>
                  <a:close/>
                </a:path>
              </a:pathLst>
            </a:custGeom>
            <a:noFill/>
            <a:ln w="12687"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14B4A844-68D0-457F-9F49-B1C3B1020530}"/>
                </a:ext>
              </a:extLst>
            </p:cNvPr>
            <p:cNvSpPr/>
            <p:nvPr/>
          </p:nvSpPr>
          <p:spPr>
            <a:xfrm>
              <a:off x="2178430" y="5528309"/>
              <a:ext cx="75819" cy="75565"/>
            </a:xfrm>
            <a:custGeom>
              <a:avLst/>
              <a:gdLst>
                <a:gd name="connsiteX0" fmla="*/ 0 w 75819"/>
                <a:gd name="connsiteY0" fmla="*/ 36195 h 75565"/>
                <a:gd name="connsiteX1" fmla="*/ 36322 w 75819"/>
                <a:gd name="connsiteY1" fmla="*/ 75565 h 75565"/>
                <a:gd name="connsiteX2" fmla="*/ 75819 w 75819"/>
                <a:gd name="connsiteY2" fmla="*/ 39497 h 75565"/>
                <a:gd name="connsiteX3" fmla="*/ 39370 w 75819"/>
                <a:gd name="connsiteY3" fmla="*/ 0 h 75565"/>
              </a:gdLst>
              <a:ahLst/>
              <a:cxnLst>
                <a:cxn ang="0">
                  <a:pos x="connsiteX0" y="connsiteY0"/>
                </a:cxn>
                <a:cxn ang="0">
                  <a:pos x="connsiteX1" y="connsiteY1"/>
                </a:cxn>
                <a:cxn ang="0">
                  <a:pos x="connsiteX2" y="connsiteY2"/>
                </a:cxn>
                <a:cxn ang="0">
                  <a:pos x="connsiteX3" y="connsiteY3"/>
                </a:cxn>
              </a:cxnLst>
              <a:rect l="l" t="t" r="r" b="b"/>
              <a:pathLst>
                <a:path w="75819" h="75565">
                  <a:moveTo>
                    <a:pt x="0" y="36195"/>
                  </a:moveTo>
                  <a:cubicBezTo>
                    <a:pt x="12065" y="48895"/>
                    <a:pt x="24130" y="62484"/>
                    <a:pt x="36322" y="75565"/>
                  </a:cubicBezTo>
                  <a:lnTo>
                    <a:pt x="75819" y="39497"/>
                  </a:lnTo>
                  <a:cubicBezTo>
                    <a:pt x="63119" y="26797"/>
                    <a:pt x="51562" y="13081"/>
                    <a:pt x="39370" y="0"/>
                  </a:cubicBezTo>
                  <a:close/>
                </a:path>
              </a:pathLst>
            </a:custGeom>
            <a:noFill/>
            <a:ln w="12687"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5C17C568-2BA6-41C0-8B69-ADB48CC4CA46}"/>
                </a:ext>
              </a:extLst>
            </p:cNvPr>
            <p:cNvSpPr/>
            <p:nvPr/>
          </p:nvSpPr>
          <p:spPr>
            <a:xfrm>
              <a:off x="755015" y="3985640"/>
              <a:ext cx="71373" cy="70358"/>
            </a:xfrm>
            <a:custGeom>
              <a:avLst/>
              <a:gdLst>
                <a:gd name="connsiteX0" fmla="*/ 0 w 71373"/>
                <a:gd name="connsiteY0" fmla="*/ 34290 h 70358"/>
                <a:gd name="connsiteX1" fmla="*/ 33274 w 71373"/>
                <a:gd name="connsiteY1" fmla="*/ 70358 h 70358"/>
                <a:gd name="connsiteX2" fmla="*/ 71374 w 71373"/>
                <a:gd name="connsiteY2" fmla="*/ 36068 h 70358"/>
                <a:gd name="connsiteX3" fmla="*/ 38100 w 71373"/>
                <a:gd name="connsiteY3" fmla="*/ 0 h 70358"/>
              </a:gdLst>
              <a:ahLst/>
              <a:cxnLst>
                <a:cxn ang="0">
                  <a:pos x="connsiteX0" y="connsiteY0"/>
                </a:cxn>
                <a:cxn ang="0">
                  <a:pos x="connsiteX1" y="connsiteY1"/>
                </a:cxn>
                <a:cxn ang="0">
                  <a:pos x="connsiteX2" y="connsiteY2"/>
                </a:cxn>
                <a:cxn ang="0">
                  <a:pos x="connsiteX3" y="connsiteY3"/>
                </a:cxn>
              </a:cxnLst>
              <a:rect l="l" t="t" r="r" b="b"/>
              <a:pathLst>
                <a:path w="71373" h="70358">
                  <a:moveTo>
                    <a:pt x="0" y="34290"/>
                  </a:moveTo>
                  <a:lnTo>
                    <a:pt x="33274" y="70358"/>
                  </a:lnTo>
                  <a:lnTo>
                    <a:pt x="71374" y="36068"/>
                  </a:lnTo>
                  <a:lnTo>
                    <a:pt x="38100" y="0"/>
                  </a:lnTo>
                  <a:close/>
                </a:path>
              </a:pathLst>
            </a:custGeom>
            <a:noFill/>
            <a:ln w="12687" cap="flat">
              <a:noFill/>
              <a:prstDash val="solid"/>
              <a:miter/>
            </a:ln>
          </p:spPr>
          <p:txBody>
            <a:bodyPr rtlCol="0" anchor="ctr"/>
            <a:lstStyle/>
            <a:p>
              <a:endParaRPr lang="en-US" sz="1770"/>
            </a:p>
          </p:txBody>
        </p:sp>
        <p:sp>
          <p:nvSpPr>
            <p:cNvPr id="47" name="Freeform: Shape 46">
              <a:extLst>
                <a:ext uri="{FF2B5EF4-FFF2-40B4-BE49-F238E27FC236}">
                  <a16:creationId xmlns="" xmlns:a16="http://schemas.microsoft.com/office/drawing/2014/main" id="{2939E8C0-5E2B-4967-A6AD-FBFB6CFA6671}"/>
                </a:ext>
              </a:extLst>
            </p:cNvPr>
            <p:cNvSpPr/>
            <p:nvPr/>
          </p:nvSpPr>
          <p:spPr>
            <a:xfrm>
              <a:off x="2327275" y="5689727"/>
              <a:ext cx="73532" cy="73405"/>
            </a:xfrm>
            <a:custGeom>
              <a:avLst/>
              <a:gdLst>
                <a:gd name="connsiteX0" fmla="*/ 0 w 73532"/>
                <a:gd name="connsiteY0" fmla="*/ 36322 h 73405"/>
                <a:gd name="connsiteX1" fmla="*/ 34163 w 73532"/>
                <a:gd name="connsiteY1" fmla="*/ 73406 h 73405"/>
                <a:gd name="connsiteX2" fmla="*/ 73533 w 73532"/>
                <a:gd name="connsiteY2" fmla="*/ 36830 h 73405"/>
                <a:gd name="connsiteX3" fmla="*/ 39497 w 73532"/>
                <a:gd name="connsiteY3" fmla="*/ 0 h 73405"/>
              </a:gdLst>
              <a:ahLst/>
              <a:cxnLst>
                <a:cxn ang="0">
                  <a:pos x="connsiteX0" y="connsiteY0"/>
                </a:cxn>
                <a:cxn ang="0">
                  <a:pos x="connsiteX1" y="connsiteY1"/>
                </a:cxn>
                <a:cxn ang="0">
                  <a:pos x="connsiteX2" y="connsiteY2"/>
                </a:cxn>
                <a:cxn ang="0">
                  <a:pos x="connsiteX3" y="connsiteY3"/>
                </a:cxn>
              </a:cxnLst>
              <a:rect l="l" t="t" r="r" b="b"/>
              <a:pathLst>
                <a:path w="73532" h="73405">
                  <a:moveTo>
                    <a:pt x="0" y="36322"/>
                  </a:moveTo>
                  <a:lnTo>
                    <a:pt x="34163" y="73406"/>
                  </a:lnTo>
                  <a:lnTo>
                    <a:pt x="73533" y="36830"/>
                  </a:lnTo>
                  <a:lnTo>
                    <a:pt x="39497" y="0"/>
                  </a:lnTo>
                  <a:close/>
                </a:path>
              </a:pathLst>
            </a:custGeom>
            <a:noFill/>
            <a:ln w="12687" cap="flat">
              <a:noFill/>
              <a:prstDash val="solid"/>
              <a:miter/>
            </a:ln>
          </p:spPr>
          <p:txBody>
            <a:bodyPr rtlCol="0" anchor="ctr"/>
            <a:lstStyle/>
            <a:p>
              <a:endParaRPr lang="en-US" sz="1770"/>
            </a:p>
          </p:txBody>
        </p:sp>
        <p:sp>
          <p:nvSpPr>
            <p:cNvPr id="48" name="Freeform: Shape 47">
              <a:extLst>
                <a:ext uri="{FF2B5EF4-FFF2-40B4-BE49-F238E27FC236}">
                  <a16:creationId xmlns="" xmlns:a16="http://schemas.microsoft.com/office/drawing/2014/main" id="{BEB2DD3D-9CF3-4CA8-8CC7-68CBDDFB52E4}"/>
                </a:ext>
              </a:extLst>
            </p:cNvPr>
            <p:cNvSpPr/>
            <p:nvPr/>
          </p:nvSpPr>
          <p:spPr>
            <a:xfrm>
              <a:off x="2571495" y="5467222"/>
              <a:ext cx="69977" cy="69723"/>
            </a:xfrm>
            <a:custGeom>
              <a:avLst/>
              <a:gdLst>
                <a:gd name="connsiteX0" fmla="*/ 0 w 69977"/>
                <a:gd name="connsiteY0" fmla="*/ 33147 h 69723"/>
                <a:gd name="connsiteX1" fmla="*/ 34163 w 69977"/>
                <a:gd name="connsiteY1" fmla="*/ 69723 h 69723"/>
                <a:gd name="connsiteX2" fmla="*/ 69977 w 69977"/>
                <a:gd name="connsiteY2" fmla="*/ 36703 h 69723"/>
                <a:gd name="connsiteX3" fmla="*/ 35814 w 69977"/>
                <a:gd name="connsiteY3" fmla="*/ 0 h 69723"/>
              </a:gdLst>
              <a:ahLst/>
              <a:cxnLst>
                <a:cxn ang="0">
                  <a:pos x="connsiteX0" y="connsiteY0"/>
                </a:cxn>
                <a:cxn ang="0">
                  <a:pos x="connsiteX1" y="connsiteY1"/>
                </a:cxn>
                <a:cxn ang="0">
                  <a:pos x="connsiteX2" y="connsiteY2"/>
                </a:cxn>
                <a:cxn ang="0">
                  <a:pos x="connsiteX3" y="connsiteY3"/>
                </a:cxn>
              </a:cxnLst>
              <a:rect l="l" t="t" r="r" b="b"/>
              <a:pathLst>
                <a:path w="69977" h="69723">
                  <a:moveTo>
                    <a:pt x="0" y="33147"/>
                  </a:moveTo>
                  <a:lnTo>
                    <a:pt x="34163" y="69723"/>
                  </a:lnTo>
                  <a:lnTo>
                    <a:pt x="69977" y="36703"/>
                  </a:lnTo>
                  <a:lnTo>
                    <a:pt x="35814" y="0"/>
                  </a:lnTo>
                  <a:close/>
                </a:path>
              </a:pathLst>
            </a:custGeom>
            <a:noFill/>
            <a:ln w="12687" cap="flat">
              <a:noFill/>
              <a:prstDash val="solid"/>
              <a:miter/>
            </a:ln>
          </p:spPr>
          <p:txBody>
            <a:bodyPr rtlCol="0" anchor="ctr"/>
            <a:lstStyle/>
            <a:p>
              <a:endParaRPr lang="en-US" sz="1770"/>
            </a:p>
          </p:txBody>
        </p:sp>
        <p:sp>
          <p:nvSpPr>
            <p:cNvPr id="49" name="Freeform: Shape 48">
              <a:extLst>
                <a:ext uri="{FF2B5EF4-FFF2-40B4-BE49-F238E27FC236}">
                  <a16:creationId xmlns="" xmlns:a16="http://schemas.microsoft.com/office/drawing/2014/main" id="{A1E38A04-9200-4C85-B726-62574C4E24DD}"/>
                </a:ext>
              </a:extLst>
            </p:cNvPr>
            <p:cNvSpPr/>
            <p:nvPr/>
          </p:nvSpPr>
          <p:spPr>
            <a:xfrm>
              <a:off x="2338704" y="5377815"/>
              <a:ext cx="79883" cy="79120"/>
            </a:xfrm>
            <a:custGeom>
              <a:avLst/>
              <a:gdLst>
                <a:gd name="connsiteX0" fmla="*/ 0 w 79883"/>
                <a:gd name="connsiteY0" fmla="*/ 39370 h 79120"/>
                <a:gd name="connsiteX1" fmla="*/ 36830 w 79883"/>
                <a:gd name="connsiteY1" fmla="*/ 79121 h 79120"/>
                <a:gd name="connsiteX2" fmla="*/ 79883 w 79883"/>
                <a:gd name="connsiteY2" fmla="*/ 39751 h 79120"/>
                <a:gd name="connsiteX3" fmla="*/ 42799 w 79883"/>
                <a:gd name="connsiteY3" fmla="*/ 0 h 79120"/>
              </a:gdLst>
              <a:ahLst/>
              <a:cxnLst>
                <a:cxn ang="0">
                  <a:pos x="connsiteX0" y="connsiteY0"/>
                </a:cxn>
                <a:cxn ang="0">
                  <a:pos x="connsiteX1" y="connsiteY1"/>
                </a:cxn>
                <a:cxn ang="0">
                  <a:pos x="connsiteX2" y="connsiteY2"/>
                </a:cxn>
                <a:cxn ang="0">
                  <a:pos x="connsiteX3" y="connsiteY3"/>
                </a:cxn>
              </a:cxnLst>
              <a:rect l="l" t="t" r="r" b="b"/>
              <a:pathLst>
                <a:path w="79883" h="79120">
                  <a:moveTo>
                    <a:pt x="0" y="39370"/>
                  </a:moveTo>
                  <a:cubicBezTo>
                    <a:pt x="12357" y="52578"/>
                    <a:pt x="24638" y="65824"/>
                    <a:pt x="36830" y="79121"/>
                  </a:cubicBezTo>
                  <a:lnTo>
                    <a:pt x="79883" y="39751"/>
                  </a:lnTo>
                  <a:cubicBezTo>
                    <a:pt x="67183" y="27051"/>
                    <a:pt x="55245" y="13208"/>
                    <a:pt x="42799" y="0"/>
                  </a:cubicBezTo>
                  <a:close/>
                </a:path>
              </a:pathLst>
            </a:custGeom>
            <a:noFill/>
            <a:ln w="12687" cap="flat">
              <a:noFill/>
              <a:prstDash val="solid"/>
              <a:miter/>
            </a:ln>
          </p:spPr>
          <p:txBody>
            <a:bodyPr rtlCol="0" anchor="ctr"/>
            <a:lstStyle/>
            <a:p>
              <a:endParaRPr lang="en-US" sz="1770"/>
            </a:p>
          </p:txBody>
        </p:sp>
        <p:sp>
          <p:nvSpPr>
            <p:cNvPr id="50" name="Freeform: Shape 49">
              <a:extLst>
                <a:ext uri="{FF2B5EF4-FFF2-40B4-BE49-F238E27FC236}">
                  <a16:creationId xmlns="" xmlns:a16="http://schemas.microsoft.com/office/drawing/2014/main" id="{B1A87C11-B9AF-4ACF-9A8D-9AD411C1BFC8}"/>
                </a:ext>
              </a:extLst>
            </p:cNvPr>
            <p:cNvSpPr/>
            <p:nvPr/>
          </p:nvSpPr>
          <p:spPr>
            <a:xfrm>
              <a:off x="2406776" y="5613272"/>
              <a:ext cx="76708" cy="76327"/>
            </a:xfrm>
            <a:custGeom>
              <a:avLst/>
              <a:gdLst>
                <a:gd name="connsiteX0" fmla="*/ 0 w 76708"/>
                <a:gd name="connsiteY0" fmla="*/ 39370 h 76327"/>
                <a:gd name="connsiteX1" fmla="*/ 34036 w 76708"/>
                <a:gd name="connsiteY1" fmla="*/ 76327 h 76327"/>
                <a:gd name="connsiteX2" fmla="*/ 76708 w 76708"/>
                <a:gd name="connsiteY2" fmla="*/ 36830 h 76327"/>
                <a:gd name="connsiteX3" fmla="*/ 42545 w 76708"/>
                <a:gd name="connsiteY3" fmla="*/ 0 h 76327"/>
              </a:gdLst>
              <a:ahLst/>
              <a:cxnLst>
                <a:cxn ang="0">
                  <a:pos x="connsiteX0" y="connsiteY0"/>
                </a:cxn>
                <a:cxn ang="0">
                  <a:pos x="connsiteX1" y="connsiteY1"/>
                </a:cxn>
                <a:cxn ang="0">
                  <a:pos x="connsiteX2" y="connsiteY2"/>
                </a:cxn>
                <a:cxn ang="0">
                  <a:pos x="connsiteX3" y="connsiteY3"/>
                </a:cxn>
              </a:cxnLst>
              <a:rect l="l" t="t" r="r" b="b"/>
              <a:pathLst>
                <a:path w="76708" h="76327">
                  <a:moveTo>
                    <a:pt x="0" y="39370"/>
                  </a:moveTo>
                  <a:lnTo>
                    <a:pt x="34036" y="76327"/>
                  </a:lnTo>
                  <a:lnTo>
                    <a:pt x="76708" y="36830"/>
                  </a:lnTo>
                  <a:lnTo>
                    <a:pt x="42545" y="0"/>
                  </a:lnTo>
                  <a:close/>
                </a:path>
              </a:pathLst>
            </a:custGeom>
            <a:noFill/>
            <a:ln w="12687" cap="flat">
              <a:noFill/>
              <a:prstDash val="solid"/>
              <a:miter/>
            </a:ln>
          </p:spPr>
          <p:txBody>
            <a:bodyPr rtlCol="0" anchor="ctr"/>
            <a:lstStyle/>
            <a:p>
              <a:endParaRPr lang="en-US" sz="1770"/>
            </a:p>
          </p:txBody>
        </p:sp>
        <p:sp>
          <p:nvSpPr>
            <p:cNvPr id="51" name="Freeform: Shape 50">
              <a:extLst>
                <a:ext uri="{FF2B5EF4-FFF2-40B4-BE49-F238E27FC236}">
                  <a16:creationId xmlns="" xmlns:a16="http://schemas.microsoft.com/office/drawing/2014/main" id="{3D953385-A1DB-4380-B34A-3E9D96C91746}"/>
                </a:ext>
              </a:extLst>
            </p:cNvPr>
            <p:cNvSpPr/>
            <p:nvPr/>
          </p:nvSpPr>
          <p:spPr>
            <a:xfrm>
              <a:off x="2487802" y="5537834"/>
              <a:ext cx="77470" cy="76708"/>
            </a:xfrm>
            <a:custGeom>
              <a:avLst/>
              <a:gdLst>
                <a:gd name="connsiteX0" fmla="*/ 0 w 77470"/>
                <a:gd name="connsiteY0" fmla="*/ 40005 h 76708"/>
                <a:gd name="connsiteX1" fmla="*/ 34036 w 77470"/>
                <a:gd name="connsiteY1" fmla="*/ 76708 h 76708"/>
                <a:gd name="connsiteX2" fmla="*/ 77470 w 77470"/>
                <a:gd name="connsiteY2" fmla="*/ 36576 h 76708"/>
                <a:gd name="connsiteX3" fmla="*/ 43180 w 77470"/>
                <a:gd name="connsiteY3" fmla="*/ 0 h 76708"/>
              </a:gdLst>
              <a:ahLst/>
              <a:cxnLst>
                <a:cxn ang="0">
                  <a:pos x="connsiteX0" y="connsiteY0"/>
                </a:cxn>
                <a:cxn ang="0">
                  <a:pos x="connsiteX1" y="connsiteY1"/>
                </a:cxn>
                <a:cxn ang="0">
                  <a:pos x="connsiteX2" y="connsiteY2"/>
                </a:cxn>
                <a:cxn ang="0">
                  <a:pos x="connsiteX3" y="connsiteY3"/>
                </a:cxn>
              </a:cxnLst>
              <a:rect l="l" t="t" r="r" b="b"/>
              <a:pathLst>
                <a:path w="77470" h="76708">
                  <a:moveTo>
                    <a:pt x="0" y="40005"/>
                  </a:moveTo>
                  <a:lnTo>
                    <a:pt x="34036" y="76708"/>
                  </a:lnTo>
                  <a:lnTo>
                    <a:pt x="77470" y="36576"/>
                  </a:lnTo>
                  <a:lnTo>
                    <a:pt x="43180" y="0"/>
                  </a:lnTo>
                  <a:close/>
                </a:path>
              </a:pathLst>
            </a:custGeom>
            <a:noFill/>
            <a:ln w="12687" cap="flat">
              <a:noFill/>
              <a:prstDash val="solid"/>
              <a:miter/>
            </a:ln>
          </p:spPr>
          <p:txBody>
            <a:bodyPr rtlCol="0" anchor="ctr"/>
            <a:lstStyle/>
            <a:p>
              <a:endParaRPr lang="en-US" sz="1770"/>
            </a:p>
          </p:txBody>
        </p:sp>
        <p:sp>
          <p:nvSpPr>
            <p:cNvPr id="52" name="Freeform: Shape 51">
              <a:extLst>
                <a:ext uri="{FF2B5EF4-FFF2-40B4-BE49-F238E27FC236}">
                  <a16:creationId xmlns="" xmlns:a16="http://schemas.microsoft.com/office/drawing/2014/main" id="{C48574D4-4E20-4AEA-BFE0-61CF3D3E432E}"/>
                </a:ext>
              </a:extLst>
            </p:cNvPr>
            <p:cNvSpPr/>
            <p:nvPr/>
          </p:nvSpPr>
          <p:spPr>
            <a:xfrm>
              <a:off x="2351023" y="5230876"/>
              <a:ext cx="72390" cy="71882"/>
            </a:xfrm>
            <a:custGeom>
              <a:avLst/>
              <a:gdLst>
                <a:gd name="connsiteX0" fmla="*/ 0 w 72390"/>
                <a:gd name="connsiteY0" fmla="*/ 33020 h 71882"/>
                <a:gd name="connsiteX1" fmla="*/ 36195 w 72390"/>
                <a:gd name="connsiteY1" fmla="*/ 71882 h 71882"/>
                <a:gd name="connsiteX2" fmla="*/ 72390 w 72390"/>
                <a:gd name="connsiteY2" fmla="*/ 38862 h 71882"/>
                <a:gd name="connsiteX3" fmla="*/ 36195 w 72390"/>
                <a:gd name="connsiteY3" fmla="*/ 0 h 71882"/>
              </a:gdLst>
              <a:ahLst/>
              <a:cxnLst>
                <a:cxn ang="0">
                  <a:pos x="connsiteX0" y="connsiteY0"/>
                </a:cxn>
                <a:cxn ang="0">
                  <a:pos x="connsiteX1" y="connsiteY1"/>
                </a:cxn>
                <a:cxn ang="0">
                  <a:pos x="connsiteX2" y="connsiteY2"/>
                </a:cxn>
                <a:cxn ang="0">
                  <a:pos x="connsiteX3" y="connsiteY3"/>
                </a:cxn>
              </a:cxnLst>
              <a:rect l="l" t="t" r="r" b="b"/>
              <a:pathLst>
                <a:path w="72390" h="71882">
                  <a:moveTo>
                    <a:pt x="0" y="33020"/>
                  </a:moveTo>
                  <a:lnTo>
                    <a:pt x="36195" y="71882"/>
                  </a:lnTo>
                  <a:lnTo>
                    <a:pt x="72390" y="38862"/>
                  </a:lnTo>
                  <a:cubicBezTo>
                    <a:pt x="59690" y="26162"/>
                    <a:pt x="48260" y="13462"/>
                    <a:pt x="36195" y="0"/>
                  </a:cubicBezTo>
                  <a:close/>
                </a:path>
              </a:pathLst>
            </a:custGeom>
            <a:noFill/>
            <a:ln w="12687" cap="flat">
              <a:noFill/>
              <a:prstDash val="solid"/>
              <a:miter/>
            </a:ln>
          </p:spPr>
          <p:txBody>
            <a:bodyPr rtlCol="0" anchor="ctr"/>
            <a:lstStyle/>
            <a:p>
              <a:endParaRPr lang="en-US" sz="1770"/>
            </a:p>
          </p:txBody>
        </p:sp>
        <p:sp>
          <p:nvSpPr>
            <p:cNvPr id="53" name="Freeform: Shape 52">
              <a:extLst>
                <a:ext uri="{FF2B5EF4-FFF2-40B4-BE49-F238E27FC236}">
                  <a16:creationId xmlns="" xmlns:a16="http://schemas.microsoft.com/office/drawing/2014/main" id="{EE452C9A-6859-4A85-AB0A-A93C1EB4CA1E}"/>
                </a:ext>
              </a:extLst>
            </p:cNvPr>
            <p:cNvSpPr/>
            <p:nvPr/>
          </p:nvSpPr>
          <p:spPr>
            <a:xfrm>
              <a:off x="1116075" y="4219447"/>
              <a:ext cx="1074800" cy="1153795"/>
            </a:xfrm>
            <a:custGeom>
              <a:avLst/>
              <a:gdLst>
                <a:gd name="connsiteX0" fmla="*/ 0 w 1074800"/>
                <a:gd name="connsiteY0" fmla="*/ 36195 h 1153795"/>
                <a:gd name="connsiteX1" fmla="*/ 1032637 w 1074800"/>
                <a:gd name="connsiteY1" fmla="*/ 1153795 h 1153795"/>
                <a:gd name="connsiteX2" fmla="*/ 1074801 w 1074800"/>
                <a:gd name="connsiteY2" fmla="*/ 1115695 h 1153795"/>
                <a:gd name="connsiteX3" fmla="*/ 39624 w 1074800"/>
                <a:gd name="connsiteY3" fmla="*/ 0 h 1153795"/>
              </a:gdLst>
              <a:ahLst/>
              <a:cxnLst>
                <a:cxn ang="0">
                  <a:pos x="connsiteX0" y="connsiteY0"/>
                </a:cxn>
                <a:cxn ang="0">
                  <a:pos x="connsiteX1" y="connsiteY1"/>
                </a:cxn>
                <a:cxn ang="0">
                  <a:pos x="connsiteX2" y="connsiteY2"/>
                </a:cxn>
                <a:cxn ang="0">
                  <a:pos x="connsiteX3" y="connsiteY3"/>
                </a:cxn>
              </a:cxnLst>
              <a:rect l="l" t="t" r="r" b="b"/>
              <a:pathLst>
                <a:path w="1074800" h="1153795">
                  <a:moveTo>
                    <a:pt x="0" y="36195"/>
                  </a:moveTo>
                  <a:cubicBezTo>
                    <a:pt x="282956" y="342138"/>
                    <a:pt x="647700" y="737108"/>
                    <a:pt x="1032637" y="1153795"/>
                  </a:cubicBezTo>
                  <a:lnTo>
                    <a:pt x="1074801" y="1115695"/>
                  </a:lnTo>
                  <a:cubicBezTo>
                    <a:pt x="685800" y="695452"/>
                    <a:pt x="319786" y="301752"/>
                    <a:pt x="39624" y="0"/>
                  </a:cubicBezTo>
                  <a:close/>
                </a:path>
              </a:pathLst>
            </a:custGeom>
            <a:noFill/>
            <a:ln w="12687" cap="flat">
              <a:noFill/>
              <a:prstDash val="solid"/>
              <a:miter/>
            </a:ln>
          </p:spPr>
          <p:txBody>
            <a:bodyPr rtlCol="0" anchor="ctr"/>
            <a:lstStyle/>
            <a:p>
              <a:endParaRPr lang="en-US" sz="1770"/>
            </a:p>
          </p:txBody>
        </p:sp>
        <p:sp>
          <p:nvSpPr>
            <p:cNvPr id="54" name="Freeform: Shape 53">
              <a:extLst>
                <a:ext uri="{FF2B5EF4-FFF2-40B4-BE49-F238E27FC236}">
                  <a16:creationId xmlns="" xmlns:a16="http://schemas.microsoft.com/office/drawing/2014/main" id="{43E44DD1-C749-4CED-A70C-66B2CECAB72A}"/>
                </a:ext>
              </a:extLst>
            </p:cNvPr>
            <p:cNvSpPr/>
            <p:nvPr/>
          </p:nvSpPr>
          <p:spPr>
            <a:xfrm>
              <a:off x="1275461" y="4076700"/>
              <a:ext cx="1074038" cy="1146683"/>
            </a:xfrm>
            <a:custGeom>
              <a:avLst/>
              <a:gdLst>
                <a:gd name="connsiteX0" fmla="*/ 0 w 1074038"/>
                <a:gd name="connsiteY0" fmla="*/ 33782 h 1146683"/>
                <a:gd name="connsiteX1" fmla="*/ 1037844 w 1074038"/>
                <a:gd name="connsiteY1" fmla="*/ 1146683 h 1146683"/>
                <a:gd name="connsiteX2" fmla="*/ 1074039 w 1074038"/>
                <a:gd name="connsiteY2" fmla="*/ 1113663 h 1146683"/>
                <a:gd name="connsiteX3" fmla="*/ 36830 w 1074038"/>
                <a:gd name="connsiteY3" fmla="*/ 0 h 1146683"/>
              </a:gdLst>
              <a:ahLst/>
              <a:cxnLst>
                <a:cxn ang="0">
                  <a:pos x="connsiteX0" y="connsiteY0"/>
                </a:cxn>
                <a:cxn ang="0">
                  <a:pos x="connsiteX1" y="connsiteY1"/>
                </a:cxn>
                <a:cxn ang="0">
                  <a:pos x="connsiteX2" y="connsiteY2"/>
                </a:cxn>
                <a:cxn ang="0">
                  <a:pos x="connsiteX3" y="connsiteY3"/>
                </a:cxn>
              </a:cxnLst>
              <a:rect l="l" t="t" r="r" b="b"/>
              <a:pathLst>
                <a:path w="1074038" h="1146683">
                  <a:moveTo>
                    <a:pt x="0" y="33782"/>
                  </a:moveTo>
                  <a:lnTo>
                    <a:pt x="1037844" y="1146683"/>
                  </a:lnTo>
                  <a:lnTo>
                    <a:pt x="1074039" y="1113663"/>
                  </a:lnTo>
                  <a:lnTo>
                    <a:pt x="36830" y="0"/>
                  </a:lnTo>
                  <a:close/>
                </a:path>
              </a:pathLst>
            </a:custGeom>
            <a:noFill/>
            <a:ln w="12687" cap="flat">
              <a:noFill/>
              <a:prstDash val="solid"/>
              <a:miter/>
            </a:ln>
          </p:spPr>
          <p:txBody>
            <a:bodyPr rtlCol="0" anchor="ctr"/>
            <a:lstStyle/>
            <a:p>
              <a:endParaRPr lang="en-US" sz="1770"/>
            </a:p>
          </p:txBody>
        </p:sp>
        <p:sp>
          <p:nvSpPr>
            <p:cNvPr id="55" name="Freeform: Shape 54">
              <a:extLst>
                <a:ext uri="{FF2B5EF4-FFF2-40B4-BE49-F238E27FC236}">
                  <a16:creationId xmlns="" xmlns:a16="http://schemas.microsoft.com/office/drawing/2014/main" id="{03C59CDE-31E4-4E6C-9289-A0B0ECA9DDF9}"/>
                </a:ext>
              </a:extLst>
            </p:cNvPr>
            <p:cNvSpPr/>
            <p:nvPr/>
          </p:nvSpPr>
          <p:spPr>
            <a:xfrm>
              <a:off x="2422398" y="5307329"/>
              <a:ext cx="73151" cy="72898"/>
            </a:xfrm>
            <a:custGeom>
              <a:avLst/>
              <a:gdLst>
                <a:gd name="connsiteX0" fmla="*/ 0 w 73151"/>
                <a:gd name="connsiteY0" fmla="*/ 33020 h 72898"/>
                <a:gd name="connsiteX1" fmla="*/ 37084 w 73151"/>
                <a:gd name="connsiteY1" fmla="*/ 72898 h 72898"/>
                <a:gd name="connsiteX2" fmla="*/ 73152 w 73151"/>
                <a:gd name="connsiteY2" fmla="*/ 39878 h 72898"/>
                <a:gd name="connsiteX3" fmla="*/ 35941 w 73151"/>
                <a:gd name="connsiteY3" fmla="*/ 0 h 72898"/>
              </a:gdLst>
              <a:ahLst/>
              <a:cxnLst>
                <a:cxn ang="0">
                  <a:pos x="connsiteX0" y="connsiteY0"/>
                </a:cxn>
                <a:cxn ang="0">
                  <a:pos x="connsiteX1" y="connsiteY1"/>
                </a:cxn>
                <a:cxn ang="0">
                  <a:pos x="connsiteX2" y="connsiteY2"/>
                </a:cxn>
                <a:cxn ang="0">
                  <a:pos x="connsiteX3" y="connsiteY3"/>
                </a:cxn>
              </a:cxnLst>
              <a:rect l="l" t="t" r="r" b="b"/>
              <a:pathLst>
                <a:path w="73151" h="72898">
                  <a:moveTo>
                    <a:pt x="0" y="33020"/>
                  </a:moveTo>
                  <a:lnTo>
                    <a:pt x="37084" y="72898"/>
                  </a:lnTo>
                  <a:cubicBezTo>
                    <a:pt x="49784" y="61722"/>
                    <a:pt x="61214" y="50673"/>
                    <a:pt x="73152" y="39878"/>
                  </a:cubicBezTo>
                  <a:lnTo>
                    <a:pt x="35941" y="0"/>
                  </a:lnTo>
                  <a:close/>
                </a:path>
              </a:pathLst>
            </a:custGeom>
            <a:noFill/>
            <a:ln w="12687" cap="flat">
              <a:noFill/>
              <a:prstDash val="solid"/>
              <a:miter/>
            </a:ln>
          </p:spPr>
          <p:txBody>
            <a:bodyPr rtlCol="0" anchor="ctr"/>
            <a:lstStyle/>
            <a:p>
              <a:endParaRPr lang="en-US" sz="1770"/>
            </a:p>
          </p:txBody>
        </p:sp>
        <p:sp>
          <p:nvSpPr>
            <p:cNvPr id="56" name="Freeform: Shape 55">
              <a:extLst>
                <a:ext uri="{FF2B5EF4-FFF2-40B4-BE49-F238E27FC236}">
                  <a16:creationId xmlns="" xmlns:a16="http://schemas.microsoft.com/office/drawing/2014/main" id="{AE5B67FC-27F3-4549-A5F3-587C48D1B604}"/>
                </a:ext>
              </a:extLst>
            </p:cNvPr>
            <p:cNvSpPr/>
            <p:nvPr/>
          </p:nvSpPr>
          <p:spPr>
            <a:xfrm>
              <a:off x="964438" y="4212335"/>
              <a:ext cx="76200" cy="75310"/>
            </a:xfrm>
            <a:custGeom>
              <a:avLst/>
              <a:gdLst>
                <a:gd name="connsiteX0" fmla="*/ 0 w 76200"/>
                <a:gd name="connsiteY0" fmla="*/ 34671 h 75310"/>
                <a:gd name="connsiteX1" fmla="*/ 38100 w 76200"/>
                <a:gd name="connsiteY1" fmla="*/ 75311 h 75310"/>
                <a:gd name="connsiteX2" fmla="*/ 76200 w 76200"/>
                <a:gd name="connsiteY2" fmla="*/ 40386 h 75310"/>
                <a:gd name="connsiteX3" fmla="*/ 38862 w 76200"/>
                <a:gd name="connsiteY3" fmla="*/ 0 h 75310"/>
              </a:gdLst>
              <a:ahLst/>
              <a:cxnLst>
                <a:cxn ang="0">
                  <a:pos x="connsiteX0" y="connsiteY0"/>
                </a:cxn>
                <a:cxn ang="0">
                  <a:pos x="connsiteX1" y="connsiteY1"/>
                </a:cxn>
                <a:cxn ang="0">
                  <a:pos x="connsiteX2" y="connsiteY2"/>
                </a:cxn>
                <a:cxn ang="0">
                  <a:pos x="connsiteX3" y="connsiteY3"/>
                </a:cxn>
              </a:cxnLst>
              <a:rect l="l" t="t" r="r" b="b"/>
              <a:pathLst>
                <a:path w="76200" h="75310">
                  <a:moveTo>
                    <a:pt x="0" y="34671"/>
                  </a:moveTo>
                  <a:lnTo>
                    <a:pt x="38100" y="75311"/>
                  </a:lnTo>
                  <a:lnTo>
                    <a:pt x="76200" y="40386"/>
                  </a:lnTo>
                  <a:cubicBezTo>
                    <a:pt x="63500" y="26797"/>
                    <a:pt x="50800" y="13335"/>
                    <a:pt x="38862" y="0"/>
                  </a:cubicBezTo>
                  <a:close/>
                </a:path>
              </a:pathLst>
            </a:custGeom>
            <a:noFill/>
            <a:ln w="12687" cap="flat">
              <a:noFill/>
              <a:prstDash val="solid"/>
              <a:miter/>
            </a:ln>
          </p:spPr>
          <p:txBody>
            <a:bodyPr rtlCol="0" anchor="ctr"/>
            <a:lstStyle/>
            <a:p>
              <a:endParaRPr lang="en-US" sz="1770"/>
            </a:p>
          </p:txBody>
        </p:sp>
        <p:sp>
          <p:nvSpPr>
            <p:cNvPr id="57" name="Freeform: Shape 56">
              <a:extLst>
                <a:ext uri="{FF2B5EF4-FFF2-40B4-BE49-F238E27FC236}">
                  <a16:creationId xmlns="" xmlns:a16="http://schemas.microsoft.com/office/drawing/2014/main" id="{1436943A-27F1-4060-95EC-C9A2A93AFC85}"/>
                </a:ext>
              </a:extLst>
            </p:cNvPr>
            <p:cNvSpPr/>
            <p:nvPr/>
          </p:nvSpPr>
          <p:spPr>
            <a:xfrm>
              <a:off x="1042669" y="4140200"/>
              <a:ext cx="76580" cy="76200"/>
            </a:xfrm>
            <a:custGeom>
              <a:avLst/>
              <a:gdLst>
                <a:gd name="connsiteX0" fmla="*/ 0 w 76580"/>
                <a:gd name="connsiteY0" fmla="*/ 36195 h 76200"/>
                <a:gd name="connsiteX1" fmla="*/ 36830 w 76580"/>
                <a:gd name="connsiteY1" fmla="*/ 76200 h 76200"/>
                <a:gd name="connsiteX2" fmla="*/ 76581 w 76580"/>
                <a:gd name="connsiteY2" fmla="*/ 40005 h 76200"/>
                <a:gd name="connsiteX3" fmla="*/ 39878 w 76580"/>
                <a:gd name="connsiteY3" fmla="*/ 0 h 76200"/>
              </a:gdLst>
              <a:ahLst/>
              <a:cxnLst>
                <a:cxn ang="0">
                  <a:pos x="connsiteX0" y="connsiteY0"/>
                </a:cxn>
                <a:cxn ang="0">
                  <a:pos x="connsiteX1" y="connsiteY1"/>
                </a:cxn>
                <a:cxn ang="0">
                  <a:pos x="connsiteX2" y="connsiteY2"/>
                </a:cxn>
                <a:cxn ang="0">
                  <a:pos x="connsiteX3" y="connsiteY3"/>
                </a:cxn>
              </a:cxnLst>
              <a:rect l="l" t="t" r="r" b="b"/>
              <a:pathLst>
                <a:path w="76580" h="76200">
                  <a:moveTo>
                    <a:pt x="0" y="36195"/>
                  </a:moveTo>
                  <a:lnTo>
                    <a:pt x="36830" y="76200"/>
                  </a:lnTo>
                  <a:lnTo>
                    <a:pt x="76581" y="40005"/>
                  </a:lnTo>
                  <a:lnTo>
                    <a:pt x="39878" y="0"/>
                  </a:lnTo>
                  <a:close/>
                </a:path>
              </a:pathLst>
            </a:custGeom>
            <a:noFill/>
            <a:ln w="12687" cap="flat">
              <a:noFill/>
              <a:prstDash val="solid"/>
              <a:miter/>
            </a:ln>
          </p:spPr>
          <p:txBody>
            <a:bodyPr rtlCol="0" anchor="ctr"/>
            <a:lstStyle/>
            <a:p>
              <a:endParaRPr lang="en-US" sz="1770"/>
            </a:p>
          </p:txBody>
        </p:sp>
        <p:sp>
          <p:nvSpPr>
            <p:cNvPr id="58" name="Freeform: Shape 57">
              <a:extLst>
                <a:ext uri="{FF2B5EF4-FFF2-40B4-BE49-F238E27FC236}">
                  <a16:creationId xmlns="" xmlns:a16="http://schemas.microsoft.com/office/drawing/2014/main" id="{43E9FA14-DDF5-4E03-BEF1-1DBC493DAB84}"/>
                </a:ext>
              </a:extLst>
            </p:cNvPr>
            <p:cNvSpPr/>
            <p:nvPr/>
          </p:nvSpPr>
          <p:spPr>
            <a:xfrm>
              <a:off x="1194561" y="4150359"/>
              <a:ext cx="1077595" cy="1149096"/>
            </a:xfrm>
            <a:custGeom>
              <a:avLst/>
              <a:gdLst>
                <a:gd name="connsiteX0" fmla="*/ 0 w 1077595"/>
                <a:gd name="connsiteY0" fmla="*/ 33782 h 1149096"/>
                <a:gd name="connsiteX1" fmla="*/ 1035050 w 1077595"/>
                <a:gd name="connsiteY1" fmla="*/ 1149096 h 1149096"/>
                <a:gd name="connsiteX2" fmla="*/ 1077595 w 1077595"/>
                <a:gd name="connsiteY2" fmla="*/ 1110996 h 1149096"/>
                <a:gd name="connsiteX3" fmla="*/ 37719 w 1077595"/>
                <a:gd name="connsiteY3" fmla="*/ 0 h 1149096"/>
              </a:gdLst>
              <a:ahLst/>
              <a:cxnLst>
                <a:cxn ang="0">
                  <a:pos x="connsiteX0" y="connsiteY0"/>
                </a:cxn>
                <a:cxn ang="0">
                  <a:pos x="connsiteX1" y="connsiteY1"/>
                </a:cxn>
                <a:cxn ang="0">
                  <a:pos x="connsiteX2" y="connsiteY2"/>
                </a:cxn>
                <a:cxn ang="0">
                  <a:pos x="connsiteX3" y="connsiteY3"/>
                </a:cxn>
              </a:cxnLst>
              <a:rect l="l" t="t" r="r" b="b"/>
              <a:pathLst>
                <a:path w="1077595" h="1149096">
                  <a:moveTo>
                    <a:pt x="0" y="33782"/>
                  </a:moveTo>
                  <a:cubicBezTo>
                    <a:pt x="283337" y="338582"/>
                    <a:pt x="648462" y="732282"/>
                    <a:pt x="1035050" y="1149096"/>
                  </a:cubicBezTo>
                  <a:lnTo>
                    <a:pt x="1077595" y="1110996"/>
                  </a:lnTo>
                  <a:cubicBezTo>
                    <a:pt x="690880" y="697357"/>
                    <a:pt x="325374" y="306705"/>
                    <a:pt x="37719" y="0"/>
                  </a:cubicBezTo>
                  <a:close/>
                </a:path>
              </a:pathLst>
            </a:custGeom>
            <a:noFill/>
            <a:ln w="12687" cap="flat">
              <a:noFill/>
              <a:prstDash val="solid"/>
              <a:miter/>
            </a:ln>
          </p:spPr>
          <p:txBody>
            <a:bodyPr rtlCol="0" anchor="ctr"/>
            <a:lstStyle/>
            <a:p>
              <a:endParaRPr lang="en-US" sz="1770"/>
            </a:p>
          </p:txBody>
        </p:sp>
        <p:sp>
          <p:nvSpPr>
            <p:cNvPr id="59" name="Freeform: Shape 58">
              <a:extLst>
                <a:ext uri="{FF2B5EF4-FFF2-40B4-BE49-F238E27FC236}">
                  <a16:creationId xmlns="" xmlns:a16="http://schemas.microsoft.com/office/drawing/2014/main" id="{8A1E40C6-CA45-44A1-BB3C-8366AC88458B}"/>
                </a:ext>
              </a:extLst>
            </p:cNvPr>
            <p:cNvSpPr/>
            <p:nvPr/>
          </p:nvSpPr>
          <p:spPr>
            <a:xfrm>
              <a:off x="2106295" y="5450204"/>
              <a:ext cx="75819" cy="75691"/>
            </a:xfrm>
            <a:custGeom>
              <a:avLst/>
              <a:gdLst>
                <a:gd name="connsiteX0" fmla="*/ 0 w 75819"/>
                <a:gd name="connsiteY0" fmla="*/ 36195 h 75691"/>
                <a:gd name="connsiteX1" fmla="*/ 36449 w 75819"/>
                <a:gd name="connsiteY1" fmla="*/ 75692 h 75691"/>
                <a:gd name="connsiteX2" fmla="*/ 75819 w 75819"/>
                <a:gd name="connsiteY2" fmla="*/ 39751 h 75691"/>
                <a:gd name="connsiteX3" fmla="*/ 40005 w 75819"/>
                <a:gd name="connsiteY3" fmla="*/ 0 h 75691"/>
              </a:gdLst>
              <a:ahLst/>
              <a:cxnLst>
                <a:cxn ang="0">
                  <a:pos x="connsiteX0" y="connsiteY0"/>
                </a:cxn>
                <a:cxn ang="0">
                  <a:pos x="connsiteX1" y="connsiteY1"/>
                </a:cxn>
                <a:cxn ang="0">
                  <a:pos x="connsiteX2" y="connsiteY2"/>
                </a:cxn>
                <a:cxn ang="0">
                  <a:pos x="connsiteX3" y="connsiteY3"/>
                </a:cxn>
              </a:cxnLst>
              <a:rect l="l" t="t" r="r" b="b"/>
              <a:pathLst>
                <a:path w="75819" h="75691">
                  <a:moveTo>
                    <a:pt x="0" y="36195"/>
                  </a:moveTo>
                  <a:cubicBezTo>
                    <a:pt x="12700" y="48895"/>
                    <a:pt x="24257" y="62484"/>
                    <a:pt x="36449" y="75692"/>
                  </a:cubicBezTo>
                  <a:lnTo>
                    <a:pt x="75819" y="39751"/>
                  </a:lnTo>
                  <a:lnTo>
                    <a:pt x="40005" y="0"/>
                  </a:lnTo>
                  <a:close/>
                </a:path>
              </a:pathLst>
            </a:custGeom>
            <a:noFill/>
            <a:ln w="12687" cap="flat">
              <a:noFill/>
              <a:prstDash val="solid"/>
              <a:miter/>
            </a:ln>
          </p:spPr>
          <p:txBody>
            <a:bodyPr rtlCol="0" anchor="ctr"/>
            <a:lstStyle/>
            <a:p>
              <a:endParaRPr lang="en-US" sz="1770"/>
            </a:p>
          </p:txBody>
        </p:sp>
        <p:sp>
          <p:nvSpPr>
            <p:cNvPr id="60" name="Freeform: Shape 59">
              <a:extLst>
                <a:ext uri="{FF2B5EF4-FFF2-40B4-BE49-F238E27FC236}">
                  <a16:creationId xmlns="" xmlns:a16="http://schemas.microsoft.com/office/drawing/2014/main" id="{BB2517F4-1297-4B75-9C5D-04CD62548C07}"/>
                </a:ext>
              </a:extLst>
            </p:cNvPr>
            <p:cNvSpPr/>
            <p:nvPr/>
          </p:nvSpPr>
          <p:spPr>
            <a:xfrm>
              <a:off x="2186051" y="5375147"/>
              <a:ext cx="78739" cy="77851"/>
            </a:xfrm>
            <a:custGeom>
              <a:avLst/>
              <a:gdLst>
                <a:gd name="connsiteX0" fmla="*/ 0 w 78739"/>
                <a:gd name="connsiteY0" fmla="*/ 38481 h 77851"/>
                <a:gd name="connsiteX1" fmla="*/ 36322 w 78739"/>
                <a:gd name="connsiteY1" fmla="*/ 77851 h 77851"/>
                <a:gd name="connsiteX2" fmla="*/ 78740 w 78739"/>
                <a:gd name="connsiteY2" fmla="*/ 39116 h 77851"/>
                <a:gd name="connsiteX3" fmla="*/ 42418 w 78739"/>
                <a:gd name="connsiteY3" fmla="*/ 0 h 77851"/>
              </a:gdLst>
              <a:ahLst/>
              <a:cxnLst>
                <a:cxn ang="0">
                  <a:pos x="connsiteX0" y="connsiteY0"/>
                </a:cxn>
                <a:cxn ang="0">
                  <a:pos x="connsiteX1" y="connsiteY1"/>
                </a:cxn>
                <a:cxn ang="0">
                  <a:pos x="connsiteX2" y="connsiteY2"/>
                </a:cxn>
                <a:cxn ang="0">
                  <a:pos x="connsiteX3" y="connsiteY3"/>
                </a:cxn>
              </a:cxnLst>
              <a:rect l="l" t="t" r="r" b="b"/>
              <a:pathLst>
                <a:path w="78739" h="77851">
                  <a:moveTo>
                    <a:pt x="0" y="38481"/>
                  </a:moveTo>
                  <a:lnTo>
                    <a:pt x="36322" y="77851"/>
                  </a:lnTo>
                  <a:lnTo>
                    <a:pt x="78740" y="39116"/>
                  </a:lnTo>
                  <a:lnTo>
                    <a:pt x="42418" y="0"/>
                  </a:lnTo>
                  <a:close/>
                </a:path>
              </a:pathLst>
            </a:custGeom>
            <a:noFill/>
            <a:ln w="12687" cap="flat">
              <a:noFill/>
              <a:prstDash val="solid"/>
              <a:miter/>
            </a:ln>
          </p:spPr>
          <p:txBody>
            <a:bodyPr rtlCol="0" anchor="ctr"/>
            <a:lstStyle/>
            <a:p>
              <a:endParaRPr lang="en-US" sz="1770"/>
            </a:p>
          </p:txBody>
        </p:sp>
        <p:sp>
          <p:nvSpPr>
            <p:cNvPr id="61" name="Freeform: Shape 60">
              <a:extLst>
                <a:ext uri="{FF2B5EF4-FFF2-40B4-BE49-F238E27FC236}">
                  <a16:creationId xmlns="" xmlns:a16="http://schemas.microsoft.com/office/drawing/2014/main" id="{BB2715B7-BAEB-4C04-9E37-E30E67B6CCC7}"/>
                </a:ext>
              </a:extLst>
            </p:cNvPr>
            <p:cNvSpPr/>
            <p:nvPr/>
          </p:nvSpPr>
          <p:spPr>
            <a:xfrm>
              <a:off x="2267204" y="5301234"/>
              <a:ext cx="78994" cy="77850"/>
            </a:xfrm>
            <a:custGeom>
              <a:avLst/>
              <a:gdLst>
                <a:gd name="connsiteX0" fmla="*/ 0 w 78994"/>
                <a:gd name="connsiteY0" fmla="*/ 38735 h 77850"/>
                <a:gd name="connsiteX1" fmla="*/ 36195 w 78994"/>
                <a:gd name="connsiteY1" fmla="*/ 77851 h 77850"/>
                <a:gd name="connsiteX2" fmla="*/ 78994 w 78994"/>
                <a:gd name="connsiteY2" fmla="*/ 38862 h 77850"/>
                <a:gd name="connsiteX3" fmla="*/ 42672 w 78994"/>
                <a:gd name="connsiteY3" fmla="*/ 0 h 77850"/>
              </a:gdLst>
              <a:ahLst/>
              <a:cxnLst>
                <a:cxn ang="0">
                  <a:pos x="connsiteX0" y="connsiteY0"/>
                </a:cxn>
                <a:cxn ang="0">
                  <a:pos x="connsiteX1" y="connsiteY1"/>
                </a:cxn>
                <a:cxn ang="0">
                  <a:pos x="connsiteX2" y="connsiteY2"/>
                </a:cxn>
                <a:cxn ang="0">
                  <a:pos x="connsiteX3" y="connsiteY3"/>
                </a:cxn>
              </a:cxnLst>
              <a:rect l="l" t="t" r="r" b="b"/>
              <a:pathLst>
                <a:path w="78994" h="77850">
                  <a:moveTo>
                    <a:pt x="0" y="38735"/>
                  </a:moveTo>
                  <a:lnTo>
                    <a:pt x="36195" y="77851"/>
                  </a:lnTo>
                  <a:lnTo>
                    <a:pt x="78994" y="38862"/>
                  </a:lnTo>
                  <a:lnTo>
                    <a:pt x="42672" y="0"/>
                  </a:lnTo>
                  <a:close/>
                </a:path>
              </a:pathLst>
            </a:custGeom>
            <a:noFill/>
            <a:ln w="12687" cap="flat">
              <a:noFill/>
              <a:prstDash val="solid"/>
              <a:miter/>
            </a:ln>
          </p:spPr>
          <p:txBody>
            <a:bodyPr rtlCol="0" anchor="ctr"/>
            <a:lstStyle/>
            <a:p>
              <a:endParaRPr lang="en-US" sz="1770"/>
            </a:p>
          </p:txBody>
        </p:sp>
        <p:sp>
          <p:nvSpPr>
            <p:cNvPr id="62" name="Freeform: Shape 61">
              <a:extLst>
                <a:ext uri="{FF2B5EF4-FFF2-40B4-BE49-F238E27FC236}">
                  <a16:creationId xmlns="" xmlns:a16="http://schemas.microsoft.com/office/drawing/2014/main" id="{99D396ED-2888-4C50-9ED0-D67E5AE85BBC}"/>
                </a:ext>
              </a:extLst>
            </p:cNvPr>
            <p:cNvSpPr/>
            <p:nvPr/>
          </p:nvSpPr>
          <p:spPr>
            <a:xfrm>
              <a:off x="1121410" y="4071620"/>
              <a:ext cx="75183" cy="73659"/>
            </a:xfrm>
            <a:custGeom>
              <a:avLst/>
              <a:gdLst>
                <a:gd name="connsiteX0" fmla="*/ 0 w 75183"/>
                <a:gd name="connsiteY0" fmla="*/ 33782 h 73659"/>
                <a:gd name="connsiteX1" fmla="*/ 37084 w 75183"/>
                <a:gd name="connsiteY1" fmla="*/ 73660 h 73659"/>
                <a:gd name="connsiteX2" fmla="*/ 75184 w 75183"/>
                <a:gd name="connsiteY2" fmla="*/ 39497 h 73659"/>
                <a:gd name="connsiteX3" fmla="*/ 38100 w 75183"/>
                <a:gd name="connsiteY3" fmla="*/ 0 h 73659"/>
              </a:gdLst>
              <a:ahLst/>
              <a:cxnLst>
                <a:cxn ang="0">
                  <a:pos x="connsiteX0" y="connsiteY0"/>
                </a:cxn>
                <a:cxn ang="0">
                  <a:pos x="connsiteX1" y="connsiteY1"/>
                </a:cxn>
                <a:cxn ang="0">
                  <a:pos x="connsiteX2" y="connsiteY2"/>
                </a:cxn>
                <a:cxn ang="0">
                  <a:pos x="connsiteX3" y="connsiteY3"/>
                </a:cxn>
              </a:cxnLst>
              <a:rect l="l" t="t" r="r" b="b"/>
              <a:pathLst>
                <a:path w="75183" h="73659">
                  <a:moveTo>
                    <a:pt x="0" y="33782"/>
                  </a:moveTo>
                  <a:lnTo>
                    <a:pt x="37084" y="73660"/>
                  </a:lnTo>
                  <a:lnTo>
                    <a:pt x="75184" y="39497"/>
                  </a:lnTo>
                  <a:lnTo>
                    <a:pt x="38100" y="0"/>
                  </a:lnTo>
                  <a:close/>
                </a:path>
              </a:pathLst>
            </a:custGeom>
            <a:noFill/>
            <a:ln w="12687" cap="flat">
              <a:noFill/>
              <a:prstDash val="solid"/>
              <a:miter/>
            </a:ln>
          </p:spPr>
          <p:txBody>
            <a:bodyPr rtlCol="0" anchor="ctr"/>
            <a:lstStyle/>
            <a:p>
              <a:endParaRPr lang="en-US" sz="1770"/>
            </a:p>
          </p:txBody>
        </p:sp>
        <p:sp>
          <p:nvSpPr>
            <p:cNvPr id="63" name="Freeform: Shape 62">
              <a:extLst>
                <a:ext uri="{FF2B5EF4-FFF2-40B4-BE49-F238E27FC236}">
                  <a16:creationId xmlns="" xmlns:a16="http://schemas.microsoft.com/office/drawing/2014/main" id="{ED90B3F7-8769-40EA-8E06-1510FDA364C7}"/>
                </a:ext>
              </a:extLst>
            </p:cNvPr>
            <p:cNvSpPr/>
            <p:nvPr/>
          </p:nvSpPr>
          <p:spPr>
            <a:xfrm>
              <a:off x="1037971" y="4292600"/>
              <a:ext cx="1070228" cy="1153033"/>
            </a:xfrm>
            <a:custGeom>
              <a:avLst/>
              <a:gdLst>
                <a:gd name="connsiteX0" fmla="*/ 0 w 1070228"/>
                <a:gd name="connsiteY0" fmla="*/ 34163 h 1153033"/>
                <a:gd name="connsiteX1" fmla="*/ 1030986 w 1070228"/>
                <a:gd name="connsiteY1" fmla="*/ 1153033 h 1153033"/>
                <a:gd name="connsiteX2" fmla="*/ 1070229 w 1070228"/>
                <a:gd name="connsiteY2" fmla="*/ 1117600 h 1153033"/>
                <a:gd name="connsiteX3" fmla="*/ 38100 w 1070228"/>
                <a:gd name="connsiteY3" fmla="*/ 0 h 1153033"/>
              </a:gdLst>
              <a:ahLst/>
              <a:cxnLst>
                <a:cxn ang="0">
                  <a:pos x="connsiteX0" y="connsiteY0"/>
                </a:cxn>
                <a:cxn ang="0">
                  <a:pos x="connsiteX1" y="connsiteY1"/>
                </a:cxn>
                <a:cxn ang="0">
                  <a:pos x="connsiteX2" y="connsiteY2"/>
                </a:cxn>
                <a:cxn ang="0">
                  <a:pos x="connsiteX3" y="connsiteY3"/>
                </a:cxn>
              </a:cxnLst>
              <a:rect l="l" t="t" r="r" b="b"/>
              <a:pathLst>
                <a:path w="1070228" h="1153033">
                  <a:moveTo>
                    <a:pt x="0" y="34163"/>
                  </a:moveTo>
                  <a:cubicBezTo>
                    <a:pt x="280797" y="338963"/>
                    <a:pt x="645541" y="734695"/>
                    <a:pt x="1030986" y="1153033"/>
                  </a:cubicBezTo>
                  <a:lnTo>
                    <a:pt x="1070229" y="1117600"/>
                  </a:lnTo>
                  <a:cubicBezTo>
                    <a:pt x="684149" y="699262"/>
                    <a:pt x="318770" y="303530"/>
                    <a:pt x="38100" y="0"/>
                  </a:cubicBezTo>
                  <a:close/>
                </a:path>
              </a:pathLst>
            </a:custGeom>
            <a:noFill/>
            <a:ln w="12687" cap="flat">
              <a:noFill/>
              <a:prstDash val="solid"/>
              <a:miter/>
            </a:ln>
          </p:spPr>
          <p:txBody>
            <a:bodyPr rtlCol="0" anchor="ctr"/>
            <a:lstStyle/>
            <a:p>
              <a:endParaRPr lang="en-US" sz="1770"/>
            </a:p>
          </p:txBody>
        </p:sp>
        <p:sp>
          <p:nvSpPr>
            <p:cNvPr id="64" name="Freeform: Shape 63">
              <a:extLst>
                <a:ext uri="{FF2B5EF4-FFF2-40B4-BE49-F238E27FC236}">
                  <a16:creationId xmlns="" xmlns:a16="http://schemas.microsoft.com/office/drawing/2014/main" id="{AEEA6C00-93E9-4EC6-AD26-281ABB3FCC30}"/>
                </a:ext>
              </a:extLst>
            </p:cNvPr>
            <p:cNvSpPr/>
            <p:nvPr/>
          </p:nvSpPr>
          <p:spPr>
            <a:xfrm>
              <a:off x="1917700" y="3075685"/>
              <a:ext cx="69469" cy="67183"/>
            </a:xfrm>
            <a:custGeom>
              <a:avLst/>
              <a:gdLst>
                <a:gd name="connsiteX0" fmla="*/ 0 w 69469"/>
                <a:gd name="connsiteY0" fmla="*/ 35814 h 67183"/>
                <a:gd name="connsiteX1" fmla="*/ 29845 w 69469"/>
                <a:gd name="connsiteY1" fmla="*/ 67183 h 67183"/>
                <a:gd name="connsiteX2" fmla="*/ 69469 w 69469"/>
                <a:gd name="connsiteY2" fmla="*/ 31369 h 67183"/>
                <a:gd name="connsiteX3" fmla="*/ 39878 w 69469"/>
                <a:gd name="connsiteY3" fmla="*/ 0 h 67183"/>
              </a:gdLst>
              <a:ahLst/>
              <a:cxnLst>
                <a:cxn ang="0">
                  <a:pos x="connsiteX0" y="connsiteY0"/>
                </a:cxn>
                <a:cxn ang="0">
                  <a:pos x="connsiteX1" y="connsiteY1"/>
                </a:cxn>
                <a:cxn ang="0">
                  <a:pos x="connsiteX2" y="connsiteY2"/>
                </a:cxn>
                <a:cxn ang="0">
                  <a:pos x="connsiteX3" y="connsiteY3"/>
                </a:cxn>
              </a:cxnLst>
              <a:rect l="l" t="t" r="r" b="b"/>
              <a:pathLst>
                <a:path w="69469" h="67183">
                  <a:moveTo>
                    <a:pt x="0" y="35814"/>
                  </a:moveTo>
                  <a:lnTo>
                    <a:pt x="29845" y="67183"/>
                  </a:lnTo>
                  <a:lnTo>
                    <a:pt x="69469" y="31369"/>
                  </a:lnTo>
                  <a:lnTo>
                    <a:pt x="39878" y="0"/>
                  </a:lnTo>
                  <a:close/>
                </a:path>
              </a:pathLst>
            </a:custGeom>
            <a:noFill/>
            <a:ln w="12687" cap="flat">
              <a:noFill/>
              <a:prstDash val="solid"/>
              <a:miter/>
            </a:ln>
          </p:spPr>
          <p:txBody>
            <a:bodyPr rtlCol="0" anchor="ctr"/>
            <a:lstStyle/>
            <a:p>
              <a:endParaRPr lang="en-US" sz="1770"/>
            </a:p>
          </p:txBody>
        </p:sp>
        <p:sp>
          <p:nvSpPr>
            <p:cNvPr id="65" name="Freeform: Shape 64">
              <a:extLst>
                <a:ext uri="{FF2B5EF4-FFF2-40B4-BE49-F238E27FC236}">
                  <a16:creationId xmlns="" xmlns:a16="http://schemas.microsoft.com/office/drawing/2014/main" id="{2D8C6B19-F580-4CDB-A4C8-5A4031866F7D}"/>
                </a:ext>
              </a:extLst>
            </p:cNvPr>
            <p:cNvSpPr/>
            <p:nvPr/>
          </p:nvSpPr>
          <p:spPr>
            <a:xfrm>
              <a:off x="246765" y="0"/>
              <a:ext cx="1767961" cy="2864230"/>
            </a:xfrm>
            <a:custGeom>
              <a:avLst/>
              <a:gdLst>
                <a:gd name="connsiteX0" fmla="*/ 1767962 w 1767961"/>
                <a:gd name="connsiteY0" fmla="*/ 2827909 h 2864230"/>
                <a:gd name="connsiteX1" fmla="*/ 1761739 w 1767961"/>
                <a:gd name="connsiteY1" fmla="*/ 2833878 h 2864230"/>
                <a:gd name="connsiteX2" fmla="*/ 1727703 w 1767961"/>
                <a:gd name="connsiteY2" fmla="*/ 2864231 h 2864230"/>
                <a:gd name="connsiteX3" fmla="*/ 529966 w 1767961"/>
                <a:gd name="connsiteY3" fmla="*/ 1586865 h 2864230"/>
                <a:gd name="connsiteX4" fmla="*/ 152522 w 1767961"/>
                <a:gd name="connsiteY4" fmla="*/ 1182370 h 2864230"/>
                <a:gd name="connsiteX5" fmla="*/ 134234 w 1767961"/>
                <a:gd name="connsiteY5" fmla="*/ 406400 h 2864230"/>
                <a:gd name="connsiteX6" fmla="*/ 353690 w 1767961"/>
                <a:gd name="connsiteY6" fmla="*/ 197993 h 2864230"/>
                <a:gd name="connsiteX7" fmla="*/ 576067 w 1767961"/>
                <a:gd name="connsiteY7" fmla="*/ 1270 h 2864230"/>
                <a:gd name="connsiteX8" fmla="*/ 577464 w 1767961"/>
                <a:gd name="connsiteY8" fmla="*/ 0 h 2864230"/>
                <a:gd name="connsiteX9" fmla="*/ 658109 w 1767961"/>
                <a:gd name="connsiteY9" fmla="*/ 0 h 2864230"/>
                <a:gd name="connsiteX10" fmla="*/ 656712 w 1767961"/>
                <a:gd name="connsiteY10" fmla="*/ 1270 h 2864230"/>
                <a:gd name="connsiteX11" fmla="*/ 242184 w 1767961"/>
                <a:gd name="connsiteY11" fmla="*/ 365887 h 2864230"/>
                <a:gd name="connsiteX12" fmla="*/ 180081 w 1767961"/>
                <a:gd name="connsiteY12" fmla="*/ 1133729 h 2864230"/>
                <a:gd name="connsiteX13" fmla="*/ 584957 w 1767961"/>
                <a:gd name="connsiteY13" fmla="*/ 1569466 h 2864230"/>
                <a:gd name="connsiteX14" fmla="*/ 1767962 w 1767961"/>
                <a:gd name="connsiteY14" fmla="*/ 2827909 h 286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961" h="2864230">
                  <a:moveTo>
                    <a:pt x="1767962" y="2827909"/>
                  </a:moveTo>
                  <a:lnTo>
                    <a:pt x="1761739" y="2833878"/>
                  </a:lnTo>
                  <a:lnTo>
                    <a:pt x="1727703" y="2864231"/>
                  </a:lnTo>
                  <a:cubicBezTo>
                    <a:pt x="1649090" y="2778633"/>
                    <a:pt x="858769" y="1935988"/>
                    <a:pt x="529966" y="1586865"/>
                  </a:cubicBezTo>
                  <a:cubicBezTo>
                    <a:pt x="402966" y="1452499"/>
                    <a:pt x="272918" y="1321562"/>
                    <a:pt x="152522" y="1182370"/>
                  </a:cubicBezTo>
                  <a:cubicBezTo>
                    <a:pt x="-43566" y="955548"/>
                    <a:pt x="-51567" y="639191"/>
                    <a:pt x="134234" y="406400"/>
                  </a:cubicBezTo>
                  <a:cubicBezTo>
                    <a:pt x="196464" y="328676"/>
                    <a:pt x="278125" y="265176"/>
                    <a:pt x="353690" y="197993"/>
                  </a:cubicBezTo>
                  <a:lnTo>
                    <a:pt x="576067" y="1270"/>
                  </a:lnTo>
                  <a:cubicBezTo>
                    <a:pt x="576470" y="782"/>
                    <a:pt x="576940" y="354"/>
                    <a:pt x="577464" y="0"/>
                  </a:cubicBezTo>
                  <a:lnTo>
                    <a:pt x="658109" y="0"/>
                  </a:lnTo>
                  <a:lnTo>
                    <a:pt x="656712" y="1270"/>
                  </a:lnTo>
                  <a:cubicBezTo>
                    <a:pt x="519467" y="123698"/>
                    <a:pt x="381291" y="245237"/>
                    <a:pt x="242184" y="365887"/>
                  </a:cubicBezTo>
                  <a:cubicBezTo>
                    <a:pt x="40889" y="539877"/>
                    <a:pt x="-24516" y="895604"/>
                    <a:pt x="180081" y="1133729"/>
                  </a:cubicBezTo>
                  <a:cubicBezTo>
                    <a:pt x="308986" y="1283843"/>
                    <a:pt x="449067" y="1425067"/>
                    <a:pt x="584957" y="1569466"/>
                  </a:cubicBezTo>
                  <a:cubicBezTo>
                    <a:pt x="969005" y="1977644"/>
                    <a:pt x="1755897" y="2814066"/>
                    <a:pt x="1767962" y="2827909"/>
                  </a:cubicBezTo>
                  <a:close/>
                </a:path>
              </a:pathLst>
            </a:custGeom>
            <a:noFill/>
            <a:ln w="12687" cap="flat">
              <a:noFill/>
              <a:prstDash val="solid"/>
              <a:miter/>
            </a:ln>
          </p:spPr>
          <p:txBody>
            <a:bodyPr rtlCol="0" anchor="ctr"/>
            <a:lstStyle/>
            <a:p>
              <a:endParaRPr lang="en-US" sz="1770"/>
            </a:p>
          </p:txBody>
        </p:sp>
        <p:sp>
          <p:nvSpPr>
            <p:cNvPr id="66" name="Freeform: Shape 65">
              <a:extLst>
                <a:ext uri="{FF2B5EF4-FFF2-40B4-BE49-F238E27FC236}">
                  <a16:creationId xmlns="" xmlns:a16="http://schemas.microsoft.com/office/drawing/2014/main" id="{4DB513E6-0791-4403-9AFF-69080D436EC2}"/>
                </a:ext>
              </a:extLst>
            </p:cNvPr>
            <p:cNvSpPr/>
            <p:nvPr/>
          </p:nvSpPr>
          <p:spPr>
            <a:xfrm>
              <a:off x="355699" y="0"/>
              <a:ext cx="1737387" cy="2792729"/>
            </a:xfrm>
            <a:custGeom>
              <a:avLst/>
              <a:gdLst>
                <a:gd name="connsiteX0" fmla="*/ 1737387 w 1737387"/>
                <a:gd name="connsiteY0" fmla="*/ 2758567 h 2792729"/>
                <a:gd name="connsiteX1" fmla="*/ 1699287 w 1737387"/>
                <a:gd name="connsiteY1" fmla="*/ 2792730 h 2792729"/>
                <a:gd name="connsiteX2" fmla="*/ 1454431 w 1737387"/>
                <a:gd name="connsiteY2" fmla="*/ 2529713 h 2792729"/>
                <a:gd name="connsiteX3" fmla="*/ 149506 w 1737387"/>
                <a:gd name="connsiteY3" fmla="*/ 1145413 h 2792729"/>
                <a:gd name="connsiteX4" fmla="*/ 123725 w 1737387"/>
                <a:gd name="connsiteY4" fmla="*/ 453390 h 2792729"/>
                <a:gd name="connsiteX5" fmla="*/ 387123 w 1737387"/>
                <a:gd name="connsiteY5" fmla="*/ 212090 h 2792729"/>
                <a:gd name="connsiteX6" fmla="*/ 624486 w 1737387"/>
                <a:gd name="connsiteY6" fmla="*/ 1270 h 2792729"/>
                <a:gd name="connsiteX7" fmla="*/ 625883 w 1737387"/>
                <a:gd name="connsiteY7" fmla="*/ 0 h 2792729"/>
                <a:gd name="connsiteX8" fmla="*/ 702845 w 1737387"/>
                <a:gd name="connsiteY8" fmla="*/ 0 h 2792729"/>
                <a:gd name="connsiteX9" fmla="*/ 701448 w 1737387"/>
                <a:gd name="connsiteY9" fmla="*/ 1270 h 2792729"/>
                <a:gd name="connsiteX10" fmla="*/ 615977 w 1737387"/>
                <a:gd name="connsiteY10" fmla="*/ 77470 h 2792729"/>
                <a:gd name="connsiteX11" fmla="*/ 214911 w 1737387"/>
                <a:gd name="connsiteY11" fmla="*/ 433705 h 2792729"/>
                <a:gd name="connsiteX12" fmla="*/ 177700 w 1737387"/>
                <a:gd name="connsiteY12" fmla="*/ 1099185 h 2792729"/>
                <a:gd name="connsiteX13" fmla="*/ 816129 w 1737387"/>
                <a:gd name="connsiteY13" fmla="*/ 1778000 h 2792729"/>
                <a:gd name="connsiteX14" fmla="*/ 1737387 w 1737387"/>
                <a:gd name="connsiteY14" fmla="*/ 2758567 h 279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7387" h="2792729">
                  <a:moveTo>
                    <a:pt x="1737387" y="2758567"/>
                  </a:moveTo>
                  <a:lnTo>
                    <a:pt x="1699287" y="2792730"/>
                  </a:lnTo>
                  <a:cubicBezTo>
                    <a:pt x="1616356" y="2703830"/>
                    <a:pt x="1535965" y="2616073"/>
                    <a:pt x="1454431" y="2529713"/>
                  </a:cubicBezTo>
                  <a:cubicBezTo>
                    <a:pt x="1019748" y="2068195"/>
                    <a:pt x="584777" y="1606766"/>
                    <a:pt x="149506" y="1145413"/>
                  </a:cubicBezTo>
                  <a:cubicBezTo>
                    <a:pt x="-36803" y="949071"/>
                    <a:pt x="-53059" y="647700"/>
                    <a:pt x="123725" y="453390"/>
                  </a:cubicBezTo>
                  <a:cubicBezTo>
                    <a:pt x="203481" y="366014"/>
                    <a:pt x="297969" y="291084"/>
                    <a:pt x="387123" y="212090"/>
                  </a:cubicBezTo>
                  <a:lnTo>
                    <a:pt x="624486" y="1270"/>
                  </a:lnTo>
                  <a:lnTo>
                    <a:pt x="625883" y="0"/>
                  </a:lnTo>
                  <a:lnTo>
                    <a:pt x="702845" y="0"/>
                  </a:lnTo>
                  <a:lnTo>
                    <a:pt x="701448" y="1270"/>
                  </a:lnTo>
                  <a:lnTo>
                    <a:pt x="615977" y="77470"/>
                  </a:lnTo>
                  <a:cubicBezTo>
                    <a:pt x="482500" y="195961"/>
                    <a:pt x="352706" y="319659"/>
                    <a:pt x="214911" y="433705"/>
                  </a:cubicBezTo>
                  <a:cubicBezTo>
                    <a:pt x="26443" y="589788"/>
                    <a:pt x="-10641" y="898525"/>
                    <a:pt x="177700" y="1099185"/>
                  </a:cubicBezTo>
                  <a:cubicBezTo>
                    <a:pt x="390044" y="1325588"/>
                    <a:pt x="602854" y="1551851"/>
                    <a:pt x="816129" y="1778000"/>
                  </a:cubicBezTo>
                  <a:cubicBezTo>
                    <a:pt x="1115595" y="2095500"/>
                    <a:pt x="1728243" y="2747645"/>
                    <a:pt x="1737387" y="2758567"/>
                  </a:cubicBezTo>
                  <a:close/>
                </a:path>
              </a:pathLst>
            </a:custGeom>
            <a:noFill/>
            <a:ln w="12687" cap="flat">
              <a:noFill/>
              <a:prstDash val="solid"/>
              <a:miter/>
            </a:ln>
          </p:spPr>
          <p:txBody>
            <a:bodyPr rtlCol="0" anchor="ctr"/>
            <a:lstStyle/>
            <a:p>
              <a:endParaRPr lang="en-US" sz="1770"/>
            </a:p>
          </p:txBody>
        </p:sp>
        <p:sp>
          <p:nvSpPr>
            <p:cNvPr id="67" name="Freeform: Shape 66">
              <a:extLst>
                <a:ext uri="{FF2B5EF4-FFF2-40B4-BE49-F238E27FC236}">
                  <a16:creationId xmlns="" xmlns:a16="http://schemas.microsoft.com/office/drawing/2014/main" id="{E0A98E02-8768-4151-ACA5-81AAA838A2B7}"/>
                </a:ext>
              </a:extLst>
            </p:cNvPr>
            <p:cNvSpPr/>
            <p:nvPr/>
          </p:nvSpPr>
          <p:spPr>
            <a:xfrm>
              <a:off x="141175" y="0"/>
              <a:ext cx="1794177" cy="2933700"/>
            </a:xfrm>
            <a:custGeom>
              <a:avLst/>
              <a:gdLst>
                <a:gd name="connsiteX0" fmla="*/ 1794178 w 1794177"/>
                <a:gd name="connsiteY0" fmla="*/ 2899156 h 2933700"/>
                <a:gd name="connsiteX1" fmla="*/ 1756078 w 1794177"/>
                <a:gd name="connsiteY1" fmla="*/ 2933700 h 2933700"/>
                <a:gd name="connsiteX2" fmla="*/ 200455 w 1794177"/>
                <a:gd name="connsiteY2" fmla="*/ 1279144 h 2933700"/>
                <a:gd name="connsiteX3" fmla="*/ 141400 w 1794177"/>
                <a:gd name="connsiteY3" fmla="*/ 361823 h 2933700"/>
                <a:gd name="connsiteX4" fmla="*/ 365809 w 1794177"/>
                <a:gd name="connsiteY4" fmla="*/ 141732 h 2933700"/>
                <a:gd name="connsiteX5" fmla="*/ 523670 w 1794177"/>
                <a:gd name="connsiteY5" fmla="*/ 1270 h 2933700"/>
                <a:gd name="connsiteX6" fmla="*/ 525067 w 1794177"/>
                <a:gd name="connsiteY6" fmla="*/ 0 h 2933700"/>
                <a:gd name="connsiteX7" fmla="*/ 600378 w 1794177"/>
                <a:gd name="connsiteY7" fmla="*/ 0 h 2933700"/>
                <a:gd name="connsiteX8" fmla="*/ 598854 w 1794177"/>
                <a:gd name="connsiteY8" fmla="*/ 1270 h 2933700"/>
                <a:gd name="connsiteX9" fmla="*/ 253668 w 1794177"/>
                <a:gd name="connsiteY9" fmla="*/ 311404 h 2933700"/>
                <a:gd name="connsiteX10" fmla="*/ 185088 w 1794177"/>
                <a:gd name="connsiteY10" fmla="*/ 1177417 h 2933700"/>
                <a:gd name="connsiteX11" fmla="*/ 330376 w 1794177"/>
                <a:gd name="connsiteY11" fmla="*/ 1342517 h 2933700"/>
                <a:gd name="connsiteX12" fmla="*/ 1794178 w 1794177"/>
                <a:gd name="connsiteY12" fmla="*/ 2899156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177" h="2933700">
                  <a:moveTo>
                    <a:pt x="1794178" y="2899156"/>
                  </a:moveTo>
                  <a:lnTo>
                    <a:pt x="1756078" y="2933700"/>
                  </a:lnTo>
                  <a:cubicBezTo>
                    <a:pt x="1636825" y="2805557"/>
                    <a:pt x="614602" y="1718818"/>
                    <a:pt x="200455" y="1279144"/>
                  </a:cubicBezTo>
                  <a:cubicBezTo>
                    <a:pt x="-40845" y="1023366"/>
                    <a:pt x="-68912" y="638683"/>
                    <a:pt x="141400" y="361823"/>
                  </a:cubicBezTo>
                  <a:cubicBezTo>
                    <a:pt x="203884" y="279400"/>
                    <a:pt x="287450" y="211582"/>
                    <a:pt x="365809" y="141732"/>
                  </a:cubicBezTo>
                  <a:cubicBezTo>
                    <a:pt x="418387" y="94911"/>
                    <a:pt x="471007" y="48091"/>
                    <a:pt x="523670" y="1270"/>
                  </a:cubicBezTo>
                  <a:cubicBezTo>
                    <a:pt x="524072" y="782"/>
                    <a:pt x="524542" y="354"/>
                    <a:pt x="525067" y="0"/>
                  </a:cubicBezTo>
                  <a:lnTo>
                    <a:pt x="600378" y="0"/>
                  </a:lnTo>
                  <a:lnTo>
                    <a:pt x="598854" y="1270"/>
                  </a:lnTo>
                  <a:cubicBezTo>
                    <a:pt x="483115" y="104055"/>
                    <a:pt x="368053" y="207433"/>
                    <a:pt x="253668" y="311404"/>
                  </a:cubicBezTo>
                  <a:cubicBezTo>
                    <a:pt x="17194" y="526288"/>
                    <a:pt x="-14175" y="915797"/>
                    <a:pt x="185088" y="1177417"/>
                  </a:cubicBezTo>
                  <a:cubicBezTo>
                    <a:pt x="230600" y="1234951"/>
                    <a:pt x="279095" y="1290066"/>
                    <a:pt x="330376" y="1342517"/>
                  </a:cubicBezTo>
                  <a:cubicBezTo>
                    <a:pt x="798625" y="1839468"/>
                    <a:pt x="1735758" y="2835402"/>
                    <a:pt x="1794178" y="2899156"/>
                  </a:cubicBezTo>
                  <a:close/>
                </a:path>
              </a:pathLst>
            </a:custGeom>
            <a:noFill/>
            <a:ln w="12687" cap="flat">
              <a:noFill/>
              <a:prstDash val="solid"/>
              <a:miter/>
            </a:ln>
          </p:spPr>
          <p:txBody>
            <a:bodyPr rtlCol="0" anchor="ctr"/>
            <a:lstStyle/>
            <a:p>
              <a:endParaRPr lang="en-US" sz="1770"/>
            </a:p>
          </p:txBody>
        </p:sp>
        <p:sp>
          <p:nvSpPr>
            <p:cNvPr id="68" name="Freeform: Shape 67">
              <a:extLst>
                <a:ext uri="{FF2B5EF4-FFF2-40B4-BE49-F238E27FC236}">
                  <a16:creationId xmlns="" xmlns:a16="http://schemas.microsoft.com/office/drawing/2014/main" id="{C19A6245-3C3E-4FB1-BE7D-BB0355B06B3F}"/>
                </a:ext>
              </a:extLst>
            </p:cNvPr>
            <p:cNvSpPr/>
            <p:nvPr/>
          </p:nvSpPr>
          <p:spPr>
            <a:xfrm>
              <a:off x="911986" y="3847338"/>
              <a:ext cx="69977" cy="68452"/>
            </a:xfrm>
            <a:custGeom>
              <a:avLst/>
              <a:gdLst>
                <a:gd name="connsiteX0" fmla="*/ 0 w 69977"/>
                <a:gd name="connsiteY0" fmla="*/ 32639 h 68452"/>
                <a:gd name="connsiteX1" fmla="*/ 33274 w 69977"/>
                <a:gd name="connsiteY1" fmla="*/ 68453 h 68452"/>
                <a:gd name="connsiteX2" fmla="*/ 69977 w 69977"/>
                <a:gd name="connsiteY2" fmla="*/ 35687 h 68452"/>
                <a:gd name="connsiteX3" fmla="*/ 36449 w 69977"/>
                <a:gd name="connsiteY3" fmla="*/ 0 h 68452"/>
              </a:gdLst>
              <a:ahLst/>
              <a:cxnLst>
                <a:cxn ang="0">
                  <a:pos x="connsiteX0" y="connsiteY0"/>
                </a:cxn>
                <a:cxn ang="0">
                  <a:pos x="connsiteX1" y="connsiteY1"/>
                </a:cxn>
                <a:cxn ang="0">
                  <a:pos x="connsiteX2" y="connsiteY2"/>
                </a:cxn>
                <a:cxn ang="0">
                  <a:pos x="connsiteX3" y="connsiteY3"/>
                </a:cxn>
              </a:cxnLst>
              <a:rect l="l" t="t" r="r" b="b"/>
              <a:pathLst>
                <a:path w="69977" h="68452">
                  <a:moveTo>
                    <a:pt x="0" y="32639"/>
                  </a:moveTo>
                  <a:lnTo>
                    <a:pt x="33274" y="68453"/>
                  </a:lnTo>
                  <a:lnTo>
                    <a:pt x="69977" y="35687"/>
                  </a:lnTo>
                  <a:lnTo>
                    <a:pt x="36449" y="0"/>
                  </a:lnTo>
                  <a:close/>
                </a:path>
              </a:pathLst>
            </a:custGeom>
            <a:noFill/>
            <a:ln w="12687" cap="flat">
              <a:noFill/>
              <a:prstDash val="solid"/>
              <a:miter/>
            </a:ln>
          </p:spPr>
          <p:txBody>
            <a:bodyPr rtlCol="0" anchor="ctr"/>
            <a:lstStyle/>
            <a:p>
              <a:endParaRPr lang="en-US" sz="1770"/>
            </a:p>
          </p:txBody>
        </p:sp>
        <p:sp>
          <p:nvSpPr>
            <p:cNvPr id="69" name="Freeform: Shape 68">
              <a:extLst>
                <a:ext uri="{FF2B5EF4-FFF2-40B4-BE49-F238E27FC236}">
                  <a16:creationId xmlns="" xmlns:a16="http://schemas.microsoft.com/office/drawing/2014/main" id="{708427CE-F825-4CB8-A05C-6B28A1FA63EC}"/>
                </a:ext>
              </a:extLst>
            </p:cNvPr>
            <p:cNvSpPr/>
            <p:nvPr/>
          </p:nvSpPr>
          <p:spPr>
            <a:xfrm>
              <a:off x="1070483" y="3074161"/>
              <a:ext cx="777747" cy="700023"/>
            </a:xfrm>
            <a:custGeom>
              <a:avLst/>
              <a:gdLst>
                <a:gd name="connsiteX0" fmla="*/ 0 w 777747"/>
                <a:gd name="connsiteY0" fmla="*/ 664337 h 700023"/>
                <a:gd name="connsiteX1" fmla="*/ 33274 w 777747"/>
                <a:gd name="connsiteY1" fmla="*/ 700024 h 700023"/>
                <a:gd name="connsiteX2" fmla="*/ 777748 w 777747"/>
                <a:gd name="connsiteY2" fmla="*/ 34798 h 700023"/>
                <a:gd name="connsiteX3" fmla="*/ 744855 w 777747"/>
                <a:gd name="connsiteY3" fmla="*/ 0 h 700023"/>
                <a:gd name="connsiteX4" fmla="*/ 0 w 777747"/>
                <a:gd name="connsiteY4" fmla="*/ 664337 h 700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747" h="700023">
                  <a:moveTo>
                    <a:pt x="0" y="664337"/>
                  </a:moveTo>
                  <a:lnTo>
                    <a:pt x="33274" y="700024"/>
                  </a:lnTo>
                  <a:lnTo>
                    <a:pt x="777748" y="34798"/>
                  </a:lnTo>
                  <a:lnTo>
                    <a:pt x="744855" y="0"/>
                  </a:lnTo>
                  <a:cubicBezTo>
                    <a:pt x="520319" y="200406"/>
                    <a:pt x="265303" y="427736"/>
                    <a:pt x="0" y="664337"/>
                  </a:cubicBezTo>
                  <a:close/>
                </a:path>
              </a:pathLst>
            </a:custGeom>
            <a:noFill/>
            <a:ln w="12687" cap="flat">
              <a:noFill/>
              <a:prstDash val="solid"/>
              <a:miter/>
            </a:ln>
          </p:spPr>
          <p:txBody>
            <a:bodyPr rtlCol="0" anchor="ctr"/>
            <a:lstStyle/>
            <a:p>
              <a:endParaRPr lang="en-US" sz="1770"/>
            </a:p>
          </p:txBody>
        </p:sp>
        <p:sp>
          <p:nvSpPr>
            <p:cNvPr id="70" name="Freeform: Shape 69">
              <a:extLst>
                <a:ext uri="{FF2B5EF4-FFF2-40B4-BE49-F238E27FC236}">
                  <a16:creationId xmlns="" xmlns:a16="http://schemas.microsoft.com/office/drawing/2014/main" id="{28F17D3F-185E-4301-AA57-7F9C4A8D7555}"/>
                </a:ext>
              </a:extLst>
            </p:cNvPr>
            <p:cNvSpPr/>
            <p:nvPr/>
          </p:nvSpPr>
          <p:spPr>
            <a:xfrm>
              <a:off x="1931542" y="2934461"/>
              <a:ext cx="73025" cy="70739"/>
            </a:xfrm>
            <a:custGeom>
              <a:avLst/>
              <a:gdLst>
                <a:gd name="connsiteX0" fmla="*/ 0 w 73025"/>
                <a:gd name="connsiteY0" fmla="*/ 36068 h 70739"/>
                <a:gd name="connsiteX1" fmla="*/ 32893 w 73025"/>
                <a:gd name="connsiteY1" fmla="*/ 70739 h 70739"/>
                <a:gd name="connsiteX2" fmla="*/ 73025 w 73025"/>
                <a:gd name="connsiteY2" fmla="*/ 34798 h 70739"/>
                <a:gd name="connsiteX3" fmla="*/ 40259 w 73025"/>
                <a:gd name="connsiteY3" fmla="*/ 0 h 70739"/>
              </a:gdLst>
              <a:ahLst/>
              <a:cxnLst>
                <a:cxn ang="0">
                  <a:pos x="connsiteX0" y="connsiteY0"/>
                </a:cxn>
                <a:cxn ang="0">
                  <a:pos x="connsiteX1" y="connsiteY1"/>
                </a:cxn>
                <a:cxn ang="0">
                  <a:pos x="connsiteX2" y="connsiteY2"/>
                </a:cxn>
                <a:cxn ang="0">
                  <a:pos x="connsiteX3" y="connsiteY3"/>
                </a:cxn>
              </a:cxnLst>
              <a:rect l="l" t="t" r="r" b="b"/>
              <a:pathLst>
                <a:path w="73025" h="70739">
                  <a:moveTo>
                    <a:pt x="0" y="36068"/>
                  </a:moveTo>
                  <a:lnTo>
                    <a:pt x="32893" y="70739"/>
                  </a:lnTo>
                  <a:lnTo>
                    <a:pt x="73025" y="34798"/>
                  </a:lnTo>
                  <a:lnTo>
                    <a:pt x="40259" y="0"/>
                  </a:lnTo>
                  <a:close/>
                </a:path>
              </a:pathLst>
            </a:custGeom>
            <a:noFill/>
            <a:ln w="12687" cap="flat">
              <a:noFill/>
              <a:prstDash val="solid"/>
              <a:miter/>
            </a:ln>
          </p:spPr>
          <p:txBody>
            <a:bodyPr rtlCol="0" anchor="ctr"/>
            <a:lstStyle/>
            <a:p>
              <a:endParaRPr lang="en-US" sz="1770"/>
            </a:p>
          </p:txBody>
        </p:sp>
        <p:sp>
          <p:nvSpPr>
            <p:cNvPr id="71" name="Freeform: Shape 70">
              <a:extLst>
                <a:ext uri="{FF2B5EF4-FFF2-40B4-BE49-F238E27FC236}">
                  <a16:creationId xmlns="" xmlns:a16="http://schemas.microsoft.com/office/drawing/2014/main" id="{0B7D05B5-8F8F-4834-BE57-35AC6A801926}"/>
                </a:ext>
              </a:extLst>
            </p:cNvPr>
            <p:cNvSpPr/>
            <p:nvPr/>
          </p:nvSpPr>
          <p:spPr>
            <a:xfrm>
              <a:off x="993139" y="3774185"/>
              <a:ext cx="70612" cy="69088"/>
            </a:xfrm>
            <a:custGeom>
              <a:avLst/>
              <a:gdLst>
                <a:gd name="connsiteX0" fmla="*/ 0 w 70612"/>
                <a:gd name="connsiteY0" fmla="*/ 33401 h 69088"/>
                <a:gd name="connsiteX1" fmla="*/ 33274 w 70612"/>
                <a:gd name="connsiteY1" fmla="*/ 69088 h 69088"/>
                <a:gd name="connsiteX2" fmla="*/ 70612 w 70612"/>
                <a:gd name="connsiteY2" fmla="*/ 35814 h 69088"/>
                <a:gd name="connsiteX3" fmla="*/ 37338 w 70612"/>
                <a:gd name="connsiteY3" fmla="*/ 0 h 69088"/>
              </a:gdLst>
              <a:ahLst/>
              <a:cxnLst>
                <a:cxn ang="0">
                  <a:pos x="connsiteX0" y="connsiteY0"/>
                </a:cxn>
                <a:cxn ang="0">
                  <a:pos x="connsiteX1" y="connsiteY1"/>
                </a:cxn>
                <a:cxn ang="0">
                  <a:pos x="connsiteX2" y="connsiteY2"/>
                </a:cxn>
                <a:cxn ang="0">
                  <a:pos x="connsiteX3" y="connsiteY3"/>
                </a:cxn>
              </a:cxnLst>
              <a:rect l="l" t="t" r="r" b="b"/>
              <a:pathLst>
                <a:path w="70612" h="69088">
                  <a:moveTo>
                    <a:pt x="0" y="33401"/>
                  </a:moveTo>
                  <a:lnTo>
                    <a:pt x="33274" y="69088"/>
                  </a:lnTo>
                  <a:lnTo>
                    <a:pt x="70612" y="35814"/>
                  </a:lnTo>
                  <a:lnTo>
                    <a:pt x="37338" y="0"/>
                  </a:lnTo>
                  <a:close/>
                </a:path>
              </a:pathLst>
            </a:custGeom>
            <a:noFill/>
            <a:ln w="12687" cap="flat">
              <a:noFill/>
              <a:prstDash val="solid"/>
              <a:miter/>
            </a:ln>
          </p:spPr>
          <p:txBody>
            <a:bodyPr rtlCol="0" anchor="ctr"/>
            <a:lstStyle/>
            <a:p>
              <a:endParaRPr lang="en-US" sz="1770"/>
            </a:p>
          </p:txBody>
        </p:sp>
        <p:sp>
          <p:nvSpPr>
            <p:cNvPr id="72" name="Freeform: Shape 71">
              <a:extLst>
                <a:ext uri="{FF2B5EF4-FFF2-40B4-BE49-F238E27FC236}">
                  <a16:creationId xmlns="" xmlns:a16="http://schemas.microsoft.com/office/drawing/2014/main" id="{F5BB1D71-12F6-4927-8725-FEE04AF48C9D}"/>
                </a:ext>
              </a:extLst>
            </p:cNvPr>
            <p:cNvSpPr/>
            <p:nvPr/>
          </p:nvSpPr>
          <p:spPr>
            <a:xfrm>
              <a:off x="2010917" y="2866263"/>
              <a:ext cx="70866" cy="68072"/>
            </a:xfrm>
            <a:custGeom>
              <a:avLst/>
              <a:gdLst>
                <a:gd name="connsiteX0" fmla="*/ 0 w 70866"/>
                <a:gd name="connsiteY0" fmla="*/ 33401 h 68072"/>
                <a:gd name="connsiteX1" fmla="*/ 32766 w 70866"/>
                <a:gd name="connsiteY1" fmla="*/ 68072 h 68072"/>
                <a:gd name="connsiteX2" fmla="*/ 70866 w 70866"/>
                <a:gd name="connsiteY2" fmla="*/ 34544 h 68072"/>
                <a:gd name="connsiteX3" fmla="*/ 38100 w 70866"/>
                <a:gd name="connsiteY3" fmla="*/ 0 h 68072"/>
              </a:gdLst>
              <a:ahLst/>
              <a:cxnLst>
                <a:cxn ang="0">
                  <a:pos x="connsiteX0" y="connsiteY0"/>
                </a:cxn>
                <a:cxn ang="0">
                  <a:pos x="connsiteX1" y="connsiteY1"/>
                </a:cxn>
                <a:cxn ang="0">
                  <a:pos x="connsiteX2" y="connsiteY2"/>
                </a:cxn>
                <a:cxn ang="0">
                  <a:pos x="connsiteX3" y="connsiteY3"/>
                </a:cxn>
              </a:cxnLst>
              <a:rect l="l" t="t" r="r" b="b"/>
              <a:pathLst>
                <a:path w="70866" h="68072">
                  <a:moveTo>
                    <a:pt x="0" y="33401"/>
                  </a:moveTo>
                  <a:lnTo>
                    <a:pt x="32766" y="68072"/>
                  </a:lnTo>
                  <a:lnTo>
                    <a:pt x="70866" y="34544"/>
                  </a:lnTo>
                  <a:cubicBezTo>
                    <a:pt x="58166" y="20955"/>
                    <a:pt x="46863" y="9144"/>
                    <a:pt x="38100" y="0"/>
                  </a:cubicBezTo>
                  <a:close/>
                </a:path>
              </a:pathLst>
            </a:custGeom>
            <a:noFill/>
            <a:ln w="12687" cap="flat">
              <a:noFill/>
              <a:prstDash val="solid"/>
              <a:miter/>
            </a:ln>
          </p:spPr>
          <p:txBody>
            <a:bodyPr rtlCol="0" anchor="ctr"/>
            <a:lstStyle/>
            <a:p>
              <a:endParaRPr lang="en-US" sz="1770"/>
            </a:p>
          </p:txBody>
        </p:sp>
        <p:sp>
          <p:nvSpPr>
            <p:cNvPr id="73" name="Freeform: Shape 72">
              <a:extLst>
                <a:ext uri="{FF2B5EF4-FFF2-40B4-BE49-F238E27FC236}">
                  <a16:creationId xmlns="" xmlns:a16="http://schemas.microsoft.com/office/drawing/2014/main" id="{B1E2AC6C-0297-4F86-A274-DFE34A186E85}"/>
                </a:ext>
              </a:extLst>
            </p:cNvPr>
            <p:cNvSpPr/>
            <p:nvPr/>
          </p:nvSpPr>
          <p:spPr>
            <a:xfrm>
              <a:off x="833119" y="3914266"/>
              <a:ext cx="73025" cy="71373"/>
            </a:xfrm>
            <a:custGeom>
              <a:avLst/>
              <a:gdLst>
                <a:gd name="connsiteX0" fmla="*/ 0 w 73025"/>
                <a:gd name="connsiteY0" fmla="*/ 35433 h 71373"/>
                <a:gd name="connsiteX1" fmla="*/ 33401 w 73025"/>
                <a:gd name="connsiteY1" fmla="*/ 71374 h 71373"/>
                <a:gd name="connsiteX2" fmla="*/ 73025 w 73025"/>
                <a:gd name="connsiteY2" fmla="*/ 35941 h 71373"/>
                <a:gd name="connsiteX3" fmla="*/ 39751 w 73025"/>
                <a:gd name="connsiteY3" fmla="*/ 0 h 71373"/>
              </a:gdLst>
              <a:ahLst/>
              <a:cxnLst>
                <a:cxn ang="0">
                  <a:pos x="connsiteX0" y="connsiteY0"/>
                </a:cxn>
                <a:cxn ang="0">
                  <a:pos x="connsiteX1" y="connsiteY1"/>
                </a:cxn>
                <a:cxn ang="0">
                  <a:pos x="connsiteX2" y="connsiteY2"/>
                </a:cxn>
                <a:cxn ang="0">
                  <a:pos x="connsiteX3" y="connsiteY3"/>
                </a:cxn>
              </a:cxnLst>
              <a:rect l="l" t="t" r="r" b="b"/>
              <a:pathLst>
                <a:path w="73025" h="71373">
                  <a:moveTo>
                    <a:pt x="0" y="35433"/>
                  </a:moveTo>
                  <a:lnTo>
                    <a:pt x="33401" y="71374"/>
                  </a:lnTo>
                  <a:lnTo>
                    <a:pt x="73025" y="35941"/>
                  </a:lnTo>
                  <a:lnTo>
                    <a:pt x="39751" y="0"/>
                  </a:lnTo>
                  <a:close/>
                </a:path>
              </a:pathLst>
            </a:custGeom>
            <a:noFill/>
            <a:ln w="12687" cap="flat">
              <a:noFill/>
              <a:prstDash val="solid"/>
              <a:miter/>
            </a:ln>
          </p:spPr>
          <p:txBody>
            <a:bodyPr rtlCol="0" anchor="ctr"/>
            <a:lstStyle/>
            <a:p>
              <a:endParaRPr lang="en-US" sz="1770"/>
            </a:p>
          </p:txBody>
        </p:sp>
        <p:sp>
          <p:nvSpPr>
            <p:cNvPr id="74" name="Freeform: Shape 73">
              <a:extLst>
                <a:ext uri="{FF2B5EF4-FFF2-40B4-BE49-F238E27FC236}">
                  <a16:creationId xmlns="" xmlns:a16="http://schemas.microsoft.com/office/drawing/2014/main" id="{49E9B0A8-40B9-4509-ACE2-D6BD228DFB6A}"/>
                </a:ext>
              </a:extLst>
            </p:cNvPr>
            <p:cNvSpPr/>
            <p:nvPr/>
          </p:nvSpPr>
          <p:spPr>
            <a:xfrm>
              <a:off x="35415" y="0"/>
              <a:ext cx="1822086" cy="3003550"/>
            </a:xfrm>
            <a:custGeom>
              <a:avLst/>
              <a:gdLst>
                <a:gd name="connsiteX0" fmla="*/ 1822086 w 1822086"/>
                <a:gd name="connsiteY0" fmla="*/ 2968625 h 3003550"/>
                <a:gd name="connsiteX1" fmla="*/ 1792749 w 1822086"/>
                <a:gd name="connsiteY1" fmla="*/ 2994787 h 3003550"/>
                <a:gd name="connsiteX2" fmla="*/ 1780049 w 1822086"/>
                <a:gd name="connsiteY2" fmla="*/ 3003550 h 3003550"/>
                <a:gd name="connsiteX3" fmla="*/ 237126 w 1822086"/>
                <a:gd name="connsiteY3" fmla="*/ 1358900 h 3003550"/>
                <a:gd name="connsiteX4" fmla="*/ 5986 w 1822086"/>
                <a:gd name="connsiteY4" fmla="*/ 689229 h 3003550"/>
                <a:gd name="connsiteX5" fmla="*/ 251096 w 1822086"/>
                <a:gd name="connsiteY5" fmla="*/ 199771 h 3003550"/>
                <a:gd name="connsiteX6" fmla="*/ 473981 w 1822086"/>
                <a:gd name="connsiteY6" fmla="*/ 1270 h 3003550"/>
                <a:gd name="connsiteX7" fmla="*/ 475505 w 1822086"/>
                <a:gd name="connsiteY7" fmla="*/ 0 h 3003550"/>
                <a:gd name="connsiteX8" fmla="*/ 548784 w 1822086"/>
                <a:gd name="connsiteY8" fmla="*/ 0 h 3003550"/>
                <a:gd name="connsiteX9" fmla="*/ 547387 w 1822086"/>
                <a:gd name="connsiteY9" fmla="*/ 1270 h 3003550"/>
                <a:gd name="connsiteX10" fmla="*/ 530623 w 1822086"/>
                <a:gd name="connsiteY10" fmla="*/ 16383 h 3003550"/>
                <a:gd name="connsiteX11" fmla="*/ 298848 w 1822086"/>
                <a:gd name="connsiteY11" fmla="*/ 224917 h 3003550"/>
                <a:gd name="connsiteX12" fmla="*/ 57167 w 1822086"/>
                <a:gd name="connsiteY12" fmla="*/ 701929 h 3003550"/>
                <a:gd name="connsiteX13" fmla="*/ 290085 w 1822086"/>
                <a:gd name="connsiteY13" fmla="*/ 1341755 h 3003550"/>
                <a:gd name="connsiteX14" fmla="*/ 1822086 w 1822086"/>
                <a:gd name="connsiteY14" fmla="*/ 2968625 h 30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2086" h="3003550">
                  <a:moveTo>
                    <a:pt x="1822086" y="2968625"/>
                  </a:moveTo>
                  <a:cubicBezTo>
                    <a:pt x="1812434" y="2977261"/>
                    <a:pt x="1802528" y="2985897"/>
                    <a:pt x="1792749" y="2994787"/>
                  </a:cubicBezTo>
                  <a:lnTo>
                    <a:pt x="1780049" y="3003550"/>
                  </a:lnTo>
                  <a:cubicBezTo>
                    <a:pt x="1721121" y="2939034"/>
                    <a:pt x="692929" y="1843024"/>
                    <a:pt x="237126" y="1358900"/>
                  </a:cubicBezTo>
                  <a:cubicBezTo>
                    <a:pt x="57802" y="1168400"/>
                    <a:pt x="-23732" y="945642"/>
                    <a:pt x="5986" y="689229"/>
                  </a:cubicBezTo>
                  <a:cubicBezTo>
                    <a:pt x="28084" y="498729"/>
                    <a:pt x="103395" y="331343"/>
                    <a:pt x="251096" y="199771"/>
                  </a:cubicBezTo>
                  <a:lnTo>
                    <a:pt x="473981" y="1270"/>
                  </a:lnTo>
                  <a:lnTo>
                    <a:pt x="475505" y="0"/>
                  </a:lnTo>
                  <a:lnTo>
                    <a:pt x="548784" y="0"/>
                  </a:lnTo>
                  <a:lnTo>
                    <a:pt x="547387" y="1270"/>
                  </a:lnTo>
                  <a:lnTo>
                    <a:pt x="530623" y="16383"/>
                  </a:lnTo>
                  <a:cubicBezTo>
                    <a:pt x="453026" y="85471"/>
                    <a:pt x="377207" y="156083"/>
                    <a:pt x="298848" y="224917"/>
                  </a:cubicBezTo>
                  <a:cubicBezTo>
                    <a:pt x="152417" y="352679"/>
                    <a:pt x="77360" y="515493"/>
                    <a:pt x="57167" y="701929"/>
                  </a:cubicBezTo>
                  <a:cubicBezTo>
                    <a:pt x="30497" y="949325"/>
                    <a:pt x="117238" y="1159129"/>
                    <a:pt x="290085" y="1341755"/>
                  </a:cubicBezTo>
                  <a:cubicBezTo>
                    <a:pt x="780559" y="1859280"/>
                    <a:pt x="1755284" y="2896489"/>
                    <a:pt x="1822086" y="2968625"/>
                  </a:cubicBezTo>
                  <a:close/>
                </a:path>
              </a:pathLst>
            </a:custGeom>
            <a:noFill/>
            <a:ln w="12687" cap="flat">
              <a:noFill/>
              <a:prstDash val="solid"/>
              <a:miter/>
            </a:ln>
          </p:spPr>
          <p:txBody>
            <a:bodyPr rtlCol="0" anchor="ctr"/>
            <a:lstStyle/>
            <a:p>
              <a:endParaRPr lang="en-US" sz="1770"/>
            </a:p>
          </p:txBody>
        </p:sp>
        <p:sp>
          <p:nvSpPr>
            <p:cNvPr id="75" name="Freeform: Shape 74">
              <a:extLst>
                <a:ext uri="{FF2B5EF4-FFF2-40B4-BE49-F238E27FC236}">
                  <a16:creationId xmlns="" xmlns:a16="http://schemas.microsoft.com/office/drawing/2014/main" id="{38453997-51F4-4496-9371-10A8440DE80B}"/>
                </a:ext>
              </a:extLst>
            </p:cNvPr>
            <p:cNvSpPr/>
            <p:nvPr/>
          </p:nvSpPr>
          <p:spPr>
            <a:xfrm>
              <a:off x="1851660" y="3005582"/>
              <a:ext cx="73279" cy="70866"/>
            </a:xfrm>
            <a:custGeom>
              <a:avLst/>
              <a:gdLst>
                <a:gd name="connsiteX0" fmla="*/ 0 w 73279"/>
                <a:gd name="connsiteY0" fmla="*/ 36195 h 70866"/>
                <a:gd name="connsiteX1" fmla="*/ 33020 w 73279"/>
                <a:gd name="connsiteY1" fmla="*/ 70866 h 70866"/>
                <a:gd name="connsiteX2" fmla="*/ 73279 w 73279"/>
                <a:gd name="connsiteY2" fmla="*/ 34925 h 70866"/>
                <a:gd name="connsiteX3" fmla="*/ 40640 w 73279"/>
                <a:gd name="connsiteY3" fmla="*/ 0 h 70866"/>
              </a:gdLst>
              <a:ahLst/>
              <a:cxnLst>
                <a:cxn ang="0">
                  <a:pos x="connsiteX0" y="connsiteY0"/>
                </a:cxn>
                <a:cxn ang="0">
                  <a:pos x="connsiteX1" y="connsiteY1"/>
                </a:cxn>
                <a:cxn ang="0">
                  <a:pos x="connsiteX2" y="connsiteY2"/>
                </a:cxn>
                <a:cxn ang="0">
                  <a:pos x="connsiteX3" y="connsiteY3"/>
                </a:cxn>
              </a:cxnLst>
              <a:rect l="l" t="t" r="r" b="b"/>
              <a:pathLst>
                <a:path w="73279" h="70866">
                  <a:moveTo>
                    <a:pt x="0" y="36195"/>
                  </a:moveTo>
                  <a:lnTo>
                    <a:pt x="33020" y="70866"/>
                  </a:lnTo>
                  <a:lnTo>
                    <a:pt x="73279" y="34925"/>
                  </a:lnTo>
                  <a:lnTo>
                    <a:pt x="40640" y="0"/>
                  </a:lnTo>
                  <a:close/>
                </a:path>
              </a:pathLst>
            </a:custGeom>
            <a:noFill/>
            <a:ln w="12687" cap="flat">
              <a:noFill/>
              <a:prstDash val="solid"/>
              <a:miter/>
            </a:ln>
          </p:spPr>
          <p:txBody>
            <a:bodyPr rtlCol="0" anchor="ctr"/>
            <a:lstStyle/>
            <a:p>
              <a:endParaRPr lang="en-US" sz="1770"/>
            </a:p>
          </p:txBody>
        </p:sp>
        <p:sp>
          <p:nvSpPr>
            <p:cNvPr id="76" name="Freeform: Shape 75">
              <a:extLst>
                <a:ext uri="{FF2B5EF4-FFF2-40B4-BE49-F238E27FC236}">
                  <a16:creationId xmlns="" xmlns:a16="http://schemas.microsoft.com/office/drawing/2014/main" id="{6537AECD-59C6-4E57-9C97-E7375D644A35}"/>
                </a:ext>
              </a:extLst>
            </p:cNvPr>
            <p:cNvSpPr/>
            <p:nvPr/>
          </p:nvSpPr>
          <p:spPr>
            <a:xfrm>
              <a:off x="2087372" y="2796413"/>
              <a:ext cx="72644" cy="70104"/>
            </a:xfrm>
            <a:custGeom>
              <a:avLst/>
              <a:gdLst>
                <a:gd name="connsiteX0" fmla="*/ 0 w 72644"/>
                <a:gd name="connsiteY0" fmla="*/ 35687 h 70104"/>
                <a:gd name="connsiteX1" fmla="*/ 32893 w 72644"/>
                <a:gd name="connsiteY1" fmla="*/ 70104 h 70104"/>
                <a:gd name="connsiteX2" fmla="*/ 72644 w 72644"/>
                <a:gd name="connsiteY2" fmla="*/ 34544 h 70104"/>
                <a:gd name="connsiteX3" fmla="*/ 40005 w 72644"/>
                <a:gd name="connsiteY3" fmla="*/ 0 h 70104"/>
              </a:gdLst>
              <a:ahLst/>
              <a:cxnLst>
                <a:cxn ang="0">
                  <a:pos x="connsiteX0" y="connsiteY0"/>
                </a:cxn>
                <a:cxn ang="0">
                  <a:pos x="connsiteX1" y="connsiteY1"/>
                </a:cxn>
                <a:cxn ang="0">
                  <a:pos x="connsiteX2" y="connsiteY2"/>
                </a:cxn>
                <a:cxn ang="0">
                  <a:pos x="connsiteX3" y="connsiteY3"/>
                </a:cxn>
              </a:cxnLst>
              <a:rect l="l" t="t" r="r" b="b"/>
              <a:pathLst>
                <a:path w="72644" h="70104">
                  <a:moveTo>
                    <a:pt x="0" y="35687"/>
                  </a:moveTo>
                  <a:cubicBezTo>
                    <a:pt x="8763" y="44831"/>
                    <a:pt x="19812" y="56261"/>
                    <a:pt x="32893" y="70104"/>
                  </a:cubicBezTo>
                  <a:lnTo>
                    <a:pt x="72644" y="34544"/>
                  </a:lnTo>
                  <a:lnTo>
                    <a:pt x="40005" y="0"/>
                  </a:lnTo>
                  <a:close/>
                </a:path>
              </a:pathLst>
            </a:custGeom>
            <a:noFill/>
            <a:ln w="12687" cap="flat">
              <a:noFill/>
              <a:prstDash val="solid"/>
              <a:miter/>
            </a:ln>
          </p:spPr>
          <p:txBody>
            <a:bodyPr rtlCol="0" anchor="ctr"/>
            <a:lstStyle/>
            <a:p>
              <a:endParaRPr lang="en-US" sz="1770"/>
            </a:p>
          </p:txBody>
        </p:sp>
        <p:sp>
          <p:nvSpPr>
            <p:cNvPr id="77" name="Freeform: Shape 76">
              <a:extLst>
                <a:ext uri="{FF2B5EF4-FFF2-40B4-BE49-F238E27FC236}">
                  <a16:creationId xmlns="" xmlns:a16="http://schemas.microsoft.com/office/drawing/2014/main" id="{EA27ED53-8FB8-4ACD-8C45-1FF78117339C}"/>
                </a:ext>
              </a:extLst>
            </p:cNvPr>
            <p:cNvSpPr/>
            <p:nvPr/>
          </p:nvSpPr>
          <p:spPr>
            <a:xfrm>
              <a:off x="2146300" y="5413628"/>
              <a:ext cx="76580" cy="76073"/>
            </a:xfrm>
            <a:custGeom>
              <a:avLst/>
              <a:gdLst>
                <a:gd name="connsiteX0" fmla="*/ 0 w 76580"/>
                <a:gd name="connsiteY0" fmla="*/ 36576 h 76073"/>
                <a:gd name="connsiteX1" fmla="*/ 36322 w 76580"/>
                <a:gd name="connsiteY1" fmla="*/ 76073 h 76073"/>
                <a:gd name="connsiteX2" fmla="*/ 76581 w 76580"/>
                <a:gd name="connsiteY2" fmla="*/ 39370 h 76073"/>
                <a:gd name="connsiteX3" fmla="*/ 40259 w 76580"/>
                <a:gd name="connsiteY3" fmla="*/ 0 h 76073"/>
              </a:gdLst>
              <a:ahLst/>
              <a:cxnLst>
                <a:cxn ang="0">
                  <a:pos x="connsiteX0" y="connsiteY0"/>
                </a:cxn>
                <a:cxn ang="0">
                  <a:pos x="connsiteX1" y="connsiteY1"/>
                </a:cxn>
                <a:cxn ang="0">
                  <a:pos x="connsiteX2" y="connsiteY2"/>
                </a:cxn>
                <a:cxn ang="0">
                  <a:pos x="connsiteX3" y="connsiteY3"/>
                </a:cxn>
              </a:cxnLst>
              <a:rect l="l" t="t" r="r" b="b"/>
              <a:pathLst>
                <a:path w="76580" h="76073">
                  <a:moveTo>
                    <a:pt x="0" y="36576"/>
                  </a:moveTo>
                  <a:lnTo>
                    <a:pt x="36322" y="76073"/>
                  </a:lnTo>
                  <a:lnTo>
                    <a:pt x="76581" y="39370"/>
                  </a:lnTo>
                  <a:lnTo>
                    <a:pt x="40259" y="0"/>
                  </a:lnTo>
                  <a:close/>
                </a:path>
              </a:pathLst>
            </a:custGeom>
            <a:solidFill>
              <a:schemeClr val="accent2"/>
            </a:solidFill>
            <a:ln w="12687" cap="flat">
              <a:noFill/>
              <a:prstDash val="solid"/>
              <a:miter/>
            </a:ln>
          </p:spPr>
          <p:txBody>
            <a:bodyPr rtlCol="0" anchor="ctr"/>
            <a:lstStyle/>
            <a:p>
              <a:endParaRPr lang="en-US" sz="1770"/>
            </a:p>
          </p:txBody>
        </p:sp>
        <p:sp>
          <p:nvSpPr>
            <p:cNvPr id="78" name="Freeform: Shape 77">
              <a:extLst>
                <a:ext uri="{FF2B5EF4-FFF2-40B4-BE49-F238E27FC236}">
                  <a16:creationId xmlns="" xmlns:a16="http://schemas.microsoft.com/office/drawing/2014/main" id="{FD6D899F-EC28-46C7-A85C-8857F79FF2E7}"/>
                </a:ext>
              </a:extLst>
            </p:cNvPr>
            <p:cNvSpPr/>
            <p:nvPr/>
          </p:nvSpPr>
          <p:spPr>
            <a:xfrm>
              <a:off x="1003300" y="4176140"/>
              <a:ext cx="76200" cy="76580"/>
            </a:xfrm>
            <a:custGeom>
              <a:avLst/>
              <a:gdLst>
                <a:gd name="connsiteX0" fmla="*/ 0 w 76200"/>
                <a:gd name="connsiteY0" fmla="*/ 36195 h 76580"/>
                <a:gd name="connsiteX1" fmla="*/ 37338 w 76200"/>
                <a:gd name="connsiteY1" fmla="*/ 76581 h 76580"/>
                <a:gd name="connsiteX2" fmla="*/ 76200 w 76200"/>
                <a:gd name="connsiteY2" fmla="*/ 40259 h 76580"/>
                <a:gd name="connsiteX3" fmla="*/ 38862 w 76200"/>
                <a:gd name="connsiteY3" fmla="*/ 0 h 76580"/>
              </a:gdLst>
              <a:ahLst/>
              <a:cxnLst>
                <a:cxn ang="0">
                  <a:pos x="connsiteX0" y="connsiteY0"/>
                </a:cxn>
                <a:cxn ang="0">
                  <a:pos x="connsiteX1" y="connsiteY1"/>
                </a:cxn>
                <a:cxn ang="0">
                  <a:pos x="connsiteX2" y="connsiteY2"/>
                </a:cxn>
                <a:cxn ang="0">
                  <a:pos x="connsiteX3" y="connsiteY3"/>
                </a:cxn>
              </a:cxnLst>
              <a:rect l="l" t="t" r="r" b="b"/>
              <a:pathLst>
                <a:path w="76200" h="76580">
                  <a:moveTo>
                    <a:pt x="0" y="36195"/>
                  </a:moveTo>
                  <a:cubicBezTo>
                    <a:pt x="12700" y="49530"/>
                    <a:pt x="24638" y="62992"/>
                    <a:pt x="37338" y="76581"/>
                  </a:cubicBezTo>
                  <a:lnTo>
                    <a:pt x="76200" y="40259"/>
                  </a:lnTo>
                  <a:lnTo>
                    <a:pt x="38862" y="0"/>
                  </a:lnTo>
                  <a:close/>
                </a:path>
              </a:pathLst>
            </a:custGeom>
            <a:solidFill>
              <a:schemeClr val="accent2"/>
            </a:solidFill>
            <a:ln w="12687" cap="flat">
              <a:noFill/>
              <a:prstDash val="solid"/>
              <a:miter/>
            </a:ln>
          </p:spPr>
          <p:txBody>
            <a:bodyPr rtlCol="0" anchor="ctr"/>
            <a:lstStyle/>
            <a:p>
              <a:endParaRPr lang="en-US" sz="1770"/>
            </a:p>
          </p:txBody>
        </p:sp>
        <p:sp>
          <p:nvSpPr>
            <p:cNvPr id="79" name="Freeform: Shape 78">
              <a:extLst>
                <a:ext uri="{FF2B5EF4-FFF2-40B4-BE49-F238E27FC236}">
                  <a16:creationId xmlns="" xmlns:a16="http://schemas.microsoft.com/office/drawing/2014/main" id="{2E4C6030-8EE3-4914-9E17-19E0F5DB5BAD}"/>
                </a:ext>
              </a:extLst>
            </p:cNvPr>
            <p:cNvSpPr/>
            <p:nvPr/>
          </p:nvSpPr>
          <p:spPr>
            <a:xfrm>
              <a:off x="1076325" y="4255134"/>
              <a:ext cx="1072388" cy="1154303"/>
            </a:xfrm>
            <a:custGeom>
              <a:avLst/>
              <a:gdLst>
                <a:gd name="connsiteX0" fmla="*/ 0 w 1072388"/>
                <a:gd name="connsiteY0" fmla="*/ 36703 h 1154303"/>
                <a:gd name="connsiteX1" fmla="*/ 1032129 w 1072388"/>
                <a:gd name="connsiteY1" fmla="*/ 1154303 h 1154303"/>
                <a:gd name="connsiteX2" fmla="*/ 1072388 w 1072388"/>
                <a:gd name="connsiteY2" fmla="*/ 1117600 h 1154303"/>
                <a:gd name="connsiteX3" fmla="*/ 39751 w 1072388"/>
                <a:gd name="connsiteY3" fmla="*/ 0 h 1154303"/>
              </a:gdLst>
              <a:ahLst/>
              <a:cxnLst>
                <a:cxn ang="0">
                  <a:pos x="connsiteX0" y="connsiteY0"/>
                </a:cxn>
                <a:cxn ang="0">
                  <a:pos x="connsiteX1" y="connsiteY1"/>
                </a:cxn>
                <a:cxn ang="0">
                  <a:pos x="connsiteX2" y="connsiteY2"/>
                </a:cxn>
                <a:cxn ang="0">
                  <a:pos x="connsiteX3" y="connsiteY3"/>
                </a:cxn>
              </a:cxnLst>
              <a:rect l="l" t="t" r="r" b="b"/>
              <a:pathLst>
                <a:path w="1072388" h="1154303">
                  <a:moveTo>
                    <a:pt x="0" y="36703"/>
                  </a:moveTo>
                  <a:cubicBezTo>
                    <a:pt x="280670" y="340614"/>
                    <a:pt x="646049" y="736346"/>
                    <a:pt x="1032129" y="1154303"/>
                  </a:cubicBezTo>
                  <a:cubicBezTo>
                    <a:pt x="1045591" y="1141857"/>
                    <a:pt x="1059015" y="1129627"/>
                    <a:pt x="1072388" y="1117600"/>
                  </a:cubicBezTo>
                  <a:cubicBezTo>
                    <a:pt x="687705" y="701040"/>
                    <a:pt x="323088" y="306070"/>
                    <a:pt x="39751" y="0"/>
                  </a:cubicBezTo>
                  <a:close/>
                </a:path>
              </a:pathLst>
            </a:custGeom>
            <a:solidFill>
              <a:schemeClr val="accent2"/>
            </a:solidFill>
            <a:ln w="12687" cap="flat">
              <a:noFill/>
              <a:prstDash val="solid"/>
              <a:miter/>
            </a:ln>
          </p:spPr>
          <p:txBody>
            <a:bodyPr rtlCol="0" anchor="ctr"/>
            <a:lstStyle/>
            <a:p>
              <a:endParaRPr lang="en-US" sz="1770"/>
            </a:p>
          </p:txBody>
        </p:sp>
        <p:sp>
          <p:nvSpPr>
            <p:cNvPr id="80" name="Freeform: Shape 79">
              <a:extLst>
                <a:ext uri="{FF2B5EF4-FFF2-40B4-BE49-F238E27FC236}">
                  <a16:creationId xmlns="" xmlns:a16="http://schemas.microsoft.com/office/drawing/2014/main" id="{E5199878-0E74-45F0-B60B-0A474274ED1F}"/>
                </a:ext>
              </a:extLst>
            </p:cNvPr>
            <p:cNvSpPr/>
            <p:nvPr/>
          </p:nvSpPr>
          <p:spPr>
            <a:xfrm>
              <a:off x="927988" y="4095369"/>
              <a:ext cx="79755" cy="79121"/>
            </a:xfrm>
            <a:custGeom>
              <a:avLst/>
              <a:gdLst>
                <a:gd name="connsiteX0" fmla="*/ 0 w 79755"/>
                <a:gd name="connsiteY0" fmla="*/ 35941 h 79121"/>
                <a:gd name="connsiteX1" fmla="*/ 39878 w 79755"/>
                <a:gd name="connsiteY1" fmla="*/ 79121 h 79121"/>
                <a:gd name="connsiteX2" fmla="*/ 79756 w 79755"/>
                <a:gd name="connsiteY2" fmla="*/ 43307 h 79121"/>
                <a:gd name="connsiteX3" fmla="*/ 39624 w 79755"/>
                <a:gd name="connsiteY3" fmla="*/ 0 h 79121"/>
              </a:gdLst>
              <a:ahLst/>
              <a:cxnLst>
                <a:cxn ang="0">
                  <a:pos x="connsiteX0" y="connsiteY0"/>
                </a:cxn>
                <a:cxn ang="0">
                  <a:pos x="connsiteX1" y="connsiteY1"/>
                </a:cxn>
                <a:cxn ang="0">
                  <a:pos x="connsiteX2" y="connsiteY2"/>
                </a:cxn>
                <a:cxn ang="0">
                  <a:pos x="connsiteX3" y="connsiteY3"/>
                </a:cxn>
              </a:cxnLst>
              <a:rect l="l" t="t" r="r" b="b"/>
              <a:pathLst>
                <a:path w="79755" h="79121">
                  <a:moveTo>
                    <a:pt x="0" y="35941"/>
                  </a:moveTo>
                  <a:cubicBezTo>
                    <a:pt x="13123" y="50076"/>
                    <a:pt x="26416" y="64478"/>
                    <a:pt x="39878" y="79121"/>
                  </a:cubicBezTo>
                  <a:lnTo>
                    <a:pt x="79756" y="43307"/>
                  </a:lnTo>
                  <a:lnTo>
                    <a:pt x="39624" y="0"/>
                  </a:lnTo>
                  <a:close/>
                </a:path>
              </a:pathLst>
            </a:custGeom>
            <a:solidFill>
              <a:schemeClr val="accent2"/>
            </a:solidFill>
            <a:ln w="12687" cap="flat">
              <a:noFill/>
              <a:prstDash val="solid"/>
              <a:miter/>
            </a:ln>
          </p:spPr>
          <p:txBody>
            <a:bodyPr rtlCol="0" anchor="ctr"/>
            <a:lstStyle/>
            <a:p>
              <a:endParaRPr lang="en-US" sz="1770"/>
            </a:p>
          </p:txBody>
        </p:sp>
        <p:sp>
          <p:nvSpPr>
            <p:cNvPr id="81" name="Freeform: Shape 80">
              <a:extLst>
                <a:ext uri="{FF2B5EF4-FFF2-40B4-BE49-F238E27FC236}">
                  <a16:creationId xmlns="" xmlns:a16="http://schemas.microsoft.com/office/drawing/2014/main" id="{1D54C6C5-07B1-42A3-BAE7-7DE302362613}"/>
                </a:ext>
              </a:extLst>
            </p:cNvPr>
            <p:cNvSpPr/>
            <p:nvPr/>
          </p:nvSpPr>
          <p:spPr>
            <a:xfrm>
              <a:off x="2290572" y="5570473"/>
              <a:ext cx="78104" cy="78232"/>
            </a:xfrm>
            <a:custGeom>
              <a:avLst/>
              <a:gdLst>
                <a:gd name="connsiteX0" fmla="*/ 0 w 78104"/>
                <a:gd name="connsiteY0" fmla="*/ 36703 h 78232"/>
                <a:gd name="connsiteX1" fmla="*/ 38100 w 78104"/>
                <a:gd name="connsiteY1" fmla="*/ 78232 h 78232"/>
                <a:gd name="connsiteX2" fmla="*/ 78105 w 78104"/>
                <a:gd name="connsiteY2" fmla="*/ 41148 h 78232"/>
                <a:gd name="connsiteX3" fmla="*/ 40005 w 78104"/>
                <a:gd name="connsiteY3" fmla="*/ 0 h 78232"/>
              </a:gdLst>
              <a:ahLst/>
              <a:cxnLst>
                <a:cxn ang="0">
                  <a:pos x="connsiteX0" y="connsiteY0"/>
                </a:cxn>
                <a:cxn ang="0">
                  <a:pos x="connsiteX1" y="connsiteY1"/>
                </a:cxn>
                <a:cxn ang="0">
                  <a:pos x="connsiteX2" y="connsiteY2"/>
                </a:cxn>
                <a:cxn ang="0">
                  <a:pos x="connsiteX3" y="connsiteY3"/>
                </a:cxn>
              </a:cxnLst>
              <a:rect l="l" t="t" r="r" b="b"/>
              <a:pathLst>
                <a:path w="78104" h="78232">
                  <a:moveTo>
                    <a:pt x="0" y="36703"/>
                  </a:moveTo>
                  <a:lnTo>
                    <a:pt x="38100" y="78232"/>
                  </a:lnTo>
                  <a:lnTo>
                    <a:pt x="78105" y="41148"/>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82" name="Freeform: Shape 81">
              <a:extLst>
                <a:ext uri="{FF2B5EF4-FFF2-40B4-BE49-F238E27FC236}">
                  <a16:creationId xmlns="" xmlns:a16="http://schemas.microsoft.com/office/drawing/2014/main" id="{371516E0-0464-4E0F-B300-CABBF3D0EFE7}"/>
                </a:ext>
              </a:extLst>
            </p:cNvPr>
            <p:cNvSpPr/>
            <p:nvPr/>
          </p:nvSpPr>
          <p:spPr>
            <a:xfrm>
              <a:off x="126" y="3478867"/>
              <a:ext cx="798321" cy="469435"/>
            </a:xfrm>
            <a:custGeom>
              <a:avLst/>
              <a:gdLst>
                <a:gd name="connsiteX0" fmla="*/ 798322 w 798321"/>
                <a:gd name="connsiteY0" fmla="*/ 434003 h 469435"/>
                <a:gd name="connsiteX1" fmla="*/ 758698 w 798321"/>
                <a:gd name="connsiteY1" fmla="*/ 469436 h 469435"/>
                <a:gd name="connsiteX2" fmla="*/ 542798 w 798321"/>
                <a:gd name="connsiteY2" fmla="*/ 236391 h 469435"/>
                <a:gd name="connsiteX3" fmla="*/ 0 w 798321"/>
                <a:gd name="connsiteY3" fmla="*/ 72942 h 469435"/>
                <a:gd name="connsiteX4" fmla="*/ 0 w 798321"/>
                <a:gd name="connsiteY4" fmla="*/ 16426 h 469435"/>
                <a:gd name="connsiteX5" fmla="*/ 560578 w 798321"/>
                <a:gd name="connsiteY5" fmla="*/ 179241 h 469435"/>
                <a:gd name="connsiteX6" fmla="*/ 798322 w 798321"/>
                <a:gd name="connsiteY6" fmla="*/ 434003 h 4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321" h="469435">
                  <a:moveTo>
                    <a:pt x="798322" y="434003"/>
                  </a:moveTo>
                  <a:lnTo>
                    <a:pt x="758698" y="469436"/>
                  </a:lnTo>
                  <a:cubicBezTo>
                    <a:pt x="631698" y="331513"/>
                    <a:pt x="552958" y="247186"/>
                    <a:pt x="542798" y="236391"/>
                  </a:cubicBezTo>
                  <a:cubicBezTo>
                    <a:pt x="388239" y="76371"/>
                    <a:pt x="189357" y="20491"/>
                    <a:pt x="0" y="72942"/>
                  </a:cubicBezTo>
                  <a:lnTo>
                    <a:pt x="0" y="16426"/>
                  </a:lnTo>
                  <a:cubicBezTo>
                    <a:pt x="194691" y="-31071"/>
                    <a:pt x="402717" y="24809"/>
                    <a:pt x="560578" y="179241"/>
                  </a:cubicBezTo>
                  <a:cubicBezTo>
                    <a:pt x="572516" y="191432"/>
                    <a:pt x="659003" y="283761"/>
                    <a:pt x="798322" y="434003"/>
                  </a:cubicBezTo>
                  <a:close/>
                </a:path>
              </a:pathLst>
            </a:custGeom>
            <a:solidFill>
              <a:schemeClr val="accent2"/>
            </a:solidFill>
            <a:ln w="12687" cap="flat">
              <a:noFill/>
              <a:prstDash val="solid"/>
              <a:miter/>
            </a:ln>
          </p:spPr>
          <p:txBody>
            <a:bodyPr rtlCol="0" anchor="ctr"/>
            <a:lstStyle/>
            <a:p>
              <a:endParaRPr lang="en-US" sz="1770"/>
            </a:p>
          </p:txBody>
        </p:sp>
        <p:sp>
          <p:nvSpPr>
            <p:cNvPr id="83" name="Freeform: Shape 82">
              <a:extLst>
                <a:ext uri="{FF2B5EF4-FFF2-40B4-BE49-F238E27FC236}">
                  <a16:creationId xmlns="" xmlns:a16="http://schemas.microsoft.com/office/drawing/2014/main" id="{C0D87BD7-1553-4270-891A-A3191EE39183}"/>
                </a:ext>
              </a:extLst>
            </p:cNvPr>
            <p:cNvSpPr/>
            <p:nvPr/>
          </p:nvSpPr>
          <p:spPr>
            <a:xfrm>
              <a:off x="2366772" y="5652515"/>
              <a:ext cx="74041" cy="73914"/>
            </a:xfrm>
            <a:custGeom>
              <a:avLst/>
              <a:gdLst>
                <a:gd name="connsiteX0" fmla="*/ 0 w 74041"/>
                <a:gd name="connsiteY0" fmla="*/ 37084 h 73914"/>
                <a:gd name="connsiteX1" fmla="*/ 34036 w 74041"/>
                <a:gd name="connsiteY1" fmla="*/ 73914 h 73914"/>
                <a:gd name="connsiteX2" fmla="*/ 74041 w 74041"/>
                <a:gd name="connsiteY2" fmla="*/ 36957 h 73914"/>
                <a:gd name="connsiteX3" fmla="*/ 40005 w 74041"/>
                <a:gd name="connsiteY3" fmla="*/ 0 h 73914"/>
              </a:gdLst>
              <a:ahLst/>
              <a:cxnLst>
                <a:cxn ang="0">
                  <a:pos x="connsiteX0" y="connsiteY0"/>
                </a:cxn>
                <a:cxn ang="0">
                  <a:pos x="connsiteX1" y="connsiteY1"/>
                </a:cxn>
                <a:cxn ang="0">
                  <a:pos x="connsiteX2" y="connsiteY2"/>
                </a:cxn>
                <a:cxn ang="0">
                  <a:pos x="connsiteX3" y="connsiteY3"/>
                </a:cxn>
              </a:cxnLst>
              <a:rect l="l" t="t" r="r" b="b"/>
              <a:pathLst>
                <a:path w="74041" h="73914">
                  <a:moveTo>
                    <a:pt x="0" y="37084"/>
                  </a:moveTo>
                  <a:lnTo>
                    <a:pt x="34036" y="73914"/>
                  </a:lnTo>
                  <a:lnTo>
                    <a:pt x="74041" y="36957"/>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84" name="Freeform: Shape 83">
              <a:extLst>
                <a:ext uri="{FF2B5EF4-FFF2-40B4-BE49-F238E27FC236}">
                  <a16:creationId xmlns="" xmlns:a16="http://schemas.microsoft.com/office/drawing/2014/main" id="{5A08F4AF-0B6A-4EEB-933E-26DD6D4A5744}"/>
                </a:ext>
              </a:extLst>
            </p:cNvPr>
            <p:cNvSpPr/>
            <p:nvPr/>
          </p:nvSpPr>
          <p:spPr>
            <a:xfrm>
              <a:off x="2217801" y="5491479"/>
              <a:ext cx="76707" cy="76327"/>
            </a:xfrm>
            <a:custGeom>
              <a:avLst/>
              <a:gdLst>
                <a:gd name="connsiteX0" fmla="*/ 0 w 76707"/>
                <a:gd name="connsiteY0" fmla="*/ 36830 h 76327"/>
                <a:gd name="connsiteX1" fmla="*/ 36449 w 76707"/>
                <a:gd name="connsiteY1" fmla="*/ 76327 h 76327"/>
                <a:gd name="connsiteX2" fmla="*/ 76708 w 76707"/>
                <a:gd name="connsiteY2" fmla="*/ 39624 h 76327"/>
                <a:gd name="connsiteX3" fmla="*/ 40132 w 76707"/>
                <a:gd name="connsiteY3" fmla="*/ 0 h 76327"/>
              </a:gdLst>
              <a:ahLst/>
              <a:cxnLst>
                <a:cxn ang="0">
                  <a:pos x="connsiteX0" y="connsiteY0"/>
                </a:cxn>
                <a:cxn ang="0">
                  <a:pos x="connsiteX1" y="connsiteY1"/>
                </a:cxn>
                <a:cxn ang="0">
                  <a:pos x="connsiteX2" y="connsiteY2"/>
                </a:cxn>
                <a:cxn ang="0">
                  <a:pos x="connsiteX3" y="connsiteY3"/>
                </a:cxn>
              </a:cxnLst>
              <a:rect l="l" t="t" r="r" b="b"/>
              <a:pathLst>
                <a:path w="76707" h="76327">
                  <a:moveTo>
                    <a:pt x="0" y="36830"/>
                  </a:moveTo>
                  <a:cubicBezTo>
                    <a:pt x="12700" y="49530"/>
                    <a:pt x="24257" y="63119"/>
                    <a:pt x="36449" y="76327"/>
                  </a:cubicBezTo>
                  <a:lnTo>
                    <a:pt x="76708" y="39624"/>
                  </a:lnTo>
                  <a:lnTo>
                    <a:pt x="40132" y="0"/>
                  </a:lnTo>
                  <a:close/>
                </a:path>
              </a:pathLst>
            </a:custGeom>
            <a:solidFill>
              <a:schemeClr val="accent2"/>
            </a:solidFill>
            <a:ln w="12687" cap="flat">
              <a:noFill/>
              <a:prstDash val="solid"/>
              <a:miter/>
            </a:ln>
          </p:spPr>
          <p:txBody>
            <a:bodyPr rtlCol="0" anchor="ctr"/>
            <a:lstStyle/>
            <a:p>
              <a:endParaRPr lang="en-US" sz="1770"/>
            </a:p>
          </p:txBody>
        </p:sp>
        <p:sp>
          <p:nvSpPr>
            <p:cNvPr id="85" name="Freeform: Shape 84">
              <a:extLst>
                <a:ext uri="{FF2B5EF4-FFF2-40B4-BE49-F238E27FC236}">
                  <a16:creationId xmlns="" xmlns:a16="http://schemas.microsoft.com/office/drawing/2014/main" id="{1A22A5C2-E437-4B88-AEAD-A524BA47D68F}"/>
                </a:ext>
              </a:extLst>
            </p:cNvPr>
            <p:cNvSpPr/>
            <p:nvPr/>
          </p:nvSpPr>
          <p:spPr>
            <a:xfrm>
              <a:off x="861060" y="4023233"/>
              <a:ext cx="73405" cy="72135"/>
            </a:xfrm>
            <a:custGeom>
              <a:avLst/>
              <a:gdLst>
                <a:gd name="connsiteX0" fmla="*/ 0 w 73405"/>
                <a:gd name="connsiteY0" fmla="*/ 35560 h 72135"/>
                <a:gd name="connsiteX1" fmla="*/ 33782 w 73405"/>
                <a:gd name="connsiteY1" fmla="*/ 72136 h 72135"/>
                <a:gd name="connsiteX2" fmla="*/ 73406 w 73405"/>
                <a:gd name="connsiteY2" fmla="*/ 36322 h 72135"/>
                <a:gd name="connsiteX3" fmla="*/ 39751 w 73405"/>
                <a:gd name="connsiteY3" fmla="*/ 0 h 72135"/>
              </a:gdLst>
              <a:ahLst/>
              <a:cxnLst>
                <a:cxn ang="0">
                  <a:pos x="connsiteX0" y="connsiteY0"/>
                </a:cxn>
                <a:cxn ang="0">
                  <a:pos x="connsiteX1" y="connsiteY1"/>
                </a:cxn>
                <a:cxn ang="0">
                  <a:pos x="connsiteX2" y="connsiteY2"/>
                </a:cxn>
                <a:cxn ang="0">
                  <a:pos x="connsiteX3" y="connsiteY3"/>
                </a:cxn>
              </a:cxnLst>
              <a:rect l="l" t="t" r="r" b="b"/>
              <a:pathLst>
                <a:path w="73405" h="72135">
                  <a:moveTo>
                    <a:pt x="0" y="35560"/>
                  </a:moveTo>
                  <a:lnTo>
                    <a:pt x="33782" y="72136"/>
                  </a:lnTo>
                  <a:lnTo>
                    <a:pt x="73406" y="36322"/>
                  </a:lnTo>
                  <a:lnTo>
                    <a:pt x="39751" y="0"/>
                  </a:lnTo>
                  <a:close/>
                </a:path>
              </a:pathLst>
            </a:custGeom>
            <a:solidFill>
              <a:schemeClr val="accent2"/>
            </a:solidFill>
            <a:ln w="12687" cap="flat">
              <a:noFill/>
              <a:prstDash val="solid"/>
              <a:miter/>
            </a:ln>
          </p:spPr>
          <p:txBody>
            <a:bodyPr rtlCol="0" anchor="ctr"/>
            <a:lstStyle/>
            <a:p>
              <a:endParaRPr lang="en-US" sz="1770"/>
            </a:p>
          </p:txBody>
        </p:sp>
        <p:sp>
          <p:nvSpPr>
            <p:cNvPr id="86" name="Freeform: Shape 85">
              <a:extLst>
                <a:ext uri="{FF2B5EF4-FFF2-40B4-BE49-F238E27FC236}">
                  <a16:creationId xmlns="" xmlns:a16="http://schemas.microsoft.com/office/drawing/2014/main" id="{572DED0D-E3D2-4040-AE6B-1C3593713507}"/>
                </a:ext>
              </a:extLst>
            </p:cNvPr>
            <p:cNvSpPr/>
            <p:nvPr/>
          </p:nvSpPr>
          <p:spPr>
            <a:xfrm>
              <a:off x="2434970" y="5726429"/>
              <a:ext cx="1930145" cy="2048383"/>
            </a:xfrm>
            <a:custGeom>
              <a:avLst/>
              <a:gdLst>
                <a:gd name="connsiteX0" fmla="*/ 1930146 w 1930145"/>
                <a:gd name="connsiteY0" fmla="*/ 2048383 h 2048383"/>
                <a:gd name="connsiteX1" fmla="*/ 1855978 w 1930145"/>
                <a:gd name="connsiteY1" fmla="*/ 2048383 h 2048383"/>
                <a:gd name="connsiteX2" fmla="*/ 1854962 w 1930145"/>
                <a:gd name="connsiteY2" fmla="*/ 2047240 h 2048383"/>
                <a:gd name="connsiteX3" fmla="*/ 0 w 1930145"/>
                <a:gd name="connsiteY3" fmla="*/ 37211 h 2048383"/>
                <a:gd name="connsiteX4" fmla="*/ 39878 w 1930145"/>
                <a:gd name="connsiteY4" fmla="*/ 0 h 2048383"/>
                <a:gd name="connsiteX5" fmla="*/ 1929003 w 1930145"/>
                <a:gd name="connsiteY5" fmla="*/ 2047240 h 204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0145" h="2048383">
                  <a:moveTo>
                    <a:pt x="1930146" y="2048383"/>
                  </a:moveTo>
                  <a:lnTo>
                    <a:pt x="1855978" y="2048383"/>
                  </a:lnTo>
                  <a:lnTo>
                    <a:pt x="1854962" y="2047240"/>
                  </a:lnTo>
                  <a:cubicBezTo>
                    <a:pt x="1543558" y="1710055"/>
                    <a:pt x="766445" y="867791"/>
                    <a:pt x="0" y="37211"/>
                  </a:cubicBezTo>
                  <a:lnTo>
                    <a:pt x="39878" y="0"/>
                  </a:lnTo>
                  <a:cubicBezTo>
                    <a:pt x="838708" y="864870"/>
                    <a:pt x="1646301" y="1741170"/>
                    <a:pt x="1929003" y="2047240"/>
                  </a:cubicBezTo>
                  <a:close/>
                </a:path>
              </a:pathLst>
            </a:custGeom>
            <a:solidFill>
              <a:schemeClr val="accent2"/>
            </a:solidFill>
            <a:ln w="12687" cap="flat">
              <a:noFill/>
              <a:prstDash val="solid"/>
              <a:miter/>
            </a:ln>
          </p:spPr>
          <p:txBody>
            <a:bodyPr rtlCol="0" anchor="ctr"/>
            <a:lstStyle/>
            <a:p>
              <a:endParaRPr lang="en-US" sz="1770"/>
            </a:p>
          </p:txBody>
        </p:sp>
        <p:sp>
          <p:nvSpPr>
            <p:cNvPr id="87" name="Freeform: Shape 86">
              <a:extLst>
                <a:ext uri="{FF2B5EF4-FFF2-40B4-BE49-F238E27FC236}">
                  <a16:creationId xmlns="" xmlns:a16="http://schemas.microsoft.com/office/drawing/2014/main" id="{54EDD105-6BFF-4EA6-9E6A-C431ED596330}"/>
                </a:ext>
              </a:extLst>
            </p:cNvPr>
            <p:cNvSpPr/>
            <p:nvPr/>
          </p:nvSpPr>
          <p:spPr>
            <a:xfrm>
              <a:off x="793369" y="3949700"/>
              <a:ext cx="73152" cy="72009"/>
            </a:xfrm>
            <a:custGeom>
              <a:avLst/>
              <a:gdLst>
                <a:gd name="connsiteX0" fmla="*/ 0 w 73152"/>
                <a:gd name="connsiteY0" fmla="*/ 35941 h 72009"/>
                <a:gd name="connsiteX1" fmla="*/ 33274 w 73152"/>
                <a:gd name="connsiteY1" fmla="*/ 72009 h 72009"/>
                <a:gd name="connsiteX2" fmla="*/ 73152 w 73152"/>
                <a:gd name="connsiteY2" fmla="*/ 36449 h 72009"/>
                <a:gd name="connsiteX3" fmla="*/ 39751 w 73152"/>
                <a:gd name="connsiteY3" fmla="*/ 0 h 72009"/>
              </a:gdLst>
              <a:ahLst/>
              <a:cxnLst>
                <a:cxn ang="0">
                  <a:pos x="connsiteX0" y="connsiteY0"/>
                </a:cxn>
                <a:cxn ang="0">
                  <a:pos x="connsiteX1" y="connsiteY1"/>
                </a:cxn>
                <a:cxn ang="0">
                  <a:pos x="connsiteX2" y="connsiteY2"/>
                </a:cxn>
                <a:cxn ang="0">
                  <a:pos x="connsiteX3" y="connsiteY3"/>
                </a:cxn>
              </a:cxnLst>
              <a:rect l="l" t="t" r="r" b="b"/>
              <a:pathLst>
                <a:path w="73152" h="72009">
                  <a:moveTo>
                    <a:pt x="0" y="35941"/>
                  </a:moveTo>
                  <a:lnTo>
                    <a:pt x="33274" y="72009"/>
                  </a:lnTo>
                  <a:lnTo>
                    <a:pt x="73152" y="36449"/>
                  </a:lnTo>
                  <a:lnTo>
                    <a:pt x="39751" y="0"/>
                  </a:lnTo>
                  <a:close/>
                </a:path>
              </a:pathLst>
            </a:custGeom>
            <a:solidFill>
              <a:schemeClr val="accent2"/>
            </a:solidFill>
            <a:ln w="12687" cap="flat">
              <a:noFill/>
              <a:prstDash val="solid"/>
              <a:miter/>
            </a:ln>
          </p:spPr>
          <p:txBody>
            <a:bodyPr rtlCol="0" anchor="ctr"/>
            <a:lstStyle/>
            <a:p>
              <a:endParaRPr lang="en-US" sz="1770"/>
            </a:p>
          </p:txBody>
        </p:sp>
        <p:sp>
          <p:nvSpPr>
            <p:cNvPr id="88" name="Freeform: Shape 87">
              <a:extLst>
                <a:ext uri="{FF2B5EF4-FFF2-40B4-BE49-F238E27FC236}">
                  <a16:creationId xmlns="" xmlns:a16="http://schemas.microsoft.com/office/drawing/2014/main" id="{53768720-31E3-44D1-8B83-A1FA279B2554}"/>
                </a:ext>
              </a:extLst>
            </p:cNvPr>
            <p:cNvSpPr/>
            <p:nvPr/>
          </p:nvSpPr>
          <p:spPr>
            <a:xfrm>
              <a:off x="2063876" y="5486400"/>
              <a:ext cx="78867" cy="77723"/>
            </a:xfrm>
            <a:custGeom>
              <a:avLst/>
              <a:gdLst>
                <a:gd name="connsiteX0" fmla="*/ 42418 w 78867"/>
                <a:gd name="connsiteY0" fmla="*/ 0 h 77723"/>
                <a:gd name="connsiteX1" fmla="*/ 0 w 78867"/>
                <a:gd name="connsiteY1" fmla="*/ 38100 h 77723"/>
                <a:gd name="connsiteX2" fmla="*/ 36449 w 78867"/>
                <a:gd name="connsiteY2" fmla="*/ 77724 h 77723"/>
                <a:gd name="connsiteX3" fmla="*/ 78867 w 78867"/>
                <a:gd name="connsiteY3" fmla="*/ 38989 h 77723"/>
                <a:gd name="connsiteX4" fmla="*/ 42418 w 78867"/>
                <a:gd name="connsiteY4" fmla="*/ 0 h 7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7723">
                  <a:moveTo>
                    <a:pt x="42418" y="0"/>
                  </a:moveTo>
                  <a:cubicBezTo>
                    <a:pt x="28321" y="12700"/>
                    <a:pt x="14224" y="25400"/>
                    <a:pt x="0" y="38100"/>
                  </a:cubicBezTo>
                  <a:lnTo>
                    <a:pt x="36449" y="77724"/>
                  </a:lnTo>
                  <a:lnTo>
                    <a:pt x="78867" y="38989"/>
                  </a:lnTo>
                  <a:cubicBezTo>
                    <a:pt x="66675" y="26035"/>
                    <a:pt x="54483" y="12700"/>
                    <a:pt x="42418" y="0"/>
                  </a:cubicBezTo>
                  <a:close/>
                </a:path>
              </a:pathLst>
            </a:custGeom>
            <a:solidFill>
              <a:schemeClr val="accent2"/>
            </a:solidFill>
            <a:ln w="12687" cap="flat">
              <a:noFill/>
              <a:prstDash val="solid"/>
              <a:miter/>
            </a:ln>
          </p:spPr>
          <p:txBody>
            <a:bodyPr rtlCol="0" anchor="ctr"/>
            <a:lstStyle/>
            <a:p>
              <a:endParaRPr lang="en-US" sz="1770"/>
            </a:p>
          </p:txBody>
        </p:sp>
        <p:sp>
          <p:nvSpPr>
            <p:cNvPr id="89" name="Freeform: Shape 88">
              <a:extLst>
                <a:ext uri="{FF2B5EF4-FFF2-40B4-BE49-F238E27FC236}">
                  <a16:creationId xmlns="" xmlns:a16="http://schemas.microsoft.com/office/drawing/2014/main" id="{E8AA3FA7-5C00-46FB-8715-18CDA702EDD2}"/>
                </a:ext>
              </a:extLst>
            </p:cNvPr>
            <p:cNvSpPr/>
            <p:nvPr/>
          </p:nvSpPr>
          <p:spPr>
            <a:xfrm>
              <a:off x="995807" y="4326763"/>
              <a:ext cx="1073150" cy="1157096"/>
            </a:xfrm>
            <a:custGeom>
              <a:avLst/>
              <a:gdLst>
                <a:gd name="connsiteX0" fmla="*/ 42164 w 1073150"/>
                <a:gd name="connsiteY0" fmla="*/ 0 h 1157096"/>
                <a:gd name="connsiteX1" fmla="*/ 0 w 1073150"/>
                <a:gd name="connsiteY1" fmla="*/ 38100 h 1157096"/>
                <a:gd name="connsiteX2" fmla="*/ 1030732 w 1073150"/>
                <a:gd name="connsiteY2" fmla="*/ 1157097 h 1157096"/>
                <a:gd name="connsiteX3" fmla="*/ 1073150 w 1073150"/>
                <a:gd name="connsiteY3" fmla="*/ 1118997 h 1157096"/>
                <a:gd name="connsiteX4" fmla="*/ 42164 w 1073150"/>
                <a:gd name="connsiteY4" fmla="*/ 0 h 1157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50" h="1157096">
                  <a:moveTo>
                    <a:pt x="42164" y="0"/>
                  </a:moveTo>
                  <a:lnTo>
                    <a:pt x="0" y="38100"/>
                  </a:lnTo>
                  <a:cubicBezTo>
                    <a:pt x="283337" y="345440"/>
                    <a:pt x="647700" y="740664"/>
                    <a:pt x="1030732" y="1157097"/>
                  </a:cubicBezTo>
                  <a:lnTo>
                    <a:pt x="1073150" y="1118997"/>
                  </a:lnTo>
                  <a:cubicBezTo>
                    <a:pt x="687705" y="700532"/>
                    <a:pt x="322961" y="304546"/>
                    <a:pt x="42164" y="0"/>
                  </a:cubicBezTo>
                  <a:close/>
                </a:path>
              </a:pathLst>
            </a:custGeom>
            <a:solidFill>
              <a:schemeClr val="accent2"/>
            </a:solidFill>
            <a:ln w="12687" cap="flat">
              <a:noFill/>
              <a:prstDash val="solid"/>
              <a:miter/>
            </a:ln>
          </p:spPr>
          <p:txBody>
            <a:bodyPr rtlCol="0" anchor="ctr"/>
            <a:lstStyle/>
            <a:p>
              <a:endParaRPr lang="en-US" sz="1770"/>
            </a:p>
          </p:txBody>
        </p:sp>
        <p:sp>
          <p:nvSpPr>
            <p:cNvPr id="90" name="Freeform: Shape 89">
              <a:extLst>
                <a:ext uri="{FF2B5EF4-FFF2-40B4-BE49-F238E27FC236}">
                  <a16:creationId xmlns="" xmlns:a16="http://schemas.microsoft.com/office/drawing/2014/main" id="{197C2FD6-896D-479B-88A1-30FD0C86B568}"/>
                </a:ext>
              </a:extLst>
            </p:cNvPr>
            <p:cNvSpPr/>
            <p:nvPr/>
          </p:nvSpPr>
          <p:spPr>
            <a:xfrm>
              <a:off x="2136139" y="5564504"/>
              <a:ext cx="78613" cy="78104"/>
            </a:xfrm>
            <a:custGeom>
              <a:avLst/>
              <a:gdLst>
                <a:gd name="connsiteX0" fmla="*/ 42291 w 78613"/>
                <a:gd name="connsiteY0" fmla="*/ 0 h 78104"/>
                <a:gd name="connsiteX1" fmla="*/ 0 w 78613"/>
                <a:gd name="connsiteY1" fmla="*/ 38735 h 78104"/>
                <a:gd name="connsiteX2" fmla="*/ 36195 w 78613"/>
                <a:gd name="connsiteY2" fmla="*/ 78105 h 78104"/>
                <a:gd name="connsiteX3" fmla="*/ 78613 w 78613"/>
                <a:gd name="connsiteY3" fmla="*/ 39370 h 78104"/>
                <a:gd name="connsiteX4" fmla="*/ 42291 w 78613"/>
                <a:gd name="connsiteY4" fmla="*/ 0 h 7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 h="78104">
                  <a:moveTo>
                    <a:pt x="42291" y="0"/>
                  </a:moveTo>
                  <a:lnTo>
                    <a:pt x="0" y="38735"/>
                  </a:lnTo>
                  <a:lnTo>
                    <a:pt x="36195" y="78105"/>
                  </a:lnTo>
                  <a:cubicBezTo>
                    <a:pt x="50508" y="65151"/>
                    <a:pt x="64643" y="52235"/>
                    <a:pt x="78613" y="39370"/>
                  </a:cubicBezTo>
                  <a:cubicBezTo>
                    <a:pt x="66421" y="26289"/>
                    <a:pt x="54356" y="13081"/>
                    <a:pt x="42291" y="0"/>
                  </a:cubicBezTo>
                  <a:close/>
                </a:path>
              </a:pathLst>
            </a:custGeom>
            <a:solidFill>
              <a:schemeClr val="accent2"/>
            </a:solidFill>
            <a:ln w="12687" cap="flat">
              <a:noFill/>
              <a:prstDash val="solid"/>
              <a:miter/>
            </a:ln>
          </p:spPr>
          <p:txBody>
            <a:bodyPr rtlCol="0" anchor="ctr"/>
            <a:lstStyle/>
            <a:p>
              <a:endParaRPr lang="en-US" sz="1770"/>
            </a:p>
          </p:txBody>
        </p:sp>
        <p:sp>
          <p:nvSpPr>
            <p:cNvPr id="91" name="Freeform: Shape 90">
              <a:extLst>
                <a:ext uri="{FF2B5EF4-FFF2-40B4-BE49-F238E27FC236}">
                  <a16:creationId xmlns="" xmlns:a16="http://schemas.microsoft.com/office/drawing/2014/main" id="{973B53A7-AFFD-40FE-B5F2-9B62CD851CDA}"/>
                </a:ext>
              </a:extLst>
            </p:cNvPr>
            <p:cNvSpPr/>
            <p:nvPr/>
          </p:nvSpPr>
          <p:spPr>
            <a:xfrm>
              <a:off x="780033" y="4093209"/>
              <a:ext cx="76580" cy="75184"/>
            </a:xfrm>
            <a:custGeom>
              <a:avLst/>
              <a:gdLst>
                <a:gd name="connsiteX0" fmla="*/ 42545 w 76580"/>
                <a:gd name="connsiteY0" fmla="*/ 0 h 75184"/>
                <a:gd name="connsiteX1" fmla="*/ 0 w 76580"/>
                <a:gd name="connsiteY1" fmla="*/ 38100 h 75184"/>
                <a:gd name="connsiteX2" fmla="*/ 34163 w 76580"/>
                <a:gd name="connsiteY2" fmla="*/ 75184 h 75184"/>
                <a:gd name="connsiteX3" fmla="*/ 76581 w 76580"/>
                <a:gd name="connsiteY3" fmla="*/ 37084 h 75184"/>
              </a:gdLst>
              <a:ahLst/>
              <a:cxnLst>
                <a:cxn ang="0">
                  <a:pos x="connsiteX0" y="connsiteY0"/>
                </a:cxn>
                <a:cxn ang="0">
                  <a:pos x="connsiteX1" y="connsiteY1"/>
                </a:cxn>
                <a:cxn ang="0">
                  <a:pos x="connsiteX2" y="connsiteY2"/>
                </a:cxn>
                <a:cxn ang="0">
                  <a:pos x="connsiteX3" y="connsiteY3"/>
                </a:cxn>
              </a:cxnLst>
              <a:rect l="l" t="t" r="r" b="b"/>
              <a:pathLst>
                <a:path w="76580" h="75184">
                  <a:moveTo>
                    <a:pt x="42545" y="0"/>
                  </a:moveTo>
                  <a:lnTo>
                    <a:pt x="0" y="38100"/>
                  </a:lnTo>
                  <a:cubicBezTo>
                    <a:pt x="11176" y="50800"/>
                    <a:pt x="22606" y="62484"/>
                    <a:pt x="34163" y="75184"/>
                  </a:cubicBezTo>
                  <a:lnTo>
                    <a:pt x="76581" y="37084"/>
                  </a:lnTo>
                  <a:close/>
                </a:path>
              </a:pathLst>
            </a:custGeom>
            <a:solidFill>
              <a:schemeClr val="accent2"/>
            </a:solidFill>
            <a:ln w="12687" cap="flat">
              <a:noFill/>
              <a:prstDash val="solid"/>
              <a:miter/>
            </a:ln>
          </p:spPr>
          <p:txBody>
            <a:bodyPr rtlCol="0" anchor="ctr"/>
            <a:lstStyle/>
            <a:p>
              <a:endParaRPr lang="en-US" sz="1770"/>
            </a:p>
          </p:txBody>
        </p:sp>
        <p:sp>
          <p:nvSpPr>
            <p:cNvPr id="92" name="Freeform: Shape 91">
              <a:extLst>
                <a:ext uri="{FF2B5EF4-FFF2-40B4-BE49-F238E27FC236}">
                  <a16:creationId xmlns="" xmlns:a16="http://schemas.microsoft.com/office/drawing/2014/main" id="{4467A406-24D5-48A4-BE41-891ECF017D65}"/>
                </a:ext>
              </a:extLst>
            </p:cNvPr>
            <p:cNvSpPr/>
            <p:nvPr/>
          </p:nvSpPr>
          <p:spPr>
            <a:xfrm>
              <a:off x="847344" y="4165600"/>
              <a:ext cx="82169" cy="81279"/>
            </a:xfrm>
            <a:custGeom>
              <a:avLst/>
              <a:gdLst>
                <a:gd name="connsiteX0" fmla="*/ 42291 w 82169"/>
                <a:gd name="connsiteY0" fmla="*/ 0 h 81279"/>
                <a:gd name="connsiteX1" fmla="*/ 0 w 82169"/>
                <a:gd name="connsiteY1" fmla="*/ 38100 h 81279"/>
                <a:gd name="connsiteX2" fmla="*/ 39751 w 82169"/>
                <a:gd name="connsiteY2" fmla="*/ 81280 h 81279"/>
                <a:gd name="connsiteX3" fmla="*/ 82169 w 82169"/>
                <a:gd name="connsiteY3" fmla="*/ 43180 h 81279"/>
              </a:gdLst>
              <a:ahLst/>
              <a:cxnLst>
                <a:cxn ang="0">
                  <a:pos x="connsiteX0" y="connsiteY0"/>
                </a:cxn>
                <a:cxn ang="0">
                  <a:pos x="connsiteX1" y="connsiteY1"/>
                </a:cxn>
                <a:cxn ang="0">
                  <a:pos x="connsiteX2" y="connsiteY2"/>
                </a:cxn>
                <a:cxn ang="0">
                  <a:pos x="connsiteX3" y="connsiteY3"/>
                </a:cxn>
              </a:cxnLst>
              <a:rect l="l" t="t" r="r" b="b"/>
              <a:pathLst>
                <a:path w="82169" h="81279">
                  <a:moveTo>
                    <a:pt x="42291" y="0"/>
                  </a:moveTo>
                  <a:lnTo>
                    <a:pt x="0" y="38100"/>
                  </a:lnTo>
                  <a:lnTo>
                    <a:pt x="39751" y="81280"/>
                  </a:lnTo>
                  <a:lnTo>
                    <a:pt x="82169" y="43180"/>
                  </a:lnTo>
                  <a:close/>
                </a:path>
              </a:pathLst>
            </a:custGeom>
            <a:solidFill>
              <a:schemeClr val="accent2"/>
            </a:solidFill>
            <a:ln w="12687" cap="flat">
              <a:noFill/>
              <a:prstDash val="solid"/>
              <a:miter/>
            </a:ln>
          </p:spPr>
          <p:txBody>
            <a:bodyPr rtlCol="0" anchor="ctr"/>
            <a:lstStyle/>
            <a:p>
              <a:endParaRPr lang="en-US" sz="1770"/>
            </a:p>
          </p:txBody>
        </p:sp>
        <p:sp>
          <p:nvSpPr>
            <p:cNvPr id="93" name="Freeform: Shape 92">
              <a:extLst>
                <a:ext uri="{FF2B5EF4-FFF2-40B4-BE49-F238E27FC236}">
                  <a16:creationId xmlns="" xmlns:a16="http://schemas.microsoft.com/office/drawing/2014/main" id="{4E3D0F0E-1B65-47A3-A4AC-493286B7F203}"/>
                </a:ext>
              </a:extLst>
            </p:cNvPr>
            <p:cNvSpPr/>
            <p:nvPr/>
          </p:nvSpPr>
          <p:spPr>
            <a:xfrm>
              <a:off x="0" y="3584141"/>
              <a:ext cx="720470" cy="436424"/>
            </a:xfrm>
            <a:custGeom>
              <a:avLst/>
              <a:gdLst>
                <a:gd name="connsiteX0" fmla="*/ 720471 w 720470"/>
                <a:gd name="connsiteY0" fmla="*/ 398324 h 436424"/>
                <a:gd name="connsiteX1" fmla="*/ 677799 w 720470"/>
                <a:gd name="connsiteY1" fmla="*/ 436424 h 436424"/>
                <a:gd name="connsiteX2" fmla="*/ 431800 w 720470"/>
                <a:gd name="connsiteY2" fmla="*/ 170360 h 436424"/>
                <a:gd name="connsiteX3" fmla="*/ 88011 w 720470"/>
                <a:gd name="connsiteY3" fmla="*/ 57330 h 436424"/>
                <a:gd name="connsiteX4" fmla="*/ 0 w 720470"/>
                <a:gd name="connsiteY4" fmla="*/ 76126 h 436424"/>
                <a:gd name="connsiteX5" fmla="*/ 0 w 720470"/>
                <a:gd name="connsiteY5" fmla="*/ 20246 h 436424"/>
                <a:gd name="connsiteX6" fmla="*/ 500253 w 720470"/>
                <a:gd name="connsiteY6" fmla="*/ 159946 h 436424"/>
                <a:gd name="connsiteX7" fmla="*/ 720471 w 720470"/>
                <a:gd name="connsiteY7" fmla="*/ 398324 h 4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70" h="436424">
                  <a:moveTo>
                    <a:pt x="720471" y="398324"/>
                  </a:moveTo>
                  <a:lnTo>
                    <a:pt x="677799" y="436424"/>
                  </a:lnTo>
                  <a:cubicBezTo>
                    <a:pt x="533400" y="280342"/>
                    <a:pt x="444500" y="183568"/>
                    <a:pt x="431800" y="170360"/>
                  </a:cubicBezTo>
                  <a:cubicBezTo>
                    <a:pt x="340360" y="76253"/>
                    <a:pt x="220345" y="44249"/>
                    <a:pt x="88011" y="57330"/>
                  </a:cubicBezTo>
                  <a:cubicBezTo>
                    <a:pt x="58044" y="60162"/>
                    <a:pt x="28509" y="66474"/>
                    <a:pt x="0" y="76126"/>
                  </a:cubicBezTo>
                  <a:lnTo>
                    <a:pt x="0" y="20246"/>
                  </a:lnTo>
                  <a:cubicBezTo>
                    <a:pt x="173736" y="-31697"/>
                    <a:pt x="362966" y="16817"/>
                    <a:pt x="500253" y="159946"/>
                  </a:cubicBezTo>
                  <a:cubicBezTo>
                    <a:pt x="510921" y="171503"/>
                    <a:pt x="590804" y="257736"/>
                    <a:pt x="720471" y="398324"/>
                  </a:cubicBezTo>
                  <a:close/>
                </a:path>
              </a:pathLst>
            </a:custGeom>
            <a:solidFill>
              <a:schemeClr val="accent2"/>
            </a:solidFill>
            <a:ln w="12687" cap="flat">
              <a:noFill/>
              <a:prstDash val="solid"/>
              <a:miter/>
            </a:ln>
          </p:spPr>
          <p:txBody>
            <a:bodyPr rtlCol="0" anchor="ctr"/>
            <a:lstStyle/>
            <a:p>
              <a:endParaRPr lang="en-US" sz="1770"/>
            </a:p>
          </p:txBody>
        </p:sp>
        <p:sp>
          <p:nvSpPr>
            <p:cNvPr id="94" name="Freeform: Shape 93">
              <a:extLst>
                <a:ext uri="{FF2B5EF4-FFF2-40B4-BE49-F238E27FC236}">
                  <a16:creationId xmlns="" xmlns:a16="http://schemas.microsoft.com/office/drawing/2014/main" id="{2C0584EF-1324-443B-9302-3AB154A077AB}"/>
                </a:ext>
              </a:extLst>
            </p:cNvPr>
            <p:cNvSpPr/>
            <p:nvPr/>
          </p:nvSpPr>
          <p:spPr>
            <a:xfrm>
              <a:off x="2353564" y="5800344"/>
              <a:ext cx="1860930" cy="1974469"/>
            </a:xfrm>
            <a:custGeom>
              <a:avLst/>
              <a:gdLst>
                <a:gd name="connsiteX0" fmla="*/ 1860931 w 1860930"/>
                <a:gd name="connsiteY0" fmla="*/ 1974469 h 1974469"/>
                <a:gd name="connsiteX1" fmla="*/ 1780667 w 1860930"/>
                <a:gd name="connsiteY1" fmla="*/ 1974469 h 1974469"/>
                <a:gd name="connsiteX2" fmla="*/ 1779651 w 1860930"/>
                <a:gd name="connsiteY2" fmla="*/ 1973326 h 1974469"/>
                <a:gd name="connsiteX3" fmla="*/ 0 w 1860930"/>
                <a:gd name="connsiteY3" fmla="*/ 39116 h 1974469"/>
                <a:gd name="connsiteX4" fmla="*/ 42164 w 1860930"/>
                <a:gd name="connsiteY4" fmla="*/ 0 h 1974469"/>
                <a:gd name="connsiteX5" fmla="*/ 1859915 w 1860930"/>
                <a:gd name="connsiteY5" fmla="*/ 1973326 h 197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0930" h="1974469">
                  <a:moveTo>
                    <a:pt x="1860931" y="1974469"/>
                  </a:moveTo>
                  <a:lnTo>
                    <a:pt x="1780667" y="1974469"/>
                  </a:lnTo>
                  <a:lnTo>
                    <a:pt x="1779651" y="1973326"/>
                  </a:lnTo>
                  <a:cubicBezTo>
                    <a:pt x="1425956" y="1588643"/>
                    <a:pt x="709422" y="809752"/>
                    <a:pt x="0" y="39116"/>
                  </a:cubicBezTo>
                  <a:lnTo>
                    <a:pt x="42164" y="0"/>
                  </a:lnTo>
                  <a:cubicBezTo>
                    <a:pt x="776859" y="797560"/>
                    <a:pt x="1521841" y="1606550"/>
                    <a:pt x="1859915" y="1973326"/>
                  </a:cubicBezTo>
                  <a:close/>
                </a:path>
              </a:pathLst>
            </a:custGeom>
            <a:solidFill>
              <a:schemeClr val="accent2"/>
            </a:solidFill>
            <a:ln w="12687" cap="flat">
              <a:noFill/>
              <a:prstDash val="solid"/>
              <a:miter/>
            </a:ln>
          </p:spPr>
          <p:txBody>
            <a:bodyPr rtlCol="0" anchor="ctr"/>
            <a:lstStyle/>
            <a:p>
              <a:endParaRPr lang="en-US" sz="1770"/>
            </a:p>
          </p:txBody>
        </p:sp>
        <p:sp>
          <p:nvSpPr>
            <p:cNvPr id="95" name="Freeform: Shape 94">
              <a:extLst>
                <a:ext uri="{FF2B5EF4-FFF2-40B4-BE49-F238E27FC236}">
                  <a16:creationId xmlns="" xmlns:a16="http://schemas.microsoft.com/office/drawing/2014/main" id="{A81083B0-0E3E-4447-8C9A-46110EE8D7FE}"/>
                </a:ext>
              </a:extLst>
            </p:cNvPr>
            <p:cNvSpPr/>
            <p:nvPr/>
          </p:nvSpPr>
          <p:spPr>
            <a:xfrm>
              <a:off x="712343" y="4019930"/>
              <a:ext cx="75945" cy="74295"/>
            </a:xfrm>
            <a:custGeom>
              <a:avLst/>
              <a:gdLst>
                <a:gd name="connsiteX0" fmla="*/ 42672 w 75945"/>
                <a:gd name="connsiteY0" fmla="*/ 0 h 74295"/>
                <a:gd name="connsiteX1" fmla="*/ 0 w 75945"/>
                <a:gd name="connsiteY1" fmla="*/ 38100 h 74295"/>
                <a:gd name="connsiteX2" fmla="*/ 33274 w 75945"/>
                <a:gd name="connsiteY2" fmla="*/ 74295 h 74295"/>
                <a:gd name="connsiteX3" fmla="*/ 75946 w 75945"/>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945" h="74295">
                  <a:moveTo>
                    <a:pt x="42672" y="0"/>
                  </a:moveTo>
                  <a:lnTo>
                    <a:pt x="0" y="38100"/>
                  </a:lnTo>
                  <a:lnTo>
                    <a:pt x="33274" y="74295"/>
                  </a:lnTo>
                  <a:lnTo>
                    <a:pt x="75946" y="36195"/>
                  </a:lnTo>
                  <a:close/>
                </a:path>
              </a:pathLst>
            </a:custGeom>
            <a:solidFill>
              <a:schemeClr val="accent2"/>
            </a:solidFill>
            <a:ln w="12687" cap="flat">
              <a:noFill/>
              <a:prstDash val="solid"/>
              <a:miter/>
            </a:ln>
          </p:spPr>
          <p:txBody>
            <a:bodyPr rtlCol="0" anchor="ctr"/>
            <a:lstStyle/>
            <a:p>
              <a:endParaRPr lang="en-US" sz="1770"/>
            </a:p>
          </p:txBody>
        </p:sp>
        <p:sp>
          <p:nvSpPr>
            <p:cNvPr id="96" name="Freeform: Shape 95">
              <a:extLst>
                <a:ext uri="{FF2B5EF4-FFF2-40B4-BE49-F238E27FC236}">
                  <a16:creationId xmlns="" xmlns:a16="http://schemas.microsoft.com/office/drawing/2014/main" id="{0600425B-9891-4E62-9EC5-4E374BEDC7D9}"/>
                </a:ext>
              </a:extLst>
            </p:cNvPr>
            <p:cNvSpPr/>
            <p:nvPr/>
          </p:nvSpPr>
          <p:spPr>
            <a:xfrm>
              <a:off x="2208657" y="5643245"/>
              <a:ext cx="80898" cy="80264"/>
            </a:xfrm>
            <a:custGeom>
              <a:avLst/>
              <a:gdLst>
                <a:gd name="connsiteX0" fmla="*/ 42418 w 80898"/>
                <a:gd name="connsiteY0" fmla="*/ 0 h 80264"/>
                <a:gd name="connsiteX1" fmla="*/ 0 w 80898"/>
                <a:gd name="connsiteY1" fmla="*/ 38100 h 80264"/>
                <a:gd name="connsiteX2" fmla="*/ 38735 w 80898"/>
                <a:gd name="connsiteY2" fmla="*/ 80264 h 80264"/>
                <a:gd name="connsiteX3" fmla="*/ 80899 w 80898"/>
                <a:gd name="connsiteY3" fmla="*/ 41275 h 80264"/>
              </a:gdLst>
              <a:ahLst/>
              <a:cxnLst>
                <a:cxn ang="0">
                  <a:pos x="connsiteX0" y="connsiteY0"/>
                </a:cxn>
                <a:cxn ang="0">
                  <a:pos x="connsiteX1" y="connsiteY1"/>
                </a:cxn>
                <a:cxn ang="0">
                  <a:pos x="connsiteX2" y="connsiteY2"/>
                </a:cxn>
                <a:cxn ang="0">
                  <a:pos x="connsiteX3" y="connsiteY3"/>
                </a:cxn>
              </a:cxnLst>
              <a:rect l="l" t="t" r="r" b="b"/>
              <a:pathLst>
                <a:path w="80898" h="80264">
                  <a:moveTo>
                    <a:pt x="42418" y="0"/>
                  </a:moveTo>
                  <a:lnTo>
                    <a:pt x="0" y="38100"/>
                  </a:lnTo>
                  <a:cubicBezTo>
                    <a:pt x="12700" y="52197"/>
                    <a:pt x="25400" y="66167"/>
                    <a:pt x="38735" y="80264"/>
                  </a:cubicBezTo>
                  <a:lnTo>
                    <a:pt x="80899" y="41275"/>
                  </a:lnTo>
                  <a:close/>
                </a:path>
              </a:pathLst>
            </a:custGeom>
            <a:solidFill>
              <a:schemeClr val="accent2"/>
            </a:solidFill>
            <a:ln w="12687" cap="flat">
              <a:noFill/>
              <a:prstDash val="solid"/>
              <a:miter/>
            </a:ln>
          </p:spPr>
          <p:txBody>
            <a:bodyPr rtlCol="0" anchor="ctr"/>
            <a:lstStyle/>
            <a:p>
              <a:endParaRPr lang="en-US" sz="1770"/>
            </a:p>
          </p:txBody>
        </p:sp>
        <p:sp>
          <p:nvSpPr>
            <p:cNvPr id="97" name="Freeform: Shape 96">
              <a:extLst>
                <a:ext uri="{FF2B5EF4-FFF2-40B4-BE49-F238E27FC236}">
                  <a16:creationId xmlns="" xmlns:a16="http://schemas.microsoft.com/office/drawing/2014/main" id="{D4D27CEB-4DFD-4B8E-B4D7-393178FDD8CE}"/>
                </a:ext>
              </a:extLst>
            </p:cNvPr>
            <p:cNvSpPr/>
            <p:nvPr/>
          </p:nvSpPr>
          <p:spPr>
            <a:xfrm>
              <a:off x="2285110" y="5726048"/>
              <a:ext cx="76327" cy="76708"/>
            </a:xfrm>
            <a:custGeom>
              <a:avLst/>
              <a:gdLst>
                <a:gd name="connsiteX0" fmla="*/ 42164 w 76327"/>
                <a:gd name="connsiteY0" fmla="*/ 0 h 76708"/>
                <a:gd name="connsiteX1" fmla="*/ 0 w 76327"/>
                <a:gd name="connsiteY1" fmla="*/ 39751 h 76708"/>
                <a:gd name="connsiteX2" fmla="*/ 34163 w 76327"/>
                <a:gd name="connsiteY2" fmla="*/ 76708 h 76708"/>
                <a:gd name="connsiteX3" fmla="*/ 76327 w 76327"/>
                <a:gd name="connsiteY3" fmla="*/ 37719 h 76708"/>
              </a:gdLst>
              <a:ahLst/>
              <a:cxnLst>
                <a:cxn ang="0">
                  <a:pos x="connsiteX0" y="connsiteY0"/>
                </a:cxn>
                <a:cxn ang="0">
                  <a:pos x="connsiteX1" y="connsiteY1"/>
                </a:cxn>
                <a:cxn ang="0">
                  <a:pos x="connsiteX2" y="connsiteY2"/>
                </a:cxn>
                <a:cxn ang="0">
                  <a:pos x="connsiteX3" y="connsiteY3"/>
                </a:cxn>
              </a:cxnLst>
              <a:rect l="l" t="t" r="r" b="b"/>
              <a:pathLst>
                <a:path w="76327" h="76708">
                  <a:moveTo>
                    <a:pt x="42164" y="0"/>
                  </a:moveTo>
                  <a:lnTo>
                    <a:pt x="0" y="39751"/>
                  </a:lnTo>
                  <a:lnTo>
                    <a:pt x="34163" y="76708"/>
                  </a:lnTo>
                  <a:lnTo>
                    <a:pt x="76327" y="37719"/>
                  </a:lnTo>
                  <a:close/>
                </a:path>
              </a:pathLst>
            </a:custGeom>
            <a:solidFill>
              <a:schemeClr val="accent2"/>
            </a:solidFill>
            <a:ln w="12687" cap="flat">
              <a:noFill/>
              <a:prstDash val="solid"/>
              <a:miter/>
            </a:ln>
          </p:spPr>
          <p:txBody>
            <a:bodyPr rtlCol="0" anchor="ctr"/>
            <a:lstStyle/>
            <a:p>
              <a:endParaRPr lang="en-US" sz="1770"/>
            </a:p>
          </p:txBody>
        </p:sp>
        <p:sp>
          <p:nvSpPr>
            <p:cNvPr id="98" name="Freeform: Shape 97">
              <a:extLst>
                <a:ext uri="{FF2B5EF4-FFF2-40B4-BE49-F238E27FC236}">
                  <a16:creationId xmlns="" xmlns:a16="http://schemas.microsoft.com/office/drawing/2014/main" id="{4B22A814-2884-441C-9336-256A0B6E37A4}"/>
                </a:ext>
              </a:extLst>
            </p:cNvPr>
            <p:cNvSpPr/>
            <p:nvPr/>
          </p:nvSpPr>
          <p:spPr>
            <a:xfrm>
              <a:off x="922019" y="4247007"/>
              <a:ext cx="80391" cy="78866"/>
            </a:xfrm>
            <a:custGeom>
              <a:avLst/>
              <a:gdLst>
                <a:gd name="connsiteX0" fmla="*/ 42418 w 80391"/>
                <a:gd name="connsiteY0" fmla="*/ 0 h 78866"/>
                <a:gd name="connsiteX1" fmla="*/ 0 w 80391"/>
                <a:gd name="connsiteY1" fmla="*/ 38100 h 78866"/>
                <a:gd name="connsiteX2" fmla="*/ 38100 w 80391"/>
                <a:gd name="connsiteY2" fmla="*/ 78867 h 78866"/>
                <a:gd name="connsiteX3" fmla="*/ 80391 w 80391"/>
                <a:gd name="connsiteY3" fmla="*/ 40767 h 78866"/>
              </a:gdLst>
              <a:ahLst/>
              <a:cxnLst>
                <a:cxn ang="0">
                  <a:pos x="connsiteX0" y="connsiteY0"/>
                </a:cxn>
                <a:cxn ang="0">
                  <a:pos x="connsiteX1" y="connsiteY1"/>
                </a:cxn>
                <a:cxn ang="0">
                  <a:pos x="connsiteX2" y="connsiteY2"/>
                </a:cxn>
                <a:cxn ang="0">
                  <a:pos x="connsiteX3" y="connsiteY3"/>
                </a:cxn>
              </a:cxnLst>
              <a:rect l="l" t="t" r="r" b="b"/>
              <a:pathLst>
                <a:path w="80391" h="78866">
                  <a:moveTo>
                    <a:pt x="42418" y="0"/>
                  </a:moveTo>
                  <a:lnTo>
                    <a:pt x="0" y="38100"/>
                  </a:lnTo>
                  <a:lnTo>
                    <a:pt x="38100" y="78867"/>
                  </a:lnTo>
                  <a:lnTo>
                    <a:pt x="80391" y="40767"/>
                  </a:lnTo>
                  <a:close/>
                </a:path>
              </a:pathLst>
            </a:custGeom>
            <a:solidFill>
              <a:schemeClr val="accent2"/>
            </a:solidFill>
            <a:ln w="12687" cap="flat">
              <a:noFill/>
              <a:prstDash val="solid"/>
              <a:miter/>
            </a:ln>
          </p:spPr>
          <p:txBody>
            <a:bodyPr rtlCol="0" anchor="ctr"/>
            <a:lstStyle/>
            <a:p>
              <a:endParaRPr lang="en-US" sz="1770"/>
            </a:p>
          </p:txBody>
        </p:sp>
        <p:sp>
          <p:nvSpPr>
            <p:cNvPr id="100" name="Freeform: Shape 99">
              <a:extLst>
                <a:ext uri="{FF2B5EF4-FFF2-40B4-BE49-F238E27FC236}">
                  <a16:creationId xmlns="" xmlns:a16="http://schemas.microsoft.com/office/drawing/2014/main" id="{23A3157C-6E06-45A7-AC00-FD219C78D48D}"/>
                </a:ext>
              </a:extLst>
            </p:cNvPr>
            <p:cNvSpPr/>
            <p:nvPr/>
          </p:nvSpPr>
          <p:spPr>
            <a:xfrm>
              <a:off x="2449322" y="5577966"/>
              <a:ext cx="72263" cy="72263"/>
            </a:xfrm>
            <a:custGeom>
              <a:avLst/>
              <a:gdLst>
                <a:gd name="connsiteX0" fmla="*/ 0 w 72263"/>
                <a:gd name="connsiteY0" fmla="*/ 35433 h 72263"/>
                <a:gd name="connsiteX1" fmla="*/ 34163 w 72263"/>
                <a:gd name="connsiteY1" fmla="*/ 72263 h 72263"/>
                <a:gd name="connsiteX2" fmla="*/ 72263 w 72263"/>
                <a:gd name="connsiteY2" fmla="*/ 36703 h 72263"/>
                <a:gd name="connsiteX3" fmla="*/ 38227 w 72263"/>
                <a:gd name="connsiteY3" fmla="*/ 0 h 72263"/>
              </a:gdLst>
              <a:ahLst/>
              <a:cxnLst>
                <a:cxn ang="0">
                  <a:pos x="connsiteX0" y="connsiteY0"/>
                </a:cxn>
                <a:cxn ang="0">
                  <a:pos x="connsiteX1" y="connsiteY1"/>
                </a:cxn>
                <a:cxn ang="0">
                  <a:pos x="connsiteX2" y="connsiteY2"/>
                </a:cxn>
                <a:cxn ang="0">
                  <a:pos x="connsiteX3" y="connsiteY3"/>
                </a:cxn>
              </a:cxnLst>
              <a:rect l="l" t="t" r="r" b="b"/>
              <a:pathLst>
                <a:path w="72263" h="72263">
                  <a:moveTo>
                    <a:pt x="0" y="35433"/>
                  </a:moveTo>
                  <a:lnTo>
                    <a:pt x="34163" y="72263"/>
                  </a:lnTo>
                  <a:lnTo>
                    <a:pt x="72263" y="36703"/>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02" name="Freeform: Shape 101">
              <a:extLst>
                <a:ext uri="{FF2B5EF4-FFF2-40B4-BE49-F238E27FC236}">
                  <a16:creationId xmlns="" xmlns:a16="http://schemas.microsoft.com/office/drawing/2014/main" id="{5C941B5A-D163-42CE-980C-B5B94E2A070C}"/>
                </a:ext>
              </a:extLst>
            </p:cNvPr>
            <p:cNvSpPr/>
            <p:nvPr/>
          </p:nvSpPr>
          <p:spPr>
            <a:xfrm>
              <a:off x="2517520" y="5651119"/>
              <a:ext cx="2007997" cy="2123694"/>
            </a:xfrm>
            <a:custGeom>
              <a:avLst/>
              <a:gdLst>
                <a:gd name="connsiteX0" fmla="*/ 2007997 w 2007997"/>
                <a:gd name="connsiteY0" fmla="*/ 2123694 h 2123694"/>
                <a:gd name="connsiteX1" fmla="*/ 1935988 w 2007997"/>
                <a:gd name="connsiteY1" fmla="*/ 2123694 h 2123694"/>
                <a:gd name="connsiteX2" fmla="*/ 1934972 w 2007997"/>
                <a:gd name="connsiteY2" fmla="*/ 2122551 h 2123694"/>
                <a:gd name="connsiteX3" fmla="*/ 0 w 2007997"/>
                <a:gd name="connsiteY3" fmla="*/ 35560 h 2123694"/>
                <a:gd name="connsiteX4" fmla="*/ 38100 w 2007997"/>
                <a:gd name="connsiteY4" fmla="*/ 0 h 2123694"/>
                <a:gd name="connsiteX5" fmla="*/ 2006600 w 2007997"/>
                <a:gd name="connsiteY5" fmla="*/ 2122551 h 212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7997" h="2123694">
                  <a:moveTo>
                    <a:pt x="2007997" y="2123694"/>
                  </a:moveTo>
                  <a:lnTo>
                    <a:pt x="1935988" y="2123694"/>
                  </a:lnTo>
                  <a:lnTo>
                    <a:pt x="1934972" y="2122551"/>
                  </a:lnTo>
                  <a:cubicBezTo>
                    <a:pt x="1599819" y="1760982"/>
                    <a:pt x="789051" y="886460"/>
                    <a:pt x="0" y="35560"/>
                  </a:cubicBezTo>
                  <a:cubicBezTo>
                    <a:pt x="12700" y="23622"/>
                    <a:pt x="25400" y="11684"/>
                    <a:pt x="38100" y="0"/>
                  </a:cubicBezTo>
                  <a:lnTo>
                    <a:pt x="2006600" y="2122551"/>
                  </a:lnTo>
                  <a:close/>
                </a:path>
              </a:pathLst>
            </a:custGeom>
            <a:solidFill>
              <a:schemeClr val="accent2"/>
            </a:solidFill>
            <a:ln w="12687" cap="flat">
              <a:noFill/>
              <a:prstDash val="solid"/>
              <a:miter/>
            </a:ln>
          </p:spPr>
          <p:txBody>
            <a:bodyPr rtlCol="0" anchor="ctr"/>
            <a:lstStyle/>
            <a:p>
              <a:endParaRPr lang="en-US" sz="1770"/>
            </a:p>
          </p:txBody>
        </p:sp>
        <p:sp>
          <p:nvSpPr>
            <p:cNvPr id="103" name="Freeform: Shape 102">
              <a:extLst>
                <a:ext uri="{FF2B5EF4-FFF2-40B4-BE49-F238E27FC236}">
                  <a16:creationId xmlns="" xmlns:a16="http://schemas.microsoft.com/office/drawing/2014/main" id="{CC9F81E5-D1CB-4C47-B72E-3A9B9089F2E1}"/>
                </a:ext>
              </a:extLst>
            </p:cNvPr>
            <p:cNvSpPr/>
            <p:nvPr/>
          </p:nvSpPr>
          <p:spPr>
            <a:xfrm>
              <a:off x="940561" y="3952875"/>
              <a:ext cx="72390" cy="71120"/>
            </a:xfrm>
            <a:custGeom>
              <a:avLst/>
              <a:gdLst>
                <a:gd name="connsiteX0" fmla="*/ 0 w 72390"/>
                <a:gd name="connsiteY0" fmla="*/ 34925 h 71120"/>
                <a:gd name="connsiteX1" fmla="*/ 33528 w 72390"/>
                <a:gd name="connsiteY1" fmla="*/ 71120 h 71120"/>
                <a:gd name="connsiteX2" fmla="*/ 72390 w 72390"/>
                <a:gd name="connsiteY2" fmla="*/ 36068 h 71120"/>
                <a:gd name="connsiteX3" fmla="*/ 38989 w 72390"/>
                <a:gd name="connsiteY3" fmla="*/ 0 h 71120"/>
              </a:gdLst>
              <a:ahLst/>
              <a:cxnLst>
                <a:cxn ang="0">
                  <a:pos x="connsiteX0" y="connsiteY0"/>
                </a:cxn>
                <a:cxn ang="0">
                  <a:pos x="connsiteX1" y="connsiteY1"/>
                </a:cxn>
                <a:cxn ang="0">
                  <a:pos x="connsiteX2" y="connsiteY2"/>
                </a:cxn>
                <a:cxn ang="0">
                  <a:pos x="connsiteX3" y="connsiteY3"/>
                </a:cxn>
              </a:cxnLst>
              <a:rect l="l" t="t" r="r" b="b"/>
              <a:pathLst>
                <a:path w="72390" h="71120">
                  <a:moveTo>
                    <a:pt x="0" y="34925"/>
                  </a:moveTo>
                  <a:lnTo>
                    <a:pt x="33528" y="71120"/>
                  </a:lnTo>
                  <a:lnTo>
                    <a:pt x="72390" y="36068"/>
                  </a:lnTo>
                  <a:lnTo>
                    <a:pt x="38989" y="0"/>
                  </a:lnTo>
                  <a:close/>
                </a:path>
              </a:pathLst>
            </a:custGeom>
            <a:solidFill>
              <a:schemeClr val="accent2"/>
            </a:solidFill>
            <a:ln w="12687" cap="flat">
              <a:noFill/>
              <a:prstDash val="solid"/>
              <a:miter/>
            </a:ln>
          </p:spPr>
          <p:txBody>
            <a:bodyPr rtlCol="0" anchor="ctr"/>
            <a:lstStyle/>
            <a:p>
              <a:endParaRPr lang="en-US" sz="1770"/>
            </a:p>
          </p:txBody>
        </p:sp>
        <p:sp>
          <p:nvSpPr>
            <p:cNvPr id="104" name="Freeform: Shape 103">
              <a:extLst>
                <a:ext uri="{FF2B5EF4-FFF2-40B4-BE49-F238E27FC236}">
                  <a16:creationId xmlns="" xmlns:a16="http://schemas.microsoft.com/office/drawing/2014/main" id="{49EBDDCF-DA7C-42AF-83AB-EBB290D4847E}"/>
                </a:ext>
              </a:extLst>
            </p:cNvPr>
            <p:cNvSpPr/>
            <p:nvPr/>
          </p:nvSpPr>
          <p:spPr>
            <a:xfrm>
              <a:off x="2373502" y="5496305"/>
              <a:ext cx="76200" cy="75946"/>
            </a:xfrm>
            <a:custGeom>
              <a:avLst/>
              <a:gdLst>
                <a:gd name="connsiteX0" fmla="*/ 0 w 76200"/>
                <a:gd name="connsiteY0" fmla="*/ 35179 h 75946"/>
                <a:gd name="connsiteX1" fmla="*/ 38100 w 76200"/>
                <a:gd name="connsiteY1" fmla="*/ 75946 h 75946"/>
                <a:gd name="connsiteX2" fmla="*/ 76200 w 76200"/>
                <a:gd name="connsiteY2" fmla="*/ 40513 h 75946"/>
                <a:gd name="connsiteX3" fmla="*/ 38100 w 76200"/>
                <a:gd name="connsiteY3" fmla="*/ 0 h 75946"/>
              </a:gdLst>
              <a:ahLst/>
              <a:cxnLst>
                <a:cxn ang="0">
                  <a:pos x="connsiteX0" y="connsiteY0"/>
                </a:cxn>
                <a:cxn ang="0">
                  <a:pos x="connsiteX1" y="connsiteY1"/>
                </a:cxn>
                <a:cxn ang="0">
                  <a:pos x="connsiteX2" y="connsiteY2"/>
                </a:cxn>
                <a:cxn ang="0">
                  <a:pos x="connsiteX3" y="connsiteY3"/>
                </a:cxn>
              </a:cxnLst>
              <a:rect l="l" t="t" r="r" b="b"/>
              <a:pathLst>
                <a:path w="76200" h="75946">
                  <a:moveTo>
                    <a:pt x="0" y="35179"/>
                  </a:moveTo>
                  <a:lnTo>
                    <a:pt x="38100" y="75946"/>
                  </a:lnTo>
                  <a:lnTo>
                    <a:pt x="76200" y="40513"/>
                  </a:lnTo>
                  <a:lnTo>
                    <a:pt x="38100" y="0"/>
                  </a:lnTo>
                  <a:close/>
                </a:path>
              </a:pathLst>
            </a:custGeom>
            <a:solidFill>
              <a:schemeClr val="accent2"/>
            </a:solidFill>
            <a:ln w="12687" cap="flat">
              <a:noFill/>
              <a:prstDash val="solid"/>
              <a:miter/>
            </a:ln>
          </p:spPr>
          <p:txBody>
            <a:bodyPr rtlCol="0" anchor="ctr"/>
            <a:lstStyle/>
            <a:p>
              <a:endParaRPr lang="en-US" sz="1770"/>
            </a:p>
          </p:txBody>
        </p:sp>
        <p:sp>
          <p:nvSpPr>
            <p:cNvPr id="106" name="Freeform: Shape 105">
              <a:extLst>
                <a:ext uri="{FF2B5EF4-FFF2-40B4-BE49-F238E27FC236}">
                  <a16:creationId xmlns="" xmlns:a16="http://schemas.microsoft.com/office/drawing/2014/main" id="{32E7B450-2D88-4D1E-9EE9-99D0910FAB38}"/>
                </a:ext>
              </a:extLst>
            </p:cNvPr>
            <p:cNvSpPr/>
            <p:nvPr/>
          </p:nvSpPr>
          <p:spPr>
            <a:xfrm>
              <a:off x="1082547" y="4105147"/>
              <a:ext cx="75311" cy="75057"/>
            </a:xfrm>
            <a:custGeom>
              <a:avLst/>
              <a:gdLst>
                <a:gd name="connsiteX0" fmla="*/ 0 w 75311"/>
                <a:gd name="connsiteY0" fmla="*/ 35052 h 75057"/>
                <a:gd name="connsiteX1" fmla="*/ 37211 w 75311"/>
                <a:gd name="connsiteY1" fmla="*/ 75057 h 75057"/>
                <a:gd name="connsiteX2" fmla="*/ 75311 w 75311"/>
                <a:gd name="connsiteY2" fmla="*/ 39878 h 75057"/>
                <a:gd name="connsiteX3" fmla="*/ 38227 w 75311"/>
                <a:gd name="connsiteY3" fmla="*/ 0 h 75057"/>
              </a:gdLst>
              <a:ahLst/>
              <a:cxnLst>
                <a:cxn ang="0">
                  <a:pos x="connsiteX0" y="connsiteY0"/>
                </a:cxn>
                <a:cxn ang="0">
                  <a:pos x="connsiteX1" y="connsiteY1"/>
                </a:cxn>
                <a:cxn ang="0">
                  <a:pos x="connsiteX2" y="connsiteY2"/>
                </a:cxn>
                <a:cxn ang="0">
                  <a:pos x="connsiteX3" y="connsiteY3"/>
                </a:cxn>
              </a:cxnLst>
              <a:rect l="l" t="t" r="r" b="b"/>
              <a:pathLst>
                <a:path w="75311" h="75057">
                  <a:moveTo>
                    <a:pt x="0" y="35052"/>
                  </a:moveTo>
                  <a:lnTo>
                    <a:pt x="37211" y="75057"/>
                  </a:lnTo>
                  <a:lnTo>
                    <a:pt x="75311" y="39878"/>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08" name="Freeform: Shape 107">
              <a:extLst>
                <a:ext uri="{FF2B5EF4-FFF2-40B4-BE49-F238E27FC236}">
                  <a16:creationId xmlns="" xmlns:a16="http://schemas.microsoft.com/office/drawing/2014/main" id="{BA22A540-D00F-4E93-A090-E24169D41F13}"/>
                </a:ext>
              </a:extLst>
            </p:cNvPr>
            <p:cNvSpPr/>
            <p:nvPr/>
          </p:nvSpPr>
          <p:spPr>
            <a:xfrm>
              <a:off x="0" y="3377159"/>
              <a:ext cx="877316" cy="500404"/>
            </a:xfrm>
            <a:custGeom>
              <a:avLst/>
              <a:gdLst>
                <a:gd name="connsiteX0" fmla="*/ 877316 w 877316"/>
                <a:gd name="connsiteY0" fmla="*/ 465479 h 500404"/>
                <a:gd name="connsiteX1" fmla="*/ 838200 w 877316"/>
                <a:gd name="connsiteY1" fmla="*/ 500404 h 500404"/>
                <a:gd name="connsiteX2" fmla="*/ 629539 w 877316"/>
                <a:gd name="connsiteY2" fmla="*/ 276884 h 500404"/>
                <a:gd name="connsiteX3" fmla="*/ 447294 w 877316"/>
                <a:gd name="connsiteY3" fmla="*/ 132231 h 500404"/>
                <a:gd name="connsiteX4" fmla="*/ 0 w 877316"/>
                <a:gd name="connsiteY4" fmla="*/ 65175 h 500404"/>
                <a:gd name="connsiteX5" fmla="*/ 0 w 877316"/>
                <a:gd name="connsiteY5" fmla="*/ 12978 h 500404"/>
                <a:gd name="connsiteX6" fmla="*/ 635000 w 877316"/>
                <a:gd name="connsiteY6" fmla="*/ 205764 h 500404"/>
                <a:gd name="connsiteX7" fmla="*/ 877316 w 877316"/>
                <a:gd name="connsiteY7" fmla="*/ 465479 h 50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316" h="500404">
                  <a:moveTo>
                    <a:pt x="877316" y="465479"/>
                  </a:moveTo>
                  <a:lnTo>
                    <a:pt x="838200" y="500404"/>
                  </a:lnTo>
                  <a:cubicBezTo>
                    <a:pt x="714502" y="367308"/>
                    <a:pt x="639064" y="286663"/>
                    <a:pt x="629539" y="276884"/>
                  </a:cubicBezTo>
                  <a:cubicBezTo>
                    <a:pt x="575915" y="220318"/>
                    <a:pt x="514558" y="171614"/>
                    <a:pt x="447294" y="132231"/>
                  </a:cubicBezTo>
                  <a:cubicBezTo>
                    <a:pt x="311309" y="56235"/>
                    <a:pt x="152292" y="32397"/>
                    <a:pt x="0" y="65175"/>
                  </a:cubicBezTo>
                  <a:lnTo>
                    <a:pt x="0" y="12978"/>
                  </a:lnTo>
                  <a:cubicBezTo>
                    <a:pt x="225044" y="-30329"/>
                    <a:pt x="469138" y="34950"/>
                    <a:pt x="635000" y="205764"/>
                  </a:cubicBezTo>
                  <a:cubicBezTo>
                    <a:pt x="646938" y="217829"/>
                    <a:pt x="734822" y="312190"/>
                    <a:pt x="877316" y="465479"/>
                  </a:cubicBezTo>
                  <a:close/>
                </a:path>
              </a:pathLst>
            </a:custGeom>
            <a:solidFill>
              <a:schemeClr val="accent2"/>
            </a:solidFill>
            <a:ln w="12687" cap="flat">
              <a:noFill/>
              <a:prstDash val="solid"/>
              <a:miter/>
            </a:ln>
          </p:spPr>
          <p:txBody>
            <a:bodyPr rtlCol="0" anchor="ctr"/>
            <a:lstStyle/>
            <a:p>
              <a:endParaRPr lang="en-US" sz="1770"/>
            </a:p>
          </p:txBody>
        </p:sp>
        <p:sp>
          <p:nvSpPr>
            <p:cNvPr id="109" name="Freeform: Shape 108">
              <a:extLst>
                <a:ext uri="{FF2B5EF4-FFF2-40B4-BE49-F238E27FC236}">
                  <a16:creationId xmlns="" xmlns:a16="http://schemas.microsoft.com/office/drawing/2014/main" id="{86040536-8D1E-48AB-BA32-282FFE506F78}"/>
                </a:ext>
              </a:extLst>
            </p:cNvPr>
            <p:cNvSpPr/>
            <p:nvPr/>
          </p:nvSpPr>
          <p:spPr>
            <a:xfrm>
              <a:off x="872871" y="3879977"/>
              <a:ext cx="72389" cy="70738"/>
            </a:xfrm>
            <a:custGeom>
              <a:avLst/>
              <a:gdLst>
                <a:gd name="connsiteX0" fmla="*/ 0 w 72389"/>
                <a:gd name="connsiteY0" fmla="*/ 34798 h 70738"/>
                <a:gd name="connsiteX1" fmla="*/ 33274 w 72389"/>
                <a:gd name="connsiteY1" fmla="*/ 70739 h 70738"/>
                <a:gd name="connsiteX2" fmla="*/ 72390 w 72389"/>
                <a:gd name="connsiteY2" fmla="*/ 35814 h 70738"/>
                <a:gd name="connsiteX3" fmla="*/ 39116 w 72389"/>
                <a:gd name="connsiteY3" fmla="*/ 0 h 70738"/>
              </a:gdLst>
              <a:ahLst/>
              <a:cxnLst>
                <a:cxn ang="0">
                  <a:pos x="connsiteX0" y="connsiteY0"/>
                </a:cxn>
                <a:cxn ang="0">
                  <a:pos x="connsiteX1" y="connsiteY1"/>
                </a:cxn>
                <a:cxn ang="0">
                  <a:pos x="connsiteX2" y="connsiteY2"/>
                </a:cxn>
                <a:cxn ang="0">
                  <a:pos x="connsiteX3" y="connsiteY3"/>
                </a:cxn>
              </a:cxnLst>
              <a:rect l="l" t="t" r="r" b="b"/>
              <a:pathLst>
                <a:path w="72389" h="70738">
                  <a:moveTo>
                    <a:pt x="0" y="34798"/>
                  </a:moveTo>
                  <a:lnTo>
                    <a:pt x="33274" y="70739"/>
                  </a:lnTo>
                  <a:lnTo>
                    <a:pt x="72390" y="35814"/>
                  </a:lnTo>
                  <a:lnTo>
                    <a:pt x="39116" y="0"/>
                  </a:lnTo>
                  <a:close/>
                </a:path>
              </a:pathLst>
            </a:custGeom>
            <a:solidFill>
              <a:schemeClr val="accent2"/>
            </a:solidFill>
            <a:ln w="12687" cap="flat">
              <a:noFill/>
              <a:prstDash val="solid"/>
              <a:miter/>
            </a:ln>
          </p:spPr>
          <p:txBody>
            <a:bodyPr rtlCol="0" anchor="ctr"/>
            <a:lstStyle/>
            <a:p>
              <a:endParaRPr lang="en-US" sz="1770"/>
            </a:p>
          </p:txBody>
        </p:sp>
        <p:sp>
          <p:nvSpPr>
            <p:cNvPr id="110" name="Freeform: Shape 109">
              <a:extLst>
                <a:ext uri="{FF2B5EF4-FFF2-40B4-BE49-F238E27FC236}">
                  <a16:creationId xmlns="" xmlns:a16="http://schemas.microsoft.com/office/drawing/2014/main" id="{C0A25C22-4D7A-4226-A5E3-8134C709BF23}"/>
                </a:ext>
              </a:extLst>
            </p:cNvPr>
            <p:cNvSpPr/>
            <p:nvPr/>
          </p:nvSpPr>
          <p:spPr>
            <a:xfrm>
              <a:off x="2228469" y="5339969"/>
              <a:ext cx="74422" cy="74295"/>
            </a:xfrm>
            <a:custGeom>
              <a:avLst/>
              <a:gdLst>
                <a:gd name="connsiteX0" fmla="*/ 0 w 74422"/>
                <a:gd name="connsiteY0" fmla="*/ 35179 h 74295"/>
                <a:gd name="connsiteX1" fmla="*/ 36322 w 74422"/>
                <a:gd name="connsiteY1" fmla="*/ 74295 h 74295"/>
                <a:gd name="connsiteX2" fmla="*/ 74422 w 74422"/>
                <a:gd name="connsiteY2" fmla="*/ 39116 h 74295"/>
                <a:gd name="connsiteX3" fmla="*/ 38227 w 74422"/>
                <a:gd name="connsiteY3" fmla="*/ 0 h 74295"/>
              </a:gdLst>
              <a:ahLst/>
              <a:cxnLst>
                <a:cxn ang="0">
                  <a:pos x="connsiteX0" y="connsiteY0"/>
                </a:cxn>
                <a:cxn ang="0">
                  <a:pos x="connsiteX1" y="connsiteY1"/>
                </a:cxn>
                <a:cxn ang="0">
                  <a:pos x="connsiteX2" y="connsiteY2"/>
                </a:cxn>
                <a:cxn ang="0">
                  <a:pos x="connsiteX3" y="connsiteY3"/>
                </a:cxn>
              </a:cxnLst>
              <a:rect l="l" t="t" r="r" b="b"/>
              <a:pathLst>
                <a:path w="74422" h="74295">
                  <a:moveTo>
                    <a:pt x="0" y="35179"/>
                  </a:moveTo>
                  <a:lnTo>
                    <a:pt x="36322" y="74295"/>
                  </a:lnTo>
                  <a:lnTo>
                    <a:pt x="74422" y="39116"/>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11" name="Freeform: Shape 110">
              <a:extLst>
                <a:ext uri="{FF2B5EF4-FFF2-40B4-BE49-F238E27FC236}">
                  <a16:creationId xmlns="" xmlns:a16="http://schemas.microsoft.com/office/drawing/2014/main" id="{99BAEF5E-F8BE-47E2-8904-3761A770086D}"/>
                </a:ext>
              </a:extLst>
            </p:cNvPr>
            <p:cNvSpPr/>
            <p:nvPr/>
          </p:nvSpPr>
          <p:spPr>
            <a:xfrm>
              <a:off x="1155700" y="4184141"/>
              <a:ext cx="1073657" cy="1150492"/>
            </a:xfrm>
            <a:custGeom>
              <a:avLst/>
              <a:gdLst>
                <a:gd name="connsiteX0" fmla="*/ 0 w 1073657"/>
                <a:gd name="connsiteY0" fmla="*/ 35306 h 1150492"/>
                <a:gd name="connsiteX1" fmla="*/ 1034923 w 1073657"/>
                <a:gd name="connsiteY1" fmla="*/ 1150493 h 1150492"/>
                <a:gd name="connsiteX2" fmla="*/ 1073658 w 1073657"/>
                <a:gd name="connsiteY2" fmla="*/ 1115314 h 1150492"/>
                <a:gd name="connsiteX3" fmla="*/ 38608 w 1073657"/>
                <a:gd name="connsiteY3" fmla="*/ 0 h 1150492"/>
              </a:gdLst>
              <a:ahLst/>
              <a:cxnLst>
                <a:cxn ang="0">
                  <a:pos x="connsiteX0" y="connsiteY0"/>
                </a:cxn>
                <a:cxn ang="0">
                  <a:pos x="connsiteX1" y="connsiteY1"/>
                </a:cxn>
                <a:cxn ang="0">
                  <a:pos x="connsiteX2" y="connsiteY2"/>
                </a:cxn>
                <a:cxn ang="0">
                  <a:pos x="connsiteX3" y="connsiteY3"/>
                </a:cxn>
              </a:cxnLst>
              <a:rect l="l" t="t" r="r" b="b"/>
              <a:pathLst>
                <a:path w="1073657" h="1150492">
                  <a:moveTo>
                    <a:pt x="0" y="35306"/>
                  </a:moveTo>
                  <a:cubicBezTo>
                    <a:pt x="279400" y="336677"/>
                    <a:pt x="645922" y="731139"/>
                    <a:pt x="1034923" y="1150493"/>
                  </a:cubicBezTo>
                  <a:lnTo>
                    <a:pt x="1073658" y="1115314"/>
                  </a:lnTo>
                  <a:cubicBezTo>
                    <a:pt x="687070" y="698627"/>
                    <a:pt x="321945" y="305054"/>
                    <a:pt x="38608" y="0"/>
                  </a:cubicBezTo>
                  <a:close/>
                </a:path>
              </a:pathLst>
            </a:custGeom>
            <a:solidFill>
              <a:schemeClr val="accent2"/>
            </a:solidFill>
            <a:ln w="12687" cap="flat">
              <a:noFill/>
              <a:prstDash val="solid"/>
              <a:miter/>
            </a:ln>
          </p:spPr>
          <p:txBody>
            <a:bodyPr rtlCol="0" anchor="ctr"/>
            <a:lstStyle/>
            <a:p>
              <a:endParaRPr lang="en-US" sz="1770"/>
            </a:p>
          </p:txBody>
        </p:sp>
        <p:sp>
          <p:nvSpPr>
            <p:cNvPr id="112" name="Freeform: Shape 111">
              <a:extLst>
                <a:ext uri="{FF2B5EF4-FFF2-40B4-BE49-F238E27FC236}">
                  <a16:creationId xmlns="" xmlns:a16="http://schemas.microsoft.com/office/drawing/2014/main" id="{D469208E-E76D-459A-869C-BFD109731933}"/>
                </a:ext>
              </a:extLst>
            </p:cNvPr>
            <p:cNvSpPr/>
            <p:nvPr/>
          </p:nvSpPr>
          <p:spPr>
            <a:xfrm>
              <a:off x="2300223" y="5417184"/>
              <a:ext cx="74930" cy="74930"/>
            </a:xfrm>
            <a:custGeom>
              <a:avLst/>
              <a:gdLst>
                <a:gd name="connsiteX0" fmla="*/ 0 w 74930"/>
                <a:gd name="connsiteY0" fmla="*/ 35433 h 74930"/>
                <a:gd name="connsiteX1" fmla="*/ 36830 w 74930"/>
                <a:gd name="connsiteY1" fmla="*/ 74930 h 74930"/>
                <a:gd name="connsiteX2" fmla="*/ 74930 w 74930"/>
                <a:gd name="connsiteY2" fmla="*/ 39751 h 74930"/>
                <a:gd name="connsiteX3" fmla="*/ 38100 w 74930"/>
                <a:gd name="connsiteY3" fmla="*/ 0 h 74930"/>
              </a:gdLst>
              <a:ahLst/>
              <a:cxnLst>
                <a:cxn ang="0">
                  <a:pos x="connsiteX0" y="connsiteY0"/>
                </a:cxn>
                <a:cxn ang="0">
                  <a:pos x="connsiteX1" y="connsiteY1"/>
                </a:cxn>
                <a:cxn ang="0">
                  <a:pos x="connsiteX2" y="connsiteY2"/>
                </a:cxn>
                <a:cxn ang="0">
                  <a:pos x="connsiteX3" y="connsiteY3"/>
                </a:cxn>
              </a:cxnLst>
              <a:rect l="l" t="t" r="r" b="b"/>
              <a:pathLst>
                <a:path w="74930" h="74930">
                  <a:moveTo>
                    <a:pt x="0" y="35433"/>
                  </a:moveTo>
                  <a:cubicBezTo>
                    <a:pt x="12700" y="48133"/>
                    <a:pt x="24511" y="61722"/>
                    <a:pt x="36830" y="74930"/>
                  </a:cubicBezTo>
                  <a:lnTo>
                    <a:pt x="74930" y="39751"/>
                  </a:lnTo>
                  <a:cubicBezTo>
                    <a:pt x="62738" y="26454"/>
                    <a:pt x="50457" y="13208"/>
                    <a:pt x="38100" y="0"/>
                  </a:cubicBezTo>
                  <a:close/>
                </a:path>
              </a:pathLst>
            </a:custGeom>
            <a:solidFill>
              <a:schemeClr val="accent2"/>
            </a:solidFill>
            <a:ln w="12687" cap="flat">
              <a:noFill/>
              <a:prstDash val="solid"/>
              <a:miter/>
            </a:ln>
          </p:spPr>
          <p:txBody>
            <a:bodyPr rtlCol="0" anchor="ctr"/>
            <a:lstStyle/>
            <a:p>
              <a:endParaRPr lang="en-US" sz="1770"/>
            </a:p>
          </p:txBody>
        </p:sp>
        <p:sp>
          <p:nvSpPr>
            <p:cNvPr id="113" name="Freeform: Shape 112">
              <a:extLst>
                <a:ext uri="{FF2B5EF4-FFF2-40B4-BE49-F238E27FC236}">
                  <a16:creationId xmlns="" xmlns:a16="http://schemas.microsoft.com/office/drawing/2014/main" id="{72249282-F2DF-48F1-992B-15429D51EA7A}"/>
                </a:ext>
              </a:extLst>
            </p:cNvPr>
            <p:cNvSpPr/>
            <p:nvPr/>
          </p:nvSpPr>
          <p:spPr>
            <a:xfrm>
              <a:off x="1007363" y="4024376"/>
              <a:ext cx="78994" cy="78358"/>
            </a:xfrm>
            <a:custGeom>
              <a:avLst/>
              <a:gdLst>
                <a:gd name="connsiteX0" fmla="*/ 0 w 78994"/>
                <a:gd name="connsiteY0" fmla="*/ 35179 h 78358"/>
                <a:gd name="connsiteX1" fmla="*/ 40132 w 78994"/>
                <a:gd name="connsiteY1" fmla="*/ 78359 h 78358"/>
                <a:gd name="connsiteX2" fmla="*/ 78994 w 78994"/>
                <a:gd name="connsiteY2" fmla="*/ 43307 h 78358"/>
                <a:gd name="connsiteX3" fmla="*/ 38862 w 78994"/>
                <a:gd name="connsiteY3" fmla="*/ 0 h 78358"/>
              </a:gdLst>
              <a:ahLst/>
              <a:cxnLst>
                <a:cxn ang="0">
                  <a:pos x="connsiteX0" y="connsiteY0"/>
                </a:cxn>
                <a:cxn ang="0">
                  <a:pos x="connsiteX1" y="connsiteY1"/>
                </a:cxn>
                <a:cxn ang="0">
                  <a:pos x="connsiteX2" y="connsiteY2"/>
                </a:cxn>
                <a:cxn ang="0">
                  <a:pos x="connsiteX3" y="connsiteY3"/>
                </a:cxn>
              </a:cxnLst>
              <a:rect l="l" t="t" r="r" b="b"/>
              <a:pathLst>
                <a:path w="78994" h="78358">
                  <a:moveTo>
                    <a:pt x="0" y="35179"/>
                  </a:moveTo>
                  <a:lnTo>
                    <a:pt x="40132" y="78359"/>
                  </a:lnTo>
                  <a:lnTo>
                    <a:pt x="78994" y="43307"/>
                  </a:lnTo>
                  <a:lnTo>
                    <a:pt x="38862" y="0"/>
                  </a:lnTo>
                  <a:close/>
                </a:path>
              </a:pathLst>
            </a:custGeom>
            <a:solidFill>
              <a:schemeClr val="accent2"/>
            </a:solidFill>
            <a:ln w="12687" cap="flat">
              <a:noFill/>
              <a:prstDash val="solid"/>
              <a:miter/>
            </a:ln>
          </p:spPr>
          <p:txBody>
            <a:bodyPr rtlCol="0" anchor="ctr"/>
            <a:lstStyle/>
            <a:p>
              <a:endParaRPr lang="en-US" sz="1770"/>
            </a:p>
          </p:txBody>
        </p:sp>
        <p:sp>
          <p:nvSpPr>
            <p:cNvPr id="114" name="Freeform: Shape 113">
              <a:extLst>
                <a:ext uri="{FF2B5EF4-FFF2-40B4-BE49-F238E27FC236}">
                  <a16:creationId xmlns="" xmlns:a16="http://schemas.microsoft.com/office/drawing/2014/main" id="{2BF5DC9A-F48B-4C1F-A712-3B9E718A01F8}"/>
                </a:ext>
              </a:extLst>
            </p:cNvPr>
            <p:cNvSpPr/>
            <p:nvPr/>
          </p:nvSpPr>
          <p:spPr>
            <a:xfrm>
              <a:off x="0" y="3273140"/>
              <a:ext cx="958341" cy="536859"/>
            </a:xfrm>
            <a:custGeom>
              <a:avLst/>
              <a:gdLst>
                <a:gd name="connsiteX0" fmla="*/ 958342 w 958341"/>
                <a:gd name="connsiteY0" fmla="*/ 497109 h 536859"/>
                <a:gd name="connsiteX1" fmla="*/ 913511 w 958341"/>
                <a:gd name="connsiteY1" fmla="*/ 536860 h 536859"/>
                <a:gd name="connsiteX2" fmla="*/ 630428 w 958341"/>
                <a:gd name="connsiteY2" fmla="*/ 238537 h 536859"/>
                <a:gd name="connsiteX3" fmla="*/ 7874 w 958341"/>
                <a:gd name="connsiteY3" fmla="*/ 64293 h 536859"/>
                <a:gd name="connsiteX4" fmla="*/ 0 w 958341"/>
                <a:gd name="connsiteY4" fmla="*/ 65563 h 536859"/>
                <a:gd name="connsiteX5" fmla="*/ 0 w 958341"/>
                <a:gd name="connsiteY5" fmla="*/ 10826 h 536859"/>
                <a:gd name="connsiteX6" fmla="*/ 584835 w 958341"/>
                <a:gd name="connsiteY6" fmla="*/ 133127 h 536859"/>
                <a:gd name="connsiteX7" fmla="*/ 857758 w 958341"/>
                <a:gd name="connsiteY7" fmla="*/ 389286 h 53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341" h="536859">
                  <a:moveTo>
                    <a:pt x="958342" y="497109"/>
                  </a:moveTo>
                  <a:lnTo>
                    <a:pt x="913511" y="536860"/>
                  </a:lnTo>
                  <a:cubicBezTo>
                    <a:pt x="748411" y="361473"/>
                    <a:pt x="645287" y="252380"/>
                    <a:pt x="630428" y="238537"/>
                  </a:cubicBezTo>
                  <a:cubicBezTo>
                    <a:pt x="457200" y="76993"/>
                    <a:pt x="242443" y="30003"/>
                    <a:pt x="7874" y="64293"/>
                  </a:cubicBezTo>
                  <a:lnTo>
                    <a:pt x="0" y="65563"/>
                  </a:lnTo>
                  <a:lnTo>
                    <a:pt x="0" y="10826"/>
                  </a:lnTo>
                  <a:cubicBezTo>
                    <a:pt x="203366" y="-22321"/>
                    <a:pt x="411796" y="21265"/>
                    <a:pt x="584835" y="133127"/>
                  </a:cubicBezTo>
                  <a:cubicBezTo>
                    <a:pt x="691515" y="203104"/>
                    <a:pt x="771906" y="298862"/>
                    <a:pt x="857758" y="389286"/>
                  </a:cubicBezTo>
                  <a:close/>
                </a:path>
              </a:pathLst>
            </a:custGeom>
            <a:solidFill>
              <a:schemeClr val="accent2"/>
            </a:solidFill>
            <a:ln w="12687" cap="flat">
              <a:noFill/>
              <a:prstDash val="solid"/>
              <a:miter/>
            </a:ln>
          </p:spPr>
          <p:txBody>
            <a:bodyPr rtlCol="0" anchor="ctr"/>
            <a:lstStyle/>
            <a:p>
              <a:endParaRPr lang="en-US" sz="1770"/>
            </a:p>
          </p:txBody>
        </p:sp>
        <p:sp>
          <p:nvSpPr>
            <p:cNvPr id="115" name="Freeform: Shape 114">
              <a:extLst>
                <a:ext uri="{FF2B5EF4-FFF2-40B4-BE49-F238E27FC236}">
                  <a16:creationId xmlns="" xmlns:a16="http://schemas.microsoft.com/office/drawing/2014/main" id="{A1AD876E-F07E-4F67-9882-DEB32737ED0D}"/>
                </a:ext>
              </a:extLst>
            </p:cNvPr>
            <p:cNvSpPr/>
            <p:nvPr/>
          </p:nvSpPr>
          <p:spPr>
            <a:xfrm>
              <a:off x="2455417" y="5419597"/>
              <a:ext cx="77851" cy="77216"/>
            </a:xfrm>
            <a:custGeom>
              <a:avLst/>
              <a:gdLst>
                <a:gd name="connsiteX0" fmla="*/ 0 w 77851"/>
                <a:gd name="connsiteY0" fmla="*/ 37211 h 77216"/>
                <a:gd name="connsiteX1" fmla="*/ 37338 w 77851"/>
                <a:gd name="connsiteY1" fmla="*/ 77216 h 77216"/>
                <a:gd name="connsiteX2" fmla="*/ 77851 w 77851"/>
                <a:gd name="connsiteY2" fmla="*/ 39751 h 77216"/>
                <a:gd name="connsiteX3" fmla="*/ 40767 w 77851"/>
                <a:gd name="connsiteY3" fmla="*/ 0 h 77216"/>
              </a:gdLst>
              <a:ahLst/>
              <a:cxnLst>
                <a:cxn ang="0">
                  <a:pos x="connsiteX0" y="connsiteY0"/>
                </a:cxn>
                <a:cxn ang="0">
                  <a:pos x="connsiteX1" y="connsiteY1"/>
                </a:cxn>
                <a:cxn ang="0">
                  <a:pos x="connsiteX2" y="connsiteY2"/>
                </a:cxn>
                <a:cxn ang="0">
                  <a:pos x="connsiteX3" y="connsiteY3"/>
                </a:cxn>
              </a:cxnLst>
              <a:rect l="l" t="t" r="r" b="b"/>
              <a:pathLst>
                <a:path w="77851" h="77216">
                  <a:moveTo>
                    <a:pt x="0" y="37211"/>
                  </a:moveTo>
                  <a:lnTo>
                    <a:pt x="37338" y="77216"/>
                  </a:lnTo>
                  <a:lnTo>
                    <a:pt x="77851" y="39751"/>
                  </a:lnTo>
                  <a:lnTo>
                    <a:pt x="40767" y="0"/>
                  </a:lnTo>
                  <a:close/>
                </a:path>
              </a:pathLst>
            </a:custGeom>
            <a:solidFill>
              <a:schemeClr val="accent2"/>
            </a:solidFill>
            <a:ln w="12687" cap="flat">
              <a:noFill/>
              <a:prstDash val="solid"/>
              <a:miter/>
            </a:ln>
          </p:spPr>
          <p:txBody>
            <a:bodyPr rtlCol="0" anchor="ctr"/>
            <a:lstStyle/>
            <a:p>
              <a:endParaRPr lang="en-US" sz="1770"/>
            </a:p>
          </p:txBody>
        </p:sp>
        <p:sp>
          <p:nvSpPr>
            <p:cNvPr id="116" name="Freeform: Shape 115">
              <a:extLst>
                <a:ext uri="{FF2B5EF4-FFF2-40B4-BE49-F238E27FC236}">
                  <a16:creationId xmlns="" xmlns:a16="http://schemas.microsoft.com/office/drawing/2014/main" id="{472BD887-32B3-4472-BA0F-251D45CA6853}"/>
                </a:ext>
              </a:extLst>
            </p:cNvPr>
            <p:cNvSpPr/>
            <p:nvPr/>
          </p:nvSpPr>
          <p:spPr>
            <a:xfrm>
              <a:off x="1159002" y="4032250"/>
              <a:ext cx="80390" cy="78866"/>
            </a:xfrm>
            <a:custGeom>
              <a:avLst/>
              <a:gdLst>
                <a:gd name="connsiteX0" fmla="*/ 0 w 80390"/>
                <a:gd name="connsiteY0" fmla="*/ 39370 h 78866"/>
                <a:gd name="connsiteX1" fmla="*/ 37084 w 80390"/>
                <a:gd name="connsiteY1" fmla="*/ 78867 h 78866"/>
                <a:gd name="connsiteX2" fmla="*/ 80391 w 80390"/>
                <a:gd name="connsiteY2" fmla="*/ 39497 h 78866"/>
                <a:gd name="connsiteX3" fmla="*/ 43561 w 80390"/>
                <a:gd name="connsiteY3" fmla="*/ 0 h 78866"/>
              </a:gdLst>
              <a:ahLst/>
              <a:cxnLst>
                <a:cxn ang="0">
                  <a:pos x="connsiteX0" y="connsiteY0"/>
                </a:cxn>
                <a:cxn ang="0">
                  <a:pos x="connsiteX1" y="connsiteY1"/>
                </a:cxn>
                <a:cxn ang="0">
                  <a:pos x="connsiteX2" y="connsiteY2"/>
                </a:cxn>
                <a:cxn ang="0">
                  <a:pos x="connsiteX3" y="connsiteY3"/>
                </a:cxn>
              </a:cxnLst>
              <a:rect l="l" t="t" r="r" b="b"/>
              <a:pathLst>
                <a:path w="80390" h="78866">
                  <a:moveTo>
                    <a:pt x="0" y="39370"/>
                  </a:moveTo>
                  <a:lnTo>
                    <a:pt x="37084" y="78867"/>
                  </a:lnTo>
                  <a:lnTo>
                    <a:pt x="80391" y="39497"/>
                  </a:lnTo>
                  <a:lnTo>
                    <a:pt x="43561" y="0"/>
                  </a:lnTo>
                  <a:close/>
                </a:path>
              </a:pathLst>
            </a:custGeom>
            <a:solidFill>
              <a:schemeClr val="accent2"/>
            </a:solidFill>
            <a:ln w="12687" cap="flat">
              <a:noFill/>
              <a:prstDash val="solid"/>
              <a:miter/>
            </a:ln>
          </p:spPr>
          <p:txBody>
            <a:bodyPr rtlCol="0" anchor="ctr"/>
            <a:lstStyle/>
            <a:p>
              <a:endParaRPr lang="en-US" sz="1770"/>
            </a:p>
          </p:txBody>
        </p:sp>
        <p:sp>
          <p:nvSpPr>
            <p:cNvPr id="117" name="Freeform: Shape 116">
              <a:extLst>
                <a:ext uri="{FF2B5EF4-FFF2-40B4-BE49-F238E27FC236}">
                  <a16:creationId xmlns="" xmlns:a16="http://schemas.microsoft.com/office/drawing/2014/main" id="{D3917B64-F74C-49EA-8932-B1FAAC0D780D}"/>
                </a:ext>
              </a:extLst>
            </p:cNvPr>
            <p:cNvSpPr/>
            <p:nvPr/>
          </p:nvSpPr>
          <p:spPr>
            <a:xfrm>
              <a:off x="2381504" y="5340350"/>
              <a:ext cx="77977" cy="77215"/>
            </a:xfrm>
            <a:custGeom>
              <a:avLst/>
              <a:gdLst>
                <a:gd name="connsiteX0" fmla="*/ 0 w 77977"/>
                <a:gd name="connsiteY0" fmla="*/ 37465 h 77215"/>
                <a:gd name="connsiteX1" fmla="*/ 37084 w 77977"/>
                <a:gd name="connsiteY1" fmla="*/ 77216 h 77215"/>
                <a:gd name="connsiteX2" fmla="*/ 77978 w 77977"/>
                <a:gd name="connsiteY2" fmla="*/ 39878 h 77215"/>
                <a:gd name="connsiteX3" fmla="*/ 40894 w 77977"/>
                <a:gd name="connsiteY3" fmla="*/ 0 h 77215"/>
              </a:gdLst>
              <a:ahLst/>
              <a:cxnLst>
                <a:cxn ang="0">
                  <a:pos x="connsiteX0" y="connsiteY0"/>
                </a:cxn>
                <a:cxn ang="0">
                  <a:pos x="connsiteX1" y="connsiteY1"/>
                </a:cxn>
                <a:cxn ang="0">
                  <a:pos x="connsiteX2" y="connsiteY2"/>
                </a:cxn>
                <a:cxn ang="0">
                  <a:pos x="connsiteX3" y="connsiteY3"/>
                </a:cxn>
              </a:cxnLst>
              <a:rect l="l" t="t" r="r" b="b"/>
              <a:pathLst>
                <a:path w="77977" h="77215">
                  <a:moveTo>
                    <a:pt x="0" y="37465"/>
                  </a:moveTo>
                  <a:cubicBezTo>
                    <a:pt x="12700" y="50165"/>
                    <a:pt x="24765" y="64008"/>
                    <a:pt x="37084" y="77216"/>
                  </a:cubicBezTo>
                  <a:lnTo>
                    <a:pt x="77978" y="39878"/>
                  </a:lnTo>
                  <a:lnTo>
                    <a:pt x="40894" y="0"/>
                  </a:lnTo>
                  <a:close/>
                </a:path>
              </a:pathLst>
            </a:custGeom>
            <a:solidFill>
              <a:schemeClr val="accent2"/>
            </a:solidFill>
            <a:ln w="12687" cap="flat">
              <a:noFill/>
              <a:prstDash val="solid"/>
              <a:miter/>
            </a:ln>
          </p:spPr>
          <p:txBody>
            <a:bodyPr rtlCol="0" anchor="ctr"/>
            <a:lstStyle/>
            <a:p>
              <a:endParaRPr lang="en-US" sz="1770"/>
            </a:p>
          </p:txBody>
        </p:sp>
        <p:sp>
          <p:nvSpPr>
            <p:cNvPr id="118" name="Freeform: Shape 117">
              <a:extLst>
                <a:ext uri="{FF2B5EF4-FFF2-40B4-BE49-F238E27FC236}">
                  <a16:creationId xmlns="" xmlns:a16="http://schemas.microsoft.com/office/drawing/2014/main" id="{570849EF-C5DF-4EF9-8800-C8F9319A7608}"/>
                </a:ext>
              </a:extLst>
            </p:cNvPr>
            <p:cNvSpPr/>
            <p:nvPr/>
          </p:nvSpPr>
          <p:spPr>
            <a:xfrm>
              <a:off x="1231900" y="4110482"/>
              <a:ext cx="1081023" cy="1150365"/>
            </a:xfrm>
            <a:custGeom>
              <a:avLst/>
              <a:gdLst>
                <a:gd name="connsiteX0" fmla="*/ 0 w 1081023"/>
                <a:gd name="connsiteY0" fmla="*/ 39370 h 1150365"/>
                <a:gd name="connsiteX1" fmla="*/ 1039876 w 1081023"/>
                <a:gd name="connsiteY1" fmla="*/ 1150366 h 1150365"/>
                <a:gd name="connsiteX2" fmla="*/ 1081024 w 1081023"/>
                <a:gd name="connsiteY2" fmla="*/ 1112901 h 1150365"/>
                <a:gd name="connsiteX3" fmla="*/ 43180 w 1081023"/>
                <a:gd name="connsiteY3" fmla="*/ 0 h 1150365"/>
              </a:gdLst>
              <a:ahLst/>
              <a:cxnLst>
                <a:cxn ang="0">
                  <a:pos x="connsiteX0" y="connsiteY0"/>
                </a:cxn>
                <a:cxn ang="0">
                  <a:pos x="connsiteX1" y="connsiteY1"/>
                </a:cxn>
                <a:cxn ang="0">
                  <a:pos x="connsiteX2" y="connsiteY2"/>
                </a:cxn>
                <a:cxn ang="0">
                  <a:pos x="connsiteX3" y="connsiteY3"/>
                </a:cxn>
              </a:cxnLst>
              <a:rect l="l" t="t" r="r" b="b"/>
              <a:pathLst>
                <a:path w="1081023" h="1150365">
                  <a:moveTo>
                    <a:pt x="0" y="39370"/>
                  </a:moveTo>
                  <a:cubicBezTo>
                    <a:pt x="287655" y="346075"/>
                    <a:pt x="653161" y="736727"/>
                    <a:pt x="1039876" y="1150366"/>
                  </a:cubicBezTo>
                  <a:lnTo>
                    <a:pt x="1081024" y="1112901"/>
                  </a:lnTo>
                  <a:lnTo>
                    <a:pt x="43180" y="0"/>
                  </a:lnTo>
                  <a:close/>
                </a:path>
              </a:pathLst>
            </a:custGeom>
            <a:solidFill>
              <a:schemeClr val="accent2"/>
            </a:solidFill>
            <a:ln w="12687" cap="flat">
              <a:noFill/>
              <a:prstDash val="solid"/>
              <a:miter/>
            </a:ln>
          </p:spPr>
          <p:txBody>
            <a:bodyPr rtlCol="0" anchor="ctr"/>
            <a:lstStyle/>
            <a:p>
              <a:endParaRPr lang="en-US" sz="1770"/>
            </a:p>
          </p:txBody>
        </p:sp>
        <p:sp>
          <p:nvSpPr>
            <p:cNvPr id="119" name="Freeform: Shape 118">
              <a:extLst>
                <a:ext uri="{FF2B5EF4-FFF2-40B4-BE49-F238E27FC236}">
                  <a16:creationId xmlns="" xmlns:a16="http://schemas.microsoft.com/office/drawing/2014/main" id="{96016847-626F-4887-BB8C-D022E7177953}"/>
                </a:ext>
              </a:extLst>
            </p:cNvPr>
            <p:cNvSpPr/>
            <p:nvPr/>
          </p:nvSpPr>
          <p:spPr>
            <a:xfrm>
              <a:off x="948436" y="3807586"/>
              <a:ext cx="77977" cy="75438"/>
            </a:xfrm>
            <a:custGeom>
              <a:avLst/>
              <a:gdLst>
                <a:gd name="connsiteX0" fmla="*/ 0 w 77977"/>
                <a:gd name="connsiteY0" fmla="*/ 39751 h 75438"/>
                <a:gd name="connsiteX1" fmla="*/ 33528 w 77977"/>
                <a:gd name="connsiteY1" fmla="*/ 75438 h 75438"/>
                <a:gd name="connsiteX2" fmla="*/ 77978 w 77977"/>
                <a:gd name="connsiteY2" fmla="*/ 35687 h 75438"/>
                <a:gd name="connsiteX3" fmla="*/ 44704 w 77977"/>
                <a:gd name="connsiteY3" fmla="*/ 0 h 75438"/>
              </a:gdLst>
              <a:ahLst/>
              <a:cxnLst>
                <a:cxn ang="0">
                  <a:pos x="connsiteX0" y="connsiteY0"/>
                </a:cxn>
                <a:cxn ang="0">
                  <a:pos x="connsiteX1" y="connsiteY1"/>
                </a:cxn>
                <a:cxn ang="0">
                  <a:pos x="connsiteX2" y="connsiteY2"/>
                </a:cxn>
                <a:cxn ang="0">
                  <a:pos x="connsiteX3" y="connsiteY3"/>
                </a:cxn>
              </a:cxnLst>
              <a:rect l="l" t="t" r="r" b="b"/>
              <a:pathLst>
                <a:path w="77977" h="75438">
                  <a:moveTo>
                    <a:pt x="0" y="39751"/>
                  </a:moveTo>
                  <a:lnTo>
                    <a:pt x="33528" y="75438"/>
                  </a:lnTo>
                  <a:lnTo>
                    <a:pt x="77978" y="35687"/>
                  </a:lnTo>
                  <a:lnTo>
                    <a:pt x="44704" y="0"/>
                  </a:lnTo>
                  <a:close/>
                </a:path>
              </a:pathLst>
            </a:custGeom>
            <a:solidFill>
              <a:schemeClr val="accent2"/>
            </a:solidFill>
            <a:ln w="12687" cap="flat">
              <a:noFill/>
              <a:prstDash val="solid"/>
              <a:miter/>
            </a:ln>
          </p:spPr>
          <p:txBody>
            <a:bodyPr rtlCol="0" anchor="ctr"/>
            <a:lstStyle/>
            <a:p>
              <a:endParaRPr lang="en-US" sz="1770"/>
            </a:p>
          </p:txBody>
        </p:sp>
        <p:sp>
          <p:nvSpPr>
            <p:cNvPr id="120" name="Freeform: Shape 119">
              <a:extLst>
                <a:ext uri="{FF2B5EF4-FFF2-40B4-BE49-F238E27FC236}">
                  <a16:creationId xmlns="" xmlns:a16="http://schemas.microsoft.com/office/drawing/2014/main" id="{0F5744C3-EF22-4D83-8DD9-A071C4F6745A}"/>
                </a:ext>
              </a:extLst>
            </p:cNvPr>
            <p:cNvSpPr/>
            <p:nvPr/>
          </p:nvSpPr>
          <p:spPr>
            <a:xfrm>
              <a:off x="1083310" y="3951223"/>
              <a:ext cx="84073" cy="82677"/>
            </a:xfrm>
            <a:custGeom>
              <a:avLst/>
              <a:gdLst>
                <a:gd name="connsiteX0" fmla="*/ 0 w 84073"/>
                <a:gd name="connsiteY0" fmla="*/ 39624 h 82677"/>
                <a:gd name="connsiteX1" fmla="*/ 40386 w 84073"/>
                <a:gd name="connsiteY1" fmla="*/ 82677 h 82677"/>
                <a:gd name="connsiteX2" fmla="*/ 84074 w 84073"/>
                <a:gd name="connsiteY2" fmla="*/ 43307 h 82677"/>
                <a:gd name="connsiteX3" fmla="*/ 43815 w 84073"/>
                <a:gd name="connsiteY3" fmla="*/ 0 h 82677"/>
              </a:gdLst>
              <a:ahLst/>
              <a:cxnLst>
                <a:cxn ang="0">
                  <a:pos x="connsiteX0" y="connsiteY0"/>
                </a:cxn>
                <a:cxn ang="0">
                  <a:pos x="connsiteX1" y="connsiteY1"/>
                </a:cxn>
                <a:cxn ang="0">
                  <a:pos x="connsiteX2" y="connsiteY2"/>
                </a:cxn>
                <a:cxn ang="0">
                  <a:pos x="connsiteX3" y="connsiteY3"/>
                </a:cxn>
              </a:cxnLst>
              <a:rect l="l" t="t" r="r" b="b"/>
              <a:pathLst>
                <a:path w="84073" h="82677">
                  <a:moveTo>
                    <a:pt x="0" y="39624"/>
                  </a:moveTo>
                  <a:lnTo>
                    <a:pt x="40386" y="82677"/>
                  </a:lnTo>
                  <a:lnTo>
                    <a:pt x="84074" y="43307"/>
                  </a:lnTo>
                  <a:lnTo>
                    <a:pt x="43815" y="0"/>
                  </a:lnTo>
                  <a:close/>
                </a:path>
              </a:pathLst>
            </a:custGeom>
            <a:solidFill>
              <a:schemeClr val="accent2"/>
            </a:solidFill>
            <a:ln w="12687" cap="flat">
              <a:noFill/>
              <a:prstDash val="solid"/>
              <a:miter/>
            </a:ln>
          </p:spPr>
          <p:txBody>
            <a:bodyPr rtlCol="0" anchor="ctr"/>
            <a:lstStyle/>
            <a:p>
              <a:endParaRPr lang="en-US" sz="1770"/>
            </a:p>
          </p:txBody>
        </p:sp>
        <p:sp>
          <p:nvSpPr>
            <p:cNvPr id="121" name="Freeform: Shape 120">
              <a:extLst>
                <a:ext uri="{FF2B5EF4-FFF2-40B4-BE49-F238E27FC236}">
                  <a16:creationId xmlns="" xmlns:a16="http://schemas.microsoft.com/office/drawing/2014/main" id="{F3009A46-3F07-4DBF-9FD8-00C4FE71110F}"/>
                </a:ext>
              </a:extLst>
            </p:cNvPr>
            <p:cNvSpPr/>
            <p:nvPr/>
          </p:nvSpPr>
          <p:spPr>
            <a:xfrm>
              <a:off x="2309876" y="5263896"/>
              <a:ext cx="77342" cy="76200"/>
            </a:xfrm>
            <a:custGeom>
              <a:avLst/>
              <a:gdLst>
                <a:gd name="connsiteX0" fmla="*/ 0 w 77342"/>
                <a:gd name="connsiteY0" fmla="*/ 37338 h 76200"/>
                <a:gd name="connsiteX1" fmla="*/ 36322 w 77342"/>
                <a:gd name="connsiteY1" fmla="*/ 76200 h 76200"/>
                <a:gd name="connsiteX2" fmla="*/ 77343 w 77342"/>
                <a:gd name="connsiteY2" fmla="*/ 38862 h 76200"/>
                <a:gd name="connsiteX3" fmla="*/ 41148 w 77342"/>
                <a:gd name="connsiteY3" fmla="*/ 0 h 76200"/>
                <a:gd name="connsiteX4" fmla="*/ 0 w 77342"/>
                <a:gd name="connsiteY4" fmla="*/ 373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2" h="76200">
                  <a:moveTo>
                    <a:pt x="0" y="37338"/>
                  </a:moveTo>
                  <a:lnTo>
                    <a:pt x="36322" y="76200"/>
                  </a:lnTo>
                  <a:lnTo>
                    <a:pt x="77343" y="38862"/>
                  </a:lnTo>
                  <a:lnTo>
                    <a:pt x="41148" y="0"/>
                  </a:lnTo>
                  <a:cubicBezTo>
                    <a:pt x="27597" y="12192"/>
                    <a:pt x="13881" y="24638"/>
                    <a:pt x="0" y="37338"/>
                  </a:cubicBezTo>
                  <a:close/>
                </a:path>
              </a:pathLst>
            </a:custGeom>
            <a:solidFill>
              <a:schemeClr val="accent2"/>
            </a:solidFill>
            <a:ln w="12687" cap="flat">
              <a:noFill/>
              <a:prstDash val="solid"/>
              <a:miter/>
            </a:ln>
          </p:spPr>
          <p:txBody>
            <a:bodyPr rtlCol="0" anchor="ctr"/>
            <a:lstStyle/>
            <a:p>
              <a:endParaRPr lang="en-US" sz="1770"/>
            </a:p>
          </p:txBody>
        </p:sp>
        <p:sp>
          <p:nvSpPr>
            <p:cNvPr id="122" name="Freeform: Shape 121">
              <a:extLst>
                <a:ext uri="{FF2B5EF4-FFF2-40B4-BE49-F238E27FC236}">
                  <a16:creationId xmlns="" xmlns:a16="http://schemas.microsoft.com/office/drawing/2014/main" id="{3D08AAC8-C83A-4C0E-939E-0AFF4B768573}"/>
                </a:ext>
              </a:extLst>
            </p:cNvPr>
            <p:cNvSpPr/>
            <p:nvPr/>
          </p:nvSpPr>
          <p:spPr>
            <a:xfrm>
              <a:off x="1016000" y="3879977"/>
              <a:ext cx="77342" cy="75310"/>
            </a:xfrm>
            <a:custGeom>
              <a:avLst/>
              <a:gdLst>
                <a:gd name="connsiteX0" fmla="*/ 0 w 77342"/>
                <a:gd name="connsiteY0" fmla="*/ 39624 h 75310"/>
                <a:gd name="connsiteX1" fmla="*/ 33528 w 77342"/>
                <a:gd name="connsiteY1" fmla="*/ 75311 h 75310"/>
                <a:gd name="connsiteX2" fmla="*/ 77343 w 77342"/>
                <a:gd name="connsiteY2" fmla="*/ 35560 h 75310"/>
                <a:gd name="connsiteX3" fmla="*/ 44196 w 77342"/>
                <a:gd name="connsiteY3" fmla="*/ 0 h 75310"/>
              </a:gdLst>
              <a:ahLst/>
              <a:cxnLst>
                <a:cxn ang="0">
                  <a:pos x="connsiteX0" y="connsiteY0"/>
                </a:cxn>
                <a:cxn ang="0">
                  <a:pos x="connsiteX1" y="connsiteY1"/>
                </a:cxn>
                <a:cxn ang="0">
                  <a:pos x="connsiteX2" y="connsiteY2"/>
                </a:cxn>
                <a:cxn ang="0">
                  <a:pos x="connsiteX3" y="connsiteY3"/>
                </a:cxn>
              </a:cxnLst>
              <a:rect l="l" t="t" r="r" b="b"/>
              <a:pathLst>
                <a:path w="77342" h="75310">
                  <a:moveTo>
                    <a:pt x="0" y="39624"/>
                  </a:moveTo>
                  <a:lnTo>
                    <a:pt x="33528" y="75311"/>
                  </a:lnTo>
                  <a:lnTo>
                    <a:pt x="77343" y="35560"/>
                  </a:lnTo>
                  <a:lnTo>
                    <a:pt x="44196" y="0"/>
                  </a:lnTo>
                  <a:close/>
                </a:path>
              </a:pathLst>
            </a:custGeom>
            <a:solidFill>
              <a:schemeClr val="accent2"/>
            </a:solidFill>
            <a:ln w="12687" cap="flat">
              <a:noFill/>
              <a:prstDash val="solid"/>
              <a:miter/>
            </a:ln>
          </p:spPr>
          <p:txBody>
            <a:bodyPr rtlCol="0" anchor="ctr"/>
            <a:lstStyle/>
            <a:p>
              <a:endParaRPr lang="en-US" sz="1770"/>
            </a:p>
          </p:txBody>
        </p:sp>
        <p:sp>
          <p:nvSpPr>
            <p:cNvPr id="123" name="Freeform: Shape 122">
              <a:extLst>
                <a:ext uri="{FF2B5EF4-FFF2-40B4-BE49-F238E27FC236}">
                  <a16:creationId xmlns="" xmlns:a16="http://schemas.microsoft.com/office/drawing/2014/main" id="{51DDD807-1CD6-4174-82CE-43814BB81F7F}"/>
                </a:ext>
              </a:extLst>
            </p:cNvPr>
            <p:cNvSpPr/>
            <p:nvPr/>
          </p:nvSpPr>
          <p:spPr>
            <a:xfrm>
              <a:off x="2530982" y="5500370"/>
              <a:ext cx="74676" cy="74040"/>
            </a:xfrm>
            <a:custGeom>
              <a:avLst/>
              <a:gdLst>
                <a:gd name="connsiteX0" fmla="*/ 0 w 74676"/>
                <a:gd name="connsiteY0" fmla="*/ 37465 h 74040"/>
                <a:gd name="connsiteX1" fmla="*/ 34290 w 74676"/>
                <a:gd name="connsiteY1" fmla="*/ 74041 h 74040"/>
                <a:gd name="connsiteX2" fmla="*/ 74676 w 74676"/>
                <a:gd name="connsiteY2" fmla="*/ 36576 h 74040"/>
                <a:gd name="connsiteX3" fmla="*/ 40513 w 74676"/>
                <a:gd name="connsiteY3" fmla="*/ 0 h 74040"/>
              </a:gdLst>
              <a:ahLst/>
              <a:cxnLst>
                <a:cxn ang="0">
                  <a:pos x="connsiteX0" y="connsiteY0"/>
                </a:cxn>
                <a:cxn ang="0">
                  <a:pos x="connsiteX1" y="connsiteY1"/>
                </a:cxn>
                <a:cxn ang="0">
                  <a:pos x="connsiteX2" y="connsiteY2"/>
                </a:cxn>
                <a:cxn ang="0">
                  <a:pos x="connsiteX3" y="connsiteY3"/>
                </a:cxn>
              </a:cxnLst>
              <a:rect l="l" t="t" r="r" b="b"/>
              <a:pathLst>
                <a:path w="74676" h="74040">
                  <a:moveTo>
                    <a:pt x="0" y="37465"/>
                  </a:moveTo>
                  <a:lnTo>
                    <a:pt x="34290" y="74041"/>
                  </a:lnTo>
                  <a:lnTo>
                    <a:pt x="74676" y="36576"/>
                  </a:lnTo>
                  <a:lnTo>
                    <a:pt x="40513" y="0"/>
                  </a:lnTo>
                  <a:close/>
                </a:path>
              </a:pathLst>
            </a:custGeom>
            <a:solidFill>
              <a:schemeClr val="accent2"/>
            </a:solidFill>
            <a:ln w="12687" cap="flat">
              <a:noFill/>
              <a:prstDash val="solid"/>
              <a:miter/>
            </a:ln>
          </p:spPr>
          <p:txBody>
            <a:bodyPr rtlCol="0" anchor="ctr"/>
            <a:lstStyle/>
            <a:p>
              <a:endParaRPr lang="en-US" sz="1770"/>
            </a:p>
          </p:txBody>
        </p:sp>
        <p:sp>
          <p:nvSpPr>
            <p:cNvPr id="124" name="Freeform: Shape 123">
              <a:extLst>
                <a:ext uri="{FF2B5EF4-FFF2-40B4-BE49-F238E27FC236}">
                  <a16:creationId xmlns="" xmlns:a16="http://schemas.microsoft.com/office/drawing/2014/main" id="{13E362C5-42EF-4AC1-8CB2-6C0447759F0D}"/>
                </a:ext>
              </a:extLst>
            </p:cNvPr>
            <p:cNvSpPr/>
            <p:nvPr/>
          </p:nvSpPr>
          <p:spPr>
            <a:xfrm>
              <a:off x="2599054" y="5572505"/>
              <a:ext cx="2093341" cy="2202307"/>
            </a:xfrm>
            <a:custGeom>
              <a:avLst/>
              <a:gdLst>
                <a:gd name="connsiteX0" fmla="*/ 2093341 w 2093341"/>
                <a:gd name="connsiteY0" fmla="*/ 2202307 h 2202307"/>
                <a:gd name="connsiteX1" fmla="*/ 2021459 w 2093341"/>
                <a:gd name="connsiteY1" fmla="*/ 2202307 h 2202307"/>
                <a:gd name="connsiteX2" fmla="*/ 2020443 w 2093341"/>
                <a:gd name="connsiteY2" fmla="*/ 2201164 h 2202307"/>
                <a:gd name="connsiteX3" fmla="*/ 0 w 2093341"/>
                <a:gd name="connsiteY3" fmla="*/ 38100 h 2202307"/>
                <a:gd name="connsiteX4" fmla="*/ 40259 w 2093341"/>
                <a:gd name="connsiteY4" fmla="*/ 0 h 2202307"/>
                <a:gd name="connsiteX5" fmla="*/ 2092198 w 2093341"/>
                <a:gd name="connsiteY5" fmla="*/ 2201164 h 220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3341" h="2202307">
                  <a:moveTo>
                    <a:pt x="2093341" y="2202307"/>
                  </a:moveTo>
                  <a:lnTo>
                    <a:pt x="2021459" y="2202307"/>
                  </a:lnTo>
                  <a:lnTo>
                    <a:pt x="2020443" y="2201164"/>
                  </a:lnTo>
                  <a:cubicBezTo>
                    <a:pt x="1661414" y="1816735"/>
                    <a:pt x="818769" y="914273"/>
                    <a:pt x="0" y="38100"/>
                  </a:cubicBezTo>
                  <a:lnTo>
                    <a:pt x="40259" y="0"/>
                  </a:lnTo>
                  <a:lnTo>
                    <a:pt x="2092198" y="2201164"/>
                  </a:lnTo>
                  <a:close/>
                </a:path>
              </a:pathLst>
            </a:custGeom>
            <a:solidFill>
              <a:schemeClr val="accent2"/>
            </a:solidFill>
            <a:ln w="12687" cap="flat">
              <a:noFill/>
              <a:prstDash val="solid"/>
              <a:miter/>
            </a:ln>
          </p:spPr>
          <p:txBody>
            <a:bodyPr rtlCol="0" anchor="ctr"/>
            <a:lstStyle/>
            <a:p>
              <a:endParaRPr lang="en-US" sz="1770"/>
            </a:p>
          </p:txBody>
        </p:sp>
        <p:sp>
          <p:nvSpPr>
            <p:cNvPr id="125" name="Freeform: Shape 124">
              <a:extLst>
                <a:ext uri="{FF2B5EF4-FFF2-40B4-BE49-F238E27FC236}">
                  <a16:creationId xmlns="" xmlns:a16="http://schemas.microsoft.com/office/drawing/2014/main" id="{8AD4C34A-FA82-454C-9531-2F1099C00FBF}"/>
                </a:ext>
              </a:extLst>
            </p:cNvPr>
            <p:cNvSpPr/>
            <p:nvPr/>
          </p:nvSpPr>
          <p:spPr>
            <a:xfrm>
              <a:off x="1239647" y="3962400"/>
              <a:ext cx="76708" cy="75819"/>
            </a:xfrm>
            <a:custGeom>
              <a:avLst/>
              <a:gdLst>
                <a:gd name="connsiteX0" fmla="*/ 0 w 76708"/>
                <a:gd name="connsiteY0" fmla="*/ 36449 h 75819"/>
                <a:gd name="connsiteX1" fmla="*/ 36576 w 76708"/>
                <a:gd name="connsiteY1" fmla="*/ 75819 h 75819"/>
                <a:gd name="connsiteX2" fmla="*/ 76708 w 76708"/>
                <a:gd name="connsiteY2" fmla="*/ 39370 h 75819"/>
                <a:gd name="connsiteX3" fmla="*/ 40132 w 76708"/>
                <a:gd name="connsiteY3" fmla="*/ 0 h 75819"/>
              </a:gdLst>
              <a:ahLst/>
              <a:cxnLst>
                <a:cxn ang="0">
                  <a:pos x="connsiteX0" y="connsiteY0"/>
                </a:cxn>
                <a:cxn ang="0">
                  <a:pos x="connsiteX1" y="connsiteY1"/>
                </a:cxn>
                <a:cxn ang="0">
                  <a:pos x="connsiteX2" y="connsiteY2"/>
                </a:cxn>
                <a:cxn ang="0">
                  <a:pos x="connsiteX3" y="connsiteY3"/>
                </a:cxn>
              </a:cxnLst>
              <a:rect l="l" t="t" r="r" b="b"/>
              <a:pathLst>
                <a:path w="76708" h="75819">
                  <a:moveTo>
                    <a:pt x="0" y="36449"/>
                  </a:moveTo>
                  <a:lnTo>
                    <a:pt x="36576" y="75819"/>
                  </a:lnTo>
                  <a:lnTo>
                    <a:pt x="76708" y="39370"/>
                  </a:lnTo>
                  <a:lnTo>
                    <a:pt x="40132" y="0"/>
                  </a:lnTo>
                  <a:close/>
                </a:path>
              </a:pathLst>
            </a:custGeom>
            <a:solidFill>
              <a:schemeClr val="accent2"/>
            </a:solidFill>
            <a:ln w="12687" cap="flat">
              <a:noFill/>
              <a:prstDash val="solid"/>
              <a:miter/>
            </a:ln>
          </p:spPr>
          <p:txBody>
            <a:bodyPr rtlCol="0" anchor="ctr"/>
            <a:lstStyle/>
            <a:p>
              <a:endParaRPr lang="en-US" sz="1770"/>
            </a:p>
          </p:txBody>
        </p:sp>
        <p:sp>
          <p:nvSpPr>
            <p:cNvPr id="126" name="Freeform: Shape 125">
              <a:extLst>
                <a:ext uri="{FF2B5EF4-FFF2-40B4-BE49-F238E27FC236}">
                  <a16:creationId xmlns="" xmlns:a16="http://schemas.microsoft.com/office/drawing/2014/main" id="{04C7522F-BCD4-4327-87C2-A28A073C3C3A}"/>
                </a:ext>
              </a:extLst>
            </p:cNvPr>
            <p:cNvSpPr/>
            <p:nvPr/>
          </p:nvSpPr>
          <p:spPr>
            <a:xfrm>
              <a:off x="1164082" y="3881628"/>
              <a:ext cx="80517" cy="79501"/>
            </a:xfrm>
            <a:custGeom>
              <a:avLst/>
              <a:gdLst>
                <a:gd name="connsiteX0" fmla="*/ 0 w 80517"/>
                <a:gd name="connsiteY0" fmla="*/ 36068 h 79501"/>
                <a:gd name="connsiteX1" fmla="*/ 40386 w 80517"/>
                <a:gd name="connsiteY1" fmla="*/ 79502 h 79501"/>
                <a:gd name="connsiteX2" fmla="*/ 80518 w 80517"/>
                <a:gd name="connsiteY2" fmla="*/ 43307 h 79501"/>
                <a:gd name="connsiteX3" fmla="*/ 40005 w 80517"/>
                <a:gd name="connsiteY3" fmla="*/ 0 h 79501"/>
              </a:gdLst>
              <a:ahLst/>
              <a:cxnLst>
                <a:cxn ang="0">
                  <a:pos x="connsiteX0" y="connsiteY0"/>
                </a:cxn>
                <a:cxn ang="0">
                  <a:pos x="connsiteX1" y="connsiteY1"/>
                </a:cxn>
                <a:cxn ang="0">
                  <a:pos x="connsiteX2" y="connsiteY2"/>
                </a:cxn>
                <a:cxn ang="0">
                  <a:pos x="connsiteX3" y="connsiteY3"/>
                </a:cxn>
              </a:cxnLst>
              <a:rect l="l" t="t" r="r" b="b"/>
              <a:pathLst>
                <a:path w="80517" h="79501">
                  <a:moveTo>
                    <a:pt x="0" y="36068"/>
                  </a:moveTo>
                  <a:lnTo>
                    <a:pt x="40386" y="79502"/>
                  </a:lnTo>
                  <a:lnTo>
                    <a:pt x="80518" y="43307"/>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127" name="Freeform: Shape 126">
              <a:extLst>
                <a:ext uri="{FF2B5EF4-FFF2-40B4-BE49-F238E27FC236}">
                  <a16:creationId xmlns="" xmlns:a16="http://schemas.microsoft.com/office/drawing/2014/main" id="{299784A8-B3D6-4C23-A978-E86AFFFF4B72}"/>
                </a:ext>
              </a:extLst>
            </p:cNvPr>
            <p:cNvSpPr/>
            <p:nvPr/>
          </p:nvSpPr>
          <p:spPr>
            <a:xfrm>
              <a:off x="2674873" y="5501640"/>
              <a:ext cx="2156967" cy="2273172"/>
            </a:xfrm>
            <a:custGeom>
              <a:avLst/>
              <a:gdLst>
                <a:gd name="connsiteX0" fmla="*/ 2156968 w 2156967"/>
                <a:gd name="connsiteY0" fmla="*/ 2273173 h 2273172"/>
                <a:gd name="connsiteX1" fmla="*/ 2082546 w 2156967"/>
                <a:gd name="connsiteY1" fmla="*/ 2273173 h 2273172"/>
                <a:gd name="connsiteX2" fmla="*/ 2081530 w 2156967"/>
                <a:gd name="connsiteY2" fmla="*/ 2272030 h 2273172"/>
                <a:gd name="connsiteX3" fmla="*/ 0 w 2156967"/>
                <a:gd name="connsiteY3" fmla="*/ 38100 h 2273172"/>
                <a:gd name="connsiteX4" fmla="*/ 40386 w 2156967"/>
                <a:gd name="connsiteY4" fmla="*/ 0 h 2273172"/>
                <a:gd name="connsiteX5" fmla="*/ 2155952 w 2156967"/>
                <a:gd name="connsiteY5" fmla="*/ 2271649 h 227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967" h="2273172">
                  <a:moveTo>
                    <a:pt x="2156968" y="2273173"/>
                  </a:moveTo>
                  <a:lnTo>
                    <a:pt x="2082546" y="2273173"/>
                  </a:lnTo>
                  <a:lnTo>
                    <a:pt x="2081530" y="2272030"/>
                  </a:lnTo>
                  <a:cubicBezTo>
                    <a:pt x="1670939" y="1831721"/>
                    <a:pt x="814070" y="911987"/>
                    <a:pt x="0" y="38100"/>
                  </a:cubicBezTo>
                  <a:lnTo>
                    <a:pt x="40386" y="0"/>
                  </a:lnTo>
                  <a:cubicBezTo>
                    <a:pt x="880999" y="901700"/>
                    <a:pt x="1763141" y="1849755"/>
                    <a:pt x="2155952" y="2271649"/>
                  </a:cubicBezTo>
                  <a:close/>
                </a:path>
              </a:pathLst>
            </a:custGeom>
            <a:solidFill>
              <a:schemeClr val="accent2"/>
            </a:solidFill>
            <a:ln w="12687" cap="flat">
              <a:noFill/>
              <a:prstDash val="solid"/>
              <a:miter/>
            </a:ln>
          </p:spPr>
          <p:txBody>
            <a:bodyPr rtlCol="0" anchor="ctr"/>
            <a:lstStyle/>
            <a:p>
              <a:endParaRPr lang="en-US" sz="1770"/>
            </a:p>
          </p:txBody>
        </p:sp>
        <p:sp>
          <p:nvSpPr>
            <p:cNvPr id="128" name="Freeform: Shape 127">
              <a:extLst>
                <a:ext uri="{FF2B5EF4-FFF2-40B4-BE49-F238E27FC236}">
                  <a16:creationId xmlns="" xmlns:a16="http://schemas.microsoft.com/office/drawing/2014/main" id="{9445BCF2-F358-4F4A-9899-8C6961ED895B}"/>
                </a:ext>
              </a:extLst>
            </p:cNvPr>
            <p:cNvSpPr/>
            <p:nvPr/>
          </p:nvSpPr>
          <p:spPr>
            <a:xfrm>
              <a:off x="1030477" y="3738498"/>
              <a:ext cx="73279" cy="71501"/>
            </a:xfrm>
            <a:custGeom>
              <a:avLst/>
              <a:gdLst>
                <a:gd name="connsiteX0" fmla="*/ 0 w 73279"/>
                <a:gd name="connsiteY0" fmla="*/ 35687 h 71501"/>
                <a:gd name="connsiteX1" fmla="*/ 33274 w 73279"/>
                <a:gd name="connsiteY1" fmla="*/ 71501 h 71501"/>
                <a:gd name="connsiteX2" fmla="*/ 73279 w 73279"/>
                <a:gd name="connsiteY2" fmla="*/ 35687 h 71501"/>
                <a:gd name="connsiteX3" fmla="*/ 40005 w 73279"/>
                <a:gd name="connsiteY3" fmla="*/ 0 h 71501"/>
              </a:gdLst>
              <a:ahLst/>
              <a:cxnLst>
                <a:cxn ang="0">
                  <a:pos x="connsiteX0" y="connsiteY0"/>
                </a:cxn>
                <a:cxn ang="0">
                  <a:pos x="connsiteX1" y="connsiteY1"/>
                </a:cxn>
                <a:cxn ang="0">
                  <a:pos x="connsiteX2" y="connsiteY2"/>
                </a:cxn>
                <a:cxn ang="0">
                  <a:pos x="connsiteX3" y="connsiteY3"/>
                </a:cxn>
              </a:cxnLst>
              <a:rect l="l" t="t" r="r" b="b"/>
              <a:pathLst>
                <a:path w="73279" h="71501">
                  <a:moveTo>
                    <a:pt x="0" y="35687"/>
                  </a:moveTo>
                  <a:lnTo>
                    <a:pt x="33274" y="71501"/>
                  </a:lnTo>
                  <a:lnTo>
                    <a:pt x="73279" y="35687"/>
                  </a:lnTo>
                  <a:lnTo>
                    <a:pt x="40005" y="0"/>
                  </a:lnTo>
                  <a:close/>
                </a:path>
              </a:pathLst>
            </a:custGeom>
            <a:solidFill>
              <a:srgbClr val="80C1EE"/>
            </a:solidFill>
            <a:ln w="12687" cap="flat">
              <a:noFill/>
              <a:prstDash val="solid"/>
              <a:miter/>
            </a:ln>
          </p:spPr>
          <p:txBody>
            <a:bodyPr rtlCol="0" anchor="ctr"/>
            <a:lstStyle/>
            <a:p>
              <a:endParaRPr lang="en-US" sz="1770"/>
            </a:p>
          </p:txBody>
        </p:sp>
        <p:sp>
          <p:nvSpPr>
            <p:cNvPr id="129" name="Freeform: Shape 128">
              <a:extLst>
                <a:ext uri="{FF2B5EF4-FFF2-40B4-BE49-F238E27FC236}">
                  <a16:creationId xmlns="" xmlns:a16="http://schemas.microsoft.com/office/drawing/2014/main" id="{17935300-4FFB-43DE-8D30-69698EC47742}"/>
                </a:ext>
              </a:extLst>
            </p:cNvPr>
            <p:cNvSpPr/>
            <p:nvPr/>
          </p:nvSpPr>
          <p:spPr>
            <a:xfrm>
              <a:off x="2532252" y="5349494"/>
              <a:ext cx="77216" cy="76580"/>
            </a:xfrm>
            <a:custGeom>
              <a:avLst/>
              <a:gdLst>
                <a:gd name="connsiteX0" fmla="*/ 36703 w 77216"/>
                <a:gd name="connsiteY0" fmla="*/ 76581 h 76580"/>
                <a:gd name="connsiteX1" fmla="*/ 77216 w 77216"/>
                <a:gd name="connsiteY1" fmla="*/ 39116 h 76580"/>
                <a:gd name="connsiteX2" fmla="*/ 40767 w 77216"/>
                <a:gd name="connsiteY2" fmla="*/ 0 h 76580"/>
                <a:gd name="connsiteX3" fmla="*/ 0 w 77216"/>
                <a:gd name="connsiteY3" fmla="*/ 37211 h 76580"/>
                <a:gd name="connsiteX4" fmla="*/ 36703 w 77216"/>
                <a:gd name="connsiteY4" fmla="*/ 76581 h 7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16" h="76580">
                  <a:moveTo>
                    <a:pt x="36703" y="76581"/>
                  </a:moveTo>
                  <a:lnTo>
                    <a:pt x="77216" y="39116"/>
                  </a:lnTo>
                  <a:lnTo>
                    <a:pt x="40767" y="0"/>
                  </a:lnTo>
                  <a:cubicBezTo>
                    <a:pt x="28067" y="12700"/>
                    <a:pt x="13843" y="24638"/>
                    <a:pt x="0" y="37211"/>
                  </a:cubicBezTo>
                  <a:cubicBezTo>
                    <a:pt x="12319" y="50292"/>
                    <a:pt x="24511" y="63500"/>
                    <a:pt x="36703" y="76581"/>
                  </a:cubicBezTo>
                  <a:close/>
                </a:path>
              </a:pathLst>
            </a:custGeom>
            <a:solidFill>
              <a:schemeClr val="accent2"/>
            </a:solidFill>
            <a:ln w="12687" cap="flat">
              <a:noFill/>
              <a:prstDash val="solid"/>
              <a:miter/>
            </a:ln>
          </p:spPr>
          <p:txBody>
            <a:bodyPr rtlCol="0" anchor="ctr"/>
            <a:lstStyle/>
            <a:p>
              <a:endParaRPr lang="en-US" sz="1770"/>
            </a:p>
          </p:txBody>
        </p:sp>
        <p:sp>
          <p:nvSpPr>
            <p:cNvPr id="130" name="Freeform: Shape 129">
              <a:extLst>
                <a:ext uri="{FF2B5EF4-FFF2-40B4-BE49-F238E27FC236}">
                  <a16:creationId xmlns="" xmlns:a16="http://schemas.microsoft.com/office/drawing/2014/main" id="{942F382B-736F-46D7-803B-EC6FFC3F6996}"/>
                </a:ext>
              </a:extLst>
            </p:cNvPr>
            <p:cNvSpPr/>
            <p:nvPr/>
          </p:nvSpPr>
          <p:spPr>
            <a:xfrm>
              <a:off x="2607436" y="5429250"/>
              <a:ext cx="74676" cy="74676"/>
            </a:xfrm>
            <a:custGeom>
              <a:avLst/>
              <a:gdLst>
                <a:gd name="connsiteX0" fmla="*/ 34163 w 74676"/>
                <a:gd name="connsiteY0" fmla="*/ 74676 h 74676"/>
                <a:gd name="connsiteX1" fmla="*/ 74676 w 74676"/>
                <a:gd name="connsiteY1" fmla="*/ 36576 h 74676"/>
                <a:gd name="connsiteX2" fmla="*/ 40513 w 74676"/>
                <a:gd name="connsiteY2" fmla="*/ 0 h 74676"/>
                <a:gd name="connsiteX3" fmla="*/ 0 w 74676"/>
                <a:gd name="connsiteY3" fmla="*/ 37465 h 74676"/>
              </a:gdLst>
              <a:ahLst/>
              <a:cxnLst>
                <a:cxn ang="0">
                  <a:pos x="connsiteX0" y="connsiteY0"/>
                </a:cxn>
                <a:cxn ang="0">
                  <a:pos x="connsiteX1" y="connsiteY1"/>
                </a:cxn>
                <a:cxn ang="0">
                  <a:pos x="connsiteX2" y="connsiteY2"/>
                </a:cxn>
                <a:cxn ang="0">
                  <a:pos x="connsiteX3" y="connsiteY3"/>
                </a:cxn>
              </a:cxnLst>
              <a:rect l="l" t="t" r="r" b="b"/>
              <a:pathLst>
                <a:path w="74676" h="74676">
                  <a:moveTo>
                    <a:pt x="34163" y="74676"/>
                  </a:moveTo>
                  <a:lnTo>
                    <a:pt x="74676" y="36576"/>
                  </a:lnTo>
                  <a:lnTo>
                    <a:pt x="40513" y="0"/>
                  </a:lnTo>
                  <a:lnTo>
                    <a:pt x="0" y="37465"/>
                  </a:lnTo>
                  <a:close/>
                </a:path>
              </a:pathLst>
            </a:custGeom>
            <a:solidFill>
              <a:schemeClr val="accent2"/>
            </a:solidFill>
            <a:ln w="12687" cap="flat">
              <a:noFill/>
              <a:prstDash val="solid"/>
              <a:miter/>
            </a:ln>
          </p:spPr>
          <p:txBody>
            <a:bodyPr rtlCol="0" anchor="ctr"/>
            <a:lstStyle/>
            <a:p>
              <a:endParaRPr lang="en-US" sz="1770"/>
            </a:p>
          </p:txBody>
        </p:sp>
        <p:sp>
          <p:nvSpPr>
            <p:cNvPr id="131" name="Freeform: Shape 130">
              <a:extLst>
                <a:ext uri="{FF2B5EF4-FFF2-40B4-BE49-F238E27FC236}">
                  <a16:creationId xmlns="" xmlns:a16="http://schemas.microsoft.com/office/drawing/2014/main" id="{9B2F97A9-ECE8-4EB8-A43E-5EEC2920D400}"/>
                </a:ext>
              </a:extLst>
            </p:cNvPr>
            <p:cNvSpPr/>
            <p:nvPr/>
          </p:nvSpPr>
          <p:spPr>
            <a:xfrm>
              <a:off x="0" y="3168953"/>
              <a:ext cx="1035685" cy="568021"/>
            </a:xfrm>
            <a:custGeom>
              <a:avLst/>
              <a:gdLst>
                <a:gd name="connsiteX0" fmla="*/ 1035685 w 1035685"/>
                <a:gd name="connsiteY0" fmla="*/ 532461 h 568021"/>
                <a:gd name="connsiteX1" fmla="*/ 995807 w 1035685"/>
                <a:gd name="connsiteY1" fmla="*/ 568021 h 568021"/>
                <a:gd name="connsiteX2" fmla="*/ 776605 w 1035685"/>
                <a:gd name="connsiteY2" fmla="*/ 332436 h 568021"/>
                <a:gd name="connsiteX3" fmla="*/ 0 w 1035685"/>
                <a:gd name="connsiteY3" fmla="*/ 66879 h 568021"/>
                <a:gd name="connsiteX4" fmla="*/ 0 w 1035685"/>
                <a:gd name="connsiteY4" fmla="*/ 9856 h 568021"/>
                <a:gd name="connsiteX5" fmla="*/ 787400 w 1035685"/>
                <a:gd name="connsiteY5" fmla="*/ 267920 h 568021"/>
                <a:gd name="connsiteX6" fmla="*/ 1035685 w 1035685"/>
                <a:gd name="connsiteY6" fmla="*/ 532461 h 56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685" h="568021">
                  <a:moveTo>
                    <a:pt x="1035685" y="532461"/>
                  </a:moveTo>
                  <a:lnTo>
                    <a:pt x="995807" y="568021"/>
                  </a:lnTo>
                  <a:cubicBezTo>
                    <a:pt x="864997" y="427559"/>
                    <a:pt x="785749" y="342469"/>
                    <a:pt x="776605" y="332436"/>
                  </a:cubicBezTo>
                  <a:cubicBezTo>
                    <a:pt x="578334" y="119775"/>
                    <a:pt x="286973" y="20143"/>
                    <a:pt x="0" y="66879"/>
                  </a:cubicBezTo>
                  <a:lnTo>
                    <a:pt x="0" y="9856"/>
                  </a:lnTo>
                  <a:cubicBezTo>
                    <a:pt x="288423" y="-32486"/>
                    <a:pt x="579989" y="63082"/>
                    <a:pt x="787400" y="267920"/>
                  </a:cubicBezTo>
                  <a:cubicBezTo>
                    <a:pt x="797687" y="278334"/>
                    <a:pt x="888111" y="374346"/>
                    <a:pt x="1035685" y="532461"/>
                  </a:cubicBezTo>
                  <a:close/>
                </a:path>
              </a:pathLst>
            </a:custGeom>
            <a:solidFill>
              <a:schemeClr val="accent2"/>
            </a:solidFill>
            <a:ln w="12687" cap="flat">
              <a:noFill/>
              <a:prstDash val="solid"/>
              <a:miter/>
            </a:ln>
          </p:spPr>
          <p:txBody>
            <a:bodyPr rtlCol="0" anchor="ctr"/>
            <a:lstStyle/>
            <a:p>
              <a:endParaRPr lang="en-US" sz="1770"/>
            </a:p>
          </p:txBody>
        </p:sp>
        <p:sp>
          <p:nvSpPr>
            <p:cNvPr id="132" name="Freeform: Shape 131">
              <a:extLst>
                <a:ext uri="{FF2B5EF4-FFF2-40B4-BE49-F238E27FC236}">
                  <a16:creationId xmlns="" xmlns:a16="http://schemas.microsoft.com/office/drawing/2014/main" id="{5AE9AF2F-057D-4EE2-A217-468C2400335D}"/>
                </a:ext>
              </a:extLst>
            </p:cNvPr>
            <p:cNvSpPr/>
            <p:nvPr/>
          </p:nvSpPr>
          <p:spPr>
            <a:xfrm>
              <a:off x="1097914" y="3810761"/>
              <a:ext cx="72390" cy="71247"/>
            </a:xfrm>
            <a:custGeom>
              <a:avLst/>
              <a:gdLst>
                <a:gd name="connsiteX0" fmla="*/ 0 w 72390"/>
                <a:gd name="connsiteY0" fmla="*/ 35814 h 71247"/>
                <a:gd name="connsiteX1" fmla="*/ 32385 w 72390"/>
                <a:gd name="connsiteY1" fmla="*/ 71247 h 71247"/>
                <a:gd name="connsiteX2" fmla="*/ 72390 w 72390"/>
                <a:gd name="connsiteY2" fmla="*/ 35179 h 71247"/>
                <a:gd name="connsiteX3" fmla="*/ 39497 w 72390"/>
                <a:gd name="connsiteY3" fmla="*/ 0 h 71247"/>
              </a:gdLst>
              <a:ahLst/>
              <a:cxnLst>
                <a:cxn ang="0">
                  <a:pos x="connsiteX0" y="connsiteY0"/>
                </a:cxn>
                <a:cxn ang="0">
                  <a:pos x="connsiteX1" y="connsiteY1"/>
                </a:cxn>
                <a:cxn ang="0">
                  <a:pos x="connsiteX2" y="connsiteY2"/>
                </a:cxn>
                <a:cxn ang="0">
                  <a:pos x="connsiteX3" y="connsiteY3"/>
                </a:cxn>
              </a:cxnLst>
              <a:rect l="l" t="t" r="r" b="b"/>
              <a:pathLst>
                <a:path w="72390" h="71247">
                  <a:moveTo>
                    <a:pt x="0" y="35814"/>
                  </a:moveTo>
                  <a:lnTo>
                    <a:pt x="32385" y="71247"/>
                  </a:lnTo>
                  <a:lnTo>
                    <a:pt x="72390" y="35179"/>
                  </a:lnTo>
                  <a:lnTo>
                    <a:pt x="39497" y="0"/>
                  </a:lnTo>
                  <a:close/>
                </a:path>
              </a:pathLst>
            </a:custGeom>
            <a:solidFill>
              <a:srgbClr val="80C1EE"/>
            </a:solidFill>
            <a:ln w="12687" cap="flat">
              <a:noFill/>
              <a:prstDash val="solid"/>
              <a:miter/>
            </a:ln>
          </p:spPr>
          <p:txBody>
            <a:bodyPr rtlCol="0" anchor="ctr"/>
            <a:lstStyle/>
            <a:p>
              <a:endParaRPr lang="en-US" sz="1770"/>
            </a:p>
          </p:txBody>
        </p:sp>
        <p:sp>
          <p:nvSpPr>
            <p:cNvPr id="133" name="Freeform: Shape 132">
              <a:extLst>
                <a:ext uri="{FF2B5EF4-FFF2-40B4-BE49-F238E27FC236}">
                  <a16:creationId xmlns="" xmlns:a16="http://schemas.microsoft.com/office/drawing/2014/main" id="{7BF2C2E6-2AA8-4883-8FF1-0393ED44447C}"/>
                </a:ext>
              </a:extLst>
            </p:cNvPr>
            <p:cNvSpPr/>
            <p:nvPr/>
          </p:nvSpPr>
          <p:spPr>
            <a:xfrm>
              <a:off x="2458339" y="5270500"/>
              <a:ext cx="77850" cy="76200"/>
            </a:xfrm>
            <a:custGeom>
              <a:avLst/>
              <a:gdLst>
                <a:gd name="connsiteX0" fmla="*/ 37211 w 77850"/>
                <a:gd name="connsiteY0" fmla="*/ 76200 h 76200"/>
                <a:gd name="connsiteX1" fmla="*/ 77851 w 77850"/>
                <a:gd name="connsiteY1" fmla="*/ 38989 h 76200"/>
                <a:gd name="connsiteX2" fmla="*/ 40513 w 77850"/>
                <a:gd name="connsiteY2" fmla="*/ 0 h 76200"/>
                <a:gd name="connsiteX3" fmla="*/ 0 w 77850"/>
                <a:gd name="connsiteY3" fmla="*/ 37338 h 76200"/>
              </a:gdLst>
              <a:ahLst/>
              <a:cxnLst>
                <a:cxn ang="0">
                  <a:pos x="connsiteX0" y="connsiteY0"/>
                </a:cxn>
                <a:cxn ang="0">
                  <a:pos x="connsiteX1" y="connsiteY1"/>
                </a:cxn>
                <a:cxn ang="0">
                  <a:pos x="connsiteX2" y="connsiteY2"/>
                </a:cxn>
                <a:cxn ang="0">
                  <a:pos x="connsiteX3" y="connsiteY3"/>
                </a:cxn>
              </a:cxnLst>
              <a:rect l="l" t="t" r="r" b="b"/>
              <a:pathLst>
                <a:path w="77850" h="76200">
                  <a:moveTo>
                    <a:pt x="37211" y="76200"/>
                  </a:moveTo>
                  <a:lnTo>
                    <a:pt x="77851" y="38989"/>
                  </a:lnTo>
                  <a:lnTo>
                    <a:pt x="40513" y="0"/>
                  </a:lnTo>
                  <a:lnTo>
                    <a:pt x="0" y="37338"/>
                  </a:lnTo>
                  <a:close/>
                </a:path>
              </a:pathLst>
            </a:custGeom>
            <a:solidFill>
              <a:schemeClr val="accent2"/>
            </a:solidFill>
            <a:ln w="12687" cap="flat">
              <a:noFill/>
              <a:prstDash val="solid"/>
              <a:miter/>
            </a:ln>
          </p:spPr>
          <p:txBody>
            <a:bodyPr rtlCol="0" anchor="ctr"/>
            <a:lstStyle/>
            <a:p>
              <a:endParaRPr lang="en-US" sz="1770"/>
            </a:p>
          </p:txBody>
        </p:sp>
        <p:sp>
          <p:nvSpPr>
            <p:cNvPr id="134" name="Freeform: Shape 133">
              <a:extLst>
                <a:ext uri="{FF2B5EF4-FFF2-40B4-BE49-F238E27FC236}">
                  <a16:creationId xmlns="" xmlns:a16="http://schemas.microsoft.com/office/drawing/2014/main" id="{A1C0FDCF-054F-48F2-97A1-5C2D99A82C68}"/>
                </a:ext>
              </a:extLst>
            </p:cNvPr>
            <p:cNvSpPr/>
            <p:nvPr/>
          </p:nvSpPr>
          <p:spPr>
            <a:xfrm>
              <a:off x="1312291" y="4040378"/>
              <a:ext cx="1077976" cy="1149984"/>
            </a:xfrm>
            <a:custGeom>
              <a:avLst/>
              <a:gdLst>
                <a:gd name="connsiteX0" fmla="*/ 1037209 w 1077976"/>
                <a:gd name="connsiteY0" fmla="*/ 1149985 h 1149984"/>
                <a:gd name="connsiteX1" fmla="*/ 1077976 w 1077976"/>
                <a:gd name="connsiteY1" fmla="*/ 1112901 h 1149984"/>
                <a:gd name="connsiteX2" fmla="*/ 40132 w 1077976"/>
                <a:gd name="connsiteY2" fmla="*/ 0 h 1149984"/>
                <a:gd name="connsiteX3" fmla="*/ 0 w 1077976"/>
                <a:gd name="connsiteY3" fmla="*/ 36322 h 1149984"/>
              </a:gdLst>
              <a:ahLst/>
              <a:cxnLst>
                <a:cxn ang="0">
                  <a:pos x="connsiteX0" y="connsiteY0"/>
                </a:cxn>
                <a:cxn ang="0">
                  <a:pos x="connsiteX1" y="connsiteY1"/>
                </a:cxn>
                <a:cxn ang="0">
                  <a:pos x="connsiteX2" y="connsiteY2"/>
                </a:cxn>
                <a:cxn ang="0">
                  <a:pos x="connsiteX3" y="connsiteY3"/>
                </a:cxn>
              </a:cxnLst>
              <a:rect l="l" t="t" r="r" b="b"/>
              <a:pathLst>
                <a:path w="1077976" h="1149984">
                  <a:moveTo>
                    <a:pt x="1037209" y="1149985"/>
                  </a:moveTo>
                  <a:lnTo>
                    <a:pt x="1077976" y="1112901"/>
                  </a:lnTo>
                  <a:cubicBezTo>
                    <a:pt x="687959" y="694563"/>
                    <a:pt x="323088" y="303149"/>
                    <a:pt x="40132" y="0"/>
                  </a:cubicBezTo>
                  <a:lnTo>
                    <a:pt x="0" y="36322"/>
                  </a:lnTo>
                  <a:close/>
                </a:path>
              </a:pathLst>
            </a:custGeom>
            <a:solidFill>
              <a:schemeClr val="accent2"/>
            </a:solidFill>
            <a:ln w="12687" cap="flat">
              <a:noFill/>
              <a:prstDash val="solid"/>
              <a:miter/>
            </a:ln>
          </p:spPr>
          <p:txBody>
            <a:bodyPr rtlCol="0" anchor="ctr"/>
            <a:lstStyle/>
            <a:p>
              <a:endParaRPr lang="en-US" sz="1770"/>
            </a:p>
          </p:txBody>
        </p:sp>
        <p:sp>
          <p:nvSpPr>
            <p:cNvPr id="135" name="Freeform: Shape 134">
              <a:extLst>
                <a:ext uri="{FF2B5EF4-FFF2-40B4-BE49-F238E27FC236}">
                  <a16:creationId xmlns="" xmlns:a16="http://schemas.microsoft.com/office/drawing/2014/main" id="{C0337F40-6B58-4289-AEFB-0DD194CF2ED5}"/>
                </a:ext>
              </a:extLst>
            </p:cNvPr>
            <p:cNvSpPr/>
            <p:nvPr/>
          </p:nvSpPr>
          <p:spPr>
            <a:xfrm>
              <a:off x="2387600" y="5194300"/>
              <a:ext cx="76200" cy="75438"/>
            </a:xfrm>
            <a:custGeom>
              <a:avLst/>
              <a:gdLst>
                <a:gd name="connsiteX0" fmla="*/ 35814 w 76200"/>
                <a:gd name="connsiteY0" fmla="*/ 75438 h 75438"/>
                <a:gd name="connsiteX1" fmla="*/ 76200 w 76200"/>
                <a:gd name="connsiteY1" fmla="*/ 38100 h 75438"/>
                <a:gd name="connsiteX2" fmla="*/ 40132 w 76200"/>
                <a:gd name="connsiteY2" fmla="*/ 0 h 75438"/>
                <a:gd name="connsiteX3" fmla="*/ 0 w 76200"/>
                <a:gd name="connsiteY3" fmla="*/ 36576 h 75438"/>
                <a:gd name="connsiteX4" fmla="*/ 35814 w 76200"/>
                <a:gd name="connsiteY4" fmla="*/ 75438 h 7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5438">
                  <a:moveTo>
                    <a:pt x="35814" y="75438"/>
                  </a:moveTo>
                  <a:lnTo>
                    <a:pt x="76200" y="38100"/>
                  </a:lnTo>
                  <a:cubicBezTo>
                    <a:pt x="64262" y="25400"/>
                    <a:pt x="52197" y="12700"/>
                    <a:pt x="40132" y="0"/>
                  </a:cubicBezTo>
                  <a:lnTo>
                    <a:pt x="0" y="36576"/>
                  </a:lnTo>
                  <a:cubicBezTo>
                    <a:pt x="11684" y="49530"/>
                    <a:pt x="23622" y="62484"/>
                    <a:pt x="35814" y="75438"/>
                  </a:cubicBezTo>
                  <a:close/>
                </a:path>
              </a:pathLst>
            </a:custGeom>
            <a:solidFill>
              <a:schemeClr val="accent2"/>
            </a:solidFill>
            <a:ln w="12687" cap="flat">
              <a:noFill/>
              <a:prstDash val="solid"/>
              <a:miter/>
            </a:ln>
          </p:spPr>
          <p:txBody>
            <a:bodyPr rtlCol="0" anchor="ctr"/>
            <a:lstStyle/>
            <a:p>
              <a:endParaRPr lang="en-US" sz="1770"/>
            </a:p>
          </p:txBody>
        </p:sp>
        <p:sp>
          <p:nvSpPr>
            <p:cNvPr id="136" name="Freeform: Shape 135">
              <a:extLst>
                <a:ext uri="{FF2B5EF4-FFF2-40B4-BE49-F238E27FC236}">
                  <a16:creationId xmlns="" xmlns:a16="http://schemas.microsoft.com/office/drawing/2014/main" id="{CD924835-0CEF-48BC-9AC5-388238EA5088}"/>
                </a:ext>
              </a:extLst>
            </p:cNvPr>
            <p:cNvSpPr/>
            <p:nvPr/>
          </p:nvSpPr>
          <p:spPr>
            <a:xfrm>
              <a:off x="2098039" y="3188461"/>
              <a:ext cx="72644" cy="70866"/>
            </a:xfrm>
            <a:custGeom>
              <a:avLst/>
              <a:gdLst>
                <a:gd name="connsiteX0" fmla="*/ 0 w 72644"/>
                <a:gd name="connsiteY0" fmla="*/ 36449 h 70866"/>
                <a:gd name="connsiteX1" fmla="*/ 32385 w 72644"/>
                <a:gd name="connsiteY1" fmla="*/ 70866 h 70866"/>
                <a:gd name="connsiteX2" fmla="*/ 72644 w 72644"/>
                <a:gd name="connsiteY2" fmla="*/ 34163 h 70866"/>
                <a:gd name="connsiteX3" fmla="*/ 40259 w 72644"/>
                <a:gd name="connsiteY3" fmla="*/ 0 h 70866"/>
              </a:gdLst>
              <a:ahLst/>
              <a:cxnLst>
                <a:cxn ang="0">
                  <a:pos x="connsiteX0" y="connsiteY0"/>
                </a:cxn>
                <a:cxn ang="0">
                  <a:pos x="connsiteX1" y="connsiteY1"/>
                </a:cxn>
                <a:cxn ang="0">
                  <a:pos x="connsiteX2" y="connsiteY2"/>
                </a:cxn>
                <a:cxn ang="0">
                  <a:pos x="connsiteX3" y="connsiteY3"/>
                </a:cxn>
              </a:cxnLst>
              <a:rect l="l" t="t" r="r" b="b"/>
              <a:pathLst>
                <a:path w="72644" h="70866">
                  <a:moveTo>
                    <a:pt x="0" y="36449"/>
                  </a:moveTo>
                  <a:lnTo>
                    <a:pt x="32385" y="70866"/>
                  </a:lnTo>
                  <a:lnTo>
                    <a:pt x="72644" y="34163"/>
                  </a:lnTo>
                  <a:lnTo>
                    <a:pt x="40259" y="0"/>
                  </a:lnTo>
                  <a:close/>
                </a:path>
              </a:pathLst>
            </a:custGeom>
            <a:solidFill>
              <a:schemeClr val="accent2"/>
            </a:solidFill>
            <a:ln w="12687" cap="flat">
              <a:noFill/>
              <a:prstDash val="solid"/>
              <a:miter/>
            </a:ln>
          </p:spPr>
          <p:txBody>
            <a:bodyPr rtlCol="0" anchor="ctr"/>
            <a:lstStyle/>
            <a:p>
              <a:endParaRPr lang="en-US" sz="1770"/>
            </a:p>
          </p:txBody>
        </p:sp>
        <p:sp>
          <p:nvSpPr>
            <p:cNvPr id="137" name="Freeform: Shape 136">
              <a:extLst>
                <a:ext uri="{FF2B5EF4-FFF2-40B4-BE49-F238E27FC236}">
                  <a16:creationId xmlns="" xmlns:a16="http://schemas.microsoft.com/office/drawing/2014/main" id="{203DD9A2-9705-4127-BFD9-8FD249E0910F}"/>
                </a:ext>
              </a:extLst>
            </p:cNvPr>
            <p:cNvSpPr/>
            <p:nvPr/>
          </p:nvSpPr>
          <p:spPr>
            <a:xfrm>
              <a:off x="2037842" y="2969514"/>
              <a:ext cx="68198" cy="66039"/>
            </a:xfrm>
            <a:custGeom>
              <a:avLst/>
              <a:gdLst>
                <a:gd name="connsiteX0" fmla="*/ 0 w 68198"/>
                <a:gd name="connsiteY0" fmla="*/ 34925 h 66039"/>
                <a:gd name="connsiteX1" fmla="*/ 29210 w 68198"/>
                <a:gd name="connsiteY1" fmla="*/ 66040 h 66039"/>
                <a:gd name="connsiteX2" fmla="*/ 68199 w 68198"/>
                <a:gd name="connsiteY2" fmla="*/ 30734 h 66039"/>
                <a:gd name="connsiteX3" fmla="*/ 39116 w 68198"/>
                <a:gd name="connsiteY3" fmla="*/ 0 h 66039"/>
              </a:gdLst>
              <a:ahLst/>
              <a:cxnLst>
                <a:cxn ang="0">
                  <a:pos x="connsiteX0" y="connsiteY0"/>
                </a:cxn>
                <a:cxn ang="0">
                  <a:pos x="connsiteX1" y="connsiteY1"/>
                </a:cxn>
                <a:cxn ang="0">
                  <a:pos x="connsiteX2" y="connsiteY2"/>
                </a:cxn>
                <a:cxn ang="0">
                  <a:pos x="connsiteX3" y="connsiteY3"/>
                </a:cxn>
              </a:cxnLst>
              <a:rect l="l" t="t" r="r" b="b"/>
              <a:pathLst>
                <a:path w="68198" h="66039">
                  <a:moveTo>
                    <a:pt x="0" y="34925"/>
                  </a:moveTo>
                  <a:lnTo>
                    <a:pt x="29210" y="66040"/>
                  </a:lnTo>
                  <a:lnTo>
                    <a:pt x="68199" y="30734"/>
                  </a:lnTo>
                  <a:lnTo>
                    <a:pt x="39116" y="0"/>
                  </a:lnTo>
                  <a:close/>
                </a:path>
              </a:pathLst>
            </a:custGeom>
            <a:solidFill>
              <a:schemeClr val="accent2"/>
            </a:solidFill>
            <a:ln w="12687" cap="flat">
              <a:noFill/>
              <a:prstDash val="solid"/>
              <a:miter/>
            </a:ln>
          </p:spPr>
          <p:txBody>
            <a:bodyPr rtlCol="0" anchor="ctr"/>
            <a:lstStyle/>
            <a:p>
              <a:endParaRPr lang="en-US" sz="1770"/>
            </a:p>
          </p:txBody>
        </p:sp>
        <p:sp>
          <p:nvSpPr>
            <p:cNvPr id="138" name="Freeform: Shape 137">
              <a:extLst>
                <a:ext uri="{FF2B5EF4-FFF2-40B4-BE49-F238E27FC236}">
                  <a16:creationId xmlns="" xmlns:a16="http://schemas.microsoft.com/office/drawing/2014/main" id="{A898C39F-50E1-4EC0-94DE-18A69D42848D}"/>
                </a:ext>
              </a:extLst>
            </p:cNvPr>
            <p:cNvSpPr/>
            <p:nvPr/>
          </p:nvSpPr>
          <p:spPr>
            <a:xfrm>
              <a:off x="2192908" y="2827527"/>
              <a:ext cx="70866" cy="68072"/>
            </a:xfrm>
            <a:custGeom>
              <a:avLst/>
              <a:gdLst>
                <a:gd name="connsiteX0" fmla="*/ 28829 w 70866"/>
                <a:gd name="connsiteY0" fmla="*/ 68072 h 68072"/>
                <a:gd name="connsiteX1" fmla="*/ 70866 w 70866"/>
                <a:gd name="connsiteY1" fmla="*/ 29972 h 68072"/>
                <a:gd name="connsiteX2" fmla="*/ 42291 w 70866"/>
                <a:gd name="connsiteY2" fmla="*/ 0 h 68072"/>
                <a:gd name="connsiteX3" fmla="*/ 0 w 70866"/>
                <a:gd name="connsiteY3" fmla="*/ 38100 h 68072"/>
              </a:gdLst>
              <a:ahLst/>
              <a:cxnLst>
                <a:cxn ang="0">
                  <a:pos x="connsiteX0" y="connsiteY0"/>
                </a:cxn>
                <a:cxn ang="0">
                  <a:pos x="connsiteX1" y="connsiteY1"/>
                </a:cxn>
                <a:cxn ang="0">
                  <a:pos x="connsiteX2" y="connsiteY2"/>
                </a:cxn>
                <a:cxn ang="0">
                  <a:pos x="connsiteX3" y="connsiteY3"/>
                </a:cxn>
              </a:cxnLst>
              <a:rect l="l" t="t" r="r" b="b"/>
              <a:pathLst>
                <a:path w="70866" h="68072">
                  <a:moveTo>
                    <a:pt x="28829" y="68072"/>
                  </a:moveTo>
                  <a:lnTo>
                    <a:pt x="70866" y="29972"/>
                  </a:lnTo>
                  <a:lnTo>
                    <a:pt x="42291" y="0"/>
                  </a:lnTo>
                  <a:lnTo>
                    <a:pt x="0" y="38100"/>
                  </a:lnTo>
                  <a:close/>
                </a:path>
              </a:pathLst>
            </a:custGeom>
            <a:solidFill>
              <a:srgbClr val="80C1EE"/>
            </a:solidFill>
            <a:ln w="12687" cap="flat">
              <a:noFill/>
              <a:prstDash val="solid"/>
              <a:miter/>
            </a:ln>
          </p:spPr>
          <p:txBody>
            <a:bodyPr rtlCol="0" anchor="ctr"/>
            <a:lstStyle/>
            <a:p>
              <a:endParaRPr lang="en-US" sz="1770"/>
            </a:p>
          </p:txBody>
        </p:sp>
        <p:sp>
          <p:nvSpPr>
            <p:cNvPr id="139" name="Freeform: Shape 138">
              <a:extLst>
                <a:ext uri="{FF2B5EF4-FFF2-40B4-BE49-F238E27FC236}">
                  <a16:creationId xmlns="" xmlns:a16="http://schemas.microsoft.com/office/drawing/2014/main" id="{E7F4F957-421A-4C6F-BA33-DF923A623258}"/>
                </a:ext>
              </a:extLst>
            </p:cNvPr>
            <p:cNvSpPr/>
            <p:nvPr/>
          </p:nvSpPr>
          <p:spPr>
            <a:xfrm>
              <a:off x="2114423" y="2900679"/>
              <a:ext cx="68325" cy="65659"/>
            </a:xfrm>
            <a:custGeom>
              <a:avLst/>
              <a:gdLst>
                <a:gd name="connsiteX0" fmla="*/ 0 w 68325"/>
                <a:gd name="connsiteY0" fmla="*/ 35179 h 65659"/>
                <a:gd name="connsiteX1" fmla="*/ 29210 w 68325"/>
                <a:gd name="connsiteY1" fmla="*/ 65659 h 65659"/>
                <a:gd name="connsiteX2" fmla="*/ 68326 w 68325"/>
                <a:gd name="connsiteY2" fmla="*/ 30353 h 65659"/>
                <a:gd name="connsiteX3" fmla="*/ 39243 w 68325"/>
                <a:gd name="connsiteY3" fmla="*/ 0 h 65659"/>
              </a:gdLst>
              <a:ahLst/>
              <a:cxnLst>
                <a:cxn ang="0">
                  <a:pos x="connsiteX0" y="connsiteY0"/>
                </a:cxn>
                <a:cxn ang="0">
                  <a:pos x="connsiteX1" y="connsiteY1"/>
                </a:cxn>
                <a:cxn ang="0">
                  <a:pos x="connsiteX2" y="connsiteY2"/>
                </a:cxn>
                <a:cxn ang="0">
                  <a:pos x="connsiteX3" y="connsiteY3"/>
                </a:cxn>
              </a:cxnLst>
              <a:rect l="l" t="t" r="r" b="b"/>
              <a:pathLst>
                <a:path w="68325" h="65659">
                  <a:moveTo>
                    <a:pt x="0" y="35179"/>
                  </a:moveTo>
                  <a:lnTo>
                    <a:pt x="29210" y="65659"/>
                  </a:lnTo>
                  <a:cubicBezTo>
                    <a:pt x="41910" y="53721"/>
                    <a:pt x="55372" y="41910"/>
                    <a:pt x="68326" y="30353"/>
                  </a:cubicBezTo>
                  <a:lnTo>
                    <a:pt x="39243" y="0"/>
                  </a:lnTo>
                  <a:close/>
                </a:path>
              </a:pathLst>
            </a:custGeom>
            <a:solidFill>
              <a:schemeClr val="accent2"/>
            </a:solidFill>
            <a:ln w="12687" cap="flat">
              <a:noFill/>
              <a:prstDash val="solid"/>
              <a:miter/>
            </a:ln>
          </p:spPr>
          <p:txBody>
            <a:bodyPr rtlCol="0" anchor="ctr"/>
            <a:lstStyle/>
            <a:p>
              <a:endParaRPr lang="en-US" sz="1770"/>
            </a:p>
          </p:txBody>
        </p:sp>
        <p:sp>
          <p:nvSpPr>
            <p:cNvPr id="140" name="Freeform: Shape 139">
              <a:extLst>
                <a:ext uri="{FF2B5EF4-FFF2-40B4-BE49-F238E27FC236}">
                  <a16:creationId xmlns="" xmlns:a16="http://schemas.microsoft.com/office/drawing/2014/main" id="{7145B417-503C-4732-887E-FE29504906E1}"/>
                </a:ext>
              </a:extLst>
            </p:cNvPr>
            <p:cNvSpPr/>
            <p:nvPr/>
          </p:nvSpPr>
          <p:spPr>
            <a:xfrm>
              <a:off x="1892300" y="2970529"/>
              <a:ext cx="72263" cy="69977"/>
            </a:xfrm>
            <a:custGeom>
              <a:avLst/>
              <a:gdLst>
                <a:gd name="connsiteX0" fmla="*/ 0 w 72263"/>
                <a:gd name="connsiteY0" fmla="*/ 35052 h 69977"/>
                <a:gd name="connsiteX1" fmla="*/ 32766 w 72263"/>
                <a:gd name="connsiteY1" fmla="*/ 69977 h 69977"/>
                <a:gd name="connsiteX2" fmla="*/ 72263 w 72263"/>
                <a:gd name="connsiteY2" fmla="*/ 34671 h 69977"/>
                <a:gd name="connsiteX3" fmla="*/ 39370 w 72263"/>
                <a:gd name="connsiteY3" fmla="*/ 0 h 69977"/>
              </a:gdLst>
              <a:ahLst/>
              <a:cxnLst>
                <a:cxn ang="0">
                  <a:pos x="connsiteX0" y="connsiteY0"/>
                </a:cxn>
                <a:cxn ang="0">
                  <a:pos x="connsiteX1" y="connsiteY1"/>
                </a:cxn>
                <a:cxn ang="0">
                  <a:pos x="connsiteX2" y="connsiteY2"/>
                </a:cxn>
                <a:cxn ang="0">
                  <a:pos x="connsiteX3" y="connsiteY3"/>
                </a:cxn>
              </a:cxnLst>
              <a:rect l="l" t="t" r="r" b="b"/>
              <a:pathLst>
                <a:path w="72263" h="69977">
                  <a:moveTo>
                    <a:pt x="0" y="35052"/>
                  </a:moveTo>
                  <a:lnTo>
                    <a:pt x="32766" y="69977"/>
                  </a:lnTo>
                  <a:lnTo>
                    <a:pt x="72263" y="34671"/>
                  </a:lnTo>
                  <a:lnTo>
                    <a:pt x="39370" y="0"/>
                  </a:lnTo>
                  <a:close/>
                </a:path>
              </a:pathLst>
            </a:custGeom>
            <a:solidFill>
              <a:schemeClr val="accent2"/>
            </a:solidFill>
            <a:ln w="12687" cap="flat">
              <a:noFill/>
              <a:prstDash val="solid"/>
              <a:miter/>
            </a:ln>
          </p:spPr>
          <p:txBody>
            <a:bodyPr rtlCol="0" anchor="ctr"/>
            <a:lstStyle/>
            <a:p>
              <a:endParaRPr lang="en-US" sz="1770"/>
            </a:p>
          </p:txBody>
        </p:sp>
        <p:sp>
          <p:nvSpPr>
            <p:cNvPr id="141" name="Freeform: Shape 140">
              <a:extLst>
                <a:ext uri="{FF2B5EF4-FFF2-40B4-BE49-F238E27FC236}">
                  <a16:creationId xmlns="" xmlns:a16="http://schemas.microsoft.com/office/drawing/2014/main" id="{FCE1A49E-355A-4216-9A8F-50FEF6E64702}"/>
                </a:ext>
              </a:extLst>
            </p:cNvPr>
            <p:cNvSpPr/>
            <p:nvPr/>
          </p:nvSpPr>
          <p:spPr>
            <a:xfrm>
              <a:off x="1815338" y="3041776"/>
              <a:ext cx="69341" cy="67183"/>
            </a:xfrm>
            <a:custGeom>
              <a:avLst/>
              <a:gdLst>
                <a:gd name="connsiteX0" fmla="*/ 0 w 69341"/>
                <a:gd name="connsiteY0" fmla="*/ 32385 h 67183"/>
                <a:gd name="connsiteX1" fmla="*/ 32893 w 69341"/>
                <a:gd name="connsiteY1" fmla="*/ 67183 h 67183"/>
                <a:gd name="connsiteX2" fmla="*/ 69342 w 69341"/>
                <a:gd name="connsiteY2" fmla="*/ 34671 h 67183"/>
                <a:gd name="connsiteX3" fmla="*/ 36322 w 69341"/>
                <a:gd name="connsiteY3" fmla="*/ 0 h 67183"/>
              </a:gdLst>
              <a:ahLst/>
              <a:cxnLst>
                <a:cxn ang="0">
                  <a:pos x="connsiteX0" y="connsiteY0"/>
                </a:cxn>
                <a:cxn ang="0">
                  <a:pos x="connsiteX1" y="connsiteY1"/>
                </a:cxn>
                <a:cxn ang="0">
                  <a:pos x="connsiteX2" y="connsiteY2"/>
                </a:cxn>
                <a:cxn ang="0">
                  <a:pos x="connsiteX3" y="connsiteY3"/>
                </a:cxn>
              </a:cxnLst>
              <a:rect l="l" t="t" r="r" b="b"/>
              <a:pathLst>
                <a:path w="69341" h="67183">
                  <a:moveTo>
                    <a:pt x="0" y="32385"/>
                  </a:moveTo>
                  <a:lnTo>
                    <a:pt x="32893" y="67183"/>
                  </a:lnTo>
                  <a:lnTo>
                    <a:pt x="69342" y="34671"/>
                  </a:lnTo>
                  <a:lnTo>
                    <a:pt x="36322" y="0"/>
                  </a:lnTo>
                  <a:close/>
                </a:path>
              </a:pathLst>
            </a:custGeom>
            <a:solidFill>
              <a:schemeClr val="accent2"/>
            </a:solidFill>
            <a:ln w="12687" cap="flat">
              <a:noFill/>
              <a:prstDash val="solid"/>
              <a:miter/>
            </a:ln>
          </p:spPr>
          <p:txBody>
            <a:bodyPr rtlCol="0" anchor="ctr"/>
            <a:lstStyle/>
            <a:p>
              <a:endParaRPr lang="en-US" sz="1770"/>
            </a:p>
          </p:txBody>
        </p:sp>
        <p:sp>
          <p:nvSpPr>
            <p:cNvPr id="142" name="Freeform: Shape 141">
              <a:extLst>
                <a:ext uri="{FF2B5EF4-FFF2-40B4-BE49-F238E27FC236}">
                  <a16:creationId xmlns="" xmlns:a16="http://schemas.microsoft.com/office/drawing/2014/main" id="{C886EFB8-EB2B-479D-B03E-C9131EE84E77}"/>
                </a:ext>
              </a:extLst>
            </p:cNvPr>
            <p:cNvSpPr/>
            <p:nvPr/>
          </p:nvSpPr>
          <p:spPr>
            <a:xfrm>
              <a:off x="2127376" y="2757677"/>
              <a:ext cx="74930" cy="72644"/>
            </a:xfrm>
            <a:custGeom>
              <a:avLst/>
              <a:gdLst>
                <a:gd name="connsiteX0" fmla="*/ 32639 w 74930"/>
                <a:gd name="connsiteY0" fmla="*/ 72644 h 72644"/>
                <a:gd name="connsiteX1" fmla="*/ 74930 w 74930"/>
                <a:gd name="connsiteY1" fmla="*/ 34544 h 72644"/>
                <a:gd name="connsiteX2" fmla="*/ 42291 w 74930"/>
                <a:gd name="connsiteY2" fmla="*/ 0 h 72644"/>
                <a:gd name="connsiteX3" fmla="*/ 0 w 74930"/>
                <a:gd name="connsiteY3" fmla="*/ 38100 h 72644"/>
              </a:gdLst>
              <a:ahLst/>
              <a:cxnLst>
                <a:cxn ang="0">
                  <a:pos x="connsiteX0" y="connsiteY0"/>
                </a:cxn>
                <a:cxn ang="0">
                  <a:pos x="connsiteX1" y="connsiteY1"/>
                </a:cxn>
                <a:cxn ang="0">
                  <a:pos x="connsiteX2" y="connsiteY2"/>
                </a:cxn>
                <a:cxn ang="0">
                  <a:pos x="connsiteX3" y="connsiteY3"/>
                </a:cxn>
              </a:cxnLst>
              <a:rect l="l" t="t" r="r" b="b"/>
              <a:pathLst>
                <a:path w="74930" h="72644">
                  <a:moveTo>
                    <a:pt x="32639" y="72644"/>
                  </a:moveTo>
                  <a:lnTo>
                    <a:pt x="74930" y="34544"/>
                  </a:lnTo>
                  <a:cubicBezTo>
                    <a:pt x="64008" y="23114"/>
                    <a:pt x="53213" y="11557"/>
                    <a:pt x="42291" y="0"/>
                  </a:cubicBez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43" name="Freeform: Shape 142">
              <a:extLst>
                <a:ext uri="{FF2B5EF4-FFF2-40B4-BE49-F238E27FC236}">
                  <a16:creationId xmlns="" xmlns:a16="http://schemas.microsoft.com/office/drawing/2014/main" id="{4A766873-E158-4311-8C77-2393F1E80E04}"/>
                </a:ext>
              </a:extLst>
            </p:cNvPr>
            <p:cNvSpPr/>
            <p:nvPr/>
          </p:nvSpPr>
          <p:spPr>
            <a:xfrm>
              <a:off x="1971801" y="2899664"/>
              <a:ext cx="71882" cy="69595"/>
            </a:xfrm>
            <a:custGeom>
              <a:avLst/>
              <a:gdLst>
                <a:gd name="connsiteX0" fmla="*/ 0 w 71882"/>
                <a:gd name="connsiteY0" fmla="*/ 34798 h 69595"/>
                <a:gd name="connsiteX1" fmla="*/ 32766 w 71882"/>
                <a:gd name="connsiteY1" fmla="*/ 69596 h 69595"/>
                <a:gd name="connsiteX2" fmla="*/ 71882 w 71882"/>
                <a:gd name="connsiteY2" fmla="*/ 34671 h 69595"/>
                <a:gd name="connsiteX3" fmla="*/ 39116 w 71882"/>
                <a:gd name="connsiteY3" fmla="*/ 0 h 69595"/>
              </a:gdLst>
              <a:ahLst/>
              <a:cxnLst>
                <a:cxn ang="0">
                  <a:pos x="connsiteX0" y="connsiteY0"/>
                </a:cxn>
                <a:cxn ang="0">
                  <a:pos x="connsiteX1" y="connsiteY1"/>
                </a:cxn>
                <a:cxn ang="0">
                  <a:pos x="connsiteX2" y="connsiteY2"/>
                </a:cxn>
                <a:cxn ang="0">
                  <a:pos x="connsiteX3" y="connsiteY3"/>
                </a:cxn>
              </a:cxnLst>
              <a:rect l="l" t="t" r="r" b="b"/>
              <a:pathLst>
                <a:path w="71882" h="69595">
                  <a:moveTo>
                    <a:pt x="0" y="34798"/>
                  </a:moveTo>
                  <a:lnTo>
                    <a:pt x="32766" y="69596"/>
                  </a:lnTo>
                  <a:lnTo>
                    <a:pt x="71882" y="34671"/>
                  </a:lnTo>
                  <a:lnTo>
                    <a:pt x="39116" y="0"/>
                  </a:lnTo>
                  <a:close/>
                </a:path>
              </a:pathLst>
            </a:custGeom>
            <a:solidFill>
              <a:srgbClr val="80C1EE"/>
            </a:solidFill>
            <a:ln w="12687" cap="flat">
              <a:noFill/>
              <a:prstDash val="solid"/>
              <a:miter/>
            </a:ln>
          </p:spPr>
          <p:txBody>
            <a:bodyPr rtlCol="0" anchor="ctr"/>
            <a:lstStyle/>
            <a:p>
              <a:endParaRPr lang="en-US" sz="1770"/>
            </a:p>
          </p:txBody>
        </p:sp>
        <p:sp>
          <p:nvSpPr>
            <p:cNvPr id="144" name="Freeform: Shape 143">
              <a:extLst>
                <a:ext uri="{FF2B5EF4-FFF2-40B4-BE49-F238E27FC236}">
                  <a16:creationId xmlns="" xmlns:a16="http://schemas.microsoft.com/office/drawing/2014/main" id="{F99644F8-CA7F-4673-9487-9CD73B1E4D15}"/>
                </a:ext>
              </a:extLst>
            </p:cNvPr>
            <p:cNvSpPr/>
            <p:nvPr/>
          </p:nvSpPr>
          <p:spPr>
            <a:xfrm>
              <a:off x="2048382" y="2831464"/>
              <a:ext cx="71882" cy="69342"/>
            </a:xfrm>
            <a:custGeom>
              <a:avLst/>
              <a:gdLst>
                <a:gd name="connsiteX0" fmla="*/ 0 w 71882"/>
                <a:gd name="connsiteY0" fmla="*/ 34798 h 69342"/>
                <a:gd name="connsiteX1" fmla="*/ 32766 w 71882"/>
                <a:gd name="connsiteY1" fmla="*/ 69342 h 69342"/>
                <a:gd name="connsiteX2" fmla="*/ 71882 w 71882"/>
                <a:gd name="connsiteY2" fmla="*/ 34417 h 69342"/>
                <a:gd name="connsiteX3" fmla="*/ 38989 w 71882"/>
                <a:gd name="connsiteY3" fmla="*/ 0 h 69342"/>
              </a:gdLst>
              <a:ahLst/>
              <a:cxnLst>
                <a:cxn ang="0">
                  <a:pos x="connsiteX0" y="connsiteY0"/>
                </a:cxn>
                <a:cxn ang="0">
                  <a:pos x="connsiteX1" y="connsiteY1"/>
                </a:cxn>
                <a:cxn ang="0">
                  <a:pos x="connsiteX2" y="connsiteY2"/>
                </a:cxn>
                <a:cxn ang="0">
                  <a:pos x="connsiteX3" y="connsiteY3"/>
                </a:cxn>
              </a:cxnLst>
              <a:rect l="l" t="t" r="r" b="b"/>
              <a:pathLst>
                <a:path w="71882" h="69342">
                  <a:moveTo>
                    <a:pt x="0" y="34798"/>
                  </a:moveTo>
                  <a:cubicBezTo>
                    <a:pt x="8763" y="44196"/>
                    <a:pt x="19812" y="55753"/>
                    <a:pt x="32766" y="69342"/>
                  </a:cubicBezTo>
                  <a:lnTo>
                    <a:pt x="71882" y="34417"/>
                  </a:lnTo>
                  <a:cubicBezTo>
                    <a:pt x="59182" y="20574"/>
                    <a:pt x="47752" y="9017"/>
                    <a:pt x="38989" y="0"/>
                  </a:cubicBezTo>
                  <a:close/>
                </a:path>
              </a:pathLst>
            </a:custGeom>
            <a:solidFill>
              <a:schemeClr val="accent2"/>
            </a:solidFill>
            <a:ln w="12687" cap="flat">
              <a:noFill/>
              <a:prstDash val="solid"/>
              <a:miter/>
            </a:ln>
          </p:spPr>
          <p:txBody>
            <a:bodyPr rtlCol="0" anchor="ctr"/>
            <a:lstStyle/>
            <a:p>
              <a:endParaRPr lang="en-US" sz="1770"/>
            </a:p>
          </p:txBody>
        </p:sp>
        <p:sp>
          <p:nvSpPr>
            <p:cNvPr id="145" name="Freeform: Shape 144">
              <a:extLst>
                <a:ext uri="{FF2B5EF4-FFF2-40B4-BE49-F238E27FC236}">
                  <a16:creationId xmlns="" xmlns:a16="http://schemas.microsoft.com/office/drawing/2014/main" id="{2E39429E-0B46-4287-9299-08E8725E13B7}"/>
                </a:ext>
              </a:extLst>
            </p:cNvPr>
            <p:cNvSpPr/>
            <p:nvPr/>
          </p:nvSpPr>
          <p:spPr>
            <a:xfrm>
              <a:off x="0" y="0"/>
              <a:ext cx="1828800" cy="3037204"/>
            </a:xfrm>
            <a:custGeom>
              <a:avLst/>
              <a:gdLst>
                <a:gd name="connsiteX0" fmla="*/ 1828800 w 1828800"/>
                <a:gd name="connsiteY0" fmla="*/ 2994787 h 3037204"/>
                <a:gd name="connsiteX1" fmla="*/ 1781175 w 1828800"/>
                <a:gd name="connsiteY1" fmla="*/ 3037205 h 3037204"/>
                <a:gd name="connsiteX2" fmla="*/ 1596644 w 1828800"/>
                <a:gd name="connsiteY2" fmla="*/ 2841625 h 3037204"/>
                <a:gd name="connsiteX3" fmla="*/ 1524762 w 1828800"/>
                <a:gd name="connsiteY3" fmla="*/ 2765425 h 3037204"/>
                <a:gd name="connsiteX4" fmla="*/ 1194943 w 1828800"/>
                <a:gd name="connsiteY4" fmla="*/ 2416048 h 3037204"/>
                <a:gd name="connsiteX5" fmla="*/ 396113 w 1828800"/>
                <a:gd name="connsiteY5" fmla="*/ 1568958 h 3037204"/>
                <a:gd name="connsiteX6" fmla="*/ 164084 w 1828800"/>
                <a:gd name="connsiteY6" fmla="*/ 1313942 h 3037204"/>
                <a:gd name="connsiteX7" fmla="*/ 0 w 1828800"/>
                <a:gd name="connsiteY7" fmla="*/ 967486 h 3037204"/>
                <a:gd name="connsiteX8" fmla="*/ 0 w 1828800"/>
                <a:gd name="connsiteY8" fmla="*/ 595122 h 3037204"/>
                <a:gd name="connsiteX9" fmla="*/ 283718 w 1828800"/>
                <a:gd name="connsiteY9" fmla="*/ 123063 h 3037204"/>
                <a:gd name="connsiteX10" fmla="*/ 420878 w 1828800"/>
                <a:gd name="connsiteY10" fmla="*/ 1270 h 3037204"/>
                <a:gd name="connsiteX11" fmla="*/ 422275 w 1828800"/>
                <a:gd name="connsiteY11" fmla="*/ 0 h 3037204"/>
                <a:gd name="connsiteX12" fmla="*/ 511175 w 1828800"/>
                <a:gd name="connsiteY12" fmla="*/ 0 h 3037204"/>
                <a:gd name="connsiteX13" fmla="*/ 509651 w 1828800"/>
                <a:gd name="connsiteY13" fmla="*/ 1270 h 3037204"/>
                <a:gd name="connsiteX14" fmla="*/ 286512 w 1828800"/>
                <a:gd name="connsiteY14" fmla="*/ 199771 h 3037204"/>
                <a:gd name="connsiteX15" fmla="*/ 41402 w 1828800"/>
                <a:gd name="connsiteY15" fmla="*/ 689229 h 3037204"/>
                <a:gd name="connsiteX16" fmla="*/ 272542 w 1828800"/>
                <a:gd name="connsiteY16" fmla="*/ 1358900 h 3037204"/>
                <a:gd name="connsiteX17" fmla="*/ 1815084 w 1828800"/>
                <a:gd name="connsiteY17" fmla="*/ 3003550 h 3037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0" h="3037204">
                  <a:moveTo>
                    <a:pt x="1828800" y="2994787"/>
                  </a:moveTo>
                  <a:lnTo>
                    <a:pt x="1781175" y="3037205"/>
                  </a:lnTo>
                  <a:lnTo>
                    <a:pt x="1596644" y="2841625"/>
                  </a:lnTo>
                  <a:lnTo>
                    <a:pt x="1524762" y="2765425"/>
                  </a:lnTo>
                  <a:lnTo>
                    <a:pt x="1194943" y="2416048"/>
                  </a:lnTo>
                  <a:cubicBezTo>
                    <a:pt x="928666" y="2133600"/>
                    <a:pt x="662390" y="1851241"/>
                    <a:pt x="396113" y="1568958"/>
                  </a:cubicBezTo>
                  <a:cubicBezTo>
                    <a:pt x="317246" y="1485138"/>
                    <a:pt x="233553" y="1404620"/>
                    <a:pt x="164084" y="1313942"/>
                  </a:cubicBezTo>
                  <a:cubicBezTo>
                    <a:pt x="84914" y="1211721"/>
                    <a:pt x="28926" y="1093503"/>
                    <a:pt x="0" y="967486"/>
                  </a:cubicBezTo>
                  <a:lnTo>
                    <a:pt x="0" y="595122"/>
                  </a:lnTo>
                  <a:cubicBezTo>
                    <a:pt x="42641" y="411874"/>
                    <a:pt x="141910" y="246709"/>
                    <a:pt x="283718" y="123063"/>
                  </a:cubicBezTo>
                  <a:lnTo>
                    <a:pt x="420878" y="1270"/>
                  </a:lnTo>
                  <a:lnTo>
                    <a:pt x="422275" y="0"/>
                  </a:lnTo>
                  <a:lnTo>
                    <a:pt x="511175" y="0"/>
                  </a:lnTo>
                  <a:lnTo>
                    <a:pt x="509651" y="1270"/>
                  </a:lnTo>
                  <a:lnTo>
                    <a:pt x="286512" y="199771"/>
                  </a:lnTo>
                  <a:cubicBezTo>
                    <a:pt x="138811" y="331343"/>
                    <a:pt x="63500" y="499237"/>
                    <a:pt x="41402" y="689229"/>
                  </a:cubicBezTo>
                  <a:cubicBezTo>
                    <a:pt x="11684" y="945642"/>
                    <a:pt x="93218" y="1168400"/>
                    <a:pt x="272542" y="1358900"/>
                  </a:cubicBezTo>
                  <a:cubicBezTo>
                    <a:pt x="728345" y="1843024"/>
                    <a:pt x="1756537" y="2939034"/>
                    <a:pt x="1815084" y="3003550"/>
                  </a:cubicBezTo>
                  <a:close/>
                </a:path>
              </a:pathLst>
            </a:custGeom>
            <a:solidFill>
              <a:schemeClr val="accent2"/>
            </a:solidFill>
            <a:ln w="12687" cap="flat">
              <a:noFill/>
              <a:prstDash val="solid"/>
              <a:miter/>
            </a:ln>
          </p:spPr>
          <p:txBody>
            <a:bodyPr rtlCol="0" anchor="ctr"/>
            <a:lstStyle/>
            <a:p>
              <a:endParaRPr lang="en-US" sz="1770"/>
            </a:p>
          </p:txBody>
        </p:sp>
        <p:sp>
          <p:nvSpPr>
            <p:cNvPr id="146" name="Freeform: Shape 145">
              <a:extLst>
                <a:ext uri="{FF2B5EF4-FFF2-40B4-BE49-F238E27FC236}">
                  <a16:creationId xmlns="" xmlns:a16="http://schemas.microsoft.com/office/drawing/2014/main" id="{4DBA9B76-54EE-4AB9-B38F-BF24D8A396D5}"/>
                </a:ext>
              </a:extLst>
            </p:cNvPr>
            <p:cNvSpPr/>
            <p:nvPr/>
          </p:nvSpPr>
          <p:spPr>
            <a:xfrm>
              <a:off x="0" y="3335146"/>
              <a:ext cx="3016652" cy="4064634"/>
            </a:xfrm>
            <a:custGeom>
              <a:avLst/>
              <a:gdLst>
                <a:gd name="connsiteX0" fmla="*/ 2847213 w 3016652"/>
                <a:gd name="connsiteY0" fmla="*/ 1478153 h 4064634"/>
                <a:gd name="connsiteX1" fmla="*/ 2428113 w 3016652"/>
                <a:gd name="connsiteY1" fmla="*/ 1859153 h 4064634"/>
                <a:gd name="connsiteX2" fmla="*/ 2387600 w 3016652"/>
                <a:gd name="connsiteY2" fmla="*/ 1895729 h 4064634"/>
                <a:gd name="connsiteX3" fmla="*/ 2351405 w 3016652"/>
                <a:gd name="connsiteY3" fmla="*/ 1928749 h 4064634"/>
                <a:gd name="connsiteX4" fmla="*/ 2310257 w 3016652"/>
                <a:gd name="connsiteY4" fmla="*/ 1966087 h 4064634"/>
                <a:gd name="connsiteX5" fmla="*/ 2267585 w 3016652"/>
                <a:gd name="connsiteY5" fmla="*/ 2004822 h 4064634"/>
                <a:gd name="connsiteX6" fmla="*/ 2228850 w 3016652"/>
                <a:gd name="connsiteY6" fmla="*/ 2040001 h 4064634"/>
                <a:gd name="connsiteX7" fmla="*/ 2186432 w 3016652"/>
                <a:gd name="connsiteY7" fmla="*/ 2078101 h 4064634"/>
                <a:gd name="connsiteX8" fmla="*/ 2146300 w 3016652"/>
                <a:gd name="connsiteY8" fmla="*/ 2115058 h 4064634"/>
                <a:gd name="connsiteX9" fmla="*/ 2106295 w 3016652"/>
                <a:gd name="connsiteY9" fmla="*/ 2151253 h 4064634"/>
                <a:gd name="connsiteX10" fmla="*/ 2063877 w 3016652"/>
                <a:gd name="connsiteY10" fmla="*/ 2189353 h 4064634"/>
                <a:gd name="connsiteX11" fmla="*/ 0 w 3016652"/>
                <a:gd name="connsiteY11" fmla="*/ 4064635 h 4064634"/>
                <a:gd name="connsiteX12" fmla="*/ 0 w 3016652"/>
                <a:gd name="connsiteY12" fmla="*/ 3991484 h 4064634"/>
                <a:gd name="connsiteX13" fmla="*/ 2026539 w 3016652"/>
                <a:gd name="connsiteY13" fmla="*/ 2149094 h 4064634"/>
                <a:gd name="connsiteX14" fmla="*/ 2068957 w 3016652"/>
                <a:gd name="connsiteY14" fmla="*/ 2110994 h 4064634"/>
                <a:gd name="connsiteX15" fmla="*/ 2108200 w 3016652"/>
                <a:gd name="connsiteY15" fmla="*/ 2075053 h 4064634"/>
                <a:gd name="connsiteX16" fmla="*/ 2148459 w 3016652"/>
                <a:gd name="connsiteY16" fmla="*/ 2038350 h 4064634"/>
                <a:gd name="connsiteX17" fmla="*/ 2190623 w 3016652"/>
                <a:gd name="connsiteY17" fmla="*/ 2000250 h 4064634"/>
                <a:gd name="connsiteX18" fmla="*/ 2229358 w 3016652"/>
                <a:gd name="connsiteY18" fmla="*/ 1965071 h 4064634"/>
                <a:gd name="connsiteX19" fmla="*/ 2271903 w 3016652"/>
                <a:gd name="connsiteY19" fmla="*/ 1926971 h 4064634"/>
                <a:gd name="connsiteX20" fmla="*/ 2313051 w 3016652"/>
                <a:gd name="connsiteY20" fmla="*/ 1889506 h 4064634"/>
                <a:gd name="connsiteX21" fmla="*/ 2349246 w 3016652"/>
                <a:gd name="connsiteY21" fmla="*/ 1856486 h 4064634"/>
                <a:gd name="connsiteX22" fmla="*/ 2390013 w 3016652"/>
                <a:gd name="connsiteY22" fmla="*/ 1819402 h 4064634"/>
                <a:gd name="connsiteX23" fmla="*/ 2834513 w 3016652"/>
                <a:gd name="connsiteY23" fmla="*/ 1414272 h 4064634"/>
                <a:gd name="connsiteX24" fmla="*/ 2926715 w 3016652"/>
                <a:gd name="connsiteY24" fmla="*/ 957072 h 4064634"/>
                <a:gd name="connsiteX25" fmla="*/ 2761615 w 3016652"/>
                <a:gd name="connsiteY25" fmla="*/ 745871 h 4064634"/>
                <a:gd name="connsiteX26" fmla="*/ 2090674 w 3016652"/>
                <a:gd name="connsiteY26" fmla="*/ 33782 h 4064634"/>
                <a:gd name="connsiteX27" fmla="*/ 2127758 w 3016652"/>
                <a:gd name="connsiteY27" fmla="*/ 0 h 4064634"/>
                <a:gd name="connsiteX28" fmla="*/ 2878201 w 3016652"/>
                <a:gd name="connsiteY28" fmla="*/ 792480 h 4064634"/>
                <a:gd name="connsiteX29" fmla="*/ 2847213 w 3016652"/>
                <a:gd name="connsiteY29" fmla="*/ 1478153 h 40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16652" h="4064634">
                  <a:moveTo>
                    <a:pt x="2847213" y="1478153"/>
                  </a:moveTo>
                  <a:cubicBezTo>
                    <a:pt x="2831084" y="1492504"/>
                    <a:pt x="2669413" y="1639443"/>
                    <a:pt x="2428113" y="1859153"/>
                  </a:cubicBezTo>
                  <a:lnTo>
                    <a:pt x="2387600" y="1895729"/>
                  </a:lnTo>
                  <a:lnTo>
                    <a:pt x="2351405" y="1928749"/>
                  </a:lnTo>
                  <a:cubicBezTo>
                    <a:pt x="2337854" y="1940941"/>
                    <a:pt x="2324138" y="1953387"/>
                    <a:pt x="2310257" y="1966087"/>
                  </a:cubicBezTo>
                  <a:lnTo>
                    <a:pt x="2267585" y="2004822"/>
                  </a:lnTo>
                  <a:lnTo>
                    <a:pt x="2228850" y="2040001"/>
                  </a:lnTo>
                  <a:lnTo>
                    <a:pt x="2186432" y="2078101"/>
                  </a:lnTo>
                  <a:lnTo>
                    <a:pt x="2146300" y="2115058"/>
                  </a:lnTo>
                  <a:lnTo>
                    <a:pt x="2106295" y="2151253"/>
                  </a:lnTo>
                  <a:cubicBezTo>
                    <a:pt x="2092198" y="2163953"/>
                    <a:pt x="2078101" y="2176653"/>
                    <a:pt x="2063877" y="2189353"/>
                  </a:cubicBezTo>
                  <a:cubicBezTo>
                    <a:pt x="1362075" y="2827274"/>
                    <a:pt x="386334" y="3714115"/>
                    <a:pt x="0" y="4064635"/>
                  </a:cubicBezTo>
                  <a:lnTo>
                    <a:pt x="0" y="3991484"/>
                  </a:lnTo>
                  <a:cubicBezTo>
                    <a:pt x="408559" y="3620643"/>
                    <a:pt x="1341628" y="2772283"/>
                    <a:pt x="2026539" y="2149094"/>
                  </a:cubicBezTo>
                  <a:lnTo>
                    <a:pt x="2068957" y="2110994"/>
                  </a:lnTo>
                  <a:lnTo>
                    <a:pt x="2108200" y="2075053"/>
                  </a:lnTo>
                  <a:cubicBezTo>
                    <a:pt x="2121662" y="2062607"/>
                    <a:pt x="2135086" y="2050377"/>
                    <a:pt x="2148459" y="2038350"/>
                  </a:cubicBezTo>
                  <a:lnTo>
                    <a:pt x="2190623" y="2000250"/>
                  </a:lnTo>
                  <a:lnTo>
                    <a:pt x="2229358" y="1965071"/>
                  </a:lnTo>
                  <a:lnTo>
                    <a:pt x="2271903" y="1926971"/>
                  </a:lnTo>
                  <a:lnTo>
                    <a:pt x="2313051" y="1889506"/>
                  </a:lnTo>
                  <a:lnTo>
                    <a:pt x="2349246" y="1856486"/>
                  </a:lnTo>
                  <a:lnTo>
                    <a:pt x="2390013" y="1819402"/>
                  </a:lnTo>
                  <a:cubicBezTo>
                    <a:pt x="2644013" y="1588135"/>
                    <a:pt x="2816479" y="1431163"/>
                    <a:pt x="2834513" y="1414272"/>
                  </a:cubicBezTo>
                  <a:cubicBezTo>
                    <a:pt x="2963037" y="1295527"/>
                    <a:pt x="2993771" y="1116457"/>
                    <a:pt x="2926715" y="957072"/>
                  </a:cubicBezTo>
                  <a:cubicBezTo>
                    <a:pt x="2891155" y="872109"/>
                    <a:pt x="2823464" y="811403"/>
                    <a:pt x="2761615" y="745871"/>
                  </a:cubicBezTo>
                  <a:cubicBezTo>
                    <a:pt x="2699766" y="680339"/>
                    <a:pt x="2387473" y="348361"/>
                    <a:pt x="2090674" y="33782"/>
                  </a:cubicBezTo>
                  <a:lnTo>
                    <a:pt x="2127758" y="0"/>
                  </a:lnTo>
                  <a:cubicBezTo>
                    <a:pt x="2386457" y="272542"/>
                    <a:pt x="2737358" y="642747"/>
                    <a:pt x="2878201" y="792480"/>
                  </a:cubicBezTo>
                  <a:cubicBezTo>
                    <a:pt x="3074035" y="998093"/>
                    <a:pt x="3060700" y="1289939"/>
                    <a:pt x="2847213" y="1478153"/>
                  </a:cubicBezTo>
                  <a:close/>
                </a:path>
              </a:pathLst>
            </a:custGeom>
            <a:solidFill>
              <a:schemeClr val="accent2"/>
            </a:solidFill>
            <a:ln w="12687" cap="flat">
              <a:noFill/>
              <a:prstDash val="solid"/>
              <a:miter/>
            </a:ln>
          </p:spPr>
          <p:txBody>
            <a:bodyPr rtlCol="0" anchor="ctr"/>
            <a:lstStyle/>
            <a:p>
              <a:endParaRPr lang="en-US" sz="1770"/>
            </a:p>
          </p:txBody>
        </p:sp>
        <p:sp>
          <p:nvSpPr>
            <p:cNvPr id="147" name="Freeform: Shape 146">
              <a:extLst>
                <a:ext uri="{FF2B5EF4-FFF2-40B4-BE49-F238E27FC236}">
                  <a16:creationId xmlns="" xmlns:a16="http://schemas.microsoft.com/office/drawing/2014/main" id="{CCD33213-8C52-41E3-916E-F75D1A4A471B}"/>
                </a:ext>
              </a:extLst>
            </p:cNvPr>
            <p:cNvSpPr/>
            <p:nvPr/>
          </p:nvSpPr>
          <p:spPr>
            <a:xfrm>
              <a:off x="188468" y="3047238"/>
              <a:ext cx="3256860" cy="4727575"/>
            </a:xfrm>
            <a:custGeom>
              <a:avLst/>
              <a:gdLst>
                <a:gd name="connsiteX0" fmla="*/ 3075432 w 3256860"/>
                <a:gd name="connsiteY0" fmla="*/ 1933956 h 4727575"/>
                <a:gd name="connsiteX1" fmla="*/ 2527046 w 3256860"/>
                <a:gd name="connsiteY1" fmla="*/ 2454656 h 4727575"/>
                <a:gd name="connsiteX2" fmla="*/ 2486660 w 3256860"/>
                <a:gd name="connsiteY2" fmla="*/ 2492756 h 4727575"/>
                <a:gd name="connsiteX3" fmla="*/ 2451100 w 3256860"/>
                <a:gd name="connsiteY3" fmla="*/ 2526030 h 4727575"/>
                <a:gd name="connsiteX4" fmla="*/ 2410841 w 3256860"/>
                <a:gd name="connsiteY4" fmla="*/ 2564130 h 4727575"/>
                <a:gd name="connsiteX5" fmla="*/ 2367280 w 3256860"/>
                <a:gd name="connsiteY5" fmla="*/ 2604262 h 4727575"/>
                <a:gd name="connsiteX6" fmla="*/ 2329180 w 3256860"/>
                <a:gd name="connsiteY6" fmla="*/ 2639822 h 4727575"/>
                <a:gd name="connsiteX7" fmla="*/ 2286508 w 3256860"/>
                <a:gd name="connsiteY7" fmla="*/ 2679573 h 4727575"/>
                <a:gd name="connsiteX8" fmla="*/ 2246630 w 3256860"/>
                <a:gd name="connsiteY8" fmla="*/ 2716784 h 4727575"/>
                <a:gd name="connsiteX9" fmla="*/ 2207387 w 3256860"/>
                <a:gd name="connsiteY9" fmla="*/ 2753487 h 4727575"/>
                <a:gd name="connsiteX10" fmla="*/ 2165223 w 3256860"/>
                <a:gd name="connsiteY10" fmla="*/ 2792603 h 4727575"/>
                <a:gd name="connsiteX11" fmla="*/ 80010 w 3256860"/>
                <a:gd name="connsiteY11" fmla="*/ 4726432 h 4727575"/>
                <a:gd name="connsiteX12" fmla="*/ 78740 w 3256860"/>
                <a:gd name="connsiteY12" fmla="*/ 4727575 h 4727575"/>
                <a:gd name="connsiteX13" fmla="*/ 0 w 3256860"/>
                <a:gd name="connsiteY13" fmla="*/ 4727575 h 4727575"/>
                <a:gd name="connsiteX14" fmla="*/ 1270 w 3256860"/>
                <a:gd name="connsiteY14" fmla="*/ 4726432 h 4727575"/>
                <a:gd name="connsiteX15" fmla="*/ 2130806 w 3256860"/>
                <a:gd name="connsiteY15" fmla="*/ 2754884 h 4727575"/>
                <a:gd name="connsiteX16" fmla="*/ 2172970 w 3256860"/>
                <a:gd name="connsiteY16" fmla="*/ 2715895 h 4727575"/>
                <a:gd name="connsiteX17" fmla="*/ 2212340 w 3256860"/>
                <a:gd name="connsiteY17" fmla="*/ 2679319 h 4727575"/>
                <a:gd name="connsiteX18" fmla="*/ 2252345 w 3256860"/>
                <a:gd name="connsiteY18" fmla="*/ 2642362 h 4727575"/>
                <a:gd name="connsiteX19" fmla="*/ 2295017 w 3256860"/>
                <a:gd name="connsiteY19" fmla="*/ 2602865 h 4727575"/>
                <a:gd name="connsiteX20" fmla="*/ 2333117 w 3256860"/>
                <a:gd name="connsiteY20" fmla="*/ 2567305 h 4727575"/>
                <a:gd name="connsiteX21" fmla="*/ 2376551 w 3256860"/>
                <a:gd name="connsiteY21" fmla="*/ 2527173 h 4727575"/>
                <a:gd name="connsiteX22" fmla="*/ 2416937 w 3256860"/>
                <a:gd name="connsiteY22" fmla="*/ 2489708 h 4727575"/>
                <a:gd name="connsiteX23" fmla="*/ 2452751 w 3256860"/>
                <a:gd name="connsiteY23" fmla="*/ 2456688 h 4727575"/>
                <a:gd name="connsiteX24" fmla="*/ 2493264 w 3256860"/>
                <a:gd name="connsiteY24" fmla="*/ 2418588 h 4727575"/>
                <a:gd name="connsiteX25" fmla="*/ 2912364 w 3256860"/>
                <a:gd name="connsiteY25" fmla="*/ 2031365 h 4727575"/>
                <a:gd name="connsiteX26" fmla="*/ 2961513 w 3256860"/>
                <a:gd name="connsiteY26" fmla="*/ 828167 h 4727575"/>
                <a:gd name="connsiteX27" fmla="*/ 2212213 w 3256860"/>
                <a:gd name="connsiteY27" fmla="*/ 38100 h 4727575"/>
                <a:gd name="connsiteX28" fmla="*/ 2254123 w 3256860"/>
                <a:gd name="connsiteY28" fmla="*/ 0 h 4727575"/>
                <a:gd name="connsiteX29" fmla="*/ 3005201 w 3256860"/>
                <a:gd name="connsiteY29" fmla="*/ 796671 h 4727575"/>
                <a:gd name="connsiteX30" fmla="*/ 3075432 w 3256860"/>
                <a:gd name="connsiteY30" fmla="*/ 1933956 h 47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56860" h="4727575">
                  <a:moveTo>
                    <a:pt x="3075432" y="1933956"/>
                  </a:moveTo>
                  <a:cubicBezTo>
                    <a:pt x="3057525" y="1956435"/>
                    <a:pt x="2840228" y="2161794"/>
                    <a:pt x="2527046" y="2454656"/>
                  </a:cubicBezTo>
                  <a:lnTo>
                    <a:pt x="2486660" y="2492756"/>
                  </a:lnTo>
                  <a:lnTo>
                    <a:pt x="2451100" y="2526030"/>
                  </a:lnTo>
                  <a:lnTo>
                    <a:pt x="2410841" y="2564130"/>
                  </a:lnTo>
                  <a:lnTo>
                    <a:pt x="2367280" y="2604262"/>
                  </a:lnTo>
                  <a:cubicBezTo>
                    <a:pt x="2354580" y="2615946"/>
                    <a:pt x="2341880" y="2627884"/>
                    <a:pt x="2329180" y="2639822"/>
                  </a:cubicBezTo>
                  <a:lnTo>
                    <a:pt x="2286508" y="2679573"/>
                  </a:lnTo>
                  <a:lnTo>
                    <a:pt x="2246630" y="2716784"/>
                  </a:lnTo>
                  <a:lnTo>
                    <a:pt x="2207387" y="2753487"/>
                  </a:lnTo>
                  <a:lnTo>
                    <a:pt x="2165223" y="2792603"/>
                  </a:lnTo>
                  <a:cubicBezTo>
                    <a:pt x="1438021" y="3469640"/>
                    <a:pt x="477774" y="4358768"/>
                    <a:pt x="80010" y="4726432"/>
                  </a:cubicBezTo>
                  <a:lnTo>
                    <a:pt x="78740" y="4727575"/>
                  </a:lnTo>
                  <a:lnTo>
                    <a:pt x="0" y="4727575"/>
                  </a:lnTo>
                  <a:lnTo>
                    <a:pt x="1270" y="4726432"/>
                  </a:lnTo>
                  <a:cubicBezTo>
                    <a:pt x="376936" y="4379595"/>
                    <a:pt x="1402969" y="3428746"/>
                    <a:pt x="2130806" y="2754884"/>
                  </a:cubicBezTo>
                  <a:lnTo>
                    <a:pt x="2172970" y="2715895"/>
                  </a:lnTo>
                  <a:lnTo>
                    <a:pt x="2212340" y="2679319"/>
                  </a:lnTo>
                  <a:lnTo>
                    <a:pt x="2252345" y="2642362"/>
                  </a:lnTo>
                  <a:lnTo>
                    <a:pt x="2295017" y="2602865"/>
                  </a:lnTo>
                  <a:lnTo>
                    <a:pt x="2333117" y="2567305"/>
                  </a:lnTo>
                  <a:lnTo>
                    <a:pt x="2376551" y="2527173"/>
                  </a:lnTo>
                  <a:lnTo>
                    <a:pt x="2416937" y="2489708"/>
                  </a:lnTo>
                  <a:lnTo>
                    <a:pt x="2452751" y="2456688"/>
                  </a:lnTo>
                  <a:lnTo>
                    <a:pt x="2493264" y="2418588"/>
                  </a:lnTo>
                  <a:cubicBezTo>
                    <a:pt x="2734564" y="2194687"/>
                    <a:pt x="2897124" y="2045081"/>
                    <a:pt x="2912364" y="2031365"/>
                  </a:cubicBezTo>
                  <a:cubicBezTo>
                    <a:pt x="3289554" y="1697863"/>
                    <a:pt x="3284601" y="1161923"/>
                    <a:pt x="2961513" y="828167"/>
                  </a:cubicBezTo>
                  <a:cubicBezTo>
                    <a:pt x="2834513" y="696722"/>
                    <a:pt x="2473579" y="315214"/>
                    <a:pt x="2212213" y="38100"/>
                  </a:cubicBezTo>
                  <a:lnTo>
                    <a:pt x="2254123" y="0"/>
                  </a:lnTo>
                  <a:lnTo>
                    <a:pt x="3005201" y="796671"/>
                  </a:lnTo>
                  <a:cubicBezTo>
                    <a:pt x="3310763" y="1121029"/>
                    <a:pt x="3342767" y="1597533"/>
                    <a:pt x="3075432" y="1933956"/>
                  </a:cubicBezTo>
                  <a:close/>
                </a:path>
              </a:pathLst>
            </a:custGeom>
            <a:solidFill>
              <a:schemeClr val="accent2"/>
            </a:solidFill>
            <a:ln w="12687" cap="flat">
              <a:noFill/>
              <a:prstDash val="solid"/>
              <a:miter/>
            </a:ln>
          </p:spPr>
          <p:txBody>
            <a:bodyPr rtlCol="0" anchor="ctr"/>
            <a:lstStyle/>
            <a:p>
              <a:endParaRPr lang="en-US" sz="1770"/>
            </a:p>
          </p:txBody>
        </p:sp>
        <p:sp>
          <p:nvSpPr>
            <p:cNvPr id="148" name="Freeform: Shape 147">
              <a:extLst>
                <a:ext uri="{FF2B5EF4-FFF2-40B4-BE49-F238E27FC236}">
                  <a16:creationId xmlns="" xmlns:a16="http://schemas.microsoft.com/office/drawing/2014/main" id="{CB0EE6D2-86DA-4332-9A8D-83C9C90D3281}"/>
                </a:ext>
              </a:extLst>
            </p:cNvPr>
            <p:cNvSpPr/>
            <p:nvPr/>
          </p:nvSpPr>
          <p:spPr>
            <a:xfrm>
              <a:off x="0" y="3260978"/>
              <a:ext cx="3125303" cy="4293742"/>
            </a:xfrm>
            <a:custGeom>
              <a:avLst/>
              <a:gdLst>
                <a:gd name="connsiteX0" fmla="*/ 2985135 w 3125303"/>
                <a:gd name="connsiteY0" fmla="*/ 1557147 h 4293742"/>
                <a:gd name="connsiteX1" fmla="*/ 2498852 w 3125303"/>
                <a:gd name="connsiteY1" fmla="*/ 2009013 h 4293742"/>
                <a:gd name="connsiteX2" fmla="*/ 2458339 w 3125303"/>
                <a:gd name="connsiteY2" fmla="*/ 2046351 h 4293742"/>
                <a:gd name="connsiteX3" fmla="*/ 2422398 w 3125303"/>
                <a:gd name="connsiteY3" fmla="*/ 2079371 h 4293742"/>
                <a:gd name="connsiteX4" fmla="*/ 2381504 w 3125303"/>
                <a:gd name="connsiteY4" fmla="*/ 2116836 h 4293742"/>
                <a:gd name="connsiteX5" fmla="*/ 2338705 w 3125303"/>
                <a:gd name="connsiteY5" fmla="*/ 2156206 h 4293742"/>
                <a:gd name="connsiteX6" fmla="*/ 2300605 w 3125303"/>
                <a:gd name="connsiteY6" fmla="*/ 2191639 h 4293742"/>
                <a:gd name="connsiteX7" fmla="*/ 2258314 w 3125303"/>
                <a:gd name="connsiteY7" fmla="*/ 2230501 h 4293742"/>
                <a:gd name="connsiteX8" fmla="*/ 2218182 w 3125303"/>
                <a:gd name="connsiteY8" fmla="*/ 2267331 h 4293742"/>
                <a:gd name="connsiteX9" fmla="*/ 2178812 w 3125303"/>
                <a:gd name="connsiteY9" fmla="*/ 2303526 h 4293742"/>
                <a:gd name="connsiteX10" fmla="*/ 2136521 w 3125303"/>
                <a:gd name="connsiteY10" fmla="*/ 2342261 h 4293742"/>
                <a:gd name="connsiteX11" fmla="*/ 0 w 3125303"/>
                <a:gd name="connsiteY11" fmla="*/ 4293743 h 4293742"/>
                <a:gd name="connsiteX12" fmla="*/ 0 w 3125303"/>
                <a:gd name="connsiteY12" fmla="*/ 4220210 h 4293742"/>
                <a:gd name="connsiteX13" fmla="*/ 2100326 w 3125303"/>
                <a:gd name="connsiteY13" fmla="*/ 2303399 h 4293742"/>
                <a:gd name="connsiteX14" fmla="*/ 2142744 w 3125303"/>
                <a:gd name="connsiteY14" fmla="*/ 2264664 h 4293742"/>
                <a:gd name="connsiteX15" fmla="*/ 2182114 w 3125303"/>
                <a:gd name="connsiteY15" fmla="*/ 2228723 h 4293742"/>
                <a:gd name="connsiteX16" fmla="*/ 2222373 w 3125303"/>
                <a:gd name="connsiteY16" fmla="*/ 2192020 h 4293742"/>
                <a:gd name="connsiteX17" fmla="*/ 2264791 w 3125303"/>
                <a:gd name="connsiteY17" fmla="*/ 2153285 h 4293742"/>
                <a:gd name="connsiteX18" fmla="*/ 2302891 w 3125303"/>
                <a:gd name="connsiteY18" fmla="*/ 2118106 h 4293742"/>
                <a:gd name="connsiteX19" fmla="*/ 2345690 w 3125303"/>
                <a:gd name="connsiteY19" fmla="*/ 2079117 h 4293742"/>
                <a:gd name="connsiteX20" fmla="*/ 2386711 w 3125303"/>
                <a:gd name="connsiteY20" fmla="*/ 2041779 h 4293742"/>
                <a:gd name="connsiteX21" fmla="*/ 2422906 w 3125303"/>
                <a:gd name="connsiteY21" fmla="*/ 2008759 h 4293742"/>
                <a:gd name="connsiteX22" fmla="*/ 2463800 w 3125303"/>
                <a:gd name="connsiteY22" fmla="*/ 1971421 h 4293742"/>
                <a:gd name="connsiteX23" fmla="*/ 2868676 w 3125303"/>
                <a:gd name="connsiteY23" fmla="*/ 1603121 h 4293742"/>
                <a:gd name="connsiteX24" fmla="*/ 2899791 w 3125303"/>
                <a:gd name="connsiteY24" fmla="*/ 807974 h 4293742"/>
                <a:gd name="connsiteX25" fmla="*/ 2167001 w 3125303"/>
                <a:gd name="connsiteY25" fmla="*/ 36830 h 4293742"/>
                <a:gd name="connsiteX26" fmla="*/ 2207514 w 3125303"/>
                <a:gd name="connsiteY26" fmla="*/ 0 h 4293742"/>
                <a:gd name="connsiteX27" fmla="*/ 2975356 w 3125303"/>
                <a:gd name="connsiteY27" fmla="*/ 813689 h 4293742"/>
                <a:gd name="connsiteX28" fmla="*/ 2985135 w 3125303"/>
                <a:gd name="connsiteY28" fmla="*/ 1557147 h 429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5303" h="4293742">
                  <a:moveTo>
                    <a:pt x="2985135" y="1557147"/>
                  </a:moveTo>
                  <a:cubicBezTo>
                    <a:pt x="2963926" y="1579753"/>
                    <a:pt x="2773934" y="1755902"/>
                    <a:pt x="2498852" y="2009013"/>
                  </a:cubicBezTo>
                  <a:lnTo>
                    <a:pt x="2458339" y="2046351"/>
                  </a:lnTo>
                  <a:lnTo>
                    <a:pt x="2422398" y="2079371"/>
                  </a:lnTo>
                  <a:lnTo>
                    <a:pt x="2381504" y="2116836"/>
                  </a:lnTo>
                  <a:lnTo>
                    <a:pt x="2338705" y="2156206"/>
                  </a:lnTo>
                  <a:lnTo>
                    <a:pt x="2300605" y="2191639"/>
                  </a:lnTo>
                  <a:lnTo>
                    <a:pt x="2258314" y="2230501"/>
                  </a:lnTo>
                  <a:lnTo>
                    <a:pt x="2218182" y="2267331"/>
                  </a:lnTo>
                  <a:lnTo>
                    <a:pt x="2178812" y="2303526"/>
                  </a:lnTo>
                  <a:lnTo>
                    <a:pt x="2136521" y="2342261"/>
                  </a:lnTo>
                  <a:cubicBezTo>
                    <a:pt x="1299337" y="3110103"/>
                    <a:pt x="128778" y="4178681"/>
                    <a:pt x="0" y="4293743"/>
                  </a:cubicBezTo>
                  <a:lnTo>
                    <a:pt x="0" y="4220210"/>
                  </a:lnTo>
                  <a:cubicBezTo>
                    <a:pt x="242316" y="3999739"/>
                    <a:pt x="1335405" y="3001010"/>
                    <a:pt x="2100326" y="2303399"/>
                  </a:cubicBezTo>
                  <a:lnTo>
                    <a:pt x="2142744" y="2264664"/>
                  </a:lnTo>
                  <a:lnTo>
                    <a:pt x="2182114" y="2228723"/>
                  </a:lnTo>
                  <a:lnTo>
                    <a:pt x="2222373" y="2192020"/>
                  </a:lnTo>
                  <a:lnTo>
                    <a:pt x="2264791" y="2153285"/>
                  </a:lnTo>
                  <a:lnTo>
                    <a:pt x="2302891" y="2118106"/>
                  </a:lnTo>
                  <a:lnTo>
                    <a:pt x="2345690" y="2079117"/>
                  </a:lnTo>
                  <a:lnTo>
                    <a:pt x="2386711" y="2041779"/>
                  </a:lnTo>
                  <a:lnTo>
                    <a:pt x="2422906" y="2008759"/>
                  </a:lnTo>
                  <a:lnTo>
                    <a:pt x="2463800" y="1971421"/>
                  </a:lnTo>
                  <a:cubicBezTo>
                    <a:pt x="2697099" y="1758823"/>
                    <a:pt x="2853563" y="1616583"/>
                    <a:pt x="2868676" y="1603121"/>
                  </a:cubicBezTo>
                  <a:cubicBezTo>
                    <a:pt x="3117342" y="1391793"/>
                    <a:pt x="3136519" y="1043559"/>
                    <a:pt x="2899791" y="807974"/>
                  </a:cubicBezTo>
                  <a:cubicBezTo>
                    <a:pt x="2804287" y="712978"/>
                    <a:pt x="2437892" y="324739"/>
                    <a:pt x="2167001" y="36830"/>
                  </a:cubicBezTo>
                  <a:lnTo>
                    <a:pt x="2207514" y="0"/>
                  </a:lnTo>
                  <a:cubicBezTo>
                    <a:pt x="2471928" y="279400"/>
                    <a:pt x="2832354" y="659638"/>
                    <a:pt x="2975356" y="813689"/>
                  </a:cubicBezTo>
                  <a:cubicBezTo>
                    <a:pt x="3168904" y="1022604"/>
                    <a:pt x="3178175" y="1350645"/>
                    <a:pt x="2985135" y="1557147"/>
                  </a:cubicBezTo>
                  <a:close/>
                </a:path>
              </a:pathLst>
            </a:custGeom>
            <a:solidFill>
              <a:schemeClr val="accent2"/>
            </a:solidFill>
            <a:ln w="12687" cap="flat">
              <a:noFill/>
              <a:prstDash val="solid"/>
              <a:miter/>
            </a:ln>
          </p:spPr>
          <p:txBody>
            <a:bodyPr rtlCol="0" anchor="ctr"/>
            <a:lstStyle/>
            <a:p>
              <a:endParaRPr lang="en-US" sz="1770"/>
            </a:p>
          </p:txBody>
        </p:sp>
        <p:sp>
          <p:nvSpPr>
            <p:cNvPr id="149" name="Freeform: Shape 148">
              <a:extLst>
                <a:ext uri="{FF2B5EF4-FFF2-40B4-BE49-F238E27FC236}">
                  <a16:creationId xmlns="" xmlns:a16="http://schemas.microsoft.com/office/drawing/2014/main" id="{90818EBC-38CA-4E75-9BDD-A4F1C1255F7F}"/>
                </a:ext>
              </a:extLst>
            </p:cNvPr>
            <p:cNvSpPr/>
            <p:nvPr/>
          </p:nvSpPr>
          <p:spPr>
            <a:xfrm>
              <a:off x="26034" y="3120008"/>
              <a:ext cx="3313704" cy="4654804"/>
            </a:xfrm>
            <a:custGeom>
              <a:avLst/>
              <a:gdLst>
                <a:gd name="connsiteX0" fmla="*/ 3031363 w 3313704"/>
                <a:gd name="connsiteY0" fmla="*/ 1931924 h 4654804"/>
                <a:gd name="connsiteX1" fmla="*/ 2621788 w 3313704"/>
                <a:gd name="connsiteY1" fmla="*/ 2309749 h 4654804"/>
                <a:gd name="connsiteX2" fmla="*/ 2581275 w 3313704"/>
                <a:gd name="connsiteY2" fmla="*/ 2347214 h 4654804"/>
                <a:gd name="connsiteX3" fmla="*/ 2545461 w 3313704"/>
                <a:gd name="connsiteY3" fmla="*/ 2380361 h 4654804"/>
                <a:gd name="connsiteX4" fmla="*/ 2504948 w 3313704"/>
                <a:gd name="connsiteY4" fmla="*/ 2417826 h 4654804"/>
                <a:gd name="connsiteX5" fmla="*/ 2461768 w 3313704"/>
                <a:gd name="connsiteY5" fmla="*/ 2457831 h 4654804"/>
                <a:gd name="connsiteX6" fmla="*/ 2423668 w 3313704"/>
                <a:gd name="connsiteY6" fmla="*/ 2493264 h 4654804"/>
                <a:gd name="connsiteX7" fmla="*/ 2381123 w 3313704"/>
                <a:gd name="connsiteY7" fmla="*/ 2532634 h 4654804"/>
                <a:gd name="connsiteX8" fmla="*/ 2340737 w 3313704"/>
                <a:gd name="connsiteY8" fmla="*/ 2569591 h 4654804"/>
                <a:gd name="connsiteX9" fmla="*/ 2301240 w 3313704"/>
                <a:gd name="connsiteY9" fmla="*/ 2605913 h 4654804"/>
                <a:gd name="connsiteX10" fmla="*/ 2259076 w 3313704"/>
                <a:gd name="connsiteY10" fmla="*/ 2645791 h 4654804"/>
                <a:gd name="connsiteX11" fmla="*/ 85471 w 3313704"/>
                <a:gd name="connsiteY11" fmla="*/ 4653661 h 4654804"/>
                <a:gd name="connsiteX12" fmla="*/ 84201 w 3313704"/>
                <a:gd name="connsiteY12" fmla="*/ 4654804 h 4654804"/>
                <a:gd name="connsiteX13" fmla="*/ 0 w 3313704"/>
                <a:gd name="connsiteY13" fmla="*/ 4654804 h 4654804"/>
                <a:gd name="connsiteX14" fmla="*/ 1270 w 3313704"/>
                <a:gd name="connsiteY14" fmla="*/ 4653661 h 4654804"/>
                <a:gd name="connsiteX15" fmla="*/ 2221865 w 3313704"/>
                <a:gd name="connsiteY15" fmla="*/ 2604135 h 4654804"/>
                <a:gd name="connsiteX16" fmla="*/ 2264029 w 3313704"/>
                <a:gd name="connsiteY16" fmla="*/ 2565146 h 4654804"/>
                <a:gd name="connsiteX17" fmla="*/ 2303399 w 3313704"/>
                <a:gd name="connsiteY17" fmla="*/ 2528697 h 4654804"/>
                <a:gd name="connsiteX18" fmla="*/ 2343404 w 3313704"/>
                <a:gd name="connsiteY18" fmla="*/ 2491613 h 4654804"/>
                <a:gd name="connsiteX19" fmla="*/ 2385822 w 3313704"/>
                <a:gd name="connsiteY19" fmla="*/ 2452243 h 4654804"/>
                <a:gd name="connsiteX20" fmla="*/ 2423922 w 3313704"/>
                <a:gd name="connsiteY20" fmla="*/ 2416810 h 4654804"/>
                <a:gd name="connsiteX21" fmla="*/ 2466975 w 3313704"/>
                <a:gd name="connsiteY21" fmla="*/ 2376805 h 4654804"/>
                <a:gd name="connsiteX22" fmla="*/ 2507488 w 3313704"/>
                <a:gd name="connsiteY22" fmla="*/ 2339340 h 4654804"/>
                <a:gd name="connsiteX23" fmla="*/ 2543175 w 3313704"/>
                <a:gd name="connsiteY23" fmla="*/ 2306066 h 4654804"/>
                <a:gd name="connsiteX24" fmla="*/ 2583688 w 3313704"/>
                <a:gd name="connsiteY24" fmla="*/ 2268601 h 4654804"/>
                <a:gd name="connsiteX25" fmla="*/ 3077718 w 3313704"/>
                <a:gd name="connsiteY25" fmla="*/ 1805178 h 4654804"/>
                <a:gd name="connsiteX26" fmla="*/ 3082798 w 3313704"/>
                <a:gd name="connsiteY26" fmla="*/ 871982 h 4654804"/>
                <a:gd name="connsiteX27" fmla="*/ 2298446 w 3313704"/>
                <a:gd name="connsiteY27" fmla="*/ 35814 h 4654804"/>
                <a:gd name="connsiteX28" fmla="*/ 2337816 w 3313704"/>
                <a:gd name="connsiteY28" fmla="*/ 0 h 4654804"/>
                <a:gd name="connsiteX29" fmla="*/ 3120009 w 3313704"/>
                <a:gd name="connsiteY29" fmla="*/ 831596 h 4654804"/>
                <a:gd name="connsiteX30" fmla="*/ 3031363 w 3313704"/>
                <a:gd name="connsiteY30" fmla="*/ 1931924 h 465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3704" h="4654804">
                  <a:moveTo>
                    <a:pt x="3031363" y="1931924"/>
                  </a:moveTo>
                  <a:cubicBezTo>
                    <a:pt x="3016758" y="1944624"/>
                    <a:pt x="2858643" y="2090928"/>
                    <a:pt x="2621788" y="2309749"/>
                  </a:cubicBezTo>
                  <a:lnTo>
                    <a:pt x="2581275" y="2347214"/>
                  </a:lnTo>
                  <a:lnTo>
                    <a:pt x="2545461" y="2380361"/>
                  </a:lnTo>
                  <a:lnTo>
                    <a:pt x="2504948" y="2417826"/>
                  </a:lnTo>
                  <a:lnTo>
                    <a:pt x="2461768" y="2457831"/>
                  </a:lnTo>
                  <a:lnTo>
                    <a:pt x="2423668" y="2493264"/>
                  </a:lnTo>
                  <a:lnTo>
                    <a:pt x="2381123" y="2532634"/>
                  </a:lnTo>
                  <a:lnTo>
                    <a:pt x="2340737" y="2569591"/>
                  </a:lnTo>
                  <a:lnTo>
                    <a:pt x="2301240" y="2605913"/>
                  </a:lnTo>
                  <a:lnTo>
                    <a:pt x="2259076" y="2645791"/>
                  </a:lnTo>
                  <a:cubicBezTo>
                    <a:pt x="1497203" y="3349371"/>
                    <a:pt x="402590" y="4361688"/>
                    <a:pt x="85471" y="4653661"/>
                  </a:cubicBezTo>
                  <a:lnTo>
                    <a:pt x="84201" y="4654804"/>
                  </a:lnTo>
                  <a:lnTo>
                    <a:pt x="0" y="4654804"/>
                  </a:lnTo>
                  <a:lnTo>
                    <a:pt x="1270" y="4653661"/>
                  </a:lnTo>
                  <a:cubicBezTo>
                    <a:pt x="240665" y="4434078"/>
                    <a:pt x="1396365" y="3367913"/>
                    <a:pt x="2221865" y="2604135"/>
                  </a:cubicBezTo>
                  <a:lnTo>
                    <a:pt x="2264029" y="2565146"/>
                  </a:lnTo>
                  <a:lnTo>
                    <a:pt x="2303399" y="2528697"/>
                  </a:lnTo>
                  <a:lnTo>
                    <a:pt x="2343404" y="2491613"/>
                  </a:lnTo>
                  <a:lnTo>
                    <a:pt x="2385822" y="2452243"/>
                  </a:lnTo>
                  <a:lnTo>
                    <a:pt x="2423922" y="2416810"/>
                  </a:lnTo>
                  <a:lnTo>
                    <a:pt x="2466975" y="2376805"/>
                  </a:lnTo>
                  <a:lnTo>
                    <a:pt x="2507488" y="2339340"/>
                  </a:lnTo>
                  <a:lnTo>
                    <a:pt x="2543175" y="2306066"/>
                  </a:lnTo>
                  <a:lnTo>
                    <a:pt x="2583688" y="2268601"/>
                  </a:lnTo>
                  <a:cubicBezTo>
                    <a:pt x="2868930" y="2003679"/>
                    <a:pt x="3063240" y="1821942"/>
                    <a:pt x="3077718" y="1805178"/>
                  </a:cubicBezTo>
                  <a:cubicBezTo>
                    <a:pt x="3316605" y="1528318"/>
                    <a:pt x="3320796" y="1150620"/>
                    <a:pt x="3082798" y="871982"/>
                  </a:cubicBezTo>
                  <a:cubicBezTo>
                    <a:pt x="2982468" y="754761"/>
                    <a:pt x="2583561" y="334899"/>
                    <a:pt x="2298446" y="35814"/>
                  </a:cubicBezTo>
                  <a:lnTo>
                    <a:pt x="2337816" y="0"/>
                  </a:lnTo>
                  <a:cubicBezTo>
                    <a:pt x="2615819" y="291211"/>
                    <a:pt x="3003931" y="699770"/>
                    <a:pt x="3120009" y="831596"/>
                  </a:cubicBezTo>
                  <a:cubicBezTo>
                    <a:pt x="3395599" y="1144651"/>
                    <a:pt x="3386709" y="1613662"/>
                    <a:pt x="3031363" y="1931924"/>
                  </a:cubicBezTo>
                  <a:close/>
                </a:path>
              </a:pathLst>
            </a:custGeom>
            <a:solidFill>
              <a:schemeClr val="accent2"/>
            </a:solidFill>
            <a:ln w="12687" cap="flat">
              <a:noFill/>
              <a:prstDash val="solid"/>
              <a:miter/>
            </a:ln>
          </p:spPr>
          <p:txBody>
            <a:bodyPr rtlCol="0" anchor="ctr"/>
            <a:lstStyle/>
            <a:p>
              <a:endParaRPr lang="en-US" sz="1770"/>
            </a:p>
          </p:txBody>
        </p:sp>
        <p:sp>
          <p:nvSpPr>
            <p:cNvPr id="150" name="Freeform: Shape 149">
              <a:extLst>
                <a:ext uri="{FF2B5EF4-FFF2-40B4-BE49-F238E27FC236}">
                  <a16:creationId xmlns="" xmlns:a16="http://schemas.microsoft.com/office/drawing/2014/main" id="{E74D7B65-564E-4591-A32D-1A55F945A2BE}"/>
                </a:ext>
              </a:extLst>
            </p:cNvPr>
            <p:cNvSpPr/>
            <p:nvPr/>
          </p:nvSpPr>
          <p:spPr>
            <a:xfrm>
              <a:off x="0" y="3190494"/>
              <a:ext cx="3230699" cy="4506467"/>
            </a:xfrm>
            <a:custGeom>
              <a:avLst/>
              <a:gdLst>
                <a:gd name="connsiteX0" fmla="*/ 2988310 w 3230699"/>
                <a:gd name="connsiteY0" fmla="*/ 1781048 h 4506467"/>
                <a:gd name="connsiteX1" fmla="*/ 2573020 w 3230699"/>
                <a:gd name="connsiteY1" fmla="*/ 2159000 h 4506467"/>
                <a:gd name="connsiteX2" fmla="*/ 2532253 w 3230699"/>
                <a:gd name="connsiteY2" fmla="*/ 2196211 h 4506467"/>
                <a:gd name="connsiteX3" fmla="*/ 2496185 w 3230699"/>
                <a:gd name="connsiteY3" fmla="*/ 2229104 h 4506467"/>
                <a:gd name="connsiteX4" fmla="*/ 2455418 w 3230699"/>
                <a:gd name="connsiteY4" fmla="*/ 2266315 h 4506467"/>
                <a:gd name="connsiteX5" fmla="*/ 2412111 w 3230699"/>
                <a:gd name="connsiteY5" fmla="*/ 2305812 h 4506467"/>
                <a:gd name="connsiteX6" fmla="*/ 2374011 w 3230699"/>
                <a:gd name="connsiteY6" fmla="*/ 2340991 h 4506467"/>
                <a:gd name="connsiteX7" fmla="*/ 2331339 w 3230699"/>
                <a:gd name="connsiteY7" fmla="*/ 2379980 h 4506467"/>
                <a:gd name="connsiteX8" fmla="*/ 2291080 w 3230699"/>
                <a:gd name="connsiteY8" fmla="*/ 2416683 h 4506467"/>
                <a:gd name="connsiteX9" fmla="*/ 2251583 w 3230699"/>
                <a:gd name="connsiteY9" fmla="*/ 2452751 h 4506467"/>
                <a:gd name="connsiteX10" fmla="*/ 2209165 w 3230699"/>
                <a:gd name="connsiteY10" fmla="*/ 2490851 h 4506467"/>
                <a:gd name="connsiteX11" fmla="*/ 0 w 3230699"/>
                <a:gd name="connsiteY11" fmla="*/ 4506468 h 4506467"/>
                <a:gd name="connsiteX12" fmla="*/ 0 w 3230699"/>
                <a:gd name="connsiteY12" fmla="*/ 4436238 h 4506467"/>
                <a:gd name="connsiteX13" fmla="*/ 2172335 w 3230699"/>
                <a:gd name="connsiteY13" fmla="*/ 2452116 h 4506467"/>
                <a:gd name="connsiteX14" fmla="*/ 2214753 w 3230699"/>
                <a:gd name="connsiteY14" fmla="*/ 2413381 h 4506467"/>
                <a:gd name="connsiteX15" fmla="*/ 2254250 w 3230699"/>
                <a:gd name="connsiteY15" fmla="*/ 2377313 h 4506467"/>
                <a:gd name="connsiteX16" fmla="*/ 2294509 w 3230699"/>
                <a:gd name="connsiteY16" fmla="*/ 2340610 h 4506467"/>
                <a:gd name="connsiteX17" fmla="*/ 2337054 w 3230699"/>
                <a:gd name="connsiteY17" fmla="*/ 2301621 h 4506467"/>
                <a:gd name="connsiteX18" fmla="*/ 2375154 w 3230699"/>
                <a:gd name="connsiteY18" fmla="*/ 2266442 h 4506467"/>
                <a:gd name="connsiteX19" fmla="*/ 2418207 w 3230699"/>
                <a:gd name="connsiteY19" fmla="*/ 2227072 h 4506467"/>
                <a:gd name="connsiteX20" fmla="*/ 2459101 w 3230699"/>
                <a:gd name="connsiteY20" fmla="*/ 2189734 h 4506467"/>
                <a:gd name="connsiteX21" fmla="*/ 2495169 w 3230699"/>
                <a:gd name="connsiteY21" fmla="*/ 2156714 h 4506467"/>
                <a:gd name="connsiteX22" fmla="*/ 2535809 w 3230699"/>
                <a:gd name="connsiteY22" fmla="*/ 2119503 h 4506467"/>
                <a:gd name="connsiteX23" fmla="*/ 2975864 w 3230699"/>
                <a:gd name="connsiteY23" fmla="*/ 1716405 h 4506467"/>
                <a:gd name="connsiteX24" fmla="*/ 2999359 w 3230699"/>
                <a:gd name="connsiteY24" fmla="*/ 834517 h 4506467"/>
                <a:gd name="connsiteX25" fmla="*/ 2246630 w 3230699"/>
                <a:gd name="connsiteY25" fmla="*/ 35560 h 4506467"/>
                <a:gd name="connsiteX26" fmla="*/ 2285746 w 3230699"/>
                <a:gd name="connsiteY26" fmla="*/ 0 h 4506467"/>
                <a:gd name="connsiteX27" fmla="*/ 2973959 w 3230699"/>
                <a:gd name="connsiteY27" fmla="*/ 729615 h 4506467"/>
                <a:gd name="connsiteX28" fmla="*/ 3135884 w 3230699"/>
                <a:gd name="connsiteY28" fmla="*/ 928116 h 4506467"/>
                <a:gd name="connsiteX29" fmla="*/ 2988310 w 3230699"/>
                <a:gd name="connsiteY29" fmla="*/ 1781048 h 450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30699" h="4506467">
                  <a:moveTo>
                    <a:pt x="2988310" y="1781048"/>
                  </a:moveTo>
                  <a:cubicBezTo>
                    <a:pt x="2973451" y="1793748"/>
                    <a:pt x="2813939" y="1939417"/>
                    <a:pt x="2573020" y="2159000"/>
                  </a:cubicBezTo>
                  <a:cubicBezTo>
                    <a:pt x="2560320" y="2171700"/>
                    <a:pt x="2546096" y="2183638"/>
                    <a:pt x="2532253" y="2196211"/>
                  </a:cubicBezTo>
                  <a:cubicBezTo>
                    <a:pt x="2520442" y="2207006"/>
                    <a:pt x="2508504" y="2218055"/>
                    <a:pt x="2496185" y="2229104"/>
                  </a:cubicBezTo>
                  <a:lnTo>
                    <a:pt x="2455418" y="2266315"/>
                  </a:lnTo>
                  <a:lnTo>
                    <a:pt x="2412111" y="2305812"/>
                  </a:lnTo>
                  <a:lnTo>
                    <a:pt x="2374011" y="2340991"/>
                  </a:lnTo>
                  <a:lnTo>
                    <a:pt x="2331339" y="2379980"/>
                  </a:lnTo>
                  <a:lnTo>
                    <a:pt x="2291080" y="2416683"/>
                  </a:lnTo>
                  <a:lnTo>
                    <a:pt x="2251583" y="2452751"/>
                  </a:lnTo>
                  <a:lnTo>
                    <a:pt x="2209165" y="2490851"/>
                  </a:lnTo>
                  <a:cubicBezTo>
                    <a:pt x="1490218" y="3146806"/>
                    <a:pt x="467614" y="4080383"/>
                    <a:pt x="0" y="4506468"/>
                  </a:cubicBezTo>
                  <a:lnTo>
                    <a:pt x="0" y="4436238"/>
                  </a:lnTo>
                  <a:cubicBezTo>
                    <a:pt x="481584" y="3997706"/>
                    <a:pt x="1466977" y="3097022"/>
                    <a:pt x="2172335" y="2452116"/>
                  </a:cubicBezTo>
                  <a:cubicBezTo>
                    <a:pt x="2186648" y="2439162"/>
                    <a:pt x="2200783" y="2426246"/>
                    <a:pt x="2214753" y="2413381"/>
                  </a:cubicBezTo>
                  <a:lnTo>
                    <a:pt x="2254250" y="2377313"/>
                  </a:lnTo>
                  <a:lnTo>
                    <a:pt x="2294509" y="2340610"/>
                  </a:lnTo>
                  <a:lnTo>
                    <a:pt x="2337054" y="2301621"/>
                  </a:lnTo>
                  <a:lnTo>
                    <a:pt x="2375154" y="2266442"/>
                  </a:lnTo>
                  <a:lnTo>
                    <a:pt x="2418207" y="2227072"/>
                  </a:lnTo>
                  <a:lnTo>
                    <a:pt x="2459101" y="2189734"/>
                  </a:lnTo>
                  <a:cubicBezTo>
                    <a:pt x="2471801" y="2178558"/>
                    <a:pt x="2483231" y="2167509"/>
                    <a:pt x="2495169" y="2156714"/>
                  </a:cubicBezTo>
                  <a:lnTo>
                    <a:pt x="2535809" y="2119503"/>
                  </a:lnTo>
                  <a:cubicBezTo>
                    <a:pt x="2789809" y="1887474"/>
                    <a:pt x="2959100" y="1732153"/>
                    <a:pt x="2975864" y="1716405"/>
                  </a:cubicBezTo>
                  <a:cubicBezTo>
                    <a:pt x="3235960" y="1471803"/>
                    <a:pt x="3242564" y="1098423"/>
                    <a:pt x="2999359" y="834517"/>
                  </a:cubicBezTo>
                  <a:cubicBezTo>
                    <a:pt x="2901315" y="728345"/>
                    <a:pt x="2523871" y="328803"/>
                    <a:pt x="2246630" y="35560"/>
                  </a:cubicBezTo>
                  <a:lnTo>
                    <a:pt x="2285746" y="0"/>
                  </a:lnTo>
                  <a:cubicBezTo>
                    <a:pt x="2524760" y="252476"/>
                    <a:pt x="2842895" y="588899"/>
                    <a:pt x="2973959" y="729615"/>
                  </a:cubicBezTo>
                  <a:cubicBezTo>
                    <a:pt x="3032379" y="792226"/>
                    <a:pt x="3093974" y="855345"/>
                    <a:pt x="3135884" y="928116"/>
                  </a:cubicBezTo>
                  <a:cubicBezTo>
                    <a:pt x="3304794" y="1219835"/>
                    <a:pt x="3243453" y="1556512"/>
                    <a:pt x="2988310" y="1781048"/>
                  </a:cubicBezTo>
                  <a:close/>
                </a:path>
              </a:pathLst>
            </a:custGeom>
            <a:solidFill>
              <a:schemeClr val="accent2"/>
            </a:solidFill>
            <a:ln w="12687" cap="flat">
              <a:noFill/>
              <a:prstDash val="solid"/>
              <a:miter/>
            </a:ln>
          </p:spPr>
          <p:txBody>
            <a:bodyPr rtlCol="0" anchor="ctr"/>
            <a:lstStyle/>
            <a:p>
              <a:endParaRPr lang="en-US" sz="1770"/>
            </a:p>
          </p:txBody>
        </p:sp>
        <p:sp>
          <p:nvSpPr>
            <p:cNvPr id="151" name="Freeform: Shape 150">
              <a:extLst>
                <a:ext uri="{FF2B5EF4-FFF2-40B4-BE49-F238E27FC236}">
                  <a16:creationId xmlns="" xmlns:a16="http://schemas.microsoft.com/office/drawing/2014/main" id="{D002A94C-7152-48D2-991E-B78B57D02331}"/>
                </a:ext>
              </a:extLst>
            </p:cNvPr>
            <p:cNvSpPr/>
            <p:nvPr/>
          </p:nvSpPr>
          <p:spPr>
            <a:xfrm>
              <a:off x="87824" y="0"/>
              <a:ext cx="1808793" cy="2968625"/>
            </a:xfrm>
            <a:custGeom>
              <a:avLst/>
              <a:gdLst>
                <a:gd name="connsiteX0" fmla="*/ 1808794 w 1808793"/>
                <a:gd name="connsiteY0" fmla="*/ 2933700 h 2968625"/>
                <a:gd name="connsiteX1" fmla="*/ 1769678 w 1808793"/>
                <a:gd name="connsiteY1" fmla="*/ 2968625 h 2968625"/>
                <a:gd name="connsiteX2" fmla="*/ 237677 w 1808793"/>
                <a:gd name="connsiteY2" fmla="*/ 1341755 h 2968625"/>
                <a:gd name="connsiteX3" fmla="*/ 4759 w 1808793"/>
                <a:gd name="connsiteY3" fmla="*/ 701929 h 2968625"/>
                <a:gd name="connsiteX4" fmla="*/ 246059 w 1808793"/>
                <a:gd name="connsiteY4" fmla="*/ 224917 h 2968625"/>
                <a:gd name="connsiteX5" fmla="*/ 477834 w 1808793"/>
                <a:gd name="connsiteY5" fmla="*/ 16383 h 2968625"/>
                <a:gd name="connsiteX6" fmla="*/ 495233 w 1808793"/>
                <a:gd name="connsiteY6" fmla="*/ 1270 h 2968625"/>
                <a:gd name="connsiteX7" fmla="*/ 496376 w 1808793"/>
                <a:gd name="connsiteY7" fmla="*/ 0 h 2968625"/>
                <a:gd name="connsiteX8" fmla="*/ 578164 w 1808793"/>
                <a:gd name="connsiteY8" fmla="*/ 0 h 2968625"/>
                <a:gd name="connsiteX9" fmla="*/ 576767 w 1808793"/>
                <a:gd name="connsiteY9" fmla="*/ 1270 h 2968625"/>
                <a:gd name="connsiteX10" fmla="*/ 419160 w 1808793"/>
                <a:gd name="connsiteY10" fmla="*/ 141732 h 2968625"/>
                <a:gd name="connsiteX11" fmla="*/ 194751 w 1808793"/>
                <a:gd name="connsiteY11" fmla="*/ 361823 h 2968625"/>
                <a:gd name="connsiteX12" fmla="*/ 253806 w 1808793"/>
                <a:gd name="connsiteY12" fmla="*/ 1279144 h 2968625"/>
                <a:gd name="connsiteX13" fmla="*/ 1808794 w 1808793"/>
                <a:gd name="connsiteY13" fmla="*/ 293370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793" h="2968625">
                  <a:moveTo>
                    <a:pt x="1808794" y="2933700"/>
                  </a:moveTo>
                  <a:lnTo>
                    <a:pt x="1769678" y="2968625"/>
                  </a:lnTo>
                  <a:cubicBezTo>
                    <a:pt x="1703257" y="2896489"/>
                    <a:pt x="728278" y="1859280"/>
                    <a:pt x="237677" y="1341755"/>
                  </a:cubicBezTo>
                  <a:cubicBezTo>
                    <a:pt x="64576" y="1159383"/>
                    <a:pt x="-21911" y="949325"/>
                    <a:pt x="4759" y="701929"/>
                  </a:cubicBezTo>
                  <a:cubicBezTo>
                    <a:pt x="24952" y="515493"/>
                    <a:pt x="100009" y="352679"/>
                    <a:pt x="246059" y="224917"/>
                  </a:cubicBezTo>
                  <a:cubicBezTo>
                    <a:pt x="324418" y="156591"/>
                    <a:pt x="400237" y="85217"/>
                    <a:pt x="477834" y="16383"/>
                  </a:cubicBezTo>
                  <a:lnTo>
                    <a:pt x="495233" y="1270"/>
                  </a:lnTo>
                  <a:lnTo>
                    <a:pt x="496376" y="0"/>
                  </a:lnTo>
                  <a:lnTo>
                    <a:pt x="578164" y="0"/>
                  </a:lnTo>
                  <a:cubicBezTo>
                    <a:pt x="577639" y="354"/>
                    <a:pt x="577169" y="782"/>
                    <a:pt x="576767" y="1270"/>
                  </a:cubicBezTo>
                  <a:cubicBezTo>
                    <a:pt x="524274" y="48006"/>
                    <a:pt x="471738" y="94827"/>
                    <a:pt x="419160" y="141732"/>
                  </a:cubicBezTo>
                  <a:cubicBezTo>
                    <a:pt x="340801" y="211582"/>
                    <a:pt x="257235" y="279400"/>
                    <a:pt x="194751" y="361823"/>
                  </a:cubicBezTo>
                  <a:cubicBezTo>
                    <a:pt x="-15561" y="638683"/>
                    <a:pt x="12887" y="1023366"/>
                    <a:pt x="253806" y="1279144"/>
                  </a:cubicBezTo>
                  <a:cubicBezTo>
                    <a:pt x="667953" y="1718818"/>
                    <a:pt x="1690176" y="2805557"/>
                    <a:pt x="1808794" y="2933700"/>
                  </a:cubicBezTo>
                  <a:close/>
                </a:path>
              </a:pathLst>
            </a:custGeom>
            <a:solidFill>
              <a:schemeClr val="accent2"/>
            </a:solidFill>
            <a:ln w="12687" cap="flat">
              <a:noFill/>
              <a:prstDash val="solid"/>
              <a:miter/>
            </a:ln>
          </p:spPr>
          <p:txBody>
            <a:bodyPr rtlCol="0" anchor="ctr"/>
            <a:lstStyle/>
            <a:p>
              <a:endParaRPr lang="en-US" sz="1770"/>
            </a:p>
          </p:txBody>
        </p:sp>
        <p:sp>
          <p:nvSpPr>
            <p:cNvPr id="152" name="Freeform: Shape 151">
              <a:extLst>
                <a:ext uri="{FF2B5EF4-FFF2-40B4-BE49-F238E27FC236}">
                  <a16:creationId xmlns="" xmlns:a16="http://schemas.microsoft.com/office/drawing/2014/main" id="{EAF735D1-2AC8-4BF7-8C87-374B0612F0E0}"/>
                </a:ext>
              </a:extLst>
            </p:cNvPr>
            <p:cNvSpPr/>
            <p:nvPr/>
          </p:nvSpPr>
          <p:spPr>
            <a:xfrm>
              <a:off x="409443" y="-380"/>
              <a:ext cx="1725553" cy="2759582"/>
            </a:xfrm>
            <a:custGeom>
              <a:avLst/>
              <a:gdLst>
                <a:gd name="connsiteX0" fmla="*/ 1725554 w 1725553"/>
                <a:gd name="connsiteY0" fmla="*/ 2721483 h 2759582"/>
                <a:gd name="connsiteX1" fmla="*/ 1683643 w 1725553"/>
                <a:gd name="connsiteY1" fmla="*/ 2759583 h 2759582"/>
                <a:gd name="connsiteX2" fmla="*/ 762385 w 1725553"/>
                <a:gd name="connsiteY2" fmla="*/ 1778508 h 2759582"/>
                <a:gd name="connsiteX3" fmla="*/ 123956 w 1725553"/>
                <a:gd name="connsiteY3" fmla="*/ 1099566 h 2759582"/>
                <a:gd name="connsiteX4" fmla="*/ 161294 w 1725553"/>
                <a:gd name="connsiteY4" fmla="*/ 434086 h 2759582"/>
                <a:gd name="connsiteX5" fmla="*/ 562360 w 1725553"/>
                <a:gd name="connsiteY5" fmla="*/ 77470 h 2759582"/>
                <a:gd name="connsiteX6" fmla="*/ 647831 w 1725553"/>
                <a:gd name="connsiteY6" fmla="*/ 1270 h 2759582"/>
                <a:gd name="connsiteX7" fmla="*/ 649228 w 1725553"/>
                <a:gd name="connsiteY7" fmla="*/ 0 h 2759582"/>
                <a:gd name="connsiteX8" fmla="*/ 729620 w 1725553"/>
                <a:gd name="connsiteY8" fmla="*/ 0 h 2759582"/>
                <a:gd name="connsiteX9" fmla="*/ 728095 w 1725553"/>
                <a:gd name="connsiteY9" fmla="*/ 1270 h 2759582"/>
                <a:gd name="connsiteX10" fmla="*/ 202823 w 1725553"/>
                <a:gd name="connsiteY10" fmla="*/ 468630 h 2759582"/>
                <a:gd name="connsiteX11" fmla="*/ 179455 w 1725553"/>
                <a:gd name="connsiteY11" fmla="*/ 1082294 h 2759582"/>
                <a:gd name="connsiteX12" fmla="*/ 691900 w 1725553"/>
                <a:gd name="connsiteY12" fmla="*/ 1625981 h 2759582"/>
                <a:gd name="connsiteX13" fmla="*/ 693297 w 1725553"/>
                <a:gd name="connsiteY13" fmla="*/ 1627378 h 275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25553" h="2759582">
                  <a:moveTo>
                    <a:pt x="1725554" y="2721483"/>
                  </a:moveTo>
                  <a:lnTo>
                    <a:pt x="1683643" y="2759583"/>
                  </a:lnTo>
                  <a:cubicBezTo>
                    <a:pt x="1674499" y="2748661"/>
                    <a:pt x="1061343" y="2096389"/>
                    <a:pt x="762385" y="1778508"/>
                  </a:cubicBezTo>
                  <a:cubicBezTo>
                    <a:pt x="549534" y="1552029"/>
                    <a:pt x="336723" y="1325715"/>
                    <a:pt x="123956" y="1099566"/>
                  </a:cubicBezTo>
                  <a:cubicBezTo>
                    <a:pt x="-64258" y="898906"/>
                    <a:pt x="-27174" y="590169"/>
                    <a:pt x="161294" y="434086"/>
                  </a:cubicBezTo>
                  <a:cubicBezTo>
                    <a:pt x="299089" y="319786"/>
                    <a:pt x="427994" y="196342"/>
                    <a:pt x="562360" y="77470"/>
                  </a:cubicBezTo>
                  <a:lnTo>
                    <a:pt x="647831" y="1270"/>
                  </a:lnTo>
                  <a:lnTo>
                    <a:pt x="649228" y="0"/>
                  </a:lnTo>
                  <a:lnTo>
                    <a:pt x="729620" y="0"/>
                  </a:lnTo>
                  <a:lnTo>
                    <a:pt x="728095" y="1270"/>
                  </a:lnTo>
                  <a:cubicBezTo>
                    <a:pt x="552750" y="156972"/>
                    <a:pt x="377661" y="312759"/>
                    <a:pt x="202823" y="468630"/>
                  </a:cubicBezTo>
                  <a:cubicBezTo>
                    <a:pt x="10545" y="640080"/>
                    <a:pt x="2925" y="895096"/>
                    <a:pt x="179455" y="1082294"/>
                  </a:cubicBezTo>
                  <a:lnTo>
                    <a:pt x="691900" y="1625981"/>
                  </a:lnTo>
                  <a:lnTo>
                    <a:pt x="693297" y="1627378"/>
                  </a:lnTo>
                  <a:close/>
                </a:path>
              </a:pathLst>
            </a:custGeom>
            <a:solidFill>
              <a:schemeClr val="accent2"/>
            </a:solidFill>
            <a:ln w="12687" cap="flat">
              <a:noFill/>
              <a:prstDash val="solid"/>
              <a:miter/>
            </a:ln>
          </p:spPr>
          <p:txBody>
            <a:bodyPr rtlCol="0" anchor="ctr"/>
            <a:lstStyle/>
            <a:p>
              <a:endParaRPr lang="en-US" sz="1770" dirty="0"/>
            </a:p>
          </p:txBody>
        </p:sp>
        <p:sp>
          <p:nvSpPr>
            <p:cNvPr id="153" name="Freeform: Shape 152">
              <a:extLst>
                <a:ext uri="{FF2B5EF4-FFF2-40B4-BE49-F238E27FC236}">
                  <a16:creationId xmlns="" xmlns:a16="http://schemas.microsoft.com/office/drawing/2014/main" id="{7B545EC0-8D20-40EA-AC0F-CF4D8828D083}"/>
                </a:ext>
              </a:extLst>
            </p:cNvPr>
            <p:cNvSpPr/>
            <p:nvPr/>
          </p:nvSpPr>
          <p:spPr>
            <a:xfrm>
              <a:off x="301892" y="0"/>
              <a:ext cx="1752713" cy="2833877"/>
            </a:xfrm>
            <a:custGeom>
              <a:avLst/>
              <a:gdLst>
                <a:gd name="connsiteX0" fmla="*/ 1706613 w 1752713"/>
                <a:gd name="connsiteY0" fmla="*/ 2833878 h 2833877"/>
                <a:gd name="connsiteX1" fmla="*/ 1712836 w 1752713"/>
                <a:gd name="connsiteY1" fmla="*/ 2827909 h 2833877"/>
                <a:gd name="connsiteX2" fmla="*/ 529831 w 1752713"/>
                <a:gd name="connsiteY2" fmla="*/ 1569466 h 2833877"/>
                <a:gd name="connsiteX3" fmla="*/ 124955 w 1752713"/>
                <a:gd name="connsiteY3" fmla="*/ 1133729 h 2833877"/>
                <a:gd name="connsiteX4" fmla="*/ 187058 w 1752713"/>
                <a:gd name="connsiteY4" fmla="*/ 365887 h 2833877"/>
                <a:gd name="connsiteX5" fmla="*/ 601586 w 1752713"/>
                <a:gd name="connsiteY5" fmla="*/ 1270 h 2833877"/>
                <a:gd name="connsiteX6" fmla="*/ 602983 w 1752713"/>
                <a:gd name="connsiteY6" fmla="*/ 0 h 2833877"/>
                <a:gd name="connsiteX7" fmla="*/ 679183 w 1752713"/>
                <a:gd name="connsiteY7" fmla="*/ 0 h 2833877"/>
                <a:gd name="connsiteX8" fmla="*/ 677786 w 1752713"/>
                <a:gd name="connsiteY8" fmla="*/ 1270 h 2833877"/>
                <a:gd name="connsiteX9" fmla="*/ 440931 w 1752713"/>
                <a:gd name="connsiteY9" fmla="*/ 211963 h 2833877"/>
                <a:gd name="connsiteX10" fmla="*/ 177533 w 1752713"/>
                <a:gd name="connsiteY10" fmla="*/ 453263 h 2833877"/>
                <a:gd name="connsiteX11" fmla="*/ 202933 w 1752713"/>
                <a:gd name="connsiteY11" fmla="*/ 1145540 h 2833877"/>
                <a:gd name="connsiteX12" fmla="*/ 1507858 w 1752713"/>
                <a:gd name="connsiteY12" fmla="*/ 2529840 h 2833877"/>
                <a:gd name="connsiteX13" fmla="*/ 1752714 w 1752713"/>
                <a:gd name="connsiteY13" fmla="*/ 2792857 h 283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2713" h="2833877">
                  <a:moveTo>
                    <a:pt x="1706613" y="2833878"/>
                  </a:moveTo>
                  <a:lnTo>
                    <a:pt x="1712836" y="2827909"/>
                  </a:lnTo>
                  <a:cubicBezTo>
                    <a:pt x="1700771" y="2814066"/>
                    <a:pt x="913879" y="1977644"/>
                    <a:pt x="529831" y="1569466"/>
                  </a:cubicBezTo>
                  <a:cubicBezTo>
                    <a:pt x="393941" y="1425067"/>
                    <a:pt x="253860" y="1283843"/>
                    <a:pt x="124955" y="1133729"/>
                  </a:cubicBezTo>
                  <a:cubicBezTo>
                    <a:pt x="-79515" y="895604"/>
                    <a:pt x="-14745" y="539877"/>
                    <a:pt x="187058" y="365887"/>
                  </a:cubicBezTo>
                  <a:cubicBezTo>
                    <a:pt x="326758" y="245660"/>
                    <a:pt x="464934" y="124121"/>
                    <a:pt x="601586" y="1270"/>
                  </a:cubicBezTo>
                  <a:lnTo>
                    <a:pt x="602983" y="0"/>
                  </a:lnTo>
                  <a:lnTo>
                    <a:pt x="679183" y="0"/>
                  </a:lnTo>
                  <a:lnTo>
                    <a:pt x="677786" y="1270"/>
                  </a:lnTo>
                  <a:lnTo>
                    <a:pt x="440931" y="211963"/>
                  </a:lnTo>
                  <a:cubicBezTo>
                    <a:pt x="352031" y="291084"/>
                    <a:pt x="257289" y="366014"/>
                    <a:pt x="177533" y="453263"/>
                  </a:cubicBezTo>
                  <a:cubicBezTo>
                    <a:pt x="749" y="647192"/>
                    <a:pt x="17005" y="948563"/>
                    <a:pt x="202933" y="1145540"/>
                  </a:cubicBezTo>
                  <a:cubicBezTo>
                    <a:pt x="638712" y="1606296"/>
                    <a:pt x="1073683" y="2067725"/>
                    <a:pt x="1507858" y="2529840"/>
                  </a:cubicBezTo>
                  <a:cubicBezTo>
                    <a:pt x="1589392" y="2616200"/>
                    <a:pt x="1669783" y="2703576"/>
                    <a:pt x="1752714" y="2792857"/>
                  </a:cubicBezTo>
                  <a:close/>
                </a:path>
              </a:pathLst>
            </a:custGeom>
            <a:solidFill>
              <a:schemeClr val="accent2"/>
            </a:solidFill>
            <a:ln w="12687" cap="flat">
              <a:noFill/>
              <a:prstDash val="solid"/>
              <a:miter/>
            </a:ln>
          </p:spPr>
          <p:txBody>
            <a:bodyPr rtlCol="0" anchor="ctr"/>
            <a:lstStyle/>
            <a:p>
              <a:endParaRPr lang="en-US" sz="1770"/>
            </a:p>
          </p:txBody>
        </p:sp>
        <p:sp>
          <p:nvSpPr>
            <p:cNvPr id="154" name="Freeform: Shape 153">
              <a:extLst>
                <a:ext uri="{FF2B5EF4-FFF2-40B4-BE49-F238E27FC236}">
                  <a16:creationId xmlns="" xmlns:a16="http://schemas.microsoft.com/office/drawing/2014/main" id="{3D3B2AE8-4131-4BF3-AF9C-6089447BF268}"/>
                </a:ext>
              </a:extLst>
            </p:cNvPr>
            <p:cNvSpPr/>
            <p:nvPr/>
          </p:nvSpPr>
          <p:spPr>
            <a:xfrm>
              <a:off x="195007" y="0"/>
              <a:ext cx="1779461" cy="2899155"/>
            </a:xfrm>
            <a:custGeom>
              <a:avLst/>
              <a:gdLst>
                <a:gd name="connsiteX0" fmla="*/ 1779462 w 1779461"/>
                <a:gd name="connsiteY0" fmla="*/ 2864231 h 2899155"/>
                <a:gd name="connsiteX1" fmla="*/ 1740346 w 1779461"/>
                <a:gd name="connsiteY1" fmla="*/ 2899156 h 2899155"/>
                <a:gd name="connsiteX2" fmla="*/ 276544 w 1779461"/>
                <a:gd name="connsiteY2" fmla="*/ 1342644 h 2899155"/>
                <a:gd name="connsiteX3" fmla="*/ 131256 w 1779461"/>
                <a:gd name="connsiteY3" fmla="*/ 1177544 h 2899155"/>
                <a:gd name="connsiteX4" fmla="*/ 199836 w 1779461"/>
                <a:gd name="connsiteY4" fmla="*/ 311404 h 2899155"/>
                <a:gd name="connsiteX5" fmla="*/ 545022 w 1779461"/>
                <a:gd name="connsiteY5" fmla="*/ 1270 h 2899155"/>
                <a:gd name="connsiteX6" fmla="*/ 546546 w 1779461"/>
                <a:gd name="connsiteY6" fmla="*/ 0 h 2899155"/>
                <a:gd name="connsiteX7" fmla="*/ 629223 w 1779461"/>
                <a:gd name="connsiteY7" fmla="*/ 0 h 2899155"/>
                <a:gd name="connsiteX8" fmla="*/ 627826 w 1779461"/>
                <a:gd name="connsiteY8" fmla="*/ 1270 h 2899155"/>
                <a:gd name="connsiteX9" fmla="*/ 405957 w 1779461"/>
                <a:gd name="connsiteY9" fmla="*/ 198374 h 2899155"/>
                <a:gd name="connsiteX10" fmla="*/ 185993 w 1779461"/>
                <a:gd name="connsiteY10" fmla="*/ 406400 h 2899155"/>
                <a:gd name="connsiteX11" fmla="*/ 203773 w 1779461"/>
                <a:gd name="connsiteY11" fmla="*/ 1181989 h 2899155"/>
                <a:gd name="connsiteX12" fmla="*/ 581217 w 1779461"/>
                <a:gd name="connsiteY12" fmla="*/ 1586484 h 2899155"/>
                <a:gd name="connsiteX13" fmla="*/ 1779462 w 1779461"/>
                <a:gd name="connsiteY13" fmla="*/ 2864231 h 289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461" h="2899155">
                  <a:moveTo>
                    <a:pt x="1779462" y="2864231"/>
                  </a:moveTo>
                  <a:lnTo>
                    <a:pt x="1740346" y="2899156"/>
                  </a:lnTo>
                  <a:cubicBezTo>
                    <a:pt x="1681926" y="2835656"/>
                    <a:pt x="744412" y="1839468"/>
                    <a:pt x="276544" y="1342644"/>
                  </a:cubicBezTo>
                  <a:cubicBezTo>
                    <a:pt x="225263" y="1290193"/>
                    <a:pt x="176768" y="1235079"/>
                    <a:pt x="131256" y="1177544"/>
                  </a:cubicBezTo>
                  <a:cubicBezTo>
                    <a:pt x="-68007" y="915797"/>
                    <a:pt x="-36638" y="526288"/>
                    <a:pt x="199836" y="311404"/>
                  </a:cubicBezTo>
                  <a:cubicBezTo>
                    <a:pt x="314305" y="207349"/>
                    <a:pt x="429367" y="103971"/>
                    <a:pt x="545022" y="1270"/>
                  </a:cubicBezTo>
                  <a:lnTo>
                    <a:pt x="546546" y="0"/>
                  </a:lnTo>
                  <a:lnTo>
                    <a:pt x="629223" y="0"/>
                  </a:lnTo>
                  <a:cubicBezTo>
                    <a:pt x="628698" y="354"/>
                    <a:pt x="628229" y="782"/>
                    <a:pt x="627826" y="1270"/>
                  </a:cubicBezTo>
                  <a:lnTo>
                    <a:pt x="405957" y="198374"/>
                  </a:lnTo>
                  <a:cubicBezTo>
                    <a:pt x="330392" y="265557"/>
                    <a:pt x="248731" y="329057"/>
                    <a:pt x="185993" y="406400"/>
                  </a:cubicBezTo>
                  <a:cubicBezTo>
                    <a:pt x="-316" y="638810"/>
                    <a:pt x="8193" y="955167"/>
                    <a:pt x="203773" y="1181989"/>
                  </a:cubicBezTo>
                  <a:cubicBezTo>
                    <a:pt x="324169" y="1321689"/>
                    <a:pt x="454725" y="1452118"/>
                    <a:pt x="581217" y="1586484"/>
                  </a:cubicBezTo>
                  <a:cubicBezTo>
                    <a:pt x="910528" y="1935988"/>
                    <a:pt x="1700849" y="2778633"/>
                    <a:pt x="1779462" y="2864231"/>
                  </a:cubicBezTo>
                  <a:close/>
                </a:path>
              </a:pathLst>
            </a:custGeom>
            <a:solidFill>
              <a:schemeClr val="accent2"/>
            </a:solidFill>
            <a:ln w="12687" cap="flat">
              <a:noFill/>
              <a:prstDash val="solid"/>
              <a:miter/>
            </a:ln>
          </p:spPr>
          <p:txBody>
            <a:bodyPr rtlCol="0" anchor="ctr"/>
            <a:lstStyle/>
            <a:p>
              <a:endParaRPr lang="en-US" sz="1770"/>
            </a:p>
          </p:txBody>
        </p:sp>
        <p:sp>
          <p:nvSpPr>
            <p:cNvPr id="155" name="Freeform: Shape 154">
              <a:extLst>
                <a:ext uri="{FF2B5EF4-FFF2-40B4-BE49-F238E27FC236}">
                  <a16:creationId xmlns="" xmlns:a16="http://schemas.microsoft.com/office/drawing/2014/main" id="{47A94F21-61E6-4951-B634-2B7086A93395}"/>
                </a:ext>
              </a:extLst>
            </p:cNvPr>
            <p:cNvSpPr/>
            <p:nvPr/>
          </p:nvSpPr>
          <p:spPr>
            <a:xfrm>
              <a:off x="2255011" y="3047745"/>
              <a:ext cx="71120" cy="68833"/>
            </a:xfrm>
            <a:custGeom>
              <a:avLst/>
              <a:gdLst>
                <a:gd name="connsiteX0" fmla="*/ 0 w 71120"/>
                <a:gd name="connsiteY0" fmla="*/ 35560 h 68833"/>
                <a:gd name="connsiteX1" fmla="*/ 31877 w 71120"/>
                <a:gd name="connsiteY1" fmla="*/ 68834 h 68833"/>
                <a:gd name="connsiteX2" fmla="*/ 71120 w 71120"/>
                <a:gd name="connsiteY2" fmla="*/ 33020 h 68833"/>
                <a:gd name="connsiteX3" fmla="*/ 39497 w 71120"/>
                <a:gd name="connsiteY3" fmla="*/ 0 h 68833"/>
              </a:gdLst>
              <a:ahLst/>
              <a:cxnLst>
                <a:cxn ang="0">
                  <a:pos x="connsiteX0" y="connsiteY0"/>
                </a:cxn>
                <a:cxn ang="0">
                  <a:pos x="connsiteX1" y="connsiteY1"/>
                </a:cxn>
                <a:cxn ang="0">
                  <a:pos x="connsiteX2" y="connsiteY2"/>
                </a:cxn>
                <a:cxn ang="0">
                  <a:pos x="connsiteX3" y="connsiteY3"/>
                </a:cxn>
              </a:cxnLst>
              <a:rect l="l" t="t" r="r" b="b"/>
              <a:pathLst>
                <a:path w="71120" h="68833">
                  <a:moveTo>
                    <a:pt x="0" y="35560"/>
                  </a:moveTo>
                  <a:lnTo>
                    <a:pt x="31877" y="68834"/>
                  </a:lnTo>
                  <a:lnTo>
                    <a:pt x="71120" y="33020"/>
                  </a:lnTo>
                  <a:lnTo>
                    <a:pt x="39497" y="0"/>
                  </a:lnTo>
                  <a:close/>
                </a:path>
              </a:pathLst>
            </a:custGeom>
            <a:solidFill>
              <a:schemeClr val="accent2"/>
            </a:solidFill>
            <a:ln w="12687" cap="flat">
              <a:noFill/>
              <a:prstDash val="solid"/>
              <a:miter/>
            </a:ln>
          </p:spPr>
          <p:txBody>
            <a:bodyPr rtlCol="0" anchor="ctr"/>
            <a:lstStyle/>
            <a:p>
              <a:endParaRPr lang="en-US" sz="1770"/>
            </a:p>
          </p:txBody>
        </p:sp>
        <p:sp>
          <p:nvSpPr>
            <p:cNvPr id="156" name="Freeform: Shape 155">
              <a:extLst>
                <a:ext uri="{FF2B5EF4-FFF2-40B4-BE49-F238E27FC236}">
                  <a16:creationId xmlns="" xmlns:a16="http://schemas.microsoft.com/office/drawing/2014/main" id="{C6656C85-65B8-4593-888D-361A9638878A}"/>
                </a:ext>
              </a:extLst>
            </p:cNvPr>
            <p:cNvSpPr/>
            <p:nvPr/>
          </p:nvSpPr>
          <p:spPr>
            <a:xfrm>
              <a:off x="2177923" y="3117595"/>
              <a:ext cx="70992" cy="69214"/>
            </a:xfrm>
            <a:custGeom>
              <a:avLst/>
              <a:gdLst>
                <a:gd name="connsiteX0" fmla="*/ 0 w 70992"/>
                <a:gd name="connsiteY0" fmla="*/ 35306 h 69214"/>
                <a:gd name="connsiteX1" fmla="*/ 32004 w 70992"/>
                <a:gd name="connsiteY1" fmla="*/ 69215 h 69214"/>
                <a:gd name="connsiteX2" fmla="*/ 70993 w 70992"/>
                <a:gd name="connsiteY2" fmla="*/ 33655 h 69214"/>
                <a:gd name="connsiteX3" fmla="*/ 39116 w 70992"/>
                <a:gd name="connsiteY3" fmla="*/ 0 h 69214"/>
              </a:gdLst>
              <a:ahLst/>
              <a:cxnLst>
                <a:cxn ang="0">
                  <a:pos x="connsiteX0" y="connsiteY0"/>
                </a:cxn>
                <a:cxn ang="0">
                  <a:pos x="connsiteX1" y="connsiteY1"/>
                </a:cxn>
                <a:cxn ang="0">
                  <a:pos x="connsiteX2" y="connsiteY2"/>
                </a:cxn>
                <a:cxn ang="0">
                  <a:pos x="connsiteX3" y="connsiteY3"/>
                </a:cxn>
              </a:cxnLst>
              <a:rect l="l" t="t" r="r" b="b"/>
              <a:pathLst>
                <a:path w="70992" h="69214">
                  <a:moveTo>
                    <a:pt x="0" y="35306"/>
                  </a:moveTo>
                  <a:lnTo>
                    <a:pt x="32004" y="69215"/>
                  </a:lnTo>
                  <a:lnTo>
                    <a:pt x="70993" y="33655"/>
                  </a:lnTo>
                  <a:cubicBezTo>
                    <a:pt x="60198" y="22098"/>
                    <a:pt x="49530" y="10922"/>
                    <a:pt x="39116" y="0"/>
                  </a:cubicBezTo>
                  <a:close/>
                </a:path>
              </a:pathLst>
            </a:custGeom>
            <a:solidFill>
              <a:schemeClr val="accent2"/>
            </a:solidFill>
            <a:ln w="12687" cap="flat">
              <a:noFill/>
              <a:prstDash val="solid"/>
              <a:miter/>
            </a:ln>
          </p:spPr>
          <p:txBody>
            <a:bodyPr rtlCol="0" anchor="ctr"/>
            <a:lstStyle/>
            <a:p>
              <a:endParaRPr lang="en-US" sz="1770"/>
            </a:p>
          </p:txBody>
        </p:sp>
        <p:sp>
          <p:nvSpPr>
            <p:cNvPr id="157" name="Freeform: Shape 156">
              <a:extLst>
                <a:ext uri="{FF2B5EF4-FFF2-40B4-BE49-F238E27FC236}">
                  <a16:creationId xmlns="" xmlns:a16="http://schemas.microsoft.com/office/drawing/2014/main" id="{8C151FDA-B32E-486D-9B8D-1E781F69F330}"/>
                </a:ext>
              </a:extLst>
            </p:cNvPr>
            <p:cNvSpPr/>
            <p:nvPr/>
          </p:nvSpPr>
          <p:spPr>
            <a:xfrm>
              <a:off x="2022094" y="3259963"/>
              <a:ext cx="69723" cy="68198"/>
            </a:xfrm>
            <a:custGeom>
              <a:avLst/>
              <a:gdLst>
                <a:gd name="connsiteX0" fmla="*/ 0 w 69723"/>
                <a:gd name="connsiteY0" fmla="*/ 33401 h 68198"/>
                <a:gd name="connsiteX1" fmla="*/ 32893 w 69723"/>
                <a:gd name="connsiteY1" fmla="*/ 68199 h 68198"/>
                <a:gd name="connsiteX2" fmla="*/ 69723 w 69723"/>
                <a:gd name="connsiteY2" fmla="*/ 34544 h 68198"/>
                <a:gd name="connsiteX3" fmla="*/ 36957 w 69723"/>
                <a:gd name="connsiteY3" fmla="*/ 0 h 68198"/>
              </a:gdLst>
              <a:ahLst/>
              <a:cxnLst>
                <a:cxn ang="0">
                  <a:pos x="connsiteX0" y="connsiteY0"/>
                </a:cxn>
                <a:cxn ang="0">
                  <a:pos x="connsiteX1" y="connsiteY1"/>
                </a:cxn>
                <a:cxn ang="0">
                  <a:pos x="connsiteX2" y="connsiteY2"/>
                </a:cxn>
                <a:cxn ang="0">
                  <a:pos x="connsiteX3" y="connsiteY3"/>
                </a:cxn>
              </a:cxnLst>
              <a:rect l="l" t="t" r="r" b="b"/>
              <a:pathLst>
                <a:path w="69723" h="68198">
                  <a:moveTo>
                    <a:pt x="0" y="33401"/>
                  </a:moveTo>
                  <a:lnTo>
                    <a:pt x="32893" y="68199"/>
                  </a:lnTo>
                  <a:lnTo>
                    <a:pt x="69723" y="34544"/>
                  </a:lnTo>
                  <a:lnTo>
                    <a:pt x="36957" y="0"/>
                  </a:lnTo>
                  <a:close/>
                </a:path>
              </a:pathLst>
            </a:custGeom>
            <a:solidFill>
              <a:schemeClr val="accent2"/>
            </a:solidFill>
            <a:ln w="12687" cap="flat">
              <a:noFill/>
              <a:prstDash val="solid"/>
              <a:miter/>
            </a:ln>
          </p:spPr>
          <p:txBody>
            <a:bodyPr rtlCol="0" anchor="ctr"/>
            <a:lstStyle/>
            <a:p>
              <a:endParaRPr lang="en-US" sz="1770"/>
            </a:p>
          </p:txBody>
        </p:sp>
        <p:sp>
          <p:nvSpPr>
            <p:cNvPr id="158" name="Freeform: Shape 157">
              <a:extLst>
                <a:ext uri="{FF2B5EF4-FFF2-40B4-BE49-F238E27FC236}">
                  <a16:creationId xmlns="" xmlns:a16="http://schemas.microsoft.com/office/drawing/2014/main" id="{525FD998-7B47-41C5-937F-25E88377F767}"/>
                </a:ext>
              </a:extLst>
            </p:cNvPr>
            <p:cNvSpPr/>
            <p:nvPr/>
          </p:nvSpPr>
          <p:spPr>
            <a:xfrm>
              <a:off x="1958085" y="3040379"/>
              <a:ext cx="69215" cy="66929"/>
            </a:xfrm>
            <a:custGeom>
              <a:avLst/>
              <a:gdLst>
                <a:gd name="connsiteX0" fmla="*/ 0 w 69215"/>
                <a:gd name="connsiteY0" fmla="*/ 35560 h 66929"/>
                <a:gd name="connsiteX1" fmla="*/ 29591 w 69215"/>
                <a:gd name="connsiteY1" fmla="*/ 66929 h 66929"/>
                <a:gd name="connsiteX2" fmla="*/ 69215 w 69215"/>
                <a:gd name="connsiteY2" fmla="*/ 31115 h 66929"/>
                <a:gd name="connsiteX3" fmla="*/ 39751 w 69215"/>
                <a:gd name="connsiteY3" fmla="*/ 0 h 66929"/>
                <a:gd name="connsiteX4" fmla="*/ 0 w 69215"/>
                <a:gd name="connsiteY4" fmla="*/ 35560 h 66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 h="66929">
                  <a:moveTo>
                    <a:pt x="0" y="35560"/>
                  </a:moveTo>
                  <a:lnTo>
                    <a:pt x="29591" y="66929"/>
                  </a:lnTo>
                  <a:lnTo>
                    <a:pt x="69215" y="31115"/>
                  </a:lnTo>
                  <a:lnTo>
                    <a:pt x="39751" y="0"/>
                  </a:lnTo>
                  <a:cubicBezTo>
                    <a:pt x="26543" y="11684"/>
                    <a:pt x="13335" y="23622"/>
                    <a:pt x="0" y="35560"/>
                  </a:cubicBezTo>
                  <a:close/>
                </a:path>
              </a:pathLst>
            </a:custGeom>
            <a:solidFill>
              <a:schemeClr val="accent2"/>
            </a:solidFill>
            <a:ln w="12687" cap="flat">
              <a:noFill/>
              <a:prstDash val="solid"/>
              <a:miter/>
            </a:ln>
          </p:spPr>
          <p:txBody>
            <a:bodyPr rtlCol="0" anchor="ctr"/>
            <a:lstStyle/>
            <a:p>
              <a:endParaRPr lang="en-US" sz="1770"/>
            </a:p>
          </p:txBody>
        </p:sp>
        <p:sp>
          <p:nvSpPr>
            <p:cNvPr id="159" name="Freeform: Shape 158">
              <a:extLst>
                <a:ext uri="{FF2B5EF4-FFF2-40B4-BE49-F238E27FC236}">
                  <a16:creationId xmlns="" xmlns:a16="http://schemas.microsoft.com/office/drawing/2014/main" id="{E448A4C2-07C1-4EE0-8F41-35C8590E5CAE}"/>
                </a:ext>
              </a:extLst>
            </p:cNvPr>
            <p:cNvSpPr/>
            <p:nvPr/>
          </p:nvSpPr>
          <p:spPr>
            <a:xfrm>
              <a:off x="2177414" y="2966339"/>
              <a:ext cx="80517" cy="78739"/>
            </a:xfrm>
            <a:custGeom>
              <a:avLst/>
              <a:gdLst>
                <a:gd name="connsiteX0" fmla="*/ 0 w 80517"/>
                <a:gd name="connsiteY0" fmla="*/ 35433 h 78739"/>
                <a:gd name="connsiteX1" fmla="*/ 41148 w 80517"/>
                <a:gd name="connsiteY1" fmla="*/ 78740 h 78739"/>
                <a:gd name="connsiteX2" fmla="*/ 80518 w 80517"/>
                <a:gd name="connsiteY2" fmla="*/ 43180 h 78739"/>
                <a:gd name="connsiteX3" fmla="*/ 39243 w 80517"/>
                <a:gd name="connsiteY3" fmla="*/ 0 h 78739"/>
              </a:gdLst>
              <a:ahLst/>
              <a:cxnLst>
                <a:cxn ang="0">
                  <a:pos x="connsiteX0" y="connsiteY0"/>
                </a:cxn>
                <a:cxn ang="0">
                  <a:pos x="connsiteX1" y="connsiteY1"/>
                </a:cxn>
                <a:cxn ang="0">
                  <a:pos x="connsiteX2" y="connsiteY2"/>
                </a:cxn>
                <a:cxn ang="0">
                  <a:pos x="connsiteX3" y="connsiteY3"/>
                </a:cxn>
              </a:cxnLst>
              <a:rect l="l" t="t" r="r" b="b"/>
              <a:pathLst>
                <a:path w="80517" h="78739">
                  <a:moveTo>
                    <a:pt x="0" y="35433"/>
                  </a:moveTo>
                  <a:lnTo>
                    <a:pt x="41148" y="78740"/>
                  </a:lnTo>
                  <a:lnTo>
                    <a:pt x="80518" y="43180"/>
                  </a:lnTo>
                  <a:lnTo>
                    <a:pt x="39243" y="0"/>
                  </a:lnTo>
                  <a:close/>
                </a:path>
              </a:pathLst>
            </a:custGeom>
            <a:solidFill>
              <a:srgbClr val="80C1EE"/>
            </a:solidFill>
            <a:ln w="12687" cap="flat">
              <a:noFill/>
              <a:prstDash val="solid"/>
              <a:miter/>
            </a:ln>
          </p:spPr>
          <p:txBody>
            <a:bodyPr rtlCol="0" anchor="ctr"/>
            <a:lstStyle/>
            <a:p>
              <a:endParaRPr lang="en-US" sz="1770"/>
            </a:p>
          </p:txBody>
        </p:sp>
        <p:sp>
          <p:nvSpPr>
            <p:cNvPr id="160" name="Freeform: Shape 159">
              <a:extLst>
                <a:ext uri="{FF2B5EF4-FFF2-40B4-BE49-F238E27FC236}">
                  <a16:creationId xmlns="" xmlns:a16="http://schemas.microsoft.com/office/drawing/2014/main" id="{52472F21-C282-4492-A191-154C6F8368DE}"/>
                </a:ext>
              </a:extLst>
            </p:cNvPr>
            <p:cNvSpPr/>
            <p:nvPr/>
          </p:nvSpPr>
          <p:spPr>
            <a:xfrm>
              <a:off x="2332735" y="2975355"/>
              <a:ext cx="72898" cy="70992"/>
            </a:xfrm>
            <a:custGeom>
              <a:avLst/>
              <a:gdLst>
                <a:gd name="connsiteX0" fmla="*/ 31115 w 72898"/>
                <a:gd name="connsiteY0" fmla="*/ 70993 h 70992"/>
                <a:gd name="connsiteX1" fmla="*/ 72898 w 72898"/>
                <a:gd name="connsiteY1" fmla="*/ 32893 h 70992"/>
                <a:gd name="connsiteX2" fmla="*/ 42164 w 72898"/>
                <a:gd name="connsiteY2" fmla="*/ 0 h 70992"/>
                <a:gd name="connsiteX3" fmla="*/ 0 w 72898"/>
                <a:gd name="connsiteY3" fmla="*/ 38100 h 70992"/>
              </a:gdLst>
              <a:ahLst/>
              <a:cxnLst>
                <a:cxn ang="0">
                  <a:pos x="connsiteX0" y="connsiteY0"/>
                </a:cxn>
                <a:cxn ang="0">
                  <a:pos x="connsiteX1" y="connsiteY1"/>
                </a:cxn>
                <a:cxn ang="0">
                  <a:pos x="connsiteX2" y="connsiteY2"/>
                </a:cxn>
                <a:cxn ang="0">
                  <a:pos x="connsiteX3" y="connsiteY3"/>
                </a:cxn>
              </a:cxnLst>
              <a:rect l="l" t="t" r="r" b="b"/>
              <a:pathLst>
                <a:path w="72898" h="70992">
                  <a:moveTo>
                    <a:pt x="31115" y="70993"/>
                  </a:moveTo>
                  <a:lnTo>
                    <a:pt x="72898" y="32893"/>
                  </a:lnTo>
                  <a:lnTo>
                    <a:pt x="42164" y="0"/>
                  </a:ln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61" name="Freeform: Shape 160">
              <a:extLst>
                <a:ext uri="{FF2B5EF4-FFF2-40B4-BE49-F238E27FC236}">
                  <a16:creationId xmlns="" xmlns:a16="http://schemas.microsoft.com/office/drawing/2014/main" id="{E6BF5EEA-A4FB-4C0E-AF8F-E55AAD917248}"/>
                </a:ext>
              </a:extLst>
            </p:cNvPr>
            <p:cNvSpPr/>
            <p:nvPr/>
          </p:nvSpPr>
          <p:spPr>
            <a:xfrm>
              <a:off x="2255266" y="2893186"/>
              <a:ext cx="83057" cy="81533"/>
            </a:xfrm>
            <a:custGeom>
              <a:avLst/>
              <a:gdLst>
                <a:gd name="connsiteX0" fmla="*/ 41021 w 83057"/>
                <a:gd name="connsiteY0" fmla="*/ 81534 h 81533"/>
                <a:gd name="connsiteX1" fmla="*/ 83058 w 83057"/>
                <a:gd name="connsiteY1" fmla="*/ 43434 h 81533"/>
                <a:gd name="connsiteX2" fmla="*/ 42164 w 83057"/>
                <a:gd name="connsiteY2" fmla="*/ 0 h 81533"/>
                <a:gd name="connsiteX3" fmla="*/ 0 w 83057"/>
                <a:gd name="connsiteY3" fmla="*/ 38100 h 81533"/>
              </a:gdLst>
              <a:ahLst/>
              <a:cxnLst>
                <a:cxn ang="0">
                  <a:pos x="connsiteX0" y="connsiteY0"/>
                </a:cxn>
                <a:cxn ang="0">
                  <a:pos x="connsiteX1" y="connsiteY1"/>
                </a:cxn>
                <a:cxn ang="0">
                  <a:pos x="connsiteX2" y="connsiteY2"/>
                </a:cxn>
                <a:cxn ang="0">
                  <a:pos x="connsiteX3" y="connsiteY3"/>
                </a:cxn>
              </a:cxnLst>
              <a:rect l="l" t="t" r="r" b="b"/>
              <a:pathLst>
                <a:path w="83057" h="81533">
                  <a:moveTo>
                    <a:pt x="41021" y="81534"/>
                  </a:moveTo>
                  <a:lnTo>
                    <a:pt x="83058" y="43434"/>
                  </a:lnTo>
                  <a:cubicBezTo>
                    <a:pt x="69469" y="28956"/>
                    <a:pt x="55753" y="14605"/>
                    <a:pt x="42164" y="0"/>
                  </a:cubicBez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62" name="Freeform: Shape 161">
              <a:extLst>
                <a:ext uri="{FF2B5EF4-FFF2-40B4-BE49-F238E27FC236}">
                  <a16:creationId xmlns="" xmlns:a16="http://schemas.microsoft.com/office/drawing/2014/main" id="{7CBE9D06-58B0-4AD4-8012-D60305C7AB6F}"/>
                </a:ext>
              </a:extLst>
            </p:cNvPr>
            <p:cNvSpPr/>
            <p:nvPr/>
          </p:nvSpPr>
          <p:spPr>
            <a:xfrm>
              <a:off x="2100707" y="3035300"/>
              <a:ext cx="80136" cy="79248"/>
            </a:xfrm>
            <a:custGeom>
              <a:avLst/>
              <a:gdLst>
                <a:gd name="connsiteX0" fmla="*/ 0 w 80136"/>
                <a:gd name="connsiteY0" fmla="*/ 35814 h 79248"/>
                <a:gd name="connsiteX1" fmla="*/ 41021 w 80136"/>
                <a:gd name="connsiteY1" fmla="*/ 79248 h 79248"/>
                <a:gd name="connsiteX2" fmla="*/ 80137 w 80136"/>
                <a:gd name="connsiteY2" fmla="*/ 43942 h 79248"/>
                <a:gd name="connsiteX3" fmla="*/ 38989 w 80136"/>
                <a:gd name="connsiteY3" fmla="*/ 0 h 79248"/>
              </a:gdLst>
              <a:ahLst/>
              <a:cxnLst>
                <a:cxn ang="0">
                  <a:pos x="connsiteX0" y="connsiteY0"/>
                </a:cxn>
                <a:cxn ang="0">
                  <a:pos x="connsiteX1" y="connsiteY1"/>
                </a:cxn>
                <a:cxn ang="0">
                  <a:pos x="connsiteX2" y="connsiteY2"/>
                </a:cxn>
                <a:cxn ang="0">
                  <a:pos x="connsiteX3" y="connsiteY3"/>
                </a:cxn>
              </a:cxnLst>
              <a:rect l="l" t="t" r="r" b="b"/>
              <a:pathLst>
                <a:path w="80136" h="79248">
                  <a:moveTo>
                    <a:pt x="0" y="35814"/>
                  </a:moveTo>
                  <a:lnTo>
                    <a:pt x="41021" y="79248"/>
                  </a:lnTo>
                  <a:lnTo>
                    <a:pt x="80137" y="43942"/>
                  </a:lnTo>
                  <a:lnTo>
                    <a:pt x="38989" y="0"/>
                  </a:lnTo>
                  <a:close/>
                </a:path>
              </a:pathLst>
            </a:custGeom>
            <a:solidFill>
              <a:schemeClr val="accent2"/>
            </a:solidFill>
            <a:ln w="12687" cap="flat">
              <a:noFill/>
              <a:prstDash val="solid"/>
              <a:miter/>
            </a:ln>
          </p:spPr>
          <p:txBody>
            <a:bodyPr rtlCol="0" anchor="ctr"/>
            <a:lstStyle/>
            <a:p>
              <a:endParaRPr lang="en-US" sz="1770"/>
            </a:p>
          </p:txBody>
        </p:sp>
        <p:sp>
          <p:nvSpPr>
            <p:cNvPr id="163" name="Freeform: Shape 162">
              <a:extLst>
                <a:ext uri="{FF2B5EF4-FFF2-40B4-BE49-F238E27FC236}">
                  <a16:creationId xmlns="" xmlns:a16="http://schemas.microsoft.com/office/drawing/2014/main" id="{6FCA79E3-4F43-4CB0-B3B0-89B54A914DD6}"/>
                </a:ext>
              </a:extLst>
            </p:cNvPr>
            <p:cNvSpPr/>
            <p:nvPr/>
          </p:nvSpPr>
          <p:spPr>
            <a:xfrm>
              <a:off x="2021077" y="3106927"/>
              <a:ext cx="81152" cy="79629"/>
            </a:xfrm>
            <a:custGeom>
              <a:avLst/>
              <a:gdLst>
                <a:gd name="connsiteX0" fmla="*/ 0 w 81152"/>
                <a:gd name="connsiteY0" fmla="*/ 36068 h 79629"/>
                <a:gd name="connsiteX1" fmla="*/ 41021 w 81152"/>
                <a:gd name="connsiteY1" fmla="*/ 79629 h 79629"/>
                <a:gd name="connsiteX2" fmla="*/ 81153 w 81152"/>
                <a:gd name="connsiteY2" fmla="*/ 43434 h 79629"/>
                <a:gd name="connsiteX3" fmla="*/ 39878 w 81152"/>
                <a:gd name="connsiteY3" fmla="*/ 0 h 79629"/>
              </a:gdLst>
              <a:ahLst/>
              <a:cxnLst>
                <a:cxn ang="0">
                  <a:pos x="connsiteX0" y="connsiteY0"/>
                </a:cxn>
                <a:cxn ang="0">
                  <a:pos x="connsiteX1" y="connsiteY1"/>
                </a:cxn>
                <a:cxn ang="0">
                  <a:pos x="connsiteX2" y="connsiteY2"/>
                </a:cxn>
                <a:cxn ang="0">
                  <a:pos x="connsiteX3" y="connsiteY3"/>
                </a:cxn>
              </a:cxnLst>
              <a:rect l="l" t="t" r="r" b="b"/>
              <a:pathLst>
                <a:path w="81152" h="79629">
                  <a:moveTo>
                    <a:pt x="0" y="36068"/>
                  </a:moveTo>
                  <a:lnTo>
                    <a:pt x="41021" y="79629"/>
                  </a:lnTo>
                  <a:lnTo>
                    <a:pt x="81153" y="43434"/>
                  </a:lnTo>
                  <a:lnTo>
                    <a:pt x="39878" y="0"/>
                  </a:lnTo>
                  <a:close/>
                </a:path>
              </a:pathLst>
            </a:custGeom>
            <a:solidFill>
              <a:schemeClr val="accent2"/>
            </a:solidFill>
            <a:ln w="12687" cap="flat">
              <a:noFill/>
              <a:prstDash val="solid"/>
              <a:miter/>
            </a:ln>
          </p:spPr>
          <p:txBody>
            <a:bodyPr rtlCol="0" anchor="ctr"/>
            <a:lstStyle/>
            <a:p>
              <a:endParaRPr lang="en-US" sz="1770"/>
            </a:p>
          </p:txBody>
        </p:sp>
        <p:sp>
          <p:nvSpPr>
            <p:cNvPr id="164" name="Freeform: Shape 163">
              <a:extLst>
                <a:ext uri="{FF2B5EF4-FFF2-40B4-BE49-F238E27FC236}">
                  <a16:creationId xmlns="" xmlns:a16="http://schemas.microsoft.com/office/drawing/2014/main" id="{89AA85EF-0931-46E2-AF30-B930DA6A0FD6}"/>
                </a:ext>
              </a:extLst>
            </p:cNvPr>
            <p:cNvSpPr/>
            <p:nvPr/>
          </p:nvSpPr>
          <p:spPr>
            <a:xfrm>
              <a:off x="1881632" y="3111500"/>
              <a:ext cx="66420" cy="64642"/>
            </a:xfrm>
            <a:custGeom>
              <a:avLst/>
              <a:gdLst>
                <a:gd name="connsiteX0" fmla="*/ 0 w 66420"/>
                <a:gd name="connsiteY0" fmla="*/ 32893 h 64642"/>
                <a:gd name="connsiteX1" fmla="*/ 29972 w 66420"/>
                <a:gd name="connsiteY1" fmla="*/ 64643 h 64642"/>
                <a:gd name="connsiteX2" fmla="*/ 66421 w 66420"/>
                <a:gd name="connsiteY2" fmla="*/ 31623 h 64642"/>
                <a:gd name="connsiteX3" fmla="*/ 36068 w 66420"/>
                <a:gd name="connsiteY3" fmla="*/ 0 h 64642"/>
              </a:gdLst>
              <a:ahLst/>
              <a:cxnLst>
                <a:cxn ang="0">
                  <a:pos x="connsiteX0" y="connsiteY0"/>
                </a:cxn>
                <a:cxn ang="0">
                  <a:pos x="connsiteX1" y="connsiteY1"/>
                </a:cxn>
                <a:cxn ang="0">
                  <a:pos x="connsiteX2" y="connsiteY2"/>
                </a:cxn>
                <a:cxn ang="0">
                  <a:pos x="connsiteX3" y="connsiteY3"/>
                </a:cxn>
              </a:cxnLst>
              <a:rect l="l" t="t" r="r" b="b"/>
              <a:pathLst>
                <a:path w="66420" h="64642">
                  <a:moveTo>
                    <a:pt x="0" y="32893"/>
                  </a:moveTo>
                  <a:lnTo>
                    <a:pt x="29972" y="64643"/>
                  </a:lnTo>
                  <a:lnTo>
                    <a:pt x="66421" y="31623"/>
                  </a:lnTo>
                  <a:lnTo>
                    <a:pt x="36068" y="0"/>
                  </a:lnTo>
                  <a:close/>
                </a:path>
              </a:pathLst>
            </a:custGeom>
            <a:solidFill>
              <a:schemeClr val="accent2"/>
            </a:solidFill>
            <a:ln w="12687" cap="flat">
              <a:noFill/>
              <a:prstDash val="solid"/>
              <a:miter/>
            </a:ln>
          </p:spPr>
          <p:txBody>
            <a:bodyPr rtlCol="0" anchor="ctr"/>
            <a:lstStyle/>
            <a:p>
              <a:endParaRPr lang="en-US" sz="1770"/>
            </a:p>
          </p:txBody>
        </p:sp>
        <p:sp>
          <p:nvSpPr>
            <p:cNvPr id="165" name="Freeform: Shape 164">
              <a:extLst>
                <a:ext uri="{FF2B5EF4-FFF2-40B4-BE49-F238E27FC236}">
                  <a16:creationId xmlns="" xmlns:a16="http://schemas.microsoft.com/office/drawing/2014/main" id="{C8B0D7B8-3CBD-4266-AB41-41C455A1C066}"/>
                </a:ext>
              </a:extLst>
            </p:cNvPr>
            <p:cNvSpPr/>
            <p:nvPr/>
          </p:nvSpPr>
          <p:spPr>
            <a:xfrm>
              <a:off x="1945132" y="3178555"/>
              <a:ext cx="77850" cy="76708"/>
            </a:xfrm>
            <a:custGeom>
              <a:avLst/>
              <a:gdLst>
                <a:gd name="connsiteX0" fmla="*/ 0 w 77850"/>
                <a:gd name="connsiteY0" fmla="*/ 33147 h 76708"/>
                <a:gd name="connsiteX1" fmla="*/ 41021 w 77850"/>
                <a:gd name="connsiteY1" fmla="*/ 76708 h 76708"/>
                <a:gd name="connsiteX2" fmla="*/ 77851 w 77850"/>
                <a:gd name="connsiteY2" fmla="*/ 43434 h 76708"/>
                <a:gd name="connsiteX3" fmla="*/ 36068 w 77850"/>
                <a:gd name="connsiteY3" fmla="*/ 0 h 76708"/>
              </a:gdLst>
              <a:ahLst/>
              <a:cxnLst>
                <a:cxn ang="0">
                  <a:pos x="connsiteX0" y="connsiteY0"/>
                </a:cxn>
                <a:cxn ang="0">
                  <a:pos x="connsiteX1" y="connsiteY1"/>
                </a:cxn>
                <a:cxn ang="0">
                  <a:pos x="connsiteX2" y="connsiteY2"/>
                </a:cxn>
                <a:cxn ang="0">
                  <a:pos x="connsiteX3" y="connsiteY3"/>
                </a:cxn>
              </a:cxnLst>
              <a:rect l="l" t="t" r="r" b="b"/>
              <a:pathLst>
                <a:path w="77850" h="76708">
                  <a:moveTo>
                    <a:pt x="0" y="33147"/>
                  </a:moveTo>
                  <a:lnTo>
                    <a:pt x="41021" y="76708"/>
                  </a:lnTo>
                  <a:lnTo>
                    <a:pt x="77851" y="43434"/>
                  </a:lnTo>
                  <a:lnTo>
                    <a:pt x="36068" y="0"/>
                  </a:lnTo>
                  <a:close/>
                </a:path>
              </a:pathLst>
            </a:custGeom>
            <a:solidFill>
              <a:schemeClr val="accent2"/>
            </a:solidFill>
            <a:ln w="12687" cap="flat">
              <a:noFill/>
              <a:prstDash val="solid"/>
              <a:miter/>
            </a:ln>
          </p:spPr>
          <p:txBody>
            <a:bodyPr rtlCol="0" anchor="ctr"/>
            <a:lstStyle/>
            <a:p>
              <a:endParaRPr lang="en-US" sz="1770"/>
            </a:p>
          </p:txBody>
        </p:sp>
        <p:sp>
          <p:nvSpPr>
            <p:cNvPr id="166" name="Freeform: Shape 165">
              <a:extLst>
                <a:ext uri="{FF2B5EF4-FFF2-40B4-BE49-F238E27FC236}">
                  <a16:creationId xmlns="" xmlns:a16="http://schemas.microsoft.com/office/drawing/2014/main" id="{0C98E465-BFAB-458B-B817-6FFB69862B14}"/>
                </a:ext>
              </a:extLst>
            </p:cNvPr>
            <p:cNvSpPr/>
            <p:nvPr/>
          </p:nvSpPr>
          <p:spPr>
            <a:xfrm>
              <a:off x="0" y="0"/>
              <a:ext cx="5623814" cy="5116703"/>
            </a:xfrm>
            <a:custGeom>
              <a:avLst/>
              <a:gdLst>
                <a:gd name="connsiteX0" fmla="*/ 5623814 w 5623814"/>
                <a:gd name="connsiteY0" fmla="*/ 0 h 5116703"/>
                <a:gd name="connsiteX1" fmla="*/ 5622417 w 5623814"/>
                <a:gd name="connsiteY1" fmla="*/ 1270 h 5116703"/>
                <a:gd name="connsiteX2" fmla="*/ 2374900 w 5623814"/>
                <a:gd name="connsiteY2" fmla="*/ 2975356 h 5116703"/>
                <a:gd name="connsiteX3" fmla="*/ 2332736 w 5623814"/>
                <a:gd name="connsiteY3" fmla="*/ 3013456 h 5116703"/>
                <a:gd name="connsiteX4" fmla="*/ 2294636 w 5623814"/>
                <a:gd name="connsiteY4" fmla="*/ 3047873 h 5116703"/>
                <a:gd name="connsiteX5" fmla="*/ 2255139 w 5623814"/>
                <a:gd name="connsiteY5" fmla="*/ 3083433 h 5116703"/>
                <a:gd name="connsiteX6" fmla="*/ 2217039 w 5623814"/>
                <a:gd name="connsiteY6" fmla="*/ 3117723 h 5116703"/>
                <a:gd name="connsiteX7" fmla="*/ 2177923 w 5623814"/>
                <a:gd name="connsiteY7" fmla="*/ 3153029 h 5116703"/>
                <a:gd name="connsiteX8" fmla="*/ 2138299 w 5623814"/>
                <a:gd name="connsiteY8" fmla="*/ 3188589 h 5116703"/>
                <a:gd name="connsiteX9" fmla="*/ 2098040 w 5623814"/>
                <a:gd name="connsiteY9" fmla="*/ 3225038 h 5116703"/>
                <a:gd name="connsiteX10" fmla="*/ 2059051 w 5623814"/>
                <a:gd name="connsiteY10" fmla="*/ 3260090 h 5116703"/>
                <a:gd name="connsiteX11" fmla="*/ 2022094 w 5623814"/>
                <a:gd name="connsiteY11" fmla="*/ 3293491 h 5116703"/>
                <a:gd name="connsiteX12" fmla="*/ 1279779 w 5623814"/>
                <a:gd name="connsiteY12" fmla="*/ 3962400 h 5116703"/>
                <a:gd name="connsiteX13" fmla="*/ 1239647 w 5623814"/>
                <a:gd name="connsiteY13" fmla="*/ 3998595 h 5116703"/>
                <a:gd name="connsiteX14" fmla="*/ 1202563 w 5623814"/>
                <a:gd name="connsiteY14" fmla="*/ 4031996 h 5116703"/>
                <a:gd name="connsiteX15" fmla="*/ 1159002 w 5623814"/>
                <a:gd name="connsiteY15" fmla="*/ 4071366 h 5116703"/>
                <a:gd name="connsiteX16" fmla="*/ 1120902 w 5623814"/>
                <a:gd name="connsiteY16" fmla="*/ 4105148 h 5116703"/>
                <a:gd name="connsiteX17" fmla="*/ 1082548 w 5623814"/>
                <a:gd name="connsiteY17" fmla="*/ 4140200 h 5116703"/>
                <a:gd name="connsiteX18" fmla="*/ 1042670 w 5623814"/>
                <a:gd name="connsiteY18" fmla="*/ 4176141 h 5116703"/>
                <a:gd name="connsiteX19" fmla="*/ 1003300 w 5623814"/>
                <a:gd name="connsiteY19" fmla="*/ 4212336 h 5116703"/>
                <a:gd name="connsiteX20" fmla="*/ 965200 w 5623814"/>
                <a:gd name="connsiteY20" fmla="*/ 4247007 h 5116703"/>
                <a:gd name="connsiteX21" fmla="*/ 922782 w 5623814"/>
                <a:gd name="connsiteY21" fmla="*/ 4285107 h 5116703"/>
                <a:gd name="connsiteX22" fmla="*/ 0 w 5623814"/>
                <a:gd name="connsiteY22" fmla="*/ 5116703 h 5116703"/>
                <a:gd name="connsiteX23" fmla="*/ 0 w 5623814"/>
                <a:gd name="connsiteY23" fmla="*/ 5047361 h 5116703"/>
                <a:gd name="connsiteX24" fmla="*/ 887095 w 5623814"/>
                <a:gd name="connsiteY24" fmla="*/ 4247261 h 5116703"/>
                <a:gd name="connsiteX25" fmla="*/ 929513 w 5623814"/>
                <a:gd name="connsiteY25" fmla="*/ 4209161 h 5116703"/>
                <a:gd name="connsiteX26" fmla="*/ 967613 w 5623814"/>
                <a:gd name="connsiteY26" fmla="*/ 4174490 h 5116703"/>
                <a:gd name="connsiteX27" fmla="*/ 1007491 w 5623814"/>
                <a:gd name="connsiteY27" fmla="*/ 4138676 h 5116703"/>
                <a:gd name="connsiteX28" fmla="*/ 1047242 w 5623814"/>
                <a:gd name="connsiteY28" fmla="*/ 4102735 h 5116703"/>
                <a:gd name="connsiteX29" fmla="*/ 1086104 w 5623814"/>
                <a:gd name="connsiteY29" fmla="*/ 4067683 h 5116703"/>
                <a:gd name="connsiteX30" fmla="*/ 1123442 w 5623814"/>
                <a:gd name="connsiteY30" fmla="*/ 4033901 h 5116703"/>
                <a:gd name="connsiteX31" fmla="*/ 1167130 w 5623814"/>
                <a:gd name="connsiteY31" fmla="*/ 3994531 h 5116703"/>
                <a:gd name="connsiteX32" fmla="*/ 1204214 w 5623814"/>
                <a:gd name="connsiteY32" fmla="*/ 3961130 h 5116703"/>
                <a:gd name="connsiteX33" fmla="*/ 1244346 w 5623814"/>
                <a:gd name="connsiteY33" fmla="*/ 3924935 h 5116703"/>
                <a:gd name="connsiteX34" fmla="*/ 1985899 w 5623814"/>
                <a:gd name="connsiteY34" fmla="*/ 3255264 h 5116703"/>
                <a:gd name="connsiteX35" fmla="*/ 2022729 w 5623814"/>
                <a:gd name="connsiteY35" fmla="*/ 3221990 h 5116703"/>
                <a:gd name="connsiteX36" fmla="*/ 2061845 w 5623814"/>
                <a:gd name="connsiteY36" fmla="*/ 3186557 h 5116703"/>
                <a:gd name="connsiteX37" fmla="*/ 2101977 w 5623814"/>
                <a:gd name="connsiteY37" fmla="*/ 3150362 h 5116703"/>
                <a:gd name="connsiteX38" fmla="*/ 2141474 w 5623814"/>
                <a:gd name="connsiteY38" fmla="*/ 3114548 h 5116703"/>
                <a:gd name="connsiteX39" fmla="*/ 2180590 w 5623814"/>
                <a:gd name="connsiteY39" fmla="*/ 3079242 h 5116703"/>
                <a:gd name="connsiteX40" fmla="*/ 2218690 w 5623814"/>
                <a:gd name="connsiteY40" fmla="*/ 3045079 h 5116703"/>
                <a:gd name="connsiteX41" fmla="*/ 2258060 w 5623814"/>
                <a:gd name="connsiteY41" fmla="*/ 3009519 h 5116703"/>
                <a:gd name="connsiteX42" fmla="*/ 2296160 w 5623814"/>
                <a:gd name="connsiteY42" fmla="*/ 2974721 h 5116703"/>
                <a:gd name="connsiteX43" fmla="*/ 2338197 w 5623814"/>
                <a:gd name="connsiteY43" fmla="*/ 2936621 h 5116703"/>
                <a:gd name="connsiteX44" fmla="*/ 5543550 w 5623814"/>
                <a:gd name="connsiteY44" fmla="*/ 1270 h 5116703"/>
                <a:gd name="connsiteX45" fmla="*/ 5544947 w 5623814"/>
                <a:gd name="connsiteY45" fmla="*/ 0 h 51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23814" h="5116703">
                  <a:moveTo>
                    <a:pt x="5623814" y="0"/>
                  </a:moveTo>
                  <a:lnTo>
                    <a:pt x="5622417" y="1270"/>
                  </a:lnTo>
                  <a:lnTo>
                    <a:pt x="2374900" y="2975356"/>
                  </a:lnTo>
                  <a:lnTo>
                    <a:pt x="2332736" y="3013456"/>
                  </a:lnTo>
                  <a:lnTo>
                    <a:pt x="2294636" y="3047873"/>
                  </a:lnTo>
                  <a:lnTo>
                    <a:pt x="2255139" y="3083433"/>
                  </a:lnTo>
                  <a:lnTo>
                    <a:pt x="2217039" y="3117723"/>
                  </a:lnTo>
                  <a:lnTo>
                    <a:pt x="2177923" y="3153029"/>
                  </a:lnTo>
                  <a:lnTo>
                    <a:pt x="2138299" y="3188589"/>
                  </a:lnTo>
                  <a:lnTo>
                    <a:pt x="2098040" y="3225038"/>
                  </a:lnTo>
                  <a:lnTo>
                    <a:pt x="2059051" y="3260090"/>
                  </a:lnTo>
                  <a:lnTo>
                    <a:pt x="2022094" y="3293491"/>
                  </a:lnTo>
                  <a:lnTo>
                    <a:pt x="1279779" y="3962400"/>
                  </a:lnTo>
                  <a:lnTo>
                    <a:pt x="1239647" y="3998595"/>
                  </a:lnTo>
                  <a:lnTo>
                    <a:pt x="1202563" y="4031996"/>
                  </a:lnTo>
                  <a:lnTo>
                    <a:pt x="1159002" y="4071366"/>
                  </a:lnTo>
                  <a:lnTo>
                    <a:pt x="1120902" y="4105148"/>
                  </a:lnTo>
                  <a:lnTo>
                    <a:pt x="1082548" y="4140200"/>
                  </a:lnTo>
                  <a:lnTo>
                    <a:pt x="1042670" y="4176141"/>
                  </a:lnTo>
                  <a:lnTo>
                    <a:pt x="1003300" y="4212336"/>
                  </a:lnTo>
                  <a:lnTo>
                    <a:pt x="965200" y="4247007"/>
                  </a:lnTo>
                  <a:lnTo>
                    <a:pt x="922782" y="4285107"/>
                  </a:lnTo>
                  <a:lnTo>
                    <a:pt x="0" y="5116703"/>
                  </a:lnTo>
                  <a:lnTo>
                    <a:pt x="0" y="5047361"/>
                  </a:lnTo>
                  <a:lnTo>
                    <a:pt x="887095" y="4247261"/>
                  </a:lnTo>
                  <a:lnTo>
                    <a:pt x="929513" y="4209161"/>
                  </a:lnTo>
                  <a:lnTo>
                    <a:pt x="967613" y="4174490"/>
                  </a:lnTo>
                  <a:lnTo>
                    <a:pt x="1007491" y="4138676"/>
                  </a:lnTo>
                  <a:lnTo>
                    <a:pt x="1047242" y="4102735"/>
                  </a:lnTo>
                  <a:lnTo>
                    <a:pt x="1086104" y="4067683"/>
                  </a:lnTo>
                  <a:lnTo>
                    <a:pt x="1123442" y="4033901"/>
                  </a:lnTo>
                  <a:lnTo>
                    <a:pt x="1167130" y="3994531"/>
                  </a:lnTo>
                  <a:lnTo>
                    <a:pt x="1204214" y="3961130"/>
                  </a:lnTo>
                  <a:cubicBezTo>
                    <a:pt x="1216914" y="3948430"/>
                    <a:pt x="1231011" y="3936873"/>
                    <a:pt x="1244346" y="3924935"/>
                  </a:cubicBezTo>
                  <a:cubicBezTo>
                    <a:pt x="1508506" y="3686556"/>
                    <a:pt x="1761744" y="3457829"/>
                    <a:pt x="1985899" y="3255264"/>
                  </a:cubicBezTo>
                  <a:lnTo>
                    <a:pt x="2022729" y="3221990"/>
                  </a:lnTo>
                  <a:lnTo>
                    <a:pt x="2061845" y="3186557"/>
                  </a:lnTo>
                  <a:lnTo>
                    <a:pt x="2101977" y="3150362"/>
                  </a:lnTo>
                  <a:lnTo>
                    <a:pt x="2141474" y="3114548"/>
                  </a:lnTo>
                  <a:lnTo>
                    <a:pt x="2180590" y="3079242"/>
                  </a:lnTo>
                  <a:lnTo>
                    <a:pt x="2218690" y="3045079"/>
                  </a:lnTo>
                  <a:lnTo>
                    <a:pt x="2258060" y="3009519"/>
                  </a:lnTo>
                  <a:lnTo>
                    <a:pt x="2296160" y="2974721"/>
                  </a:lnTo>
                  <a:lnTo>
                    <a:pt x="2338197" y="2936621"/>
                  </a:lnTo>
                  <a:lnTo>
                    <a:pt x="5543550" y="1270"/>
                  </a:lnTo>
                  <a:cubicBezTo>
                    <a:pt x="5544071" y="916"/>
                    <a:pt x="5544541" y="488"/>
                    <a:pt x="5544947" y="0"/>
                  </a:cubicBezTo>
                  <a:close/>
                </a:path>
              </a:pathLst>
            </a:custGeom>
            <a:solidFill>
              <a:schemeClr val="accent2"/>
            </a:solidFill>
            <a:ln w="12687" cap="flat">
              <a:noFill/>
              <a:prstDash val="solid"/>
              <a:miter/>
            </a:ln>
          </p:spPr>
          <p:txBody>
            <a:bodyPr rtlCol="0" anchor="ctr"/>
            <a:lstStyle/>
            <a:p>
              <a:endParaRPr lang="en-US" sz="1770"/>
            </a:p>
          </p:txBody>
        </p:sp>
        <p:sp>
          <p:nvSpPr>
            <p:cNvPr id="167" name="Freeform: Shape 166">
              <a:extLst>
                <a:ext uri="{FF2B5EF4-FFF2-40B4-BE49-F238E27FC236}">
                  <a16:creationId xmlns="" xmlns:a16="http://schemas.microsoft.com/office/drawing/2014/main" id="{976725C5-9711-42BB-99CA-74423C0ED85B}"/>
                </a:ext>
              </a:extLst>
            </p:cNvPr>
            <p:cNvSpPr/>
            <p:nvPr/>
          </p:nvSpPr>
          <p:spPr>
            <a:xfrm>
              <a:off x="0" y="0"/>
              <a:ext cx="5442077" cy="4970526"/>
            </a:xfrm>
            <a:custGeom>
              <a:avLst/>
              <a:gdLst>
                <a:gd name="connsiteX0" fmla="*/ 5442077 w 5442077"/>
                <a:gd name="connsiteY0" fmla="*/ 0 h 4970526"/>
                <a:gd name="connsiteX1" fmla="*/ 5440680 w 5442077"/>
                <a:gd name="connsiteY1" fmla="*/ 1270 h 4970526"/>
                <a:gd name="connsiteX2" fmla="*/ 2297430 w 5442077"/>
                <a:gd name="connsiteY2" fmla="*/ 2893314 h 4970526"/>
                <a:gd name="connsiteX3" fmla="*/ 2255266 w 5442077"/>
                <a:gd name="connsiteY3" fmla="*/ 2931414 h 4970526"/>
                <a:gd name="connsiteX4" fmla="*/ 2217166 w 5442077"/>
                <a:gd name="connsiteY4" fmla="*/ 2966339 h 4970526"/>
                <a:gd name="connsiteX5" fmla="*/ 2177923 w 5442077"/>
                <a:gd name="connsiteY5" fmla="*/ 3001772 h 4970526"/>
                <a:gd name="connsiteX6" fmla="*/ 2139823 w 5442077"/>
                <a:gd name="connsiteY6" fmla="*/ 3035808 h 4970526"/>
                <a:gd name="connsiteX7" fmla="*/ 2100834 w 5442077"/>
                <a:gd name="connsiteY7" fmla="*/ 3071114 h 4970526"/>
                <a:gd name="connsiteX8" fmla="*/ 2061083 w 5442077"/>
                <a:gd name="connsiteY8" fmla="*/ 3106928 h 4970526"/>
                <a:gd name="connsiteX9" fmla="*/ 2021205 w 5442077"/>
                <a:gd name="connsiteY9" fmla="*/ 3142996 h 4970526"/>
                <a:gd name="connsiteX10" fmla="*/ 1981835 w 5442077"/>
                <a:gd name="connsiteY10" fmla="*/ 3178556 h 4970526"/>
                <a:gd name="connsiteX11" fmla="*/ 1945259 w 5442077"/>
                <a:gd name="connsiteY11" fmla="*/ 3211703 h 4970526"/>
                <a:gd name="connsiteX12" fmla="*/ 1204214 w 5442077"/>
                <a:gd name="connsiteY12" fmla="*/ 3881628 h 4970526"/>
                <a:gd name="connsiteX13" fmla="*/ 1164209 w 5442077"/>
                <a:gd name="connsiteY13" fmla="*/ 3917696 h 4970526"/>
                <a:gd name="connsiteX14" fmla="*/ 1127252 w 5442077"/>
                <a:gd name="connsiteY14" fmla="*/ 3951224 h 4970526"/>
                <a:gd name="connsiteX15" fmla="*/ 1083437 w 5442077"/>
                <a:gd name="connsiteY15" fmla="*/ 3990848 h 4970526"/>
                <a:gd name="connsiteX16" fmla="*/ 1046353 w 5442077"/>
                <a:gd name="connsiteY16" fmla="*/ 4024376 h 4970526"/>
                <a:gd name="connsiteX17" fmla="*/ 1007491 w 5442077"/>
                <a:gd name="connsiteY17" fmla="*/ 4059555 h 4970526"/>
                <a:gd name="connsiteX18" fmla="*/ 967740 w 5442077"/>
                <a:gd name="connsiteY18" fmla="*/ 4095369 h 4970526"/>
                <a:gd name="connsiteX19" fmla="*/ 928116 w 5442077"/>
                <a:gd name="connsiteY19" fmla="*/ 4131310 h 4970526"/>
                <a:gd name="connsiteX20" fmla="*/ 890016 w 5442077"/>
                <a:gd name="connsiteY20" fmla="*/ 4165854 h 4970526"/>
                <a:gd name="connsiteX21" fmla="*/ 847725 w 5442077"/>
                <a:gd name="connsiteY21" fmla="*/ 4203954 h 4970526"/>
                <a:gd name="connsiteX22" fmla="*/ 0 w 5442077"/>
                <a:gd name="connsiteY22" fmla="*/ 4970526 h 4970526"/>
                <a:gd name="connsiteX23" fmla="*/ 0 w 5442077"/>
                <a:gd name="connsiteY23" fmla="*/ 4904740 h 4970526"/>
                <a:gd name="connsiteX24" fmla="*/ 814197 w 5442077"/>
                <a:gd name="connsiteY24" fmla="*/ 4168140 h 4970526"/>
                <a:gd name="connsiteX25" fmla="*/ 856615 w 5442077"/>
                <a:gd name="connsiteY25" fmla="*/ 4130040 h 4970526"/>
                <a:gd name="connsiteX26" fmla="*/ 894715 w 5442077"/>
                <a:gd name="connsiteY26" fmla="*/ 4095369 h 4970526"/>
                <a:gd name="connsiteX27" fmla="*/ 934339 w 5442077"/>
                <a:gd name="connsiteY27" fmla="*/ 4059555 h 4970526"/>
                <a:gd name="connsiteX28" fmla="*/ 973963 w 5442077"/>
                <a:gd name="connsiteY28" fmla="*/ 4023741 h 4970526"/>
                <a:gd name="connsiteX29" fmla="*/ 1012825 w 5442077"/>
                <a:gd name="connsiteY29" fmla="*/ 3988689 h 4970526"/>
                <a:gd name="connsiteX30" fmla="*/ 1049655 w 5442077"/>
                <a:gd name="connsiteY30" fmla="*/ 3955288 h 4970526"/>
                <a:gd name="connsiteX31" fmla="*/ 1093597 w 5442077"/>
                <a:gd name="connsiteY31" fmla="*/ 3915537 h 4970526"/>
                <a:gd name="connsiteX32" fmla="*/ 1130300 w 5442077"/>
                <a:gd name="connsiteY32" fmla="*/ 3882009 h 4970526"/>
                <a:gd name="connsiteX33" fmla="*/ 1170305 w 5442077"/>
                <a:gd name="connsiteY33" fmla="*/ 3845941 h 4970526"/>
                <a:gd name="connsiteX34" fmla="*/ 1911096 w 5442077"/>
                <a:gd name="connsiteY34" fmla="*/ 3176143 h 4970526"/>
                <a:gd name="connsiteX35" fmla="*/ 1947545 w 5442077"/>
                <a:gd name="connsiteY35" fmla="*/ 3143123 h 4970526"/>
                <a:gd name="connsiteX36" fmla="*/ 1987169 w 5442077"/>
                <a:gd name="connsiteY36" fmla="*/ 3107309 h 4970526"/>
                <a:gd name="connsiteX37" fmla="*/ 2026793 w 5442077"/>
                <a:gd name="connsiteY37" fmla="*/ 3071495 h 4970526"/>
                <a:gd name="connsiteX38" fmla="*/ 2066544 w 5442077"/>
                <a:gd name="connsiteY38" fmla="*/ 3035554 h 4970526"/>
                <a:gd name="connsiteX39" fmla="*/ 2105533 w 5442077"/>
                <a:gd name="connsiteY39" fmla="*/ 3000248 h 4970526"/>
                <a:gd name="connsiteX40" fmla="*/ 2143633 w 5442077"/>
                <a:gd name="connsiteY40" fmla="*/ 2966339 h 4970526"/>
                <a:gd name="connsiteX41" fmla="*/ 2182749 w 5442077"/>
                <a:gd name="connsiteY41" fmla="*/ 2931033 h 4970526"/>
                <a:gd name="connsiteX42" fmla="*/ 2221738 w 5442077"/>
                <a:gd name="connsiteY42" fmla="*/ 2895727 h 4970526"/>
                <a:gd name="connsiteX43" fmla="*/ 2263775 w 5442077"/>
                <a:gd name="connsiteY43" fmla="*/ 2857627 h 4970526"/>
                <a:gd name="connsiteX44" fmla="*/ 5368290 w 5442077"/>
                <a:gd name="connsiteY44" fmla="*/ 1270 h 4970526"/>
                <a:gd name="connsiteX45" fmla="*/ 5369560 w 5442077"/>
                <a:gd name="connsiteY45" fmla="*/ 0 h 497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42077" h="4970526">
                  <a:moveTo>
                    <a:pt x="5442077" y="0"/>
                  </a:moveTo>
                  <a:cubicBezTo>
                    <a:pt x="5441556" y="354"/>
                    <a:pt x="5441087" y="782"/>
                    <a:pt x="5440680" y="1270"/>
                  </a:cubicBezTo>
                  <a:cubicBezTo>
                    <a:pt x="5005070" y="401955"/>
                    <a:pt x="2308479" y="2882900"/>
                    <a:pt x="2297430" y="2893314"/>
                  </a:cubicBezTo>
                  <a:lnTo>
                    <a:pt x="2255266" y="2931414"/>
                  </a:lnTo>
                  <a:lnTo>
                    <a:pt x="2217166" y="2966339"/>
                  </a:lnTo>
                  <a:lnTo>
                    <a:pt x="2177923" y="3001772"/>
                  </a:lnTo>
                  <a:lnTo>
                    <a:pt x="2139823" y="3035808"/>
                  </a:lnTo>
                  <a:lnTo>
                    <a:pt x="2100834" y="3071114"/>
                  </a:lnTo>
                  <a:lnTo>
                    <a:pt x="2061083" y="3106928"/>
                  </a:lnTo>
                  <a:lnTo>
                    <a:pt x="2021205" y="3142996"/>
                  </a:lnTo>
                  <a:lnTo>
                    <a:pt x="1981835" y="3178556"/>
                  </a:lnTo>
                  <a:lnTo>
                    <a:pt x="1945259" y="3211703"/>
                  </a:lnTo>
                  <a:cubicBezTo>
                    <a:pt x="1720342" y="3414903"/>
                    <a:pt x="1467231" y="3643503"/>
                    <a:pt x="1204214" y="3881628"/>
                  </a:cubicBezTo>
                  <a:lnTo>
                    <a:pt x="1164209" y="3917696"/>
                  </a:lnTo>
                  <a:lnTo>
                    <a:pt x="1127252" y="3951224"/>
                  </a:lnTo>
                  <a:lnTo>
                    <a:pt x="1083437" y="3990848"/>
                  </a:lnTo>
                  <a:lnTo>
                    <a:pt x="1046353" y="4024376"/>
                  </a:lnTo>
                  <a:lnTo>
                    <a:pt x="1007491" y="4059555"/>
                  </a:lnTo>
                  <a:lnTo>
                    <a:pt x="967740" y="4095369"/>
                  </a:lnTo>
                  <a:lnTo>
                    <a:pt x="928116" y="4131310"/>
                  </a:lnTo>
                  <a:lnTo>
                    <a:pt x="890016" y="4165854"/>
                  </a:lnTo>
                  <a:lnTo>
                    <a:pt x="847725" y="4203954"/>
                  </a:lnTo>
                  <a:lnTo>
                    <a:pt x="0" y="4970526"/>
                  </a:lnTo>
                  <a:lnTo>
                    <a:pt x="0" y="4904740"/>
                  </a:lnTo>
                  <a:lnTo>
                    <a:pt x="814197" y="4168140"/>
                  </a:lnTo>
                  <a:lnTo>
                    <a:pt x="856615" y="4130040"/>
                  </a:lnTo>
                  <a:lnTo>
                    <a:pt x="894715" y="4095369"/>
                  </a:lnTo>
                  <a:lnTo>
                    <a:pt x="934339" y="4059555"/>
                  </a:lnTo>
                  <a:lnTo>
                    <a:pt x="973963" y="4023741"/>
                  </a:lnTo>
                  <a:lnTo>
                    <a:pt x="1012825" y="3988689"/>
                  </a:lnTo>
                  <a:lnTo>
                    <a:pt x="1049655" y="3955288"/>
                  </a:lnTo>
                  <a:lnTo>
                    <a:pt x="1093597" y="3915537"/>
                  </a:lnTo>
                  <a:lnTo>
                    <a:pt x="1130300" y="3882009"/>
                  </a:lnTo>
                  <a:lnTo>
                    <a:pt x="1170305" y="3845941"/>
                  </a:lnTo>
                  <a:lnTo>
                    <a:pt x="1911096" y="3176143"/>
                  </a:lnTo>
                  <a:lnTo>
                    <a:pt x="1947545" y="3143123"/>
                  </a:lnTo>
                  <a:lnTo>
                    <a:pt x="1987169" y="3107309"/>
                  </a:lnTo>
                  <a:lnTo>
                    <a:pt x="2026793" y="3071495"/>
                  </a:lnTo>
                  <a:lnTo>
                    <a:pt x="2066544" y="3035554"/>
                  </a:lnTo>
                  <a:lnTo>
                    <a:pt x="2105533" y="3000248"/>
                  </a:lnTo>
                  <a:lnTo>
                    <a:pt x="2143633" y="2966339"/>
                  </a:lnTo>
                  <a:cubicBezTo>
                    <a:pt x="2156333" y="2954401"/>
                    <a:pt x="2169795" y="2942590"/>
                    <a:pt x="2182749" y="2931033"/>
                  </a:cubicBezTo>
                  <a:lnTo>
                    <a:pt x="2221738" y="2895727"/>
                  </a:lnTo>
                  <a:lnTo>
                    <a:pt x="2263775" y="2857627"/>
                  </a:lnTo>
                  <a:cubicBezTo>
                    <a:pt x="2274443" y="2848102"/>
                    <a:pt x="4833620" y="493014"/>
                    <a:pt x="5368290" y="1270"/>
                  </a:cubicBezTo>
                  <a:lnTo>
                    <a:pt x="5369560" y="0"/>
                  </a:lnTo>
                  <a:close/>
                </a:path>
              </a:pathLst>
            </a:custGeom>
            <a:solidFill>
              <a:schemeClr val="accent2"/>
            </a:solidFill>
            <a:ln w="12687" cap="flat">
              <a:noFill/>
              <a:prstDash val="solid"/>
              <a:miter/>
            </a:ln>
          </p:spPr>
          <p:txBody>
            <a:bodyPr rtlCol="0" anchor="ctr"/>
            <a:lstStyle/>
            <a:p>
              <a:endParaRPr lang="en-US" sz="1770"/>
            </a:p>
          </p:txBody>
        </p:sp>
        <p:sp>
          <p:nvSpPr>
            <p:cNvPr id="168" name="Freeform: Shape 167">
              <a:extLst>
                <a:ext uri="{FF2B5EF4-FFF2-40B4-BE49-F238E27FC236}">
                  <a16:creationId xmlns="" xmlns:a16="http://schemas.microsoft.com/office/drawing/2014/main" id="{7A8432ED-55AB-43FF-8D34-8E56A27A3705}"/>
                </a:ext>
              </a:extLst>
            </p:cNvPr>
            <p:cNvSpPr/>
            <p:nvPr/>
          </p:nvSpPr>
          <p:spPr>
            <a:xfrm>
              <a:off x="0" y="0"/>
              <a:ext cx="5251450" cy="4830190"/>
            </a:xfrm>
            <a:custGeom>
              <a:avLst/>
              <a:gdLst>
                <a:gd name="connsiteX0" fmla="*/ 5251450 w 5251450"/>
                <a:gd name="connsiteY0" fmla="*/ 0 h 4830190"/>
                <a:gd name="connsiteX1" fmla="*/ 5250053 w 5251450"/>
                <a:gd name="connsiteY1" fmla="*/ 1270 h 4830190"/>
                <a:gd name="connsiteX2" fmla="*/ 2235200 w 5251450"/>
                <a:gd name="connsiteY2" fmla="*/ 2827528 h 4830190"/>
                <a:gd name="connsiteX3" fmla="*/ 2192909 w 5251450"/>
                <a:gd name="connsiteY3" fmla="*/ 2865628 h 4830190"/>
                <a:gd name="connsiteX4" fmla="*/ 2153539 w 5251450"/>
                <a:gd name="connsiteY4" fmla="*/ 2900934 h 4830190"/>
                <a:gd name="connsiteX5" fmla="*/ 2114296 w 5251450"/>
                <a:gd name="connsiteY5" fmla="*/ 2936113 h 4830190"/>
                <a:gd name="connsiteX6" fmla="*/ 2076196 w 5251450"/>
                <a:gd name="connsiteY6" fmla="*/ 2969768 h 4830190"/>
                <a:gd name="connsiteX7" fmla="*/ 2037080 w 5251450"/>
                <a:gd name="connsiteY7" fmla="*/ 3004693 h 4830190"/>
                <a:gd name="connsiteX8" fmla="*/ 1997075 w 5251450"/>
                <a:gd name="connsiteY8" fmla="*/ 3040634 h 4830190"/>
                <a:gd name="connsiteX9" fmla="*/ 1957324 w 5251450"/>
                <a:gd name="connsiteY9" fmla="*/ 3076194 h 4830190"/>
                <a:gd name="connsiteX10" fmla="*/ 1917700 w 5251450"/>
                <a:gd name="connsiteY10" fmla="*/ 3111500 h 4830190"/>
                <a:gd name="connsiteX11" fmla="*/ 1881124 w 5251450"/>
                <a:gd name="connsiteY11" fmla="*/ 3144139 h 4830190"/>
                <a:gd name="connsiteX12" fmla="*/ 1137920 w 5251450"/>
                <a:gd name="connsiteY12" fmla="*/ 3810762 h 4830190"/>
                <a:gd name="connsiteX13" fmla="*/ 1097915 w 5251450"/>
                <a:gd name="connsiteY13" fmla="*/ 3846576 h 4830190"/>
                <a:gd name="connsiteX14" fmla="*/ 1060577 w 5251450"/>
                <a:gd name="connsiteY14" fmla="*/ 3879977 h 4830190"/>
                <a:gd name="connsiteX15" fmla="*/ 1016000 w 5251450"/>
                <a:gd name="connsiteY15" fmla="*/ 3919601 h 4830190"/>
                <a:gd name="connsiteX16" fmla="*/ 979170 w 5251450"/>
                <a:gd name="connsiteY16" fmla="*/ 3952621 h 4830190"/>
                <a:gd name="connsiteX17" fmla="*/ 940562 w 5251450"/>
                <a:gd name="connsiteY17" fmla="*/ 3987800 h 4830190"/>
                <a:gd name="connsiteX18" fmla="*/ 900811 w 5251450"/>
                <a:gd name="connsiteY18" fmla="*/ 4023487 h 4830190"/>
                <a:gd name="connsiteX19" fmla="*/ 861060 w 5251450"/>
                <a:gd name="connsiteY19" fmla="*/ 4059047 h 4830190"/>
                <a:gd name="connsiteX20" fmla="*/ 822960 w 5251450"/>
                <a:gd name="connsiteY20" fmla="*/ 4093464 h 4830190"/>
                <a:gd name="connsiteX21" fmla="*/ 780415 w 5251450"/>
                <a:gd name="connsiteY21" fmla="*/ 4131564 h 4830190"/>
                <a:gd name="connsiteX22" fmla="*/ 0 w 5251450"/>
                <a:gd name="connsiteY22" fmla="*/ 4830191 h 4830190"/>
                <a:gd name="connsiteX23" fmla="*/ 0 w 5251450"/>
                <a:gd name="connsiteY23" fmla="*/ 4759833 h 4830190"/>
                <a:gd name="connsiteX24" fmla="*/ 745617 w 5251450"/>
                <a:gd name="connsiteY24" fmla="*/ 4093972 h 4830190"/>
                <a:gd name="connsiteX25" fmla="*/ 788289 w 5251450"/>
                <a:gd name="connsiteY25" fmla="*/ 4055872 h 4830190"/>
                <a:gd name="connsiteX26" fmla="*/ 826389 w 5251450"/>
                <a:gd name="connsiteY26" fmla="*/ 4021582 h 4830190"/>
                <a:gd name="connsiteX27" fmla="*/ 866267 w 5251450"/>
                <a:gd name="connsiteY27" fmla="*/ 3986022 h 4830190"/>
                <a:gd name="connsiteX28" fmla="*/ 905891 w 5251450"/>
                <a:gd name="connsiteY28" fmla="*/ 3950589 h 4830190"/>
                <a:gd name="connsiteX29" fmla="*/ 945007 w 5251450"/>
                <a:gd name="connsiteY29" fmla="*/ 3915664 h 4830190"/>
                <a:gd name="connsiteX30" fmla="*/ 981710 w 5251450"/>
                <a:gd name="connsiteY30" fmla="*/ 3882898 h 4830190"/>
                <a:gd name="connsiteX31" fmla="*/ 1026160 w 5251450"/>
                <a:gd name="connsiteY31" fmla="*/ 3843147 h 4830190"/>
                <a:gd name="connsiteX32" fmla="*/ 1063752 w 5251450"/>
                <a:gd name="connsiteY32" fmla="*/ 3810000 h 4830190"/>
                <a:gd name="connsiteX33" fmla="*/ 1103757 w 5251450"/>
                <a:gd name="connsiteY33" fmla="*/ 3774186 h 4830190"/>
                <a:gd name="connsiteX34" fmla="*/ 1848231 w 5251450"/>
                <a:gd name="connsiteY34" fmla="*/ 3108960 h 4830190"/>
                <a:gd name="connsiteX35" fmla="*/ 1884680 w 5251450"/>
                <a:gd name="connsiteY35" fmla="*/ 3076448 h 4830190"/>
                <a:gd name="connsiteX36" fmla="*/ 1924939 w 5251450"/>
                <a:gd name="connsiteY36" fmla="*/ 3040507 h 4830190"/>
                <a:gd name="connsiteX37" fmla="*/ 1964436 w 5251450"/>
                <a:gd name="connsiteY37" fmla="*/ 3005201 h 4830190"/>
                <a:gd name="connsiteX38" fmla="*/ 2004568 w 5251450"/>
                <a:gd name="connsiteY38" fmla="*/ 2969260 h 4830190"/>
                <a:gd name="connsiteX39" fmla="*/ 2043684 w 5251450"/>
                <a:gd name="connsiteY39" fmla="*/ 2934335 h 4830190"/>
                <a:gd name="connsiteX40" fmla="*/ 2081784 w 5251450"/>
                <a:gd name="connsiteY40" fmla="*/ 2900807 h 4830190"/>
                <a:gd name="connsiteX41" fmla="*/ 2120900 w 5251450"/>
                <a:gd name="connsiteY41" fmla="*/ 2865882 h 4830190"/>
                <a:gd name="connsiteX42" fmla="*/ 2160651 w 5251450"/>
                <a:gd name="connsiteY42" fmla="*/ 2830322 h 4830190"/>
                <a:gd name="connsiteX43" fmla="*/ 2202942 w 5251450"/>
                <a:gd name="connsiteY43" fmla="*/ 2792222 h 4830190"/>
                <a:gd name="connsiteX44" fmla="*/ 5179441 w 5251450"/>
                <a:gd name="connsiteY44" fmla="*/ 1270 h 4830190"/>
                <a:gd name="connsiteX45" fmla="*/ 5180838 w 5251450"/>
                <a:gd name="connsiteY45" fmla="*/ 0 h 483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51450" h="4830190">
                  <a:moveTo>
                    <a:pt x="5251450" y="0"/>
                  </a:moveTo>
                  <a:lnTo>
                    <a:pt x="5250053" y="1270"/>
                  </a:lnTo>
                  <a:cubicBezTo>
                    <a:pt x="4680331" y="535178"/>
                    <a:pt x="2245741" y="2818257"/>
                    <a:pt x="2235200" y="2827528"/>
                  </a:cubicBezTo>
                  <a:lnTo>
                    <a:pt x="2192909" y="2865628"/>
                  </a:lnTo>
                  <a:lnTo>
                    <a:pt x="2153539" y="2900934"/>
                  </a:lnTo>
                  <a:lnTo>
                    <a:pt x="2114296" y="2936113"/>
                  </a:lnTo>
                  <a:cubicBezTo>
                    <a:pt x="2101596" y="2947162"/>
                    <a:pt x="2088896" y="2958338"/>
                    <a:pt x="2076196" y="2969768"/>
                  </a:cubicBezTo>
                  <a:lnTo>
                    <a:pt x="2037080" y="3004693"/>
                  </a:lnTo>
                  <a:lnTo>
                    <a:pt x="1997075" y="3040634"/>
                  </a:lnTo>
                  <a:cubicBezTo>
                    <a:pt x="1984375" y="3052318"/>
                    <a:pt x="1970659" y="3064256"/>
                    <a:pt x="1957324" y="3076194"/>
                  </a:cubicBezTo>
                  <a:lnTo>
                    <a:pt x="1917700" y="3111500"/>
                  </a:lnTo>
                  <a:lnTo>
                    <a:pt x="1881124" y="3144139"/>
                  </a:lnTo>
                  <a:lnTo>
                    <a:pt x="1137920" y="3810762"/>
                  </a:lnTo>
                  <a:lnTo>
                    <a:pt x="1097915" y="3846576"/>
                  </a:lnTo>
                  <a:lnTo>
                    <a:pt x="1060577" y="3879977"/>
                  </a:lnTo>
                  <a:lnTo>
                    <a:pt x="1016000" y="3919601"/>
                  </a:lnTo>
                  <a:lnTo>
                    <a:pt x="979170" y="3952621"/>
                  </a:lnTo>
                  <a:lnTo>
                    <a:pt x="940562" y="3987800"/>
                  </a:lnTo>
                  <a:lnTo>
                    <a:pt x="900811" y="4023487"/>
                  </a:lnTo>
                  <a:lnTo>
                    <a:pt x="861060" y="4059047"/>
                  </a:lnTo>
                  <a:lnTo>
                    <a:pt x="822960" y="4093464"/>
                  </a:lnTo>
                  <a:lnTo>
                    <a:pt x="780415" y="4131564"/>
                  </a:lnTo>
                  <a:lnTo>
                    <a:pt x="0" y="4830191"/>
                  </a:lnTo>
                  <a:lnTo>
                    <a:pt x="0" y="4759833"/>
                  </a:lnTo>
                  <a:lnTo>
                    <a:pt x="745617" y="4093972"/>
                  </a:lnTo>
                  <a:lnTo>
                    <a:pt x="788289" y="4055872"/>
                  </a:lnTo>
                  <a:lnTo>
                    <a:pt x="826389" y="4021582"/>
                  </a:lnTo>
                  <a:lnTo>
                    <a:pt x="866267" y="3986022"/>
                  </a:lnTo>
                  <a:lnTo>
                    <a:pt x="905891" y="3950589"/>
                  </a:lnTo>
                  <a:lnTo>
                    <a:pt x="945007" y="3915664"/>
                  </a:lnTo>
                  <a:lnTo>
                    <a:pt x="981710" y="3882898"/>
                  </a:lnTo>
                  <a:lnTo>
                    <a:pt x="1026160" y="3843147"/>
                  </a:lnTo>
                  <a:lnTo>
                    <a:pt x="1063752" y="3810000"/>
                  </a:lnTo>
                  <a:lnTo>
                    <a:pt x="1103757" y="3774186"/>
                  </a:lnTo>
                  <a:lnTo>
                    <a:pt x="1848231" y="3108960"/>
                  </a:lnTo>
                  <a:lnTo>
                    <a:pt x="1884680" y="3076448"/>
                  </a:lnTo>
                  <a:lnTo>
                    <a:pt x="1924939" y="3040507"/>
                  </a:lnTo>
                  <a:lnTo>
                    <a:pt x="1964436" y="3005201"/>
                  </a:lnTo>
                  <a:lnTo>
                    <a:pt x="2004568" y="2969260"/>
                  </a:lnTo>
                  <a:lnTo>
                    <a:pt x="2043684" y="2934335"/>
                  </a:lnTo>
                  <a:lnTo>
                    <a:pt x="2081784" y="2900807"/>
                  </a:lnTo>
                  <a:lnTo>
                    <a:pt x="2120900" y="2865882"/>
                  </a:lnTo>
                  <a:lnTo>
                    <a:pt x="2160651" y="2830322"/>
                  </a:lnTo>
                  <a:lnTo>
                    <a:pt x="2202942" y="2792222"/>
                  </a:lnTo>
                  <a:cubicBezTo>
                    <a:pt x="2212340" y="2783586"/>
                    <a:pt x="4549013" y="592328"/>
                    <a:pt x="5179441" y="1270"/>
                  </a:cubicBezTo>
                  <a:cubicBezTo>
                    <a:pt x="5179962" y="916"/>
                    <a:pt x="5180432" y="488"/>
                    <a:pt x="5180838" y="0"/>
                  </a:cubicBezTo>
                  <a:close/>
                </a:path>
              </a:pathLst>
            </a:custGeom>
            <a:solidFill>
              <a:schemeClr val="accent2"/>
            </a:solidFill>
            <a:ln w="12687" cap="flat">
              <a:noFill/>
              <a:prstDash val="solid"/>
              <a:miter/>
            </a:ln>
          </p:spPr>
          <p:txBody>
            <a:bodyPr rtlCol="0" anchor="ctr"/>
            <a:lstStyle/>
            <a:p>
              <a:endParaRPr lang="en-US" sz="1770"/>
            </a:p>
          </p:txBody>
        </p:sp>
        <p:sp>
          <p:nvSpPr>
            <p:cNvPr id="169" name="Freeform: Shape 168">
              <a:extLst>
                <a:ext uri="{FF2B5EF4-FFF2-40B4-BE49-F238E27FC236}">
                  <a16:creationId xmlns="" xmlns:a16="http://schemas.microsoft.com/office/drawing/2014/main" id="{C7035E0E-9139-41E0-AA98-9C78E7875186}"/>
                </a:ext>
              </a:extLst>
            </p:cNvPr>
            <p:cNvSpPr/>
            <p:nvPr/>
          </p:nvSpPr>
          <p:spPr>
            <a:xfrm>
              <a:off x="0" y="0"/>
              <a:ext cx="5083555" cy="4692903"/>
            </a:xfrm>
            <a:custGeom>
              <a:avLst/>
              <a:gdLst>
                <a:gd name="connsiteX0" fmla="*/ 5083556 w 5083555"/>
                <a:gd name="connsiteY0" fmla="*/ 0 h 4692903"/>
                <a:gd name="connsiteX1" fmla="*/ 5082286 w 5083555"/>
                <a:gd name="connsiteY1" fmla="*/ 1270 h 4692903"/>
                <a:gd name="connsiteX2" fmla="*/ 2169668 w 5083555"/>
                <a:gd name="connsiteY2" fmla="*/ 2757932 h 4692903"/>
                <a:gd name="connsiteX3" fmla="*/ 2127377 w 5083555"/>
                <a:gd name="connsiteY3" fmla="*/ 2796032 h 4692903"/>
                <a:gd name="connsiteX4" fmla="*/ 2087372 w 5083555"/>
                <a:gd name="connsiteY4" fmla="*/ 2832100 h 4692903"/>
                <a:gd name="connsiteX5" fmla="*/ 2048383 w 5083555"/>
                <a:gd name="connsiteY5" fmla="*/ 2866898 h 4692903"/>
                <a:gd name="connsiteX6" fmla="*/ 2010918 w 5083555"/>
                <a:gd name="connsiteY6" fmla="*/ 2900299 h 4692903"/>
                <a:gd name="connsiteX7" fmla="*/ 1971802 w 5083555"/>
                <a:gd name="connsiteY7" fmla="*/ 2935097 h 4692903"/>
                <a:gd name="connsiteX8" fmla="*/ 1931543 w 5083555"/>
                <a:gd name="connsiteY8" fmla="*/ 2971165 h 4692903"/>
                <a:gd name="connsiteX9" fmla="*/ 1892173 w 5083555"/>
                <a:gd name="connsiteY9" fmla="*/ 3006217 h 4692903"/>
                <a:gd name="connsiteX10" fmla="*/ 1851660 w 5083555"/>
                <a:gd name="connsiteY10" fmla="*/ 3042412 h 4692903"/>
                <a:gd name="connsiteX11" fmla="*/ 1815338 w 5083555"/>
                <a:gd name="connsiteY11" fmla="*/ 3074797 h 4692903"/>
                <a:gd name="connsiteX12" fmla="*/ 1070483 w 5083555"/>
                <a:gd name="connsiteY12" fmla="*/ 3739134 h 4692903"/>
                <a:gd name="connsiteX13" fmla="*/ 1030478 w 5083555"/>
                <a:gd name="connsiteY13" fmla="*/ 3774821 h 4692903"/>
                <a:gd name="connsiteX14" fmla="*/ 993140 w 5083555"/>
                <a:gd name="connsiteY14" fmla="*/ 3808222 h 4692903"/>
                <a:gd name="connsiteX15" fmla="*/ 948436 w 5083555"/>
                <a:gd name="connsiteY15" fmla="*/ 3847973 h 4692903"/>
                <a:gd name="connsiteX16" fmla="*/ 911987 w 5083555"/>
                <a:gd name="connsiteY16" fmla="*/ 3880612 h 4692903"/>
                <a:gd name="connsiteX17" fmla="*/ 872871 w 5083555"/>
                <a:gd name="connsiteY17" fmla="*/ 3915410 h 4692903"/>
                <a:gd name="connsiteX18" fmla="*/ 833120 w 5083555"/>
                <a:gd name="connsiteY18" fmla="*/ 3949700 h 4692903"/>
                <a:gd name="connsiteX19" fmla="*/ 793369 w 5083555"/>
                <a:gd name="connsiteY19" fmla="*/ 3985133 h 4692903"/>
                <a:gd name="connsiteX20" fmla="*/ 755269 w 5083555"/>
                <a:gd name="connsiteY20" fmla="*/ 4019423 h 4692903"/>
                <a:gd name="connsiteX21" fmla="*/ 712597 w 5083555"/>
                <a:gd name="connsiteY21" fmla="*/ 4057523 h 4692903"/>
                <a:gd name="connsiteX22" fmla="*/ 0 w 5083555"/>
                <a:gd name="connsiteY22" fmla="*/ 4692904 h 4692903"/>
                <a:gd name="connsiteX23" fmla="*/ 0 w 5083555"/>
                <a:gd name="connsiteY23" fmla="*/ 4624832 h 4692903"/>
                <a:gd name="connsiteX24" fmla="*/ 677799 w 5083555"/>
                <a:gd name="connsiteY24" fmla="*/ 4020439 h 4692903"/>
                <a:gd name="connsiteX25" fmla="*/ 720471 w 5083555"/>
                <a:gd name="connsiteY25" fmla="*/ 3982339 h 4692903"/>
                <a:gd name="connsiteX26" fmla="*/ 758571 w 5083555"/>
                <a:gd name="connsiteY26" fmla="*/ 3948176 h 4692903"/>
                <a:gd name="connsiteX27" fmla="*/ 798195 w 5083555"/>
                <a:gd name="connsiteY27" fmla="*/ 3912743 h 4692903"/>
                <a:gd name="connsiteX28" fmla="*/ 838200 w 5083555"/>
                <a:gd name="connsiteY28" fmla="*/ 3877564 h 4692903"/>
                <a:gd name="connsiteX29" fmla="*/ 877443 w 5083555"/>
                <a:gd name="connsiteY29" fmla="*/ 3842639 h 4692903"/>
                <a:gd name="connsiteX30" fmla="*/ 913511 w 5083555"/>
                <a:gd name="connsiteY30" fmla="*/ 3810000 h 4692903"/>
                <a:gd name="connsiteX31" fmla="*/ 958342 w 5083555"/>
                <a:gd name="connsiteY31" fmla="*/ 3769995 h 4692903"/>
                <a:gd name="connsiteX32" fmla="*/ 996442 w 5083555"/>
                <a:gd name="connsiteY32" fmla="*/ 3736721 h 4692903"/>
                <a:gd name="connsiteX33" fmla="*/ 1036320 w 5083555"/>
                <a:gd name="connsiteY33" fmla="*/ 3701161 h 4692903"/>
                <a:gd name="connsiteX34" fmla="*/ 1781175 w 5083555"/>
                <a:gd name="connsiteY34" fmla="*/ 3036951 h 4692903"/>
                <a:gd name="connsiteX35" fmla="*/ 1828800 w 5083555"/>
                <a:gd name="connsiteY35" fmla="*/ 2994533 h 4692903"/>
                <a:gd name="connsiteX36" fmla="*/ 1858137 w 5083555"/>
                <a:gd name="connsiteY36" fmla="*/ 2968371 h 4692903"/>
                <a:gd name="connsiteX37" fmla="*/ 1897253 w 5083555"/>
                <a:gd name="connsiteY37" fmla="*/ 2933446 h 4692903"/>
                <a:gd name="connsiteX38" fmla="*/ 1935353 w 5083555"/>
                <a:gd name="connsiteY38" fmla="*/ 2898902 h 4692903"/>
                <a:gd name="connsiteX39" fmla="*/ 1974469 w 5083555"/>
                <a:gd name="connsiteY39" fmla="*/ 2863977 h 4692903"/>
                <a:gd name="connsiteX40" fmla="*/ 2008505 w 5083555"/>
                <a:gd name="connsiteY40" fmla="*/ 2833624 h 4692903"/>
                <a:gd name="connsiteX41" fmla="*/ 2054733 w 5083555"/>
                <a:gd name="connsiteY41" fmla="*/ 2792476 h 4692903"/>
                <a:gd name="connsiteX42" fmla="*/ 2092833 w 5083555"/>
                <a:gd name="connsiteY42" fmla="*/ 2758313 h 4692903"/>
                <a:gd name="connsiteX43" fmla="*/ 2134743 w 5083555"/>
                <a:gd name="connsiteY43" fmla="*/ 2720213 h 4692903"/>
                <a:gd name="connsiteX44" fmla="*/ 5008626 w 5083555"/>
                <a:gd name="connsiteY44" fmla="*/ 1270 h 4692903"/>
                <a:gd name="connsiteX45" fmla="*/ 5010023 w 5083555"/>
                <a:gd name="connsiteY45" fmla="*/ 0 h 469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83555" h="4692903">
                  <a:moveTo>
                    <a:pt x="5083556" y="0"/>
                  </a:moveTo>
                  <a:lnTo>
                    <a:pt x="5082286" y="1270"/>
                  </a:lnTo>
                  <a:cubicBezTo>
                    <a:pt x="4529582" y="524129"/>
                    <a:pt x="2179828" y="2749042"/>
                    <a:pt x="2169668" y="2757932"/>
                  </a:cubicBezTo>
                  <a:lnTo>
                    <a:pt x="2127377" y="2796032"/>
                  </a:lnTo>
                  <a:lnTo>
                    <a:pt x="2087372" y="2832100"/>
                  </a:lnTo>
                  <a:lnTo>
                    <a:pt x="2048383" y="2866898"/>
                  </a:lnTo>
                  <a:lnTo>
                    <a:pt x="2010918" y="2900299"/>
                  </a:lnTo>
                  <a:lnTo>
                    <a:pt x="1971802" y="2935097"/>
                  </a:lnTo>
                  <a:lnTo>
                    <a:pt x="1931543" y="2971165"/>
                  </a:lnTo>
                  <a:lnTo>
                    <a:pt x="1892173" y="3006217"/>
                  </a:lnTo>
                  <a:lnTo>
                    <a:pt x="1851660" y="3042412"/>
                  </a:lnTo>
                  <a:lnTo>
                    <a:pt x="1815338" y="3074797"/>
                  </a:lnTo>
                  <a:cubicBezTo>
                    <a:pt x="1590802" y="3275203"/>
                    <a:pt x="1335786" y="3502533"/>
                    <a:pt x="1070483" y="3739134"/>
                  </a:cubicBezTo>
                  <a:lnTo>
                    <a:pt x="1030478" y="3774821"/>
                  </a:lnTo>
                  <a:lnTo>
                    <a:pt x="993140" y="3808222"/>
                  </a:lnTo>
                  <a:lnTo>
                    <a:pt x="948436" y="3847973"/>
                  </a:lnTo>
                  <a:lnTo>
                    <a:pt x="911987" y="3880612"/>
                  </a:lnTo>
                  <a:lnTo>
                    <a:pt x="872871" y="3915410"/>
                  </a:lnTo>
                  <a:lnTo>
                    <a:pt x="833120" y="3949700"/>
                  </a:lnTo>
                  <a:lnTo>
                    <a:pt x="793369" y="3985133"/>
                  </a:lnTo>
                  <a:lnTo>
                    <a:pt x="755269" y="4019423"/>
                  </a:lnTo>
                  <a:lnTo>
                    <a:pt x="712597" y="4057523"/>
                  </a:lnTo>
                  <a:lnTo>
                    <a:pt x="0" y="4692904"/>
                  </a:lnTo>
                  <a:lnTo>
                    <a:pt x="0" y="4624832"/>
                  </a:lnTo>
                  <a:cubicBezTo>
                    <a:pt x="219075" y="4429506"/>
                    <a:pt x="449072" y="4224528"/>
                    <a:pt x="677799" y="4020439"/>
                  </a:cubicBezTo>
                  <a:lnTo>
                    <a:pt x="720471" y="3982339"/>
                  </a:lnTo>
                  <a:lnTo>
                    <a:pt x="758571" y="3948176"/>
                  </a:lnTo>
                  <a:lnTo>
                    <a:pt x="798195" y="3912743"/>
                  </a:lnTo>
                  <a:lnTo>
                    <a:pt x="838200" y="3877564"/>
                  </a:lnTo>
                  <a:lnTo>
                    <a:pt x="877443" y="3842639"/>
                  </a:lnTo>
                  <a:lnTo>
                    <a:pt x="913511" y="3810000"/>
                  </a:lnTo>
                  <a:lnTo>
                    <a:pt x="958342" y="3769995"/>
                  </a:lnTo>
                  <a:lnTo>
                    <a:pt x="996442" y="3736721"/>
                  </a:lnTo>
                  <a:lnTo>
                    <a:pt x="1036320" y="3701161"/>
                  </a:lnTo>
                  <a:lnTo>
                    <a:pt x="1781175" y="3036951"/>
                  </a:lnTo>
                  <a:lnTo>
                    <a:pt x="1828800" y="2994533"/>
                  </a:lnTo>
                  <a:cubicBezTo>
                    <a:pt x="1838579" y="2985643"/>
                    <a:pt x="1848485" y="2977007"/>
                    <a:pt x="1858137" y="2968371"/>
                  </a:cubicBezTo>
                  <a:lnTo>
                    <a:pt x="1897253" y="2933446"/>
                  </a:lnTo>
                  <a:lnTo>
                    <a:pt x="1935353" y="2898902"/>
                  </a:lnTo>
                  <a:lnTo>
                    <a:pt x="1974469" y="2863977"/>
                  </a:lnTo>
                  <a:lnTo>
                    <a:pt x="2008505" y="2833624"/>
                  </a:lnTo>
                  <a:lnTo>
                    <a:pt x="2054733" y="2792476"/>
                  </a:lnTo>
                  <a:lnTo>
                    <a:pt x="2092833" y="2758313"/>
                  </a:lnTo>
                  <a:lnTo>
                    <a:pt x="2134743" y="2720213"/>
                  </a:lnTo>
                  <a:cubicBezTo>
                    <a:pt x="2144522" y="2712593"/>
                    <a:pt x="4394200" y="583057"/>
                    <a:pt x="5008626" y="1270"/>
                  </a:cubicBezTo>
                  <a:lnTo>
                    <a:pt x="5010023" y="0"/>
                  </a:lnTo>
                  <a:close/>
                </a:path>
              </a:pathLst>
            </a:custGeom>
            <a:solidFill>
              <a:schemeClr val="accent2"/>
            </a:solidFill>
            <a:ln w="12687" cap="flat">
              <a:noFill/>
              <a:prstDash val="solid"/>
              <a:miter/>
            </a:ln>
          </p:spPr>
          <p:txBody>
            <a:bodyPr rtlCol="0" anchor="ctr"/>
            <a:lstStyle/>
            <a:p>
              <a:endParaRPr lang="en-US" sz="1770" dirty="0"/>
            </a:p>
          </p:txBody>
        </p:sp>
        <p:sp>
          <p:nvSpPr>
            <p:cNvPr id="170" name="Freeform: Shape 169">
              <a:extLst>
                <a:ext uri="{FF2B5EF4-FFF2-40B4-BE49-F238E27FC236}">
                  <a16:creationId xmlns="" xmlns:a16="http://schemas.microsoft.com/office/drawing/2014/main" id="{DD0FF2A0-52D2-461A-8B12-3F32CED24AE4}"/>
                </a:ext>
              </a:extLst>
            </p:cNvPr>
            <p:cNvSpPr/>
            <p:nvPr/>
          </p:nvSpPr>
          <p:spPr>
            <a:xfrm>
              <a:off x="0" y="0"/>
              <a:ext cx="5779770" cy="5272278"/>
            </a:xfrm>
            <a:custGeom>
              <a:avLst/>
              <a:gdLst>
                <a:gd name="connsiteX0" fmla="*/ 5779770 w 5779770"/>
                <a:gd name="connsiteY0" fmla="*/ 0 h 5272278"/>
                <a:gd name="connsiteX1" fmla="*/ 5778500 w 5779770"/>
                <a:gd name="connsiteY1" fmla="*/ 1270 h 5272278"/>
                <a:gd name="connsiteX2" fmla="*/ 1352550 w 5779770"/>
                <a:gd name="connsiteY2" fmla="*/ 4039870 h 5272278"/>
                <a:gd name="connsiteX3" fmla="*/ 1312291 w 5779770"/>
                <a:gd name="connsiteY3" fmla="*/ 4076700 h 5272278"/>
                <a:gd name="connsiteX4" fmla="*/ 1275461 w 5779770"/>
                <a:gd name="connsiteY4" fmla="*/ 4110228 h 5272278"/>
                <a:gd name="connsiteX5" fmla="*/ 1232281 w 5779770"/>
                <a:gd name="connsiteY5" fmla="*/ 4149598 h 5272278"/>
                <a:gd name="connsiteX6" fmla="*/ 1194181 w 5779770"/>
                <a:gd name="connsiteY6" fmla="*/ 4183888 h 5272278"/>
                <a:gd name="connsiteX7" fmla="*/ 1156081 w 5779770"/>
                <a:gd name="connsiteY7" fmla="*/ 4219194 h 5272278"/>
                <a:gd name="connsiteX8" fmla="*/ 1116203 w 5779770"/>
                <a:gd name="connsiteY8" fmla="*/ 4255389 h 5272278"/>
                <a:gd name="connsiteX9" fmla="*/ 1076452 w 5779770"/>
                <a:gd name="connsiteY9" fmla="*/ 4291584 h 5272278"/>
                <a:gd name="connsiteX10" fmla="*/ 1038352 w 5779770"/>
                <a:gd name="connsiteY10" fmla="*/ 4326509 h 5272278"/>
                <a:gd name="connsiteX11" fmla="*/ 996188 w 5779770"/>
                <a:gd name="connsiteY11" fmla="*/ 4364609 h 5272278"/>
                <a:gd name="connsiteX12" fmla="*/ 0 w 5779770"/>
                <a:gd name="connsiteY12" fmla="*/ 5272278 h 5272278"/>
                <a:gd name="connsiteX13" fmla="*/ 0 w 5779770"/>
                <a:gd name="connsiteY13" fmla="*/ 5198618 h 5272278"/>
                <a:gd name="connsiteX14" fmla="*/ 959612 w 5779770"/>
                <a:gd name="connsiteY14" fmla="*/ 4326001 h 5272278"/>
                <a:gd name="connsiteX15" fmla="*/ 1001903 w 5779770"/>
                <a:gd name="connsiteY15" fmla="*/ 4287901 h 5272278"/>
                <a:gd name="connsiteX16" fmla="*/ 1040003 w 5779770"/>
                <a:gd name="connsiteY16" fmla="*/ 4252976 h 5272278"/>
                <a:gd name="connsiteX17" fmla="*/ 1079500 w 5779770"/>
                <a:gd name="connsiteY17" fmla="*/ 4216400 h 5272278"/>
                <a:gd name="connsiteX18" fmla="*/ 1119251 w 5779770"/>
                <a:gd name="connsiteY18" fmla="*/ 4180205 h 5272278"/>
                <a:gd name="connsiteX19" fmla="*/ 1157351 w 5779770"/>
                <a:gd name="connsiteY19" fmla="*/ 4145026 h 5272278"/>
                <a:gd name="connsiteX20" fmla="*/ 1195451 w 5779770"/>
                <a:gd name="connsiteY20" fmla="*/ 4110863 h 5272278"/>
                <a:gd name="connsiteX21" fmla="*/ 1238758 w 5779770"/>
                <a:gd name="connsiteY21" fmla="*/ 4071493 h 5272278"/>
                <a:gd name="connsiteX22" fmla="*/ 1275588 w 5779770"/>
                <a:gd name="connsiteY22" fmla="*/ 4037965 h 5272278"/>
                <a:gd name="connsiteX23" fmla="*/ 1315720 w 5779770"/>
                <a:gd name="connsiteY23" fmla="*/ 4001516 h 5272278"/>
                <a:gd name="connsiteX24" fmla="*/ 2054352 w 5779770"/>
                <a:gd name="connsiteY24" fmla="*/ 3328416 h 5272278"/>
                <a:gd name="connsiteX25" fmla="*/ 2091182 w 5779770"/>
                <a:gd name="connsiteY25" fmla="*/ 3294761 h 5272278"/>
                <a:gd name="connsiteX26" fmla="*/ 2129282 w 5779770"/>
                <a:gd name="connsiteY26" fmla="*/ 3259582 h 5272278"/>
                <a:gd name="connsiteX27" fmla="*/ 2169541 w 5779770"/>
                <a:gd name="connsiteY27" fmla="*/ 3222879 h 5272278"/>
                <a:gd name="connsiteX28" fmla="*/ 2208784 w 5779770"/>
                <a:gd name="connsiteY28" fmla="*/ 3187065 h 5272278"/>
                <a:gd name="connsiteX29" fmla="*/ 2247773 w 5779770"/>
                <a:gd name="connsiteY29" fmla="*/ 3151505 h 5272278"/>
                <a:gd name="connsiteX30" fmla="*/ 2285873 w 5779770"/>
                <a:gd name="connsiteY30" fmla="*/ 3116834 h 5272278"/>
                <a:gd name="connsiteX31" fmla="*/ 2325116 w 5779770"/>
                <a:gd name="connsiteY31" fmla="*/ 3081020 h 5272278"/>
                <a:gd name="connsiteX32" fmla="*/ 2363216 w 5779770"/>
                <a:gd name="connsiteY32" fmla="*/ 3046603 h 5272278"/>
                <a:gd name="connsiteX33" fmla="*/ 2404999 w 5779770"/>
                <a:gd name="connsiteY33" fmla="*/ 3008503 h 5272278"/>
                <a:gd name="connsiteX34" fmla="*/ 5700141 w 5779770"/>
                <a:gd name="connsiteY34" fmla="*/ 1651 h 5272278"/>
                <a:gd name="connsiteX35" fmla="*/ 5702300 w 5779770"/>
                <a:gd name="connsiteY35" fmla="*/ 0 h 52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779770" h="5272278">
                  <a:moveTo>
                    <a:pt x="5779770" y="0"/>
                  </a:moveTo>
                  <a:lnTo>
                    <a:pt x="5778500" y="1270"/>
                  </a:lnTo>
                  <a:cubicBezTo>
                    <a:pt x="5039741" y="675386"/>
                    <a:pt x="1590548" y="3823970"/>
                    <a:pt x="1352550" y="4039870"/>
                  </a:cubicBezTo>
                  <a:lnTo>
                    <a:pt x="1312291" y="4076700"/>
                  </a:lnTo>
                  <a:lnTo>
                    <a:pt x="1275461" y="4110228"/>
                  </a:lnTo>
                  <a:lnTo>
                    <a:pt x="1232281" y="4149598"/>
                  </a:lnTo>
                  <a:lnTo>
                    <a:pt x="1194181" y="4183888"/>
                  </a:lnTo>
                  <a:lnTo>
                    <a:pt x="1156081" y="4219194"/>
                  </a:lnTo>
                  <a:lnTo>
                    <a:pt x="1116203" y="4255389"/>
                  </a:lnTo>
                  <a:lnTo>
                    <a:pt x="1076452" y="4291584"/>
                  </a:lnTo>
                  <a:lnTo>
                    <a:pt x="1038352" y="4326509"/>
                  </a:lnTo>
                  <a:lnTo>
                    <a:pt x="996188" y="4364609"/>
                  </a:lnTo>
                  <a:lnTo>
                    <a:pt x="0" y="5272278"/>
                  </a:lnTo>
                  <a:lnTo>
                    <a:pt x="0" y="5198618"/>
                  </a:lnTo>
                  <a:lnTo>
                    <a:pt x="959612" y="4326001"/>
                  </a:lnTo>
                  <a:lnTo>
                    <a:pt x="1001903" y="4287901"/>
                  </a:lnTo>
                  <a:lnTo>
                    <a:pt x="1040003" y="4252976"/>
                  </a:lnTo>
                  <a:lnTo>
                    <a:pt x="1079500" y="4216400"/>
                  </a:lnTo>
                  <a:lnTo>
                    <a:pt x="1119251" y="4180205"/>
                  </a:lnTo>
                  <a:lnTo>
                    <a:pt x="1157351" y="4145026"/>
                  </a:lnTo>
                  <a:lnTo>
                    <a:pt x="1195451" y="4110863"/>
                  </a:lnTo>
                  <a:lnTo>
                    <a:pt x="1238758" y="4071493"/>
                  </a:lnTo>
                  <a:lnTo>
                    <a:pt x="1275588" y="4037965"/>
                  </a:lnTo>
                  <a:lnTo>
                    <a:pt x="1315720" y="4001516"/>
                  </a:lnTo>
                  <a:lnTo>
                    <a:pt x="2054352" y="3328416"/>
                  </a:lnTo>
                  <a:lnTo>
                    <a:pt x="2091182" y="3294761"/>
                  </a:lnTo>
                  <a:lnTo>
                    <a:pt x="2129282" y="3259582"/>
                  </a:lnTo>
                  <a:lnTo>
                    <a:pt x="2169541" y="3222879"/>
                  </a:lnTo>
                  <a:lnTo>
                    <a:pt x="2208784" y="3187065"/>
                  </a:lnTo>
                  <a:lnTo>
                    <a:pt x="2247773" y="3151505"/>
                  </a:lnTo>
                  <a:lnTo>
                    <a:pt x="2285873" y="3116834"/>
                  </a:lnTo>
                  <a:lnTo>
                    <a:pt x="2325116" y="3081020"/>
                  </a:lnTo>
                  <a:lnTo>
                    <a:pt x="2363216" y="3046603"/>
                  </a:lnTo>
                  <a:lnTo>
                    <a:pt x="2404999" y="3008503"/>
                  </a:lnTo>
                  <a:cubicBezTo>
                    <a:pt x="3522599" y="1989328"/>
                    <a:pt x="5160899" y="493903"/>
                    <a:pt x="5700141" y="1651"/>
                  </a:cubicBezTo>
                  <a:lnTo>
                    <a:pt x="5702300" y="0"/>
                  </a:lnTo>
                  <a:close/>
                </a:path>
              </a:pathLst>
            </a:custGeom>
            <a:solidFill>
              <a:schemeClr val="accent2"/>
            </a:solidFill>
            <a:ln w="12687" cap="flat">
              <a:noFill/>
              <a:prstDash val="solid"/>
              <a:miter/>
            </a:ln>
          </p:spPr>
          <p:txBody>
            <a:bodyPr rtlCol="0" anchor="ctr"/>
            <a:lstStyle/>
            <a:p>
              <a:endParaRPr lang="en-US" sz="1770" dirty="0"/>
            </a:p>
          </p:txBody>
        </p:sp>
        <p:sp>
          <p:nvSpPr>
            <p:cNvPr id="171" name="Freeform: Shape 170">
              <a:extLst>
                <a:ext uri="{FF2B5EF4-FFF2-40B4-BE49-F238E27FC236}">
                  <a16:creationId xmlns="" xmlns:a16="http://schemas.microsoft.com/office/drawing/2014/main" id="{4B38C3A2-7299-4B72-94E6-16279D9E6C87}"/>
                </a:ext>
              </a:extLst>
            </p:cNvPr>
            <p:cNvSpPr/>
            <p:nvPr/>
          </p:nvSpPr>
          <p:spPr>
            <a:xfrm>
              <a:off x="0" y="1270"/>
              <a:ext cx="6046089" cy="7772400"/>
            </a:xfrm>
            <a:custGeom>
              <a:avLst/>
              <a:gdLst>
                <a:gd name="connsiteX0" fmla="*/ 0 w 6046089"/>
                <a:gd name="connsiteY0" fmla="*/ 0 h 7772400"/>
                <a:gd name="connsiteX1" fmla="*/ 6046089 w 6046089"/>
                <a:gd name="connsiteY1" fmla="*/ 0 h 7772400"/>
                <a:gd name="connsiteX2" fmla="*/ 6046089 w 6046089"/>
                <a:gd name="connsiteY2" fmla="*/ 7772400 h 7772400"/>
                <a:gd name="connsiteX3" fmla="*/ 0 w 6046089"/>
                <a:gd name="connsiteY3" fmla="*/ 7772400 h 7772400"/>
              </a:gdLst>
              <a:ahLst/>
              <a:cxnLst>
                <a:cxn ang="0">
                  <a:pos x="connsiteX0" y="connsiteY0"/>
                </a:cxn>
                <a:cxn ang="0">
                  <a:pos x="connsiteX1" y="connsiteY1"/>
                </a:cxn>
                <a:cxn ang="0">
                  <a:pos x="connsiteX2" y="connsiteY2"/>
                </a:cxn>
                <a:cxn ang="0">
                  <a:pos x="connsiteX3" y="connsiteY3"/>
                </a:cxn>
              </a:cxnLst>
              <a:rect l="l" t="t" r="r" b="b"/>
              <a:pathLst>
                <a:path w="6046089" h="7772400">
                  <a:moveTo>
                    <a:pt x="0" y="0"/>
                  </a:moveTo>
                  <a:lnTo>
                    <a:pt x="6046089" y="0"/>
                  </a:lnTo>
                  <a:lnTo>
                    <a:pt x="6046089" y="7772400"/>
                  </a:lnTo>
                  <a:lnTo>
                    <a:pt x="0" y="7772400"/>
                  </a:lnTo>
                  <a:close/>
                </a:path>
              </a:pathLst>
            </a:custGeom>
            <a:noFill/>
            <a:ln w="12687" cap="flat">
              <a:noFill/>
              <a:prstDash val="solid"/>
              <a:miter/>
            </a:ln>
          </p:spPr>
          <p:txBody>
            <a:bodyPr rtlCol="0" anchor="ctr"/>
            <a:lstStyle/>
            <a:p>
              <a:endParaRPr lang="en-US" sz="1770"/>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530436" y="3638774"/>
            <a:ext cx="4172989" cy="403412"/>
          </a:xfrm>
        </p:spPr>
        <p:txBody>
          <a:bodyPr>
            <a:noAutofit/>
          </a:bodyPr>
          <a:lstStyle>
            <a:lvl1pPr marL="0" indent="0">
              <a:lnSpc>
                <a:spcPts val="3706"/>
              </a:lnSpc>
              <a:spcBef>
                <a:spcPts val="0"/>
              </a:spcBef>
              <a:buNone/>
              <a:defRPr sz="1765">
                <a:solidFill>
                  <a:schemeClr val="accent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3" name="Text Placeholder 2">
            <a:extLst>
              <a:ext uri="{FF2B5EF4-FFF2-40B4-BE49-F238E27FC236}">
                <a16:creationId xmlns="" xmlns:a16="http://schemas.microsoft.com/office/drawing/2014/main" id="{4AFB3067-D3B2-4DF8-A432-B8876E2FB3E6}"/>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05" name="Text Placeholder 104">
            <a:extLst>
              <a:ext uri="{FF2B5EF4-FFF2-40B4-BE49-F238E27FC236}">
                <a16:creationId xmlns="" xmlns:a16="http://schemas.microsoft.com/office/drawing/2014/main" id="{4BB2BB5D-6C2C-40E8-9CC0-51A2C818AEF7}"/>
              </a:ext>
            </a:extLst>
          </p:cNvPr>
          <p:cNvSpPr>
            <a:spLocks noGrp="1"/>
          </p:cNvSpPr>
          <p:nvPr>
            <p:ph type="body" sz="quarter" idx="13" hasCustomPrompt="1"/>
          </p:nvPr>
        </p:nvSpPr>
        <p:spPr>
          <a:xfrm>
            <a:off x="4505498" y="5889812"/>
            <a:ext cx="2078182"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7" name="Straight Connector 6">
            <a:extLst>
              <a:ext uri="{FF2B5EF4-FFF2-40B4-BE49-F238E27FC236}">
                <a16:creationId xmlns="" xmlns:a16="http://schemas.microsoft.com/office/drawing/2014/main" id="{EF79FA6E-5792-4208-ABF8-FE2C152C5C79}"/>
              </a:ext>
              <a:ext uri="{C183D7F6-B498-43B3-948B-1728B52AA6E4}">
                <adec:decorative xmlns="" xmlns:adec="http://schemas.microsoft.com/office/drawing/2017/decorative" val="1"/>
              </a:ext>
            </a:extLst>
          </p:cNvPr>
          <p:cNvCxnSpPr>
            <a:cxnSpLocks/>
          </p:cNvCxnSpPr>
          <p:nvPr/>
        </p:nvCxnSpPr>
        <p:spPr>
          <a:xfrm>
            <a:off x="4572000" y="5765426"/>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657A76D4-04E8-4242-9575-F580C33A9477}"/>
              </a:ext>
              <a:ext uri="{C183D7F6-B498-43B3-948B-1728B52AA6E4}">
                <adec:decorative xmlns="" xmlns:adec="http://schemas.microsoft.com/office/drawing/2017/decorative" val="1"/>
              </a:ext>
            </a:extLst>
          </p:cNvPr>
          <p:cNvCxnSpPr>
            <a:cxnSpLocks/>
          </p:cNvCxnSpPr>
          <p:nvPr/>
        </p:nvCxnSpPr>
        <p:spPr>
          <a:xfrm>
            <a:off x="7091960" y="5761583"/>
            <a:ext cx="16625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104">
            <a:extLst>
              <a:ext uri="{FF2B5EF4-FFF2-40B4-BE49-F238E27FC236}">
                <a16:creationId xmlns="" xmlns:a16="http://schemas.microsoft.com/office/drawing/2014/main" id="{4C54349E-322F-4897-9180-AF6C1F5AB797}"/>
              </a:ext>
            </a:extLst>
          </p:cNvPr>
          <p:cNvSpPr>
            <a:spLocks noGrp="1"/>
          </p:cNvSpPr>
          <p:nvPr>
            <p:ph type="body" sz="quarter" idx="17" hasCustomPrompt="1"/>
          </p:nvPr>
        </p:nvSpPr>
        <p:spPr>
          <a:xfrm>
            <a:off x="7024255"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4">
            <a:extLst>
              <a:ext uri="{FF2B5EF4-FFF2-40B4-BE49-F238E27FC236}">
                <a16:creationId xmlns="" xmlns:a16="http://schemas.microsoft.com/office/drawing/2014/main" id="{DA09CB6D-6EB0-4B17-93CB-84B631E697A5}"/>
              </a:ext>
            </a:extLst>
          </p:cNvPr>
          <p:cNvSpPr>
            <a:spLocks noGrp="1"/>
          </p:cNvSpPr>
          <p:nvPr>
            <p:ph type="body" sz="quarter" idx="16" hasCustomPrompt="1"/>
          </p:nvPr>
        </p:nvSpPr>
        <p:spPr>
          <a:xfrm>
            <a:off x="7024255" y="5885968"/>
            <a:ext cx="1662545"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3418242935"/>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0623BB98-3B95-4FFC-B489-A468B9CA3DF9}"/>
              </a:ext>
            </a:extLst>
          </p:cNvPr>
          <p:cNvGrpSpPr/>
          <p:nvPr/>
        </p:nvGrpSpPr>
        <p:grpSpPr>
          <a:xfrm>
            <a:off x="4352637" y="-111"/>
            <a:ext cx="4796790" cy="6858224"/>
            <a:chOff x="4787900" y="-126"/>
            <a:chExt cx="5276469" cy="7772654"/>
          </a:xfrm>
        </p:grpSpPr>
        <p:sp>
          <p:nvSpPr>
            <p:cNvPr id="15" name="Freeform: Shape 14">
              <a:extLst>
                <a:ext uri="{FF2B5EF4-FFF2-40B4-BE49-F238E27FC236}">
                  <a16:creationId xmlns="" xmlns:a16="http://schemas.microsoft.com/office/drawing/2014/main" id="{C96FFF2D-0DD9-4024-8100-657E7817CEA4}"/>
                </a:ext>
              </a:extLst>
            </p:cNvPr>
            <p:cNvSpPr/>
            <p:nvPr/>
          </p:nvSpPr>
          <p:spPr>
            <a:xfrm>
              <a:off x="7099300" y="3776979"/>
              <a:ext cx="793369" cy="720598"/>
            </a:xfrm>
            <a:custGeom>
              <a:avLst/>
              <a:gdLst>
                <a:gd name="connsiteX0" fmla="*/ 34290 w 793369"/>
                <a:gd name="connsiteY0" fmla="*/ 0 h 720598"/>
                <a:gd name="connsiteX1" fmla="*/ 0 w 793369"/>
                <a:gd name="connsiteY1" fmla="*/ 35941 h 720598"/>
                <a:gd name="connsiteX2" fmla="*/ 757555 w 793369"/>
                <a:gd name="connsiteY2" fmla="*/ 720598 h 720598"/>
                <a:gd name="connsiteX3" fmla="*/ 793369 w 793369"/>
                <a:gd name="connsiteY3" fmla="*/ 682498 h 720598"/>
                <a:gd name="connsiteX4" fmla="*/ 34290 w 793369"/>
                <a:gd name="connsiteY4" fmla="*/ 0 h 72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369" h="720598">
                  <a:moveTo>
                    <a:pt x="34290" y="0"/>
                  </a:moveTo>
                  <a:lnTo>
                    <a:pt x="0" y="35941"/>
                  </a:lnTo>
                  <a:lnTo>
                    <a:pt x="757555" y="720598"/>
                  </a:lnTo>
                  <a:lnTo>
                    <a:pt x="793369" y="682498"/>
                  </a:lnTo>
                  <a:cubicBezTo>
                    <a:pt x="522351" y="439420"/>
                    <a:pt x="262382" y="204978"/>
                    <a:pt x="34290" y="0"/>
                  </a:cubicBezTo>
                  <a:close/>
                </a:path>
              </a:pathLst>
            </a:custGeom>
            <a:noFill/>
            <a:ln w="12692" cap="flat">
              <a:noFill/>
              <a:prstDash val="solid"/>
              <a:miter/>
            </a:ln>
          </p:spPr>
          <p:txBody>
            <a:bodyPr rtlCol="0" anchor="ctr"/>
            <a:lstStyle/>
            <a:p>
              <a:endParaRPr lang="en-US" sz="1770"/>
            </a:p>
          </p:txBody>
        </p:sp>
        <p:sp>
          <p:nvSpPr>
            <p:cNvPr id="16" name="Freeform: Shape 15">
              <a:extLst>
                <a:ext uri="{FF2B5EF4-FFF2-40B4-BE49-F238E27FC236}">
                  <a16:creationId xmlns="" xmlns:a16="http://schemas.microsoft.com/office/drawing/2014/main" id="{160C03CE-7C7A-4F2B-9233-3D143B15F8B7}"/>
                </a:ext>
              </a:extLst>
            </p:cNvPr>
            <p:cNvSpPr/>
            <p:nvPr/>
          </p:nvSpPr>
          <p:spPr>
            <a:xfrm>
              <a:off x="7022210" y="3707257"/>
              <a:ext cx="73533" cy="71501"/>
            </a:xfrm>
            <a:custGeom>
              <a:avLst/>
              <a:gdLst>
                <a:gd name="connsiteX0" fmla="*/ 33655 w 73533"/>
                <a:gd name="connsiteY0" fmla="*/ 0 h 71501"/>
                <a:gd name="connsiteX1" fmla="*/ 0 w 73533"/>
                <a:gd name="connsiteY1" fmla="*/ 35687 h 71501"/>
                <a:gd name="connsiteX2" fmla="*/ 39497 w 73533"/>
                <a:gd name="connsiteY2" fmla="*/ 71501 h 71501"/>
                <a:gd name="connsiteX3" fmla="*/ 73533 w 73533"/>
                <a:gd name="connsiteY3" fmla="*/ 35814 h 71501"/>
              </a:gdLst>
              <a:ahLst/>
              <a:cxnLst>
                <a:cxn ang="0">
                  <a:pos x="connsiteX0" y="connsiteY0"/>
                </a:cxn>
                <a:cxn ang="0">
                  <a:pos x="connsiteX1" y="connsiteY1"/>
                </a:cxn>
                <a:cxn ang="0">
                  <a:pos x="connsiteX2" y="connsiteY2"/>
                </a:cxn>
                <a:cxn ang="0">
                  <a:pos x="connsiteX3" y="connsiteY3"/>
                </a:cxn>
              </a:cxnLst>
              <a:rect l="l" t="t" r="r" b="b"/>
              <a:pathLst>
                <a:path w="73533" h="71501">
                  <a:moveTo>
                    <a:pt x="33655" y="0"/>
                  </a:moveTo>
                  <a:lnTo>
                    <a:pt x="0" y="35687"/>
                  </a:lnTo>
                  <a:lnTo>
                    <a:pt x="39497" y="71501"/>
                  </a:lnTo>
                  <a:lnTo>
                    <a:pt x="73533" y="35814"/>
                  </a:lnTo>
                  <a:close/>
                </a:path>
              </a:pathLst>
            </a:custGeom>
            <a:noFill/>
            <a:ln w="12692" cap="flat">
              <a:noFill/>
              <a:prstDash val="solid"/>
              <a:miter/>
            </a:ln>
          </p:spPr>
          <p:txBody>
            <a:bodyPr rtlCol="0" anchor="ctr"/>
            <a:lstStyle/>
            <a:p>
              <a:endParaRPr lang="en-US" sz="1770"/>
            </a:p>
          </p:txBody>
        </p:sp>
        <p:sp>
          <p:nvSpPr>
            <p:cNvPr id="18" name="Freeform: Shape 17">
              <a:extLst>
                <a:ext uri="{FF2B5EF4-FFF2-40B4-BE49-F238E27FC236}">
                  <a16:creationId xmlns="" xmlns:a16="http://schemas.microsoft.com/office/drawing/2014/main" id="{CCBB6D05-1EF1-4DD3-9891-2E4B3431FB42}"/>
                </a:ext>
              </a:extLst>
            </p:cNvPr>
            <p:cNvSpPr/>
            <p:nvPr/>
          </p:nvSpPr>
          <p:spPr>
            <a:xfrm>
              <a:off x="7898129" y="4495800"/>
              <a:ext cx="74168" cy="72135"/>
            </a:xfrm>
            <a:custGeom>
              <a:avLst/>
              <a:gdLst>
                <a:gd name="connsiteX0" fmla="*/ 35814 w 74168"/>
                <a:gd name="connsiteY0" fmla="*/ 0 h 72135"/>
                <a:gd name="connsiteX1" fmla="*/ 0 w 74168"/>
                <a:gd name="connsiteY1" fmla="*/ 38100 h 72135"/>
                <a:gd name="connsiteX2" fmla="*/ 38100 w 74168"/>
                <a:gd name="connsiteY2" fmla="*/ 72136 h 72135"/>
                <a:gd name="connsiteX3" fmla="*/ 74168 w 74168"/>
                <a:gd name="connsiteY3" fmla="*/ 34036 h 72135"/>
              </a:gdLst>
              <a:ahLst/>
              <a:cxnLst>
                <a:cxn ang="0">
                  <a:pos x="connsiteX0" y="connsiteY0"/>
                </a:cxn>
                <a:cxn ang="0">
                  <a:pos x="connsiteX1" y="connsiteY1"/>
                </a:cxn>
                <a:cxn ang="0">
                  <a:pos x="connsiteX2" y="connsiteY2"/>
                </a:cxn>
                <a:cxn ang="0">
                  <a:pos x="connsiteX3" y="connsiteY3"/>
                </a:cxn>
              </a:cxnLst>
              <a:rect l="l" t="t" r="r" b="b"/>
              <a:pathLst>
                <a:path w="74168" h="72135">
                  <a:moveTo>
                    <a:pt x="35814" y="0"/>
                  </a:moveTo>
                  <a:lnTo>
                    <a:pt x="0" y="38100"/>
                  </a:lnTo>
                  <a:lnTo>
                    <a:pt x="38100" y="72136"/>
                  </a:lnTo>
                  <a:lnTo>
                    <a:pt x="74168" y="34036"/>
                  </a:lnTo>
                  <a:close/>
                </a:path>
              </a:pathLst>
            </a:custGeom>
            <a:noFill/>
            <a:ln w="12692" cap="flat">
              <a:noFill/>
              <a:prstDash val="solid"/>
              <a:miter/>
            </a:ln>
          </p:spPr>
          <p:txBody>
            <a:bodyPr rtlCol="0" anchor="ctr"/>
            <a:lstStyle/>
            <a:p>
              <a:endParaRPr lang="en-US" sz="1770"/>
            </a:p>
          </p:txBody>
        </p:sp>
        <p:sp>
          <p:nvSpPr>
            <p:cNvPr id="19" name="Freeform: Shape 18">
              <a:extLst>
                <a:ext uri="{FF2B5EF4-FFF2-40B4-BE49-F238E27FC236}">
                  <a16:creationId xmlns="" xmlns:a16="http://schemas.microsoft.com/office/drawing/2014/main" id="{25C92CBC-6680-4AFB-85EF-CE8254BA2481}"/>
                </a:ext>
              </a:extLst>
            </p:cNvPr>
            <p:cNvSpPr/>
            <p:nvPr/>
          </p:nvSpPr>
          <p:spPr>
            <a:xfrm>
              <a:off x="8058403" y="4640707"/>
              <a:ext cx="76961" cy="75057"/>
            </a:xfrm>
            <a:custGeom>
              <a:avLst/>
              <a:gdLst>
                <a:gd name="connsiteX0" fmla="*/ 36195 w 76961"/>
                <a:gd name="connsiteY0" fmla="*/ 0 h 75057"/>
                <a:gd name="connsiteX1" fmla="*/ 0 w 76961"/>
                <a:gd name="connsiteY1" fmla="*/ 38100 h 75057"/>
                <a:gd name="connsiteX2" fmla="*/ 40767 w 76961"/>
                <a:gd name="connsiteY2" fmla="*/ 75057 h 75057"/>
                <a:gd name="connsiteX3" fmla="*/ 76962 w 76961"/>
                <a:gd name="connsiteY3" fmla="*/ 36068 h 75057"/>
              </a:gdLst>
              <a:ahLst/>
              <a:cxnLst>
                <a:cxn ang="0">
                  <a:pos x="connsiteX0" y="connsiteY0"/>
                </a:cxn>
                <a:cxn ang="0">
                  <a:pos x="connsiteX1" y="connsiteY1"/>
                </a:cxn>
                <a:cxn ang="0">
                  <a:pos x="connsiteX2" y="connsiteY2"/>
                </a:cxn>
                <a:cxn ang="0">
                  <a:pos x="connsiteX3" y="connsiteY3"/>
                </a:cxn>
              </a:cxnLst>
              <a:rect l="l" t="t" r="r" b="b"/>
              <a:pathLst>
                <a:path w="76961" h="75057">
                  <a:moveTo>
                    <a:pt x="36195" y="0"/>
                  </a:moveTo>
                  <a:lnTo>
                    <a:pt x="0" y="38100"/>
                  </a:lnTo>
                  <a:lnTo>
                    <a:pt x="40767" y="75057"/>
                  </a:lnTo>
                  <a:lnTo>
                    <a:pt x="76962" y="36068"/>
                  </a:lnTo>
                  <a:close/>
                </a:path>
              </a:pathLst>
            </a:custGeom>
            <a:noFill/>
            <a:ln w="12692" cap="flat">
              <a:noFill/>
              <a:prstDash val="solid"/>
              <a:miter/>
            </a:ln>
          </p:spPr>
          <p:txBody>
            <a:bodyPr rtlCol="0" anchor="ctr"/>
            <a:lstStyle/>
            <a:p>
              <a:endParaRPr lang="en-US" sz="1770"/>
            </a:p>
          </p:txBody>
        </p:sp>
        <p:sp>
          <p:nvSpPr>
            <p:cNvPr id="20" name="Freeform: Shape 19">
              <a:extLst>
                <a:ext uri="{FF2B5EF4-FFF2-40B4-BE49-F238E27FC236}">
                  <a16:creationId xmlns="" xmlns:a16="http://schemas.microsoft.com/office/drawing/2014/main" id="{B7B4F840-5366-47DE-BFD0-303AEDF8A725}"/>
                </a:ext>
              </a:extLst>
            </p:cNvPr>
            <p:cNvSpPr/>
            <p:nvPr/>
          </p:nvSpPr>
          <p:spPr>
            <a:xfrm>
              <a:off x="6940550" y="3633851"/>
              <a:ext cx="74041" cy="71754"/>
            </a:xfrm>
            <a:custGeom>
              <a:avLst/>
              <a:gdLst>
                <a:gd name="connsiteX0" fmla="*/ 33655 w 74041"/>
                <a:gd name="connsiteY0" fmla="*/ 0 h 71754"/>
                <a:gd name="connsiteX1" fmla="*/ 0 w 74041"/>
                <a:gd name="connsiteY1" fmla="*/ 35306 h 71754"/>
                <a:gd name="connsiteX2" fmla="*/ 40259 w 74041"/>
                <a:gd name="connsiteY2" fmla="*/ 71755 h 71754"/>
                <a:gd name="connsiteX3" fmla="*/ 74041 w 74041"/>
                <a:gd name="connsiteY3" fmla="*/ 36322 h 71754"/>
              </a:gdLst>
              <a:ahLst/>
              <a:cxnLst>
                <a:cxn ang="0">
                  <a:pos x="connsiteX0" y="connsiteY0"/>
                </a:cxn>
                <a:cxn ang="0">
                  <a:pos x="connsiteX1" y="connsiteY1"/>
                </a:cxn>
                <a:cxn ang="0">
                  <a:pos x="connsiteX2" y="connsiteY2"/>
                </a:cxn>
                <a:cxn ang="0">
                  <a:pos x="connsiteX3" y="connsiteY3"/>
                </a:cxn>
              </a:cxnLst>
              <a:rect l="l" t="t" r="r" b="b"/>
              <a:pathLst>
                <a:path w="74041" h="71754">
                  <a:moveTo>
                    <a:pt x="33655" y="0"/>
                  </a:moveTo>
                  <a:lnTo>
                    <a:pt x="0" y="35306"/>
                  </a:lnTo>
                  <a:lnTo>
                    <a:pt x="40259" y="71755"/>
                  </a:lnTo>
                  <a:lnTo>
                    <a:pt x="74041" y="36322"/>
                  </a:lnTo>
                  <a:close/>
                </a:path>
              </a:pathLst>
            </a:custGeom>
            <a:noFill/>
            <a:ln w="12692" cap="flat">
              <a:noFill/>
              <a:prstDash val="solid"/>
              <a:miter/>
            </a:ln>
          </p:spPr>
          <p:txBody>
            <a:bodyPr rtlCol="0" anchor="ctr"/>
            <a:lstStyle/>
            <a:p>
              <a:endParaRPr lang="en-US" sz="1770"/>
            </a:p>
          </p:txBody>
        </p:sp>
        <p:sp>
          <p:nvSpPr>
            <p:cNvPr id="21" name="Freeform: Shape 20">
              <a:extLst>
                <a:ext uri="{FF2B5EF4-FFF2-40B4-BE49-F238E27FC236}">
                  <a16:creationId xmlns="" xmlns:a16="http://schemas.microsoft.com/office/drawing/2014/main" id="{6FB272E4-359D-4C15-9481-624A9B892BB1}"/>
                </a:ext>
              </a:extLst>
            </p:cNvPr>
            <p:cNvSpPr/>
            <p:nvPr/>
          </p:nvSpPr>
          <p:spPr>
            <a:xfrm>
              <a:off x="7980172" y="4570476"/>
              <a:ext cx="74168" cy="72897"/>
            </a:xfrm>
            <a:custGeom>
              <a:avLst/>
              <a:gdLst>
                <a:gd name="connsiteX0" fmla="*/ 36322 w 74168"/>
                <a:gd name="connsiteY0" fmla="*/ 0 h 72897"/>
                <a:gd name="connsiteX1" fmla="*/ 0 w 74168"/>
                <a:gd name="connsiteY1" fmla="*/ 38100 h 72897"/>
                <a:gd name="connsiteX2" fmla="*/ 38100 w 74168"/>
                <a:gd name="connsiteY2" fmla="*/ 72898 h 72897"/>
                <a:gd name="connsiteX3" fmla="*/ 74168 w 74168"/>
                <a:gd name="connsiteY3" fmla="*/ 34798 h 72897"/>
              </a:gdLst>
              <a:ahLst/>
              <a:cxnLst>
                <a:cxn ang="0">
                  <a:pos x="connsiteX0" y="connsiteY0"/>
                </a:cxn>
                <a:cxn ang="0">
                  <a:pos x="connsiteX1" y="connsiteY1"/>
                </a:cxn>
                <a:cxn ang="0">
                  <a:pos x="connsiteX2" y="connsiteY2"/>
                </a:cxn>
                <a:cxn ang="0">
                  <a:pos x="connsiteX3" y="connsiteY3"/>
                </a:cxn>
              </a:cxnLst>
              <a:rect l="l" t="t" r="r" b="b"/>
              <a:pathLst>
                <a:path w="74168" h="72897">
                  <a:moveTo>
                    <a:pt x="36322" y="0"/>
                  </a:moveTo>
                  <a:lnTo>
                    <a:pt x="0" y="38100"/>
                  </a:lnTo>
                  <a:lnTo>
                    <a:pt x="38100" y="72898"/>
                  </a:lnTo>
                  <a:lnTo>
                    <a:pt x="74168" y="34798"/>
                  </a:lnTo>
                  <a:close/>
                </a:path>
              </a:pathLst>
            </a:custGeom>
            <a:noFill/>
            <a:ln w="12692"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E2E94135-2A30-4393-96A0-E088E6A8BA3B}"/>
                </a:ext>
              </a:extLst>
            </p:cNvPr>
            <p:cNvSpPr/>
            <p:nvPr/>
          </p:nvSpPr>
          <p:spPr>
            <a:xfrm>
              <a:off x="6782816" y="3491610"/>
              <a:ext cx="71501" cy="69977"/>
            </a:xfrm>
            <a:custGeom>
              <a:avLst/>
              <a:gdLst>
                <a:gd name="connsiteX0" fmla="*/ 33147 w 71501"/>
                <a:gd name="connsiteY0" fmla="*/ 0 h 69977"/>
                <a:gd name="connsiteX1" fmla="*/ 0 w 71501"/>
                <a:gd name="connsiteY1" fmla="*/ 34925 h 69977"/>
                <a:gd name="connsiteX2" fmla="*/ 38100 w 71501"/>
                <a:gd name="connsiteY2" fmla="*/ 69977 h 69977"/>
                <a:gd name="connsiteX3" fmla="*/ 71501 w 71501"/>
                <a:gd name="connsiteY3" fmla="*/ 35179 h 69977"/>
              </a:gdLst>
              <a:ahLst/>
              <a:cxnLst>
                <a:cxn ang="0">
                  <a:pos x="connsiteX0" y="connsiteY0"/>
                </a:cxn>
                <a:cxn ang="0">
                  <a:pos x="connsiteX1" y="connsiteY1"/>
                </a:cxn>
                <a:cxn ang="0">
                  <a:pos x="connsiteX2" y="connsiteY2"/>
                </a:cxn>
                <a:cxn ang="0">
                  <a:pos x="connsiteX3" y="connsiteY3"/>
                </a:cxn>
              </a:cxnLst>
              <a:rect l="l" t="t" r="r" b="b"/>
              <a:pathLst>
                <a:path w="71501" h="69977">
                  <a:moveTo>
                    <a:pt x="33147" y="0"/>
                  </a:moveTo>
                  <a:lnTo>
                    <a:pt x="0" y="34925"/>
                  </a:lnTo>
                  <a:lnTo>
                    <a:pt x="38100" y="69977"/>
                  </a:lnTo>
                  <a:lnTo>
                    <a:pt x="71501" y="35179"/>
                  </a:lnTo>
                  <a:close/>
                </a:path>
              </a:pathLst>
            </a:custGeom>
            <a:noFill/>
            <a:ln w="12692"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ADAB109E-88F0-4AD8-9410-9E8F1E358720}"/>
                </a:ext>
              </a:extLst>
            </p:cNvPr>
            <p:cNvSpPr/>
            <p:nvPr/>
          </p:nvSpPr>
          <p:spPr>
            <a:xfrm>
              <a:off x="6980301" y="6128384"/>
              <a:ext cx="1844547" cy="1644015"/>
            </a:xfrm>
            <a:custGeom>
              <a:avLst/>
              <a:gdLst>
                <a:gd name="connsiteX0" fmla="*/ 0 w 1844547"/>
                <a:gd name="connsiteY0" fmla="*/ 40132 h 1644015"/>
                <a:gd name="connsiteX1" fmla="*/ 1765300 w 1844547"/>
                <a:gd name="connsiteY1" fmla="*/ 1644015 h 1644015"/>
                <a:gd name="connsiteX2" fmla="*/ 1844548 w 1844547"/>
                <a:gd name="connsiteY2" fmla="*/ 1644015 h 1644015"/>
                <a:gd name="connsiteX3" fmla="*/ 36703 w 1844547"/>
                <a:gd name="connsiteY3" fmla="*/ 0 h 1644015"/>
                <a:gd name="connsiteX4" fmla="*/ 0 w 1844547"/>
                <a:gd name="connsiteY4" fmla="*/ 40132 h 1644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4547" h="1644015">
                  <a:moveTo>
                    <a:pt x="0" y="40132"/>
                  </a:moveTo>
                  <a:cubicBezTo>
                    <a:pt x="540131" y="530987"/>
                    <a:pt x="1240536" y="1167257"/>
                    <a:pt x="1765300" y="1644015"/>
                  </a:cubicBezTo>
                  <a:lnTo>
                    <a:pt x="1844548" y="1644015"/>
                  </a:lnTo>
                  <a:cubicBezTo>
                    <a:pt x="1391539" y="1233424"/>
                    <a:pt x="631698" y="542925"/>
                    <a:pt x="36703" y="0"/>
                  </a:cubicBezTo>
                  <a:cubicBezTo>
                    <a:pt x="24765" y="13335"/>
                    <a:pt x="12319" y="26670"/>
                    <a:pt x="0" y="40132"/>
                  </a:cubicBezTo>
                  <a:close/>
                </a:path>
              </a:pathLst>
            </a:custGeom>
            <a:noFill/>
            <a:ln w="12692"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763381DD-3D0E-480B-9E8A-37E82956D0FF}"/>
                </a:ext>
              </a:extLst>
            </p:cNvPr>
            <p:cNvSpPr/>
            <p:nvPr/>
          </p:nvSpPr>
          <p:spPr>
            <a:xfrm>
              <a:off x="7054088" y="6048375"/>
              <a:ext cx="1945513" cy="1724025"/>
            </a:xfrm>
            <a:custGeom>
              <a:avLst/>
              <a:gdLst>
                <a:gd name="connsiteX0" fmla="*/ 0 w 1945513"/>
                <a:gd name="connsiteY0" fmla="*/ 40386 h 1724025"/>
                <a:gd name="connsiteX1" fmla="*/ 1855089 w 1945513"/>
                <a:gd name="connsiteY1" fmla="*/ 1724025 h 1724025"/>
                <a:gd name="connsiteX2" fmla="*/ 1945513 w 1945513"/>
                <a:gd name="connsiteY2" fmla="*/ 1724025 h 1724025"/>
                <a:gd name="connsiteX3" fmla="*/ 37338 w 1945513"/>
                <a:gd name="connsiteY3" fmla="*/ 0 h 1724025"/>
              </a:gdLst>
              <a:ahLst/>
              <a:cxnLst>
                <a:cxn ang="0">
                  <a:pos x="connsiteX0" y="connsiteY0"/>
                </a:cxn>
                <a:cxn ang="0">
                  <a:pos x="connsiteX1" y="connsiteY1"/>
                </a:cxn>
                <a:cxn ang="0">
                  <a:pos x="connsiteX2" y="connsiteY2"/>
                </a:cxn>
                <a:cxn ang="0">
                  <a:pos x="connsiteX3" y="connsiteY3"/>
                </a:cxn>
              </a:cxnLst>
              <a:rect l="l" t="t" r="r" b="b"/>
              <a:pathLst>
                <a:path w="1945513" h="1724025">
                  <a:moveTo>
                    <a:pt x="0" y="40386"/>
                  </a:moveTo>
                  <a:cubicBezTo>
                    <a:pt x="602742" y="587248"/>
                    <a:pt x="1404112" y="1315212"/>
                    <a:pt x="1855089" y="1724025"/>
                  </a:cubicBezTo>
                  <a:lnTo>
                    <a:pt x="1945513" y="1724025"/>
                  </a:lnTo>
                  <a:cubicBezTo>
                    <a:pt x="1473835" y="1298067"/>
                    <a:pt x="652780" y="555625"/>
                    <a:pt x="37338" y="0"/>
                  </a:cubicBezTo>
                  <a:close/>
                </a:path>
              </a:pathLst>
            </a:custGeom>
            <a:noFill/>
            <a:ln w="12692"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AC5B998F-F0F7-4733-A11F-8EEDE8927392}"/>
                </a:ext>
              </a:extLst>
            </p:cNvPr>
            <p:cNvSpPr/>
            <p:nvPr/>
          </p:nvSpPr>
          <p:spPr>
            <a:xfrm>
              <a:off x="6861810" y="3562984"/>
              <a:ext cx="72644" cy="70358"/>
            </a:xfrm>
            <a:custGeom>
              <a:avLst/>
              <a:gdLst>
                <a:gd name="connsiteX0" fmla="*/ 33528 w 72644"/>
                <a:gd name="connsiteY0" fmla="*/ 0 h 70358"/>
                <a:gd name="connsiteX1" fmla="*/ 0 w 72644"/>
                <a:gd name="connsiteY1" fmla="*/ 35052 h 70358"/>
                <a:gd name="connsiteX2" fmla="*/ 39116 w 72644"/>
                <a:gd name="connsiteY2" fmla="*/ 70358 h 70358"/>
                <a:gd name="connsiteX3" fmla="*/ 72644 w 72644"/>
                <a:gd name="connsiteY3" fmla="*/ 35179 h 70358"/>
              </a:gdLst>
              <a:ahLst/>
              <a:cxnLst>
                <a:cxn ang="0">
                  <a:pos x="connsiteX0" y="connsiteY0"/>
                </a:cxn>
                <a:cxn ang="0">
                  <a:pos x="connsiteX1" y="connsiteY1"/>
                </a:cxn>
                <a:cxn ang="0">
                  <a:pos x="connsiteX2" y="connsiteY2"/>
                </a:cxn>
                <a:cxn ang="0">
                  <a:pos x="connsiteX3" y="connsiteY3"/>
                </a:cxn>
              </a:cxnLst>
              <a:rect l="l" t="t" r="r" b="b"/>
              <a:pathLst>
                <a:path w="72644" h="70358">
                  <a:moveTo>
                    <a:pt x="33528" y="0"/>
                  </a:moveTo>
                  <a:lnTo>
                    <a:pt x="0" y="35052"/>
                  </a:lnTo>
                  <a:lnTo>
                    <a:pt x="39116" y="70358"/>
                  </a:lnTo>
                  <a:lnTo>
                    <a:pt x="72644" y="35179"/>
                  </a:lnTo>
                  <a:close/>
                </a:path>
              </a:pathLst>
            </a:custGeom>
            <a:noFill/>
            <a:ln w="12692"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0743F990-B446-40D5-B16E-CD98C7E59481}"/>
                </a:ext>
              </a:extLst>
            </p:cNvPr>
            <p:cNvSpPr/>
            <p:nvPr/>
          </p:nvSpPr>
          <p:spPr>
            <a:xfrm>
              <a:off x="6903466" y="6208521"/>
              <a:ext cx="1763902" cy="1563878"/>
            </a:xfrm>
            <a:custGeom>
              <a:avLst/>
              <a:gdLst>
                <a:gd name="connsiteX0" fmla="*/ 0 w 1763902"/>
                <a:gd name="connsiteY0" fmla="*/ 42926 h 1563878"/>
                <a:gd name="connsiteX1" fmla="*/ 1656334 w 1763902"/>
                <a:gd name="connsiteY1" fmla="*/ 1563878 h 1563878"/>
                <a:gd name="connsiteX2" fmla="*/ 1763903 w 1763902"/>
                <a:gd name="connsiteY2" fmla="*/ 1563878 h 1563878"/>
                <a:gd name="connsiteX3" fmla="*/ 40259 w 1763902"/>
                <a:gd name="connsiteY3" fmla="*/ 0 h 1563878"/>
              </a:gdLst>
              <a:ahLst/>
              <a:cxnLst>
                <a:cxn ang="0">
                  <a:pos x="connsiteX0" y="connsiteY0"/>
                </a:cxn>
                <a:cxn ang="0">
                  <a:pos x="connsiteX1" y="connsiteY1"/>
                </a:cxn>
                <a:cxn ang="0">
                  <a:pos x="connsiteX2" y="connsiteY2"/>
                </a:cxn>
                <a:cxn ang="0">
                  <a:pos x="connsiteX3" y="connsiteY3"/>
                </a:cxn>
              </a:cxnLst>
              <a:rect l="l" t="t" r="r" b="b"/>
              <a:pathLst>
                <a:path w="1763902" h="1563878">
                  <a:moveTo>
                    <a:pt x="0" y="42926"/>
                  </a:moveTo>
                  <a:cubicBezTo>
                    <a:pt x="522986" y="524510"/>
                    <a:pt x="1176147" y="1123950"/>
                    <a:pt x="1656334" y="1563878"/>
                  </a:cubicBezTo>
                  <a:lnTo>
                    <a:pt x="1763903" y="1563878"/>
                  </a:lnTo>
                  <a:cubicBezTo>
                    <a:pt x="1242314" y="1090803"/>
                    <a:pt x="562737" y="473964"/>
                    <a:pt x="40259" y="0"/>
                  </a:cubicBezTo>
                  <a:close/>
                </a:path>
              </a:pathLst>
            </a:custGeom>
            <a:noFill/>
            <a:ln w="12692"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4E2ADC46-8C56-4FA6-85C7-E55A26F159E0}"/>
                </a:ext>
              </a:extLst>
            </p:cNvPr>
            <p:cNvSpPr/>
            <p:nvPr/>
          </p:nvSpPr>
          <p:spPr>
            <a:xfrm>
              <a:off x="7717663" y="27686"/>
              <a:ext cx="71247" cy="73405"/>
            </a:xfrm>
            <a:custGeom>
              <a:avLst/>
              <a:gdLst>
                <a:gd name="connsiteX0" fmla="*/ 71247 w 71247"/>
                <a:gd name="connsiteY0" fmla="*/ 33274 h 73405"/>
                <a:gd name="connsiteX1" fmla="*/ 33147 w 71247"/>
                <a:gd name="connsiteY1" fmla="*/ 0 h 73405"/>
                <a:gd name="connsiteX2" fmla="*/ 0 w 71247"/>
                <a:gd name="connsiteY2" fmla="*/ 40259 h 73405"/>
                <a:gd name="connsiteX3" fmla="*/ 38100 w 71247"/>
                <a:gd name="connsiteY3" fmla="*/ 73406 h 73405"/>
              </a:gdLst>
              <a:ahLst/>
              <a:cxnLst>
                <a:cxn ang="0">
                  <a:pos x="connsiteX0" y="connsiteY0"/>
                </a:cxn>
                <a:cxn ang="0">
                  <a:pos x="connsiteX1" y="connsiteY1"/>
                </a:cxn>
                <a:cxn ang="0">
                  <a:pos x="connsiteX2" y="connsiteY2"/>
                </a:cxn>
                <a:cxn ang="0">
                  <a:pos x="connsiteX3" y="connsiteY3"/>
                </a:cxn>
              </a:cxnLst>
              <a:rect l="l" t="t" r="r" b="b"/>
              <a:pathLst>
                <a:path w="71247" h="73405">
                  <a:moveTo>
                    <a:pt x="71247" y="33274"/>
                  </a:moveTo>
                  <a:lnTo>
                    <a:pt x="33147" y="0"/>
                  </a:lnTo>
                  <a:lnTo>
                    <a:pt x="0" y="40259"/>
                  </a:lnTo>
                  <a:lnTo>
                    <a:pt x="38100" y="73406"/>
                  </a:lnTo>
                  <a:close/>
                </a:path>
              </a:pathLst>
            </a:custGeom>
            <a:noFill/>
            <a:ln w="12692"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A36645C0-CE6E-4D77-8337-DA2945B65CFE}"/>
                </a:ext>
              </a:extLst>
            </p:cNvPr>
            <p:cNvSpPr/>
            <p:nvPr/>
          </p:nvSpPr>
          <p:spPr>
            <a:xfrm>
              <a:off x="8139810" y="4713985"/>
              <a:ext cx="75692" cy="74548"/>
            </a:xfrm>
            <a:custGeom>
              <a:avLst/>
              <a:gdLst>
                <a:gd name="connsiteX0" fmla="*/ 36322 w 75692"/>
                <a:gd name="connsiteY0" fmla="*/ 0 h 74548"/>
                <a:gd name="connsiteX1" fmla="*/ 0 w 75692"/>
                <a:gd name="connsiteY1" fmla="*/ 39116 h 74548"/>
                <a:gd name="connsiteX2" fmla="*/ 39243 w 75692"/>
                <a:gd name="connsiteY2" fmla="*/ 74549 h 74548"/>
                <a:gd name="connsiteX3" fmla="*/ 75692 w 75692"/>
                <a:gd name="connsiteY3" fmla="*/ 35306 h 74548"/>
              </a:gdLst>
              <a:ahLst/>
              <a:cxnLst>
                <a:cxn ang="0">
                  <a:pos x="connsiteX0" y="connsiteY0"/>
                </a:cxn>
                <a:cxn ang="0">
                  <a:pos x="connsiteX1" y="connsiteY1"/>
                </a:cxn>
                <a:cxn ang="0">
                  <a:pos x="connsiteX2" y="connsiteY2"/>
                </a:cxn>
                <a:cxn ang="0">
                  <a:pos x="connsiteX3" y="connsiteY3"/>
                </a:cxn>
              </a:cxnLst>
              <a:rect l="l" t="t" r="r" b="b"/>
              <a:pathLst>
                <a:path w="75692" h="74548">
                  <a:moveTo>
                    <a:pt x="36322" y="0"/>
                  </a:moveTo>
                  <a:lnTo>
                    <a:pt x="0" y="39116"/>
                  </a:lnTo>
                  <a:lnTo>
                    <a:pt x="39243" y="74549"/>
                  </a:lnTo>
                  <a:lnTo>
                    <a:pt x="75692" y="35306"/>
                  </a:lnTo>
                  <a:close/>
                </a:path>
              </a:pathLst>
            </a:custGeom>
            <a:noFill/>
            <a:ln w="12692"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894EE82A-34F5-48BA-B154-2964779CC0A9}"/>
                </a:ext>
              </a:extLst>
            </p:cNvPr>
            <p:cNvSpPr/>
            <p:nvPr/>
          </p:nvSpPr>
          <p:spPr>
            <a:xfrm>
              <a:off x="5997658" y="109981"/>
              <a:ext cx="1723433" cy="3377564"/>
            </a:xfrm>
            <a:custGeom>
              <a:avLst/>
              <a:gdLst>
                <a:gd name="connsiteX0" fmla="*/ 317035 w 1723433"/>
                <a:gd name="connsiteY0" fmla="*/ 2931795 h 3377564"/>
                <a:gd name="connsiteX1" fmla="*/ 52494 w 1723433"/>
                <a:gd name="connsiteY1" fmla="*/ 2402840 h 3377564"/>
                <a:gd name="connsiteX2" fmla="*/ 72179 w 1723433"/>
                <a:gd name="connsiteY2" fmla="*/ 2158746 h 3377564"/>
                <a:gd name="connsiteX3" fmla="*/ 248709 w 1723433"/>
                <a:gd name="connsiteY3" fmla="*/ 1821180 h 3377564"/>
                <a:gd name="connsiteX4" fmla="*/ 1723433 w 1723433"/>
                <a:gd name="connsiteY4" fmla="*/ 33274 h 3377564"/>
                <a:gd name="connsiteX5" fmla="*/ 1685333 w 1723433"/>
                <a:gd name="connsiteY5" fmla="*/ 0 h 3377564"/>
                <a:gd name="connsiteX6" fmla="*/ 187876 w 1723433"/>
                <a:gd name="connsiteY6" fmla="*/ 1820418 h 3377564"/>
                <a:gd name="connsiteX7" fmla="*/ 196131 w 1723433"/>
                <a:gd name="connsiteY7" fmla="*/ 2876677 h 3377564"/>
                <a:gd name="connsiteX8" fmla="*/ 389298 w 1723433"/>
                <a:gd name="connsiteY8" fmla="*/ 3058795 h 3377564"/>
                <a:gd name="connsiteX9" fmla="*/ 742104 w 1723433"/>
                <a:gd name="connsiteY9" fmla="*/ 3377565 h 3377564"/>
                <a:gd name="connsiteX10" fmla="*/ 775124 w 1723433"/>
                <a:gd name="connsiteY10" fmla="*/ 3342640 h 3377564"/>
                <a:gd name="connsiteX11" fmla="*/ 317035 w 1723433"/>
                <a:gd name="connsiteY11" fmla="*/ 2931795 h 337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3433" h="3377564">
                  <a:moveTo>
                    <a:pt x="317035" y="2931795"/>
                  </a:moveTo>
                  <a:cubicBezTo>
                    <a:pt x="158793" y="2792095"/>
                    <a:pt x="68242" y="2615946"/>
                    <a:pt x="52494" y="2402840"/>
                  </a:cubicBezTo>
                  <a:cubicBezTo>
                    <a:pt x="46030" y="2320946"/>
                    <a:pt x="52675" y="2238546"/>
                    <a:pt x="72179" y="2158746"/>
                  </a:cubicBezTo>
                  <a:cubicBezTo>
                    <a:pt x="102405" y="2036699"/>
                    <a:pt x="162857" y="1925066"/>
                    <a:pt x="248709" y="1821180"/>
                  </a:cubicBezTo>
                  <a:cubicBezTo>
                    <a:pt x="477309" y="1544828"/>
                    <a:pt x="1108245" y="779780"/>
                    <a:pt x="1723433" y="33274"/>
                  </a:cubicBezTo>
                  <a:lnTo>
                    <a:pt x="1685333" y="0"/>
                  </a:lnTo>
                  <a:cubicBezTo>
                    <a:pt x="1024298" y="802894"/>
                    <a:pt x="326941" y="1650365"/>
                    <a:pt x="187876" y="1820418"/>
                  </a:cubicBezTo>
                  <a:cubicBezTo>
                    <a:pt x="-65707" y="2127981"/>
                    <a:pt x="-62228" y="2573115"/>
                    <a:pt x="196131" y="2876677"/>
                  </a:cubicBezTo>
                  <a:cubicBezTo>
                    <a:pt x="253027" y="2943987"/>
                    <a:pt x="323131" y="2999867"/>
                    <a:pt x="389298" y="3058795"/>
                  </a:cubicBezTo>
                  <a:cubicBezTo>
                    <a:pt x="398823" y="3067177"/>
                    <a:pt x="531411" y="3187065"/>
                    <a:pt x="742104" y="3377565"/>
                  </a:cubicBezTo>
                  <a:cubicBezTo>
                    <a:pt x="753153" y="3366008"/>
                    <a:pt x="764202" y="3354324"/>
                    <a:pt x="775124" y="3342640"/>
                  </a:cubicBezTo>
                  <a:cubicBezTo>
                    <a:pt x="508424" y="3103118"/>
                    <a:pt x="334434" y="2947035"/>
                    <a:pt x="317035" y="2931795"/>
                  </a:cubicBezTo>
                  <a:close/>
                </a:path>
              </a:pathLst>
            </a:custGeom>
            <a:noFill/>
            <a:ln w="12692"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B6949162-775F-4B2F-9435-118314F8984B}"/>
                </a:ext>
              </a:extLst>
            </p:cNvPr>
            <p:cNvSpPr/>
            <p:nvPr/>
          </p:nvSpPr>
          <p:spPr>
            <a:xfrm>
              <a:off x="8052815" y="4486655"/>
              <a:ext cx="80518" cy="79502"/>
            </a:xfrm>
            <a:custGeom>
              <a:avLst/>
              <a:gdLst>
                <a:gd name="connsiteX0" fmla="*/ 42672 w 80518"/>
                <a:gd name="connsiteY0" fmla="*/ 0 h 79502"/>
                <a:gd name="connsiteX1" fmla="*/ 0 w 80518"/>
                <a:gd name="connsiteY1" fmla="*/ 45212 h 79502"/>
                <a:gd name="connsiteX2" fmla="*/ 38100 w 80518"/>
                <a:gd name="connsiteY2" fmla="*/ 79502 h 79502"/>
                <a:gd name="connsiteX3" fmla="*/ 80518 w 80518"/>
                <a:gd name="connsiteY3" fmla="*/ 34163 h 79502"/>
              </a:gdLst>
              <a:ahLst/>
              <a:cxnLst>
                <a:cxn ang="0">
                  <a:pos x="connsiteX0" y="connsiteY0"/>
                </a:cxn>
                <a:cxn ang="0">
                  <a:pos x="connsiteX1" y="connsiteY1"/>
                </a:cxn>
                <a:cxn ang="0">
                  <a:pos x="connsiteX2" y="connsiteY2"/>
                </a:cxn>
                <a:cxn ang="0">
                  <a:pos x="connsiteX3" y="connsiteY3"/>
                </a:cxn>
              </a:cxnLst>
              <a:rect l="l" t="t" r="r" b="b"/>
              <a:pathLst>
                <a:path w="80518" h="79502">
                  <a:moveTo>
                    <a:pt x="42672" y="0"/>
                  </a:moveTo>
                  <a:lnTo>
                    <a:pt x="0" y="45212"/>
                  </a:lnTo>
                  <a:lnTo>
                    <a:pt x="38100" y="79502"/>
                  </a:lnTo>
                  <a:lnTo>
                    <a:pt x="80518" y="34163"/>
                  </a:lnTo>
                  <a:close/>
                </a:path>
              </a:pathLst>
            </a:custGeom>
            <a:noFill/>
            <a:ln w="12692"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BFFA0AC9-6D9A-4D4D-81F8-A8F3C13AAA89}"/>
                </a:ext>
              </a:extLst>
            </p:cNvPr>
            <p:cNvSpPr/>
            <p:nvPr/>
          </p:nvSpPr>
          <p:spPr>
            <a:xfrm>
              <a:off x="8212835" y="4629658"/>
              <a:ext cx="81407" cy="80771"/>
            </a:xfrm>
            <a:custGeom>
              <a:avLst/>
              <a:gdLst>
                <a:gd name="connsiteX0" fmla="*/ 42164 w 81407"/>
                <a:gd name="connsiteY0" fmla="*/ 0 h 80771"/>
                <a:gd name="connsiteX1" fmla="*/ 0 w 81407"/>
                <a:gd name="connsiteY1" fmla="*/ 45466 h 80771"/>
                <a:gd name="connsiteX2" fmla="*/ 39243 w 81407"/>
                <a:gd name="connsiteY2" fmla="*/ 80772 h 80771"/>
                <a:gd name="connsiteX3" fmla="*/ 81407 w 81407"/>
                <a:gd name="connsiteY3" fmla="*/ 35306 h 80771"/>
              </a:gdLst>
              <a:ahLst/>
              <a:cxnLst>
                <a:cxn ang="0">
                  <a:pos x="connsiteX0" y="connsiteY0"/>
                </a:cxn>
                <a:cxn ang="0">
                  <a:pos x="connsiteX1" y="connsiteY1"/>
                </a:cxn>
                <a:cxn ang="0">
                  <a:pos x="connsiteX2" y="connsiteY2"/>
                </a:cxn>
                <a:cxn ang="0">
                  <a:pos x="connsiteX3" y="connsiteY3"/>
                </a:cxn>
              </a:cxnLst>
              <a:rect l="l" t="t" r="r" b="b"/>
              <a:pathLst>
                <a:path w="81407" h="80771">
                  <a:moveTo>
                    <a:pt x="42164" y="0"/>
                  </a:moveTo>
                  <a:lnTo>
                    <a:pt x="0" y="45466"/>
                  </a:lnTo>
                  <a:lnTo>
                    <a:pt x="39243" y="80772"/>
                  </a:lnTo>
                  <a:lnTo>
                    <a:pt x="81407" y="35306"/>
                  </a:lnTo>
                  <a:close/>
                </a:path>
              </a:pathLst>
            </a:custGeom>
            <a:noFill/>
            <a:ln w="12692" cap="flat">
              <a:noFill/>
              <a:prstDash val="solid"/>
              <a:miter/>
            </a:ln>
          </p:spPr>
          <p:txBody>
            <a:bodyPr rtlCol="0" anchor="ctr"/>
            <a:lstStyle/>
            <a:p>
              <a:endParaRPr lang="en-US" sz="1770"/>
            </a:p>
          </p:txBody>
        </p:sp>
        <p:sp>
          <p:nvSpPr>
            <p:cNvPr id="32" name="Freeform: Shape 31">
              <a:extLst>
                <a:ext uri="{FF2B5EF4-FFF2-40B4-BE49-F238E27FC236}">
                  <a16:creationId xmlns="" xmlns:a16="http://schemas.microsoft.com/office/drawing/2014/main" id="{6C0F9F42-54A7-47D6-BDC0-5D95080CC9CC}"/>
                </a:ext>
              </a:extLst>
            </p:cNvPr>
            <p:cNvSpPr/>
            <p:nvPr/>
          </p:nvSpPr>
          <p:spPr>
            <a:xfrm>
              <a:off x="7933563" y="75056"/>
              <a:ext cx="71754" cy="75311"/>
            </a:xfrm>
            <a:custGeom>
              <a:avLst/>
              <a:gdLst>
                <a:gd name="connsiteX0" fmla="*/ 71755 w 71754"/>
                <a:gd name="connsiteY0" fmla="*/ 34290 h 75311"/>
                <a:gd name="connsiteX1" fmla="*/ 33655 w 71754"/>
                <a:gd name="connsiteY1" fmla="*/ 0 h 75311"/>
                <a:gd name="connsiteX2" fmla="*/ 0 w 71754"/>
                <a:gd name="connsiteY2" fmla="*/ 41021 h 75311"/>
                <a:gd name="connsiteX3" fmla="*/ 38100 w 71754"/>
                <a:gd name="connsiteY3" fmla="*/ 75311 h 75311"/>
              </a:gdLst>
              <a:ahLst/>
              <a:cxnLst>
                <a:cxn ang="0">
                  <a:pos x="connsiteX0" y="connsiteY0"/>
                </a:cxn>
                <a:cxn ang="0">
                  <a:pos x="connsiteX1" y="connsiteY1"/>
                </a:cxn>
                <a:cxn ang="0">
                  <a:pos x="connsiteX2" y="connsiteY2"/>
                </a:cxn>
                <a:cxn ang="0">
                  <a:pos x="connsiteX3" y="connsiteY3"/>
                </a:cxn>
              </a:cxnLst>
              <a:rect l="l" t="t" r="r" b="b"/>
              <a:pathLst>
                <a:path w="71754" h="75311">
                  <a:moveTo>
                    <a:pt x="71755" y="34290"/>
                  </a:moveTo>
                  <a:lnTo>
                    <a:pt x="33655" y="0"/>
                  </a:lnTo>
                  <a:lnTo>
                    <a:pt x="0" y="41021"/>
                  </a:lnTo>
                  <a:lnTo>
                    <a:pt x="38100" y="75311"/>
                  </a:lnTo>
                  <a:close/>
                </a:path>
              </a:pathLst>
            </a:custGeom>
            <a:noFill/>
            <a:ln w="12692"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5BABD5B5-ECC5-4AC3-A12E-A7A5B213770B}"/>
                </a:ext>
              </a:extLst>
            </p:cNvPr>
            <p:cNvSpPr/>
            <p:nvPr/>
          </p:nvSpPr>
          <p:spPr>
            <a:xfrm>
              <a:off x="7794751" y="95377"/>
              <a:ext cx="64897" cy="68326"/>
            </a:xfrm>
            <a:custGeom>
              <a:avLst/>
              <a:gdLst>
                <a:gd name="connsiteX0" fmla="*/ 64897 w 64897"/>
                <a:gd name="connsiteY0" fmla="*/ 28067 h 68326"/>
                <a:gd name="connsiteX1" fmla="*/ 33147 w 64897"/>
                <a:gd name="connsiteY1" fmla="*/ 0 h 68326"/>
                <a:gd name="connsiteX2" fmla="*/ 0 w 64897"/>
                <a:gd name="connsiteY2" fmla="*/ 40259 h 68326"/>
                <a:gd name="connsiteX3" fmla="*/ 31877 w 64897"/>
                <a:gd name="connsiteY3" fmla="*/ 68326 h 68326"/>
                <a:gd name="connsiteX4" fmla="*/ 64897 w 64897"/>
                <a:gd name="connsiteY4" fmla="*/ 28067 h 68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97" h="68326">
                  <a:moveTo>
                    <a:pt x="64897" y="28067"/>
                  </a:moveTo>
                  <a:lnTo>
                    <a:pt x="33147" y="0"/>
                  </a:lnTo>
                  <a:lnTo>
                    <a:pt x="0" y="40259"/>
                  </a:lnTo>
                  <a:lnTo>
                    <a:pt x="31877" y="68326"/>
                  </a:lnTo>
                  <a:cubicBezTo>
                    <a:pt x="42926" y="54864"/>
                    <a:pt x="53848" y="41529"/>
                    <a:pt x="64897" y="28067"/>
                  </a:cubicBezTo>
                  <a:close/>
                </a:path>
              </a:pathLst>
            </a:custGeom>
            <a:noFill/>
            <a:ln w="12692" cap="flat">
              <a:noFill/>
              <a:prstDash val="solid"/>
              <a:miter/>
            </a:ln>
          </p:spPr>
          <p:txBody>
            <a:bodyPr rtlCol="0" anchor="ctr"/>
            <a:lstStyle/>
            <a:p>
              <a:endParaRPr lang="en-US" sz="1770"/>
            </a:p>
          </p:txBody>
        </p:sp>
        <p:sp>
          <p:nvSpPr>
            <p:cNvPr id="34" name="Freeform: Shape 33">
              <a:extLst>
                <a:ext uri="{FF2B5EF4-FFF2-40B4-BE49-F238E27FC236}">
                  <a16:creationId xmlns="" xmlns:a16="http://schemas.microsoft.com/office/drawing/2014/main" id="{3C956233-F864-4C07-AC44-BA0D9E910A82}"/>
                </a:ext>
              </a:extLst>
            </p:cNvPr>
            <p:cNvSpPr/>
            <p:nvPr/>
          </p:nvSpPr>
          <p:spPr>
            <a:xfrm>
              <a:off x="6196629" y="240284"/>
              <a:ext cx="1672544" cy="3093212"/>
            </a:xfrm>
            <a:custGeom>
              <a:avLst/>
              <a:gdLst>
                <a:gd name="connsiteX0" fmla="*/ 216870 w 1672544"/>
                <a:gd name="connsiteY0" fmla="*/ 2614930 h 3093212"/>
                <a:gd name="connsiteX1" fmla="*/ 113365 w 1672544"/>
                <a:gd name="connsiteY1" fmla="*/ 2481072 h 3093212"/>
                <a:gd name="connsiteX2" fmla="*/ 168991 w 1672544"/>
                <a:gd name="connsiteY2" fmla="*/ 1867154 h 3093212"/>
                <a:gd name="connsiteX3" fmla="*/ 1672544 w 1672544"/>
                <a:gd name="connsiteY3" fmla="*/ 33909 h 3093212"/>
                <a:gd name="connsiteX4" fmla="*/ 1634444 w 1672544"/>
                <a:gd name="connsiteY4" fmla="*/ 0 h 3093212"/>
                <a:gd name="connsiteX5" fmla="*/ 124668 w 1672544"/>
                <a:gd name="connsiteY5" fmla="*/ 1846961 h 3093212"/>
                <a:gd name="connsiteX6" fmla="*/ 14559 w 1672544"/>
                <a:gd name="connsiteY6" fmla="*/ 2342261 h 3093212"/>
                <a:gd name="connsiteX7" fmla="*/ 155656 w 1672544"/>
                <a:gd name="connsiteY7" fmla="*/ 2613660 h 3093212"/>
                <a:gd name="connsiteX8" fmla="*/ 689945 w 1672544"/>
                <a:gd name="connsiteY8" fmla="*/ 3093212 h 3093212"/>
                <a:gd name="connsiteX9" fmla="*/ 718520 w 1672544"/>
                <a:gd name="connsiteY9" fmla="*/ 3062986 h 3093212"/>
                <a:gd name="connsiteX10" fmla="*/ 216870 w 1672544"/>
                <a:gd name="connsiteY10" fmla="*/ 2614930 h 309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2544" h="3093212">
                  <a:moveTo>
                    <a:pt x="216870" y="2614930"/>
                  </a:moveTo>
                  <a:cubicBezTo>
                    <a:pt x="172898" y="2578510"/>
                    <a:pt x="137548" y="2532794"/>
                    <a:pt x="113365" y="2481072"/>
                  </a:cubicBezTo>
                  <a:cubicBezTo>
                    <a:pt x="13543" y="2264283"/>
                    <a:pt x="19893" y="2053971"/>
                    <a:pt x="168991" y="1867154"/>
                  </a:cubicBezTo>
                  <a:cubicBezTo>
                    <a:pt x="312247" y="1687703"/>
                    <a:pt x="1023955" y="821690"/>
                    <a:pt x="1672544" y="33909"/>
                  </a:cubicBezTo>
                  <a:lnTo>
                    <a:pt x="1634444" y="0"/>
                  </a:lnTo>
                  <a:cubicBezTo>
                    <a:pt x="929594" y="860171"/>
                    <a:pt x="176738" y="1779778"/>
                    <a:pt x="124668" y="1846961"/>
                  </a:cubicBezTo>
                  <a:cubicBezTo>
                    <a:pt x="12019" y="1992503"/>
                    <a:pt x="-23160" y="2159889"/>
                    <a:pt x="14559" y="2342261"/>
                  </a:cubicBezTo>
                  <a:cubicBezTo>
                    <a:pt x="36022" y="2445766"/>
                    <a:pt x="73868" y="2541397"/>
                    <a:pt x="155656" y="2613660"/>
                  </a:cubicBezTo>
                  <a:cubicBezTo>
                    <a:pt x="178643" y="2633853"/>
                    <a:pt x="383113" y="2816860"/>
                    <a:pt x="689945" y="3093212"/>
                  </a:cubicBezTo>
                  <a:lnTo>
                    <a:pt x="718520" y="3062986"/>
                  </a:lnTo>
                  <a:cubicBezTo>
                    <a:pt x="430357" y="2805049"/>
                    <a:pt x="237444" y="2632710"/>
                    <a:pt x="216870" y="2614930"/>
                  </a:cubicBezTo>
                  <a:close/>
                </a:path>
              </a:pathLst>
            </a:custGeom>
            <a:noFill/>
            <a:ln w="12692"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21ADFC03-FABE-4608-A250-8016D1879AD6}"/>
                </a:ext>
              </a:extLst>
            </p:cNvPr>
            <p:cNvSpPr/>
            <p:nvPr/>
          </p:nvSpPr>
          <p:spPr>
            <a:xfrm>
              <a:off x="6929754" y="3341370"/>
              <a:ext cx="68961" cy="66166"/>
            </a:xfrm>
            <a:custGeom>
              <a:avLst/>
              <a:gdLst>
                <a:gd name="connsiteX0" fmla="*/ 28702 w 68961"/>
                <a:gd name="connsiteY0" fmla="*/ 0 h 66166"/>
                <a:gd name="connsiteX1" fmla="*/ 0 w 68961"/>
                <a:gd name="connsiteY1" fmla="*/ 30226 h 66166"/>
                <a:gd name="connsiteX2" fmla="*/ 39878 w 68961"/>
                <a:gd name="connsiteY2" fmla="*/ 66167 h 66166"/>
                <a:gd name="connsiteX3" fmla="*/ 68961 w 68961"/>
                <a:gd name="connsiteY3" fmla="*/ 35941 h 66166"/>
              </a:gdLst>
              <a:ahLst/>
              <a:cxnLst>
                <a:cxn ang="0">
                  <a:pos x="connsiteX0" y="connsiteY0"/>
                </a:cxn>
                <a:cxn ang="0">
                  <a:pos x="connsiteX1" y="connsiteY1"/>
                </a:cxn>
                <a:cxn ang="0">
                  <a:pos x="connsiteX2" y="connsiteY2"/>
                </a:cxn>
                <a:cxn ang="0">
                  <a:pos x="connsiteX3" y="connsiteY3"/>
                </a:cxn>
              </a:cxnLst>
              <a:rect l="l" t="t" r="r" b="b"/>
              <a:pathLst>
                <a:path w="68961" h="66166">
                  <a:moveTo>
                    <a:pt x="28702" y="0"/>
                  </a:moveTo>
                  <a:lnTo>
                    <a:pt x="0" y="30226"/>
                  </a:lnTo>
                  <a:lnTo>
                    <a:pt x="39878" y="66167"/>
                  </a:lnTo>
                  <a:lnTo>
                    <a:pt x="68961" y="35941"/>
                  </a:lnTo>
                  <a:close/>
                </a:path>
              </a:pathLst>
            </a:custGeom>
            <a:noFill/>
            <a:ln w="12692" cap="flat">
              <a:noFill/>
              <a:prstDash val="solid"/>
              <a:miter/>
            </a:ln>
          </p:spPr>
          <p:txBody>
            <a:bodyPr rtlCol="0" anchor="ctr"/>
            <a:lstStyle/>
            <a:p>
              <a:endParaRPr lang="en-US" sz="1770"/>
            </a:p>
          </p:txBody>
        </p:sp>
        <p:sp>
          <p:nvSpPr>
            <p:cNvPr id="36" name="Freeform: Shape 35">
              <a:extLst>
                <a:ext uri="{FF2B5EF4-FFF2-40B4-BE49-F238E27FC236}">
                  <a16:creationId xmlns="" xmlns:a16="http://schemas.microsoft.com/office/drawing/2014/main" id="{F8D0CFAC-934C-4BC2-810D-B326622A99F8}"/>
                </a:ext>
              </a:extLst>
            </p:cNvPr>
            <p:cNvSpPr/>
            <p:nvPr/>
          </p:nvSpPr>
          <p:spPr>
            <a:xfrm>
              <a:off x="6829932" y="6293230"/>
              <a:ext cx="1644269" cy="1479169"/>
            </a:xfrm>
            <a:custGeom>
              <a:avLst/>
              <a:gdLst>
                <a:gd name="connsiteX0" fmla="*/ 0 w 1644269"/>
                <a:gd name="connsiteY0" fmla="*/ 37719 h 1479169"/>
                <a:gd name="connsiteX1" fmla="*/ 1565402 w 1644269"/>
                <a:gd name="connsiteY1" fmla="*/ 1479169 h 1479169"/>
                <a:gd name="connsiteX2" fmla="*/ 1644269 w 1644269"/>
                <a:gd name="connsiteY2" fmla="*/ 1479169 h 1479169"/>
                <a:gd name="connsiteX3" fmla="*/ 34925 w 1644269"/>
                <a:gd name="connsiteY3" fmla="*/ 0 h 1479169"/>
                <a:gd name="connsiteX4" fmla="*/ 0 w 1644269"/>
                <a:gd name="connsiteY4" fmla="*/ 37719 h 147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269" h="1479169">
                  <a:moveTo>
                    <a:pt x="0" y="37719"/>
                  </a:moveTo>
                  <a:cubicBezTo>
                    <a:pt x="481584" y="481076"/>
                    <a:pt x="1090803" y="1042289"/>
                    <a:pt x="1565402" y="1479169"/>
                  </a:cubicBezTo>
                  <a:lnTo>
                    <a:pt x="1644269" y="1479169"/>
                  </a:lnTo>
                  <a:lnTo>
                    <a:pt x="34925" y="0"/>
                  </a:lnTo>
                  <a:cubicBezTo>
                    <a:pt x="23241" y="12446"/>
                    <a:pt x="11557" y="25019"/>
                    <a:pt x="0" y="37719"/>
                  </a:cubicBezTo>
                  <a:close/>
                </a:path>
              </a:pathLst>
            </a:custGeom>
            <a:noFill/>
            <a:ln w="12692"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D1903A46-3FD7-487C-92A5-6F0E6B8DB7F6}"/>
                </a:ext>
              </a:extLst>
            </p:cNvPr>
            <p:cNvSpPr/>
            <p:nvPr/>
          </p:nvSpPr>
          <p:spPr>
            <a:xfrm>
              <a:off x="7866379" y="157987"/>
              <a:ext cx="71120" cy="74168"/>
            </a:xfrm>
            <a:custGeom>
              <a:avLst/>
              <a:gdLst>
                <a:gd name="connsiteX0" fmla="*/ 71120 w 71120"/>
                <a:gd name="connsiteY0" fmla="*/ 33909 h 74168"/>
                <a:gd name="connsiteX1" fmla="*/ 33020 w 71120"/>
                <a:gd name="connsiteY1" fmla="*/ 0 h 74168"/>
                <a:gd name="connsiteX2" fmla="*/ 0 w 71120"/>
                <a:gd name="connsiteY2" fmla="*/ 40259 h 74168"/>
                <a:gd name="connsiteX3" fmla="*/ 38100 w 71120"/>
                <a:gd name="connsiteY3" fmla="*/ 74168 h 74168"/>
              </a:gdLst>
              <a:ahLst/>
              <a:cxnLst>
                <a:cxn ang="0">
                  <a:pos x="connsiteX0" y="connsiteY0"/>
                </a:cxn>
                <a:cxn ang="0">
                  <a:pos x="connsiteX1" y="connsiteY1"/>
                </a:cxn>
                <a:cxn ang="0">
                  <a:pos x="connsiteX2" y="connsiteY2"/>
                </a:cxn>
                <a:cxn ang="0">
                  <a:pos x="connsiteX3" y="connsiteY3"/>
                </a:cxn>
              </a:cxnLst>
              <a:rect l="l" t="t" r="r" b="b"/>
              <a:pathLst>
                <a:path w="71120" h="74168">
                  <a:moveTo>
                    <a:pt x="71120" y="33909"/>
                  </a:moveTo>
                  <a:lnTo>
                    <a:pt x="33020" y="0"/>
                  </a:lnTo>
                  <a:cubicBezTo>
                    <a:pt x="21971" y="13335"/>
                    <a:pt x="11049" y="26797"/>
                    <a:pt x="0" y="40259"/>
                  </a:cubicBezTo>
                  <a:lnTo>
                    <a:pt x="38100" y="74168"/>
                  </a:lnTo>
                  <a:close/>
                </a:path>
              </a:pathLst>
            </a:custGeom>
            <a:noFill/>
            <a:ln w="12692"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2FC82B18-412C-47D6-92B9-8D3A94240853}"/>
                </a:ext>
              </a:extLst>
            </p:cNvPr>
            <p:cNvSpPr/>
            <p:nvPr/>
          </p:nvSpPr>
          <p:spPr>
            <a:xfrm>
              <a:off x="8130794" y="4556505"/>
              <a:ext cx="83058" cy="82041"/>
            </a:xfrm>
            <a:custGeom>
              <a:avLst/>
              <a:gdLst>
                <a:gd name="connsiteX0" fmla="*/ 42418 w 83058"/>
                <a:gd name="connsiteY0" fmla="*/ 0 h 82041"/>
                <a:gd name="connsiteX1" fmla="*/ 0 w 83058"/>
                <a:gd name="connsiteY1" fmla="*/ 45466 h 82041"/>
                <a:gd name="connsiteX2" fmla="*/ 40767 w 83058"/>
                <a:gd name="connsiteY2" fmla="*/ 82042 h 82041"/>
                <a:gd name="connsiteX3" fmla="*/ 83058 w 83058"/>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3058" h="82041">
                  <a:moveTo>
                    <a:pt x="42418" y="0"/>
                  </a:moveTo>
                  <a:lnTo>
                    <a:pt x="0" y="45466"/>
                  </a:lnTo>
                  <a:lnTo>
                    <a:pt x="40767" y="82042"/>
                  </a:lnTo>
                  <a:lnTo>
                    <a:pt x="83058" y="36576"/>
                  </a:lnTo>
                  <a:close/>
                </a:path>
              </a:pathLst>
            </a:custGeom>
            <a:noFill/>
            <a:ln w="12692"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7F552B12-5057-4B3D-A632-875E6947525B}"/>
                </a:ext>
              </a:extLst>
            </p:cNvPr>
            <p:cNvSpPr/>
            <p:nvPr/>
          </p:nvSpPr>
          <p:spPr>
            <a:xfrm>
              <a:off x="7009764" y="3413125"/>
              <a:ext cx="67817" cy="65278"/>
            </a:xfrm>
            <a:custGeom>
              <a:avLst/>
              <a:gdLst>
                <a:gd name="connsiteX0" fmla="*/ 29210 w 67817"/>
                <a:gd name="connsiteY0" fmla="*/ 0 h 65278"/>
                <a:gd name="connsiteX1" fmla="*/ 0 w 67817"/>
                <a:gd name="connsiteY1" fmla="*/ 30480 h 65278"/>
                <a:gd name="connsiteX2" fmla="*/ 38735 w 67817"/>
                <a:gd name="connsiteY2" fmla="*/ 65278 h 65278"/>
                <a:gd name="connsiteX3" fmla="*/ 67818 w 67817"/>
                <a:gd name="connsiteY3" fmla="*/ 34544 h 65278"/>
              </a:gdLst>
              <a:ahLst/>
              <a:cxnLst>
                <a:cxn ang="0">
                  <a:pos x="connsiteX0" y="connsiteY0"/>
                </a:cxn>
                <a:cxn ang="0">
                  <a:pos x="connsiteX1" y="connsiteY1"/>
                </a:cxn>
                <a:cxn ang="0">
                  <a:pos x="connsiteX2" y="connsiteY2"/>
                </a:cxn>
                <a:cxn ang="0">
                  <a:pos x="connsiteX3" y="connsiteY3"/>
                </a:cxn>
              </a:cxnLst>
              <a:rect l="l" t="t" r="r" b="b"/>
              <a:pathLst>
                <a:path w="67817" h="65278">
                  <a:moveTo>
                    <a:pt x="29210" y="0"/>
                  </a:moveTo>
                  <a:lnTo>
                    <a:pt x="0" y="30480"/>
                  </a:lnTo>
                  <a:lnTo>
                    <a:pt x="38735" y="65278"/>
                  </a:lnTo>
                  <a:lnTo>
                    <a:pt x="67818" y="34544"/>
                  </a:lnTo>
                  <a:close/>
                </a:path>
              </a:pathLst>
            </a:custGeom>
            <a:noFill/>
            <a:ln w="12692"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589D6F17-5650-459C-B41E-F38F8B233D3B}"/>
                </a:ext>
              </a:extLst>
            </p:cNvPr>
            <p:cNvSpPr/>
            <p:nvPr/>
          </p:nvSpPr>
          <p:spPr>
            <a:xfrm>
              <a:off x="6932548" y="3479800"/>
              <a:ext cx="81533" cy="79628"/>
            </a:xfrm>
            <a:custGeom>
              <a:avLst/>
              <a:gdLst>
                <a:gd name="connsiteX0" fmla="*/ 42672 w 81533"/>
                <a:gd name="connsiteY0" fmla="*/ 0 h 79628"/>
                <a:gd name="connsiteX1" fmla="*/ 0 w 81533"/>
                <a:gd name="connsiteY1" fmla="*/ 44577 h 79628"/>
                <a:gd name="connsiteX2" fmla="*/ 38989 w 81533"/>
                <a:gd name="connsiteY2" fmla="*/ 79629 h 79628"/>
                <a:gd name="connsiteX3" fmla="*/ 81534 w 81533"/>
                <a:gd name="connsiteY3" fmla="*/ 34925 h 79628"/>
              </a:gdLst>
              <a:ahLst/>
              <a:cxnLst>
                <a:cxn ang="0">
                  <a:pos x="connsiteX0" y="connsiteY0"/>
                </a:cxn>
                <a:cxn ang="0">
                  <a:pos x="connsiteX1" y="connsiteY1"/>
                </a:cxn>
                <a:cxn ang="0">
                  <a:pos x="connsiteX2" y="connsiteY2"/>
                </a:cxn>
                <a:cxn ang="0">
                  <a:pos x="connsiteX3" y="connsiteY3"/>
                </a:cxn>
              </a:cxnLst>
              <a:rect l="l" t="t" r="r" b="b"/>
              <a:pathLst>
                <a:path w="81533" h="79628">
                  <a:moveTo>
                    <a:pt x="42672" y="0"/>
                  </a:moveTo>
                  <a:lnTo>
                    <a:pt x="0" y="44577"/>
                  </a:lnTo>
                  <a:lnTo>
                    <a:pt x="38989" y="79629"/>
                  </a:lnTo>
                  <a:cubicBezTo>
                    <a:pt x="53721" y="63965"/>
                    <a:pt x="67903" y="49064"/>
                    <a:pt x="81534" y="34925"/>
                  </a:cubicBezTo>
                  <a:close/>
                </a:path>
              </a:pathLst>
            </a:custGeom>
            <a:noFill/>
            <a:ln w="12692"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9D2CC4EF-56DA-47BB-AA05-1EF0DFDC5CD8}"/>
                </a:ext>
              </a:extLst>
            </p:cNvPr>
            <p:cNvSpPr/>
            <p:nvPr/>
          </p:nvSpPr>
          <p:spPr>
            <a:xfrm>
              <a:off x="6098165" y="177800"/>
              <a:ext cx="1694300" cy="3236086"/>
            </a:xfrm>
            <a:custGeom>
              <a:avLst/>
              <a:gdLst>
                <a:gd name="connsiteX0" fmla="*/ 223259 w 1694300"/>
                <a:gd name="connsiteY0" fmla="*/ 2715514 h 3236086"/>
                <a:gd name="connsiteX1" fmla="*/ 99434 w 1694300"/>
                <a:gd name="connsiteY1" fmla="*/ 2533523 h 3236086"/>
                <a:gd name="connsiteX2" fmla="*/ 203828 w 1694300"/>
                <a:gd name="connsiteY2" fmla="*/ 1849247 h 3236086"/>
                <a:gd name="connsiteX3" fmla="*/ 1694301 w 1694300"/>
                <a:gd name="connsiteY3" fmla="*/ 28067 h 3236086"/>
                <a:gd name="connsiteX4" fmla="*/ 1661534 w 1694300"/>
                <a:gd name="connsiteY4" fmla="*/ 0 h 3236086"/>
                <a:gd name="connsiteX5" fmla="*/ 191890 w 1694300"/>
                <a:gd name="connsiteY5" fmla="*/ 1780286 h 3236086"/>
                <a:gd name="connsiteX6" fmla="*/ 8883 w 1694300"/>
                <a:gd name="connsiteY6" fmla="*/ 2386711 h 3236086"/>
                <a:gd name="connsiteX7" fmla="*/ 188461 w 1694300"/>
                <a:gd name="connsiteY7" fmla="*/ 2761615 h 3236086"/>
                <a:gd name="connsiteX8" fmla="*/ 711447 w 1694300"/>
                <a:gd name="connsiteY8" fmla="*/ 3236087 h 3236086"/>
                <a:gd name="connsiteX9" fmla="*/ 753739 w 1694300"/>
                <a:gd name="connsiteY9" fmla="*/ 3191510 h 3236086"/>
                <a:gd name="connsiteX10" fmla="*/ 223259 w 1694300"/>
                <a:gd name="connsiteY10" fmla="*/ 2715514 h 323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4300" h="3236086">
                  <a:moveTo>
                    <a:pt x="223259" y="2715514"/>
                  </a:moveTo>
                  <a:cubicBezTo>
                    <a:pt x="167288" y="2666272"/>
                    <a:pt x="124690" y="2603664"/>
                    <a:pt x="99434" y="2533523"/>
                  </a:cubicBezTo>
                  <a:cubicBezTo>
                    <a:pt x="5454" y="2284730"/>
                    <a:pt x="39363" y="2054606"/>
                    <a:pt x="203828" y="1849247"/>
                  </a:cubicBezTo>
                  <a:cubicBezTo>
                    <a:pt x="298951" y="1730629"/>
                    <a:pt x="1013199" y="858647"/>
                    <a:pt x="1694301" y="28067"/>
                  </a:cubicBezTo>
                  <a:lnTo>
                    <a:pt x="1661534" y="0"/>
                  </a:lnTo>
                  <a:cubicBezTo>
                    <a:pt x="1020184" y="778129"/>
                    <a:pt x="350767" y="1589659"/>
                    <a:pt x="191890" y="1780286"/>
                  </a:cubicBezTo>
                  <a:cubicBezTo>
                    <a:pt x="44697" y="1956689"/>
                    <a:pt x="-26296" y="2154682"/>
                    <a:pt x="8883" y="2386711"/>
                  </a:cubicBezTo>
                  <a:cubicBezTo>
                    <a:pt x="30981" y="2532761"/>
                    <a:pt x="67684" y="2640711"/>
                    <a:pt x="188461" y="2761615"/>
                  </a:cubicBezTo>
                  <a:cubicBezTo>
                    <a:pt x="209670" y="2782824"/>
                    <a:pt x="409949" y="2964815"/>
                    <a:pt x="711447" y="3236087"/>
                  </a:cubicBezTo>
                  <a:cubicBezTo>
                    <a:pt x="725417" y="3221228"/>
                    <a:pt x="739514" y="3206496"/>
                    <a:pt x="753739" y="3191510"/>
                  </a:cubicBezTo>
                  <a:cubicBezTo>
                    <a:pt x="449319" y="2917698"/>
                    <a:pt x="246373" y="2735580"/>
                    <a:pt x="223259" y="2715514"/>
                  </a:cubicBezTo>
                  <a:close/>
                </a:path>
              </a:pathLst>
            </a:custGeom>
            <a:noFill/>
            <a:ln w="12692"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BA474D44-690A-466C-AED5-3F1257EDC88F}"/>
                </a:ext>
              </a:extLst>
            </p:cNvPr>
            <p:cNvSpPr/>
            <p:nvPr/>
          </p:nvSpPr>
          <p:spPr>
            <a:xfrm>
              <a:off x="7970266" y="4412234"/>
              <a:ext cx="80644" cy="79501"/>
            </a:xfrm>
            <a:custGeom>
              <a:avLst/>
              <a:gdLst>
                <a:gd name="connsiteX0" fmla="*/ 42418 w 80644"/>
                <a:gd name="connsiteY0" fmla="*/ 0 h 79501"/>
                <a:gd name="connsiteX1" fmla="*/ 0 w 80644"/>
                <a:gd name="connsiteY1" fmla="*/ 45466 h 79501"/>
                <a:gd name="connsiteX2" fmla="*/ 38100 w 80644"/>
                <a:gd name="connsiteY2" fmla="*/ 79502 h 79501"/>
                <a:gd name="connsiteX3" fmla="*/ 80645 w 80644"/>
                <a:gd name="connsiteY3" fmla="*/ 34163 h 79501"/>
              </a:gdLst>
              <a:ahLst/>
              <a:cxnLst>
                <a:cxn ang="0">
                  <a:pos x="connsiteX0" y="connsiteY0"/>
                </a:cxn>
                <a:cxn ang="0">
                  <a:pos x="connsiteX1" y="connsiteY1"/>
                </a:cxn>
                <a:cxn ang="0">
                  <a:pos x="connsiteX2" y="connsiteY2"/>
                </a:cxn>
                <a:cxn ang="0">
                  <a:pos x="connsiteX3" y="connsiteY3"/>
                </a:cxn>
              </a:cxnLst>
              <a:rect l="l" t="t" r="r" b="b"/>
              <a:pathLst>
                <a:path w="80644" h="79501">
                  <a:moveTo>
                    <a:pt x="42418" y="0"/>
                  </a:moveTo>
                  <a:lnTo>
                    <a:pt x="0" y="45466"/>
                  </a:lnTo>
                  <a:lnTo>
                    <a:pt x="38100" y="79502"/>
                  </a:lnTo>
                  <a:lnTo>
                    <a:pt x="80645" y="34163"/>
                  </a:lnTo>
                  <a:close/>
                </a:path>
              </a:pathLst>
            </a:custGeom>
            <a:noFill/>
            <a:ln w="12692"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45E97504-828C-4DDD-877C-6DF0C805199F}"/>
                </a:ext>
              </a:extLst>
            </p:cNvPr>
            <p:cNvSpPr/>
            <p:nvPr/>
          </p:nvSpPr>
          <p:spPr>
            <a:xfrm>
              <a:off x="7170927" y="3693286"/>
              <a:ext cx="801497" cy="727455"/>
            </a:xfrm>
            <a:custGeom>
              <a:avLst/>
              <a:gdLst>
                <a:gd name="connsiteX0" fmla="*/ 42672 w 801497"/>
                <a:gd name="connsiteY0" fmla="*/ 0 h 727455"/>
                <a:gd name="connsiteX1" fmla="*/ 0 w 801497"/>
                <a:gd name="connsiteY1" fmla="*/ 45085 h 727455"/>
                <a:gd name="connsiteX2" fmla="*/ 758825 w 801497"/>
                <a:gd name="connsiteY2" fmla="*/ 727456 h 727455"/>
                <a:gd name="connsiteX3" fmla="*/ 801497 w 801497"/>
                <a:gd name="connsiteY3" fmla="*/ 682117 h 727455"/>
              </a:gdLst>
              <a:ahLst/>
              <a:cxnLst>
                <a:cxn ang="0">
                  <a:pos x="connsiteX0" y="connsiteY0"/>
                </a:cxn>
                <a:cxn ang="0">
                  <a:pos x="connsiteX1" y="connsiteY1"/>
                </a:cxn>
                <a:cxn ang="0">
                  <a:pos x="connsiteX2" y="connsiteY2"/>
                </a:cxn>
                <a:cxn ang="0">
                  <a:pos x="connsiteX3" y="connsiteY3"/>
                </a:cxn>
              </a:cxnLst>
              <a:rect l="l" t="t" r="r" b="b"/>
              <a:pathLst>
                <a:path w="801497" h="727455">
                  <a:moveTo>
                    <a:pt x="42672" y="0"/>
                  </a:moveTo>
                  <a:lnTo>
                    <a:pt x="0" y="45085"/>
                  </a:lnTo>
                  <a:cubicBezTo>
                    <a:pt x="230251" y="252222"/>
                    <a:pt x="489712" y="485648"/>
                    <a:pt x="758825" y="727456"/>
                  </a:cubicBezTo>
                  <a:lnTo>
                    <a:pt x="801497" y="682117"/>
                  </a:lnTo>
                  <a:close/>
                </a:path>
              </a:pathLst>
            </a:custGeom>
            <a:noFill/>
            <a:ln w="12692"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FD64ABFF-338C-4E46-B159-46156A007FC4}"/>
                </a:ext>
              </a:extLst>
            </p:cNvPr>
            <p:cNvSpPr/>
            <p:nvPr/>
          </p:nvSpPr>
          <p:spPr>
            <a:xfrm>
              <a:off x="7092695" y="3623436"/>
              <a:ext cx="82804" cy="81026"/>
            </a:xfrm>
            <a:custGeom>
              <a:avLst/>
              <a:gdLst>
                <a:gd name="connsiteX0" fmla="*/ 42545 w 82804"/>
                <a:gd name="connsiteY0" fmla="*/ 0 h 81026"/>
                <a:gd name="connsiteX1" fmla="*/ 0 w 82804"/>
                <a:gd name="connsiteY1" fmla="*/ 44958 h 81026"/>
                <a:gd name="connsiteX2" fmla="*/ 40005 w 82804"/>
                <a:gd name="connsiteY2" fmla="*/ 81026 h 81026"/>
                <a:gd name="connsiteX3" fmla="*/ 82804 w 82804"/>
                <a:gd name="connsiteY3" fmla="*/ 36195 h 81026"/>
              </a:gdLst>
              <a:ahLst/>
              <a:cxnLst>
                <a:cxn ang="0">
                  <a:pos x="connsiteX0" y="connsiteY0"/>
                </a:cxn>
                <a:cxn ang="0">
                  <a:pos x="connsiteX1" y="connsiteY1"/>
                </a:cxn>
                <a:cxn ang="0">
                  <a:pos x="connsiteX2" y="connsiteY2"/>
                </a:cxn>
                <a:cxn ang="0">
                  <a:pos x="connsiteX3" y="connsiteY3"/>
                </a:cxn>
              </a:cxnLst>
              <a:rect l="l" t="t" r="r" b="b"/>
              <a:pathLst>
                <a:path w="82804" h="81026">
                  <a:moveTo>
                    <a:pt x="42545" y="0"/>
                  </a:moveTo>
                  <a:lnTo>
                    <a:pt x="0" y="44958"/>
                  </a:lnTo>
                  <a:lnTo>
                    <a:pt x="40005" y="81026"/>
                  </a:lnTo>
                  <a:lnTo>
                    <a:pt x="82804" y="36195"/>
                  </a:lnTo>
                  <a:close/>
                </a:path>
              </a:pathLst>
            </a:custGeom>
            <a:noFill/>
            <a:ln w="12692"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7FD7C17D-4091-44BC-92F9-C7327A897C30}"/>
                </a:ext>
              </a:extLst>
            </p:cNvPr>
            <p:cNvSpPr/>
            <p:nvPr/>
          </p:nvSpPr>
          <p:spPr>
            <a:xfrm>
              <a:off x="7011161" y="3550158"/>
              <a:ext cx="83185" cy="81279"/>
            </a:xfrm>
            <a:custGeom>
              <a:avLst/>
              <a:gdLst>
                <a:gd name="connsiteX0" fmla="*/ 42545 w 83185"/>
                <a:gd name="connsiteY0" fmla="*/ 0 h 81279"/>
                <a:gd name="connsiteX1" fmla="*/ 0 w 83185"/>
                <a:gd name="connsiteY1" fmla="*/ 44831 h 81279"/>
                <a:gd name="connsiteX2" fmla="*/ 40386 w 83185"/>
                <a:gd name="connsiteY2" fmla="*/ 81280 h 81279"/>
                <a:gd name="connsiteX3" fmla="*/ 83185 w 83185"/>
                <a:gd name="connsiteY3" fmla="*/ 36576 h 81279"/>
              </a:gdLst>
              <a:ahLst/>
              <a:cxnLst>
                <a:cxn ang="0">
                  <a:pos x="connsiteX0" y="connsiteY0"/>
                </a:cxn>
                <a:cxn ang="0">
                  <a:pos x="connsiteX1" y="connsiteY1"/>
                </a:cxn>
                <a:cxn ang="0">
                  <a:pos x="connsiteX2" y="connsiteY2"/>
                </a:cxn>
                <a:cxn ang="0">
                  <a:pos x="connsiteX3" y="connsiteY3"/>
                </a:cxn>
              </a:cxnLst>
              <a:rect l="l" t="t" r="r" b="b"/>
              <a:pathLst>
                <a:path w="83185" h="81279">
                  <a:moveTo>
                    <a:pt x="42545" y="0"/>
                  </a:moveTo>
                  <a:lnTo>
                    <a:pt x="0" y="44831"/>
                  </a:lnTo>
                  <a:lnTo>
                    <a:pt x="40386" y="81280"/>
                  </a:lnTo>
                  <a:lnTo>
                    <a:pt x="83185" y="36576"/>
                  </a:lnTo>
                  <a:close/>
                </a:path>
              </a:pathLst>
            </a:custGeom>
            <a:noFill/>
            <a:ln w="12692"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13D5DA05-9280-4B3E-BCE6-3369CE2F4F28}"/>
                </a:ext>
              </a:extLst>
            </p:cNvPr>
            <p:cNvSpPr/>
            <p:nvPr/>
          </p:nvSpPr>
          <p:spPr>
            <a:xfrm>
              <a:off x="6853047" y="3407917"/>
              <a:ext cx="81914" cy="80010"/>
            </a:xfrm>
            <a:custGeom>
              <a:avLst/>
              <a:gdLst>
                <a:gd name="connsiteX0" fmla="*/ 42291 w 81914"/>
                <a:gd name="connsiteY0" fmla="*/ 0 h 80010"/>
                <a:gd name="connsiteX1" fmla="*/ 0 w 81914"/>
                <a:gd name="connsiteY1" fmla="*/ 44704 h 80010"/>
                <a:gd name="connsiteX2" fmla="*/ 39243 w 81914"/>
                <a:gd name="connsiteY2" fmla="*/ 80010 h 80010"/>
                <a:gd name="connsiteX3" fmla="*/ 81915 w 81914"/>
                <a:gd name="connsiteY3" fmla="*/ 35687 h 80010"/>
              </a:gdLst>
              <a:ahLst/>
              <a:cxnLst>
                <a:cxn ang="0">
                  <a:pos x="connsiteX0" y="connsiteY0"/>
                </a:cxn>
                <a:cxn ang="0">
                  <a:pos x="connsiteX1" y="connsiteY1"/>
                </a:cxn>
                <a:cxn ang="0">
                  <a:pos x="connsiteX2" y="connsiteY2"/>
                </a:cxn>
                <a:cxn ang="0">
                  <a:pos x="connsiteX3" y="connsiteY3"/>
                </a:cxn>
              </a:cxnLst>
              <a:rect l="l" t="t" r="r" b="b"/>
              <a:pathLst>
                <a:path w="81914" h="80010">
                  <a:moveTo>
                    <a:pt x="42291" y="0"/>
                  </a:moveTo>
                  <a:lnTo>
                    <a:pt x="0" y="44704"/>
                  </a:lnTo>
                  <a:lnTo>
                    <a:pt x="39243" y="80010"/>
                  </a:lnTo>
                  <a:lnTo>
                    <a:pt x="81915" y="35687"/>
                  </a:lnTo>
                  <a:close/>
                </a:path>
              </a:pathLst>
            </a:custGeom>
            <a:noFill/>
            <a:ln w="12692" cap="flat">
              <a:noFill/>
              <a:prstDash val="solid"/>
              <a:miter/>
            </a:ln>
          </p:spPr>
          <p:txBody>
            <a:bodyPr rtlCol="0" anchor="ctr"/>
            <a:lstStyle/>
            <a:p>
              <a:endParaRPr lang="en-US" sz="1770"/>
            </a:p>
          </p:txBody>
        </p:sp>
        <p:sp>
          <p:nvSpPr>
            <p:cNvPr id="47" name="Freeform: Shape 46">
              <a:extLst>
                <a:ext uri="{FF2B5EF4-FFF2-40B4-BE49-F238E27FC236}">
                  <a16:creationId xmlns="" xmlns:a16="http://schemas.microsoft.com/office/drawing/2014/main" id="{64F538BC-721D-47F7-A5EE-FEFC014430C5}"/>
                </a:ext>
              </a:extLst>
            </p:cNvPr>
            <p:cNvSpPr/>
            <p:nvPr/>
          </p:nvSpPr>
          <p:spPr>
            <a:xfrm>
              <a:off x="6723252" y="5749290"/>
              <a:ext cx="74041" cy="73025"/>
            </a:xfrm>
            <a:custGeom>
              <a:avLst/>
              <a:gdLst>
                <a:gd name="connsiteX0" fmla="*/ 36957 w 74041"/>
                <a:gd name="connsiteY0" fmla="*/ 73025 h 73025"/>
                <a:gd name="connsiteX1" fmla="*/ 74041 w 74041"/>
                <a:gd name="connsiteY1" fmla="*/ 33401 h 73025"/>
                <a:gd name="connsiteX2" fmla="*/ 37084 w 74041"/>
                <a:gd name="connsiteY2" fmla="*/ 0 h 73025"/>
                <a:gd name="connsiteX3" fmla="*/ 0 w 74041"/>
                <a:gd name="connsiteY3" fmla="*/ 39497 h 73025"/>
              </a:gdLst>
              <a:ahLst/>
              <a:cxnLst>
                <a:cxn ang="0">
                  <a:pos x="connsiteX0" y="connsiteY0"/>
                </a:cxn>
                <a:cxn ang="0">
                  <a:pos x="connsiteX1" y="connsiteY1"/>
                </a:cxn>
                <a:cxn ang="0">
                  <a:pos x="connsiteX2" y="connsiteY2"/>
                </a:cxn>
                <a:cxn ang="0">
                  <a:pos x="connsiteX3" y="connsiteY3"/>
                </a:cxn>
              </a:cxnLst>
              <a:rect l="l" t="t" r="r" b="b"/>
              <a:pathLst>
                <a:path w="74041" h="73025">
                  <a:moveTo>
                    <a:pt x="36957" y="73025"/>
                  </a:moveTo>
                  <a:lnTo>
                    <a:pt x="74041" y="33401"/>
                  </a:lnTo>
                  <a:lnTo>
                    <a:pt x="37084" y="0"/>
                  </a:lnTo>
                  <a:lnTo>
                    <a:pt x="0" y="39497"/>
                  </a:lnTo>
                  <a:close/>
                </a:path>
              </a:pathLst>
            </a:custGeom>
            <a:noFill/>
            <a:ln w="12692" cap="flat">
              <a:noFill/>
              <a:prstDash val="solid"/>
              <a:miter/>
            </a:ln>
          </p:spPr>
          <p:txBody>
            <a:bodyPr rtlCol="0" anchor="ctr"/>
            <a:lstStyle/>
            <a:p>
              <a:endParaRPr lang="en-US" sz="1770"/>
            </a:p>
          </p:txBody>
        </p:sp>
        <p:sp>
          <p:nvSpPr>
            <p:cNvPr id="48" name="Freeform: Shape 47">
              <a:extLst>
                <a:ext uri="{FF2B5EF4-FFF2-40B4-BE49-F238E27FC236}">
                  <a16:creationId xmlns="" xmlns:a16="http://schemas.microsoft.com/office/drawing/2014/main" id="{733D3E80-DE14-4CB4-8249-0DEE97D3A199}"/>
                </a:ext>
              </a:extLst>
            </p:cNvPr>
            <p:cNvSpPr/>
            <p:nvPr/>
          </p:nvSpPr>
          <p:spPr>
            <a:xfrm>
              <a:off x="6798436" y="4574159"/>
              <a:ext cx="1100201" cy="1167383"/>
            </a:xfrm>
            <a:custGeom>
              <a:avLst/>
              <a:gdLst>
                <a:gd name="connsiteX0" fmla="*/ 37465 w 1100201"/>
                <a:gd name="connsiteY0" fmla="*/ 1167384 h 1167383"/>
                <a:gd name="connsiteX1" fmla="*/ 1100201 w 1100201"/>
                <a:gd name="connsiteY1" fmla="*/ 34036 h 1167383"/>
                <a:gd name="connsiteX2" fmla="*/ 1062101 w 1100201"/>
                <a:gd name="connsiteY2" fmla="*/ 0 h 1167383"/>
                <a:gd name="connsiteX3" fmla="*/ 0 w 1100201"/>
                <a:gd name="connsiteY3" fmla="*/ 1133856 h 1167383"/>
              </a:gdLst>
              <a:ahLst/>
              <a:cxnLst>
                <a:cxn ang="0">
                  <a:pos x="connsiteX0" y="connsiteY0"/>
                </a:cxn>
                <a:cxn ang="0">
                  <a:pos x="connsiteX1" y="connsiteY1"/>
                </a:cxn>
                <a:cxn ang="0">
                  <a:pos x="connsiteX2" y="connsiteY2"/>
                </a:cxn>
                <a:cxn ang="0">
                  <a:pos x="connsiteX3" y="connsiteY3"/>
                </a:cxn>
              </a:cxnLst>
              <a:rect l="l" t="t" r="r" b="b"/>
              <a:pathLst>
                <a:path w="1100201" h="1167383">
                  <a:moveTo>
                    <a:pt x="37465" y="1167384"/>
                  </a:moveTo>
                  <a:lnTo>
                    <a:pt x="1100201" y="34036"/>
                  </a:lnTo>
                  <a:cubicBezTo>
                    <a:pt x="1087501" y="22606"/>
                    <a:pt x="1074801" y="11303"/>
                    <a:pt x="1062101" y="0"/>
                  </a:cubicBezTo>
                  <a:lnTo>
                    <a:pt x="0" y="1133856"/>
                  </a:lnTo>
                  <a:close/>
                </a:path>
              </a:pathLst>
            </a:custGeom>
            <a:noFill/>
            <a:ln w="12692" cap="flat">
              <a:noFill/>
              <a:prstDash val="solid"/>
              <a:miter/>
            </a:ln>
          </p:spPr>
          <p:txBody>
            <a:bodyPr rtlCol="0" anchor="ctr"/>
            <a:lstStyle/>
            <a:p>
              <a:endParaRPr lang="en-US" sz="1770"/>
            </a:p>
          </p:txBody>
        </p:sp>
        <p:sp>
          <p:nvSpPr>
            <p:cNvPr id="49" name="Freeform: Shape 48">
              <a:extLst>
                <a:ext uri="{FF2B5EF4-FFF2-40B4-BE49-F238E27FC236}">
                  <a16:creationId xmlns="" xmlns:a16="http://schemas.microsoft.com/office/drawing/2014/main" id="{A8206C79-2D16-4DD8-8F58-CD8CECCBA17E}"/>
                </a:ext>
              </a:extLst>
            </p:cNvPr>
            <p:cNvSpPr/>
            <p:nvPr/>
          </p:nvSpPr>
          <p:spPr>
            <a:xfrm>
              <a:off x="6878573" y="4648327"/>
              <a:ext cx="1102995" cy="1170813"/>
            </a:xfrm>
            <a:custGeom>
              <a:avLst/>
              <a:gdLst>
                <a:gd name="connsiteX0" fmla="*/ 42926 w 1102995"/>
                <a:gd name="connsiteY0" fmla="*/ 1170813 h 1170813"/>
                <a:gd name="connsiteX1" fmla="*/ 1102995 w 1102995"/>
                <a:gd name="connsiteY1" fmla="*/ 35052 h 1170813"/>
                <a:gd name="connsiteX2" fmla="*/ 1064895 w 1102995"/>
                <a:gd name="connsiteY2" fmla="*/ 0 h 1170813"/>
                <a:gd name="connsiteX3" fmla="*/ 0 w 1102995"/>
                <a:gd name="connsiteY3" fmla="*/ 1131316 h 1170813"/>
              </a:gdLst>
              <a:ahLst/>
              <a:cxnLst>
                <a:cxn ang="0">
                  <a:pos x="connsiteX0" y="connsiteY0"/>
                </a:cxn>
                <a:cxn ang="0">
                  <a:pos x="connsiteX1" y="connsiteY1"/>
                </a:cxn>
                <a:cxn ang="0">
                  <a:pos x="connsiteX2" y="connsiteY2"/>
                </a:cxn>
                <a:cxn ang="0">
                  <a:pos x="connsiteX3" y="connsiteY3"/>
                </a:cxn>
              </a:cxnLst>
              <a:rect l="l" t="t" r="r" b="b"/>
              <a:pathLst>
                <a:path w="1102995" h="1170813">
                  <a:moveTo>
                    <a:pt x="42926" y="1170813"/>
                  </a:moveTo>
                  <a:cubicBezTo>
                    <a:pt x="438912" y="746379"/>
                    <a:pt x="812927" y="345313"/>
                    <a:pt x="1102995" y="35052"/>
                  </a:cubicBezTo>
                  <a:lnTo>
                    <a:pt x="1064895" y="0"/>
                  </a:lnTo>
                  <a:cubicBezTo>
                    <a:pt x="770255" y="312420"/>
                    <a:pt x="395986" y="710184"/>
                    <a:pt x="0" y="1131316"/>
                  </a:cubicBezTo>
                  <a:close/>
                </a:path>
              </a:pathLst>
            </a:custGeom>
            <a:noFill/>
            <a:ln w="12692" cap="flat">
              <a:noFill/>
              <a:prstDash val="solid"/>
              <a:miter/>
            </a:ln>
          </p:spPr>
          <p:txBody>
            <a:bodyPr rtlCol="0" anchor="ctr"/>
            <a:lstStyle/>
            <a:p>
              <a:endParaRPr lang="en-US" sz="1770"/>
            </a:p>
          </p:txBody>
        </p:sp>
        <p:sp>
          <p:nvSpPr>
            <p:cNvPr id="50" name="Freeform: Shape 49">
              <a:extLst>
                <a:ext uri="{FF2B5EF4-FFF2-40B4-BE49-F238E27FC236}">
                  <a16:creationId xmlns="" xmlns:a16="http://schemas.microsoft.com/office/drawing/2014/main" id="{71AD4E2E-A4DE-4283-91F1-30B1F230473C}"/>
                </a:ext>
              </a:extLst>
            </p:cNvPr>
            <p:cNvSpPr/>
            <p:nvPr/>
          </p:nvSpPr>
          <p:spPr>
            <a:xfrm>
              <a:off x="6961251" y="4719192"/>
              <a:ext cx="1100835" cy="1174877"/>
            </a:xfrm>
            <a:custGeom>
              <a:avLst/>
              <a:gdLst>
                <a:gd name="connsiteX0" fmla="*/ 43307 w 1100835"/>
                <a:gd name="connsiteY0" fmla="*/ 1174877 h 1174877"/>
                <a:gd name="connsiteX1" fmla="*/ 1100836 w 1100835"/>
                <a:gd name="connsiteY1" fmla="*/ 36957 h 1174877"/>
                <a:gd name="connsiteX2" fmla="*/ 1060069 w 1100835"/>
                <a:gd name="connsiteY2" fmla="*/ 0 h 1174877"/>
                <a:gd name="connsiteX3" fmla="*/ 0 w 1100835"/>
                <a:gd name="connsiteY3" fmla="*/ 1135507 h 1174877"/>
                <a:gd name="connsiteX4" fmla="*/ 43307 w 1100835"/>
                <a:gd name="connsiteY4" fmla="*/ 1174877 h 117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74877">
                  <a:moveTo>
                    <a:pt x="43307" y="1174877"/>
                  </a:moveTo>
                  <a:cubicBezTo>
                    <a:pt x="437007" y="750697"/>
                    <a:pt x="811022" y="348488"/>
                    <a:pt x="1100836" y="36957"/>
                  </a:cubicBezTo>
                  <a:lnTo>
                    <a:pt x="1060069" y="0"/>
                  </a:lnTo>
                  <a:cubicBezTo>
                    <a:pt x="773049" y="306832"/>
                    <a:pt x="398526" y="708533"/>
                    <a:pt x="0" y="1135507"/>
                  </a:cubicBezTo>
                  <a:cubicBezTo>
                    <a:pt x="14351" y="1148207"/>
                    <a:pt x="28702" y="1161669"/>
                    <a:pt x="43307" y="1174877"/>
                  </a:cubicBezTo>
                  <a:close/>
                </a:path>
              </a:pathLst>
            </a:custGeom>
            <a:noFill/>
            <a:ln w="12692" cap="flat">
              <a:noFill/>
              <a:prstDash val="solid"/>
              <a:miter/>
            </a:ln>
          </p:spPr>
          <p:txBody>
            <a:bodyPr rtlCol="0" anchor="ctr"/>
            <a:lstStyle/>
            <a:p>
              <a:endParaRPr lang="en-US" sz="1770"/>
            </a:p>
          </p:txBody>
        </p:sp>
        <p:sp>
          <p:nvSpPr>
            <p:cNvPr id="51" name="Freeform: Shape 50">
              <a:extLst>
                <a:ext uri="{FF2B5EF4-FFF2-40B4-BE49-F238E27FC236}">
                  <a16:creationId xmlns="" xmlns:a16="http://schemas.microsoft.com/office/drawing/2014/main" id="{F1B2D872-E660-4756-B8C1-B6145CB11DE6}"/>
                </a:ext>
              </a:extLst>
            </p:cNvPr>
            <p:cNvSpPr/>
            <p:nvPr/>
          </p:nvSpPr>
          <p:spPr>
            <a:xfrm>
              <a:off x="6802247" y="5820790"/>
              <a:ext cx="81026" cy="79375"/>
            </a:xfrm>
            <a:custGeom>
              <a:avLst/>
              <a:gdLst>
                <a:gd name="connsiteX0" fmla="*/ 43815 w 81026"/>
                <a:gd name="connsiteY0" fmla="*/ 79375 h 79375"/>
                <a:gd name="connsiteX1" fmla="*/ 81026 w 81026"/>
                <a:gd name="connsiteY1" fmla="*/ 39497 h 79375"/>
                <a:gd name="connsiteX2" fmla="*/ 37211 w 81026"/>
                <a:gd name="connsiteY2" fmla="*/ 0 h 79375"/>
                <a:gd name="connsiteX3" fmla="*/ 0 w 81026"/>
                <a:gd name="connsiteY3" fmla="*/ 39624 h 79375"/>
              </a:gdLst>
              <a:ahLst/>
              <a:cxnLst>
                <a:cxn ang="0">
                  <a:pos x="connsiteX0" y="connsiteY0"/>
                </a:cxn>
                <a:cxn ang="0">
                  <a:pos x="connsiteX1" y="connsiteY1"/>
                </a:cxn>
                <a:cxn ang="0">
                  <a:pos x="connsiteX2" y="connsiteY2"/>
                </a:cxn>
                <a:cxn ang="0">
                  <a:pos x="connsiteX3" y="connsiteY3"/>
                </a:cxn>
              </a:cxnLst>
              <a:rect l="l" t="t" r="r" b="b"/>
              <a:pathLst>
                <a:path w="81026" h="79375">
                  <a:moveTo>
                    <a:pt x="43815" y="79375"/>
                  </a:moveTo>
                  <a:lnTo>
                    <a:pt x="81026" y="39497"/>
                  </a:lnTo>
                  <a:lnTo>
                    <a:pt x="37211" y="0"/>
                  </a:lnTo>
                  <a:lnTo>
                    <a:pt x="0" y="39624"/>
                  </a:lnTo>
                  <a:close/>
                </a:path>
              </a:pathLst>
            </a:custGeom>
            <a:noFill/>
            <a:ln w="12692" cap="flat">
              <a:noFill/>
              <a:prstDash val="solid"/>
              <a:miter/>
            </a:ln>
          </p:spPr>
          <p:txBody>
            <a:bodyPr rtlCol="0" anchor="ctr"/>
            <a:lstStyle/>
            <a:p>
              <a:endParaRPr lang="en-US" sz="1770"/>
            </a:p>
          </p:txBody>
        </p:sp>
        <p:sp>
          <p:nvSpPr>
            <p:cNvPr id="52" name="Freeform: Shape 51">
              <a:extLst>
                <a:ext uri="{FF2B5EF4-FFF2-40B4-BE49-F238E27FC236}">
                  <a16:creationId xmlns="" xmlns:a16="http://schemas.microsoft.com/office/drawing/2014/main" id="{16986907-45C3-4E2A-A8DA-DC32F6C18CF7}"/>
                </a:ext>
              </a:extLst>
            </p:cNvPr>
            <p:cNvSpPr/>
            <p:nvPr/>
          </p:nvSpPr>
          <p:spPr>
            <a:xfrm>
              <a:off x="6970014" y="5972555"/>
              <a:ext cx="77723" cy="76834"/>
            </a:xfrm>
            <a:custGeom>
              <a:avLst/>
              <a:gdLst>
                <a:gd name="connsiteX0" fmla="*/ 40386 w 77723"/>
                <a:gd name="connsiteY0" fmla="*/ 76835 h 76834"/>
                <a:gd name="connsiteX1" fmla="*/ 77724 w 77723"/>
                <a:gd name="connsiteY1" fmla="*/ 36576 h 76834"/>
                <a:gd name="connsiteX2" fmla="*/ 37211 w 77723"/>
                <a:gd name="connsiteY2" fmla="*/ 0 h 76834"/>
                <a:gd name="connsiteX3" fmla="*/ 0 w 77723"/>
                <a:gd name="connsiteY3" fmla="*/ 40259 h 76834"/>
              </a:gdLst>
              <a:ahLst/>
              <a:cxnLst>
                <a:cxn ang="0">
                  <a:pos x="connsiteX0" y="connsiteY0"/>
                </a:cxn>
                <a:cxn ang="0">
                  <a:pos x="connsiteX1" y="connsiteY1"/>
                </a:cxn>
                <a:cxn ang="0">
                  <a:pos x="connsiteX2" y="connsiteY2"/>
                </a:cxn>
                <a:cxn ang="0">
                  <a:pos x="connsiteX3" y="connsiteY3"/>
                </a:cxn>
              </a:cxnLst>
              <a:rect l="l" t="t" r="r" b="b"/>
              <a:pathLst>
                <a:path w="77723" h="76834">
                  <a:moveTo>
                    <a:pt x="40386" y="76835"/>
                  </a:moveTo>
                  <a:lnTo>
                    <a:pt x="77724" y="36576"/>
                  </a:lnTo>
                  <a:lnTo>
                    <a:pt x="37211" y="0"/>
                  </a:lnTo>
                  <a:cubicBezTo>
                    <a:pt x="24511" y="13462"/>
                    <a:pt x="11811" y="26797"/>
                    <a:pt x="0" y="40259"/>
                  </a:cubicBezTo>
                  <a:close/>
                </a:path>
              </a:pathLst>
            </a:custGeom>
            <a:noFill/>
            <a:ln w="12692" cap="flat">
              <a:noFill/>
              <a:prstDash val="solid"/>
              <a:miter/>
            </a:ln>
          </p:spPr>
          <p:txBody>
            <a:bodyPr rtlCol="0" anchor="ctr"/>
            <a:lstStyle/>
            <a:p>
              <a:endParaRPr lang="en-US" sz="1770"/>
            </a:p>
          </p:txBody>
        </p:sp>
        <p:sp>
          <p:nvSpPr>
            <p:cNvPr id="53" name="Freeform: Shape 52">
              <a:extLst>
                <a:ext uri="{FF2B5EF4-FFF2-40B4-BE49-F238E27FC236}">
                  <a16:creationId xmlns="" xmlns:a16="http://schemas.microsoft.com/office/drawing/2014/main" id="{6AFE2B46-AE8F-43B1-91E1-369082DFB6A0}"/>
                </a:ext>
              </a:extLst>
            </p:cNvPr>
            <p:cNvSpPr/>
            <p:nvPr/>
          </p:nvSpPr>
          <p:spPr>
            <a:xfrm>
              <a:off x="6885558" y="5896102"/>
              <a:ext cx="80645" cy="79247"/>
            </a:xfrm>
            <a:custGeom>
              <a:avLst/>
              <a:gdLst>
                <a:gd name="connsiteX0" fmla="*/ 43434 w 80645"/>
                <a:gd name="connsiteY0" fmla="*/ 79248 h 79247"/>
                <a:gd name="connsiteX1" fmla="*/ 80645 w 80645"/>
                <a:gd name="connsiteY1" fmla="*/ 39243 h 79247"/>
                <a:gd name="connsiteX2" fmla="*/ 37338 w 80645"/>
                <a:gd name="connsiteY2" fmla="*/ 0 h 79247"/>
                <a:gd name="connsiteX3" fmla="*/ 0 w 80645"/>
                <a:gd name="connsiteY3" fmla="*/ 39878 h 79247"/>
              </a:gdLst>
              <a:ahLst/>
              <a:cxnLst>
                <a:cxn ang="0">
                  <a:pos x="connsiteX0" y="connsiteY0"/>
                </a:cxn>
                <a:cxn ang="0">
                  <a:pos x="connsiteX1" y="connsiteY1"/>
                </a:cxn>
                <a:cxn ang="0">
                  <a:pos x="connsiteX2" y="connsiteY2"/>
                </a:cxn>
                <a:cxn ang="0">
                  <a:pos x="connsiteX3" y="connsiteY3"/>
                </a:cxn>
              </a:cxnLst>
              <a:rect l="l" t="t" r="r" b="b"/>
              <a:pathLst>
                <a:path w="80645" h="79247">
                  <a:moveTo>
                    <a:pt x="43434" y="79248"/>
                  </a:moveTo>
                  <a:lnTo>
                    <a:pt x="80645" y="39243"/>
                  </a:lnTo>
                  <a:lnTo>
                    <a:pt x="37338" y="0"/>
                  </a:lnTo>
                  <a:lnTo>
                    <a:pt x="0" y="39878"/>
                  </a:lnTo>
                  <a:close/>
                </a:path>
              </a:pathLst>
            </a:custGeom>
            <a:noFill/>
            <a:ln w="12692" cap="flat">
              <a:noFill/>
              <a:prstDash val="solid"/>
              <a:miter/>
            </a:ln>
          </p:spPr>
          <p:txBody>
            <a:bodyPr rtlCol="0" anchor="ctr"/>
            <a:lstStyle/>
            <a:p>
              <a:endParaRPr lang="en-US" sz="1770"/>
            </a:p>
          </p:txBody>
        </p:sp>
        <p:sp>
          <p:nvSpPr>
            <p:cNvPr id="54" name="Freeform: Shape 53">
              <a:extLst>
                <a:ext uri="{FF2B5EF4-FFF2-40B4-BE49-F238E27FC236}">
                  <a16:creationId xmlns="" xmlns:a16="http://schemas.microsoft.com/office/drawing/2014/main" id="{5DA97EE0-074A-4B81-9ADF-1B2F39D6B00F}"/>
                </a:ext>
              </a:extLst>
            </p:cNvPr>
            <p:cNvSpPr/>
            <p:nvPr/>
          </p:nvSpPr>
          <p:spPr>
            <a:xfrm>
              <a:off x="6171999" y="3851147"/>
              <a:ext cx="1648025" cy="1819148"/>
            </a:xfrm>
            <a:custGeom>
              <a:avLst/>
              <a:gdLst>
                <a:gd name="connsiteX0" fmla="*/ 35252 w 1648025"/>
                <a:gd name="connsiteY0" fmla="*/ 940689 h 1819148"/>
                <a:gd name="connsiteX1" fmla="*/ 129613 w 1648025"/>
                <a:gd name="connsiteY1" fmla="*/ 1406525 h 1819148"/>
                <a:gd name="connsiteX2" fmla="*/ 585162 w 1648025"/>
                <a:gd name="connsiteY2" fmla="*/ 1819148 h 1819148"/>
                <a:gd name="connsiteX3" fmla="*/ 1648026 w 1648025"/>
                <a:gd name="connsiteY3" fmla="*/ 685800 h 1819148"/>
                <a:gd name="connsiteX4" fmla="*/ 890852 w 1648025"/>
                <a:gd name="connsiteY4" fmla="*/ 0 h 1819148"/>
                <a:gd name="connsiteX5" fmla="*/ 203400 w 1648025"/>
                <a:gd name="connsiteY5" fmla="*/ 725678 h 1819148"/>
                <a:gd name="connsiteX6" fmla="*/ 35252 w 1648025"/>
                <a:gd name="connsiteY6" fmla="*/ 940689 h 18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8025" h="1819148">
                  <a:moveTo>
                    <a:pt x="35252" y="940689"/>
                  </a:moveTo>
                  <a:cubicBezTo>
                    <a:pt x="-33328" y="1103376"/>
                    <a:pt x="-1832" y="1285748"/>
                    <a:pt x="129613" y="1406525"/>
                  </a:cubicBezTo>
                  <a:cubicBezTo>
                    <a:pt x="148409" y="1423797"/>
                    <a:pt x="324940" y="1583563"/>
                    <a:pt x="585162" y="1819148"/>
                  </a:cubicBezTo>
                  <a:cubicBezTo>
                    <a:pt x="984577" y="1393063"/>
                    <a:pt x="1358211" y="994537"/>
                    <a:pt x="1648026" y="685800"/>
                  </a:cubicBezTo>
                  <a:lnTo>
                    <a:pt x="890852" y="0"/>
                  </a:lnTo>
                  <a:cubicBezTo>
                    <a:pt x="586940" y="320802"/>
                    <a:pt x="265249" y="660019"/>
                    <a:pt x="203400" y="725678"/>
                  </a:cubicBezTo>
                  <a:cubicBezTo>
                    <a:pt x="141551" y="791337"/>
                    <a:pt x="71828" y="854202"/>
                    <a:pt x="35252" y="940689"/>
                  </a:cubicBezTo>
                  <a:close/>
                </a:path>
              </a:pathLst>
            </a:custGeom>
            <a:noFill/>
            <a:ln w="12692" cap="flat">
              <a:noFill/>
              <a:prstDash val="solid"/>
              <a:miter/>
            </a:ln>
          </p:spPr>
          <p:txBody>
            <a:bodyPr rtlCol="0" anchor="ctr"/>
            <a:lstStyle/>
            <a:p>
              <a:endParaRPr lang="en-US" sz="1770"/>
            </a:p>
          </p:txBody>
        </p:sp>
        <p:sp>
          <p:nvSpPr>
            <p:cNvPr id="55" name="Freeform: Shape 54">
              <a:extLst>
                <a:ext uri="{FF2B5EF4-FFF2-40B4-BE49-F238E27FC236}">
                  <a16:creationId xmlns="" xmlns:a16="http://schemas.microsoft.com/office/drawing/2014/main" id="{929FFD7C-1A6A-494E-81D8-B6E25DD19832}"/>
                </a:ext>
              </a:extLst>
            </p:cNvPr>
            <p:cNvSpPr/>
            <p:nvPr/>
          </p:nvSpPr>
          <p:spPr>
            <a:xfrm>
              <a:off x="5005831" y="6135878"/>
              <a:ext cx="1581912" cy="1636521"/>
            </a:xfrm>
            <a:custGeom>
              <a:avLst/>
              <a:gdLst>
                <a:gd name="connsiteX0" fmla="*/ 1537462 w 1581912"/>
                <a:gd name="connsiteY0" fmla="*/ 0 h 1636521"/>
                <a:gd name="connsiteX1" fmla="*/ 0 w 1581912"/>
                <a:gd name="connsiteY1" fmla="*/ 1636522 h 1636521"/>
                <a:gd name="connsiteX2" fmla="*/ 93726 w 1581912"/>
                <a:gd name="connsiteY2" fmla="*/ 1636522 h 1636521"/>
                <a:gd name="connsiteX3" fmla="*/ 1581912 w 1581912"/>
                <a:gd name="connsiteY3" fmla="*/ 41148 h 1636521"/>
              </a:gdLst>
              <a:ahLst/>
              <a:cxnLst>
                <a:cxn ang="0">
                  <a:pos x="connsiteX0" y="connsiteY0"/>
                </a:cxn>
                <a:cxn ang="0">
                  <a:pos x="connsiteX1" y="connsiteY1"/>
                </a:cxn>
                <a:cxn ang="0">
                  <a:pos x="connsiteX2" y="connsiteY2"/>
                </a:cxn>
                <a:cxn ang="0">
                  <a:pos x="connsiteX3" y="connsiteY3"/>
                </a:cxn>
              </a:cxnLst>
              <a:rect l="l" t="t" r="r" b="b"/>
              <a:pathLst>
                <a:path w="1581912" h="1636521">
                  <a:moveTo>
                    <a:pt x="1537462" y="0"/>
                  </a:moveTo>
                  <a:cubicBezTo>
                    <a:pt x="986282" y="586359"/>
                    <a:pt x="424688" y="1184402"/>
                    <a:pt x="0" y="1636522"/>
                  </a:cubicBezTo>
                  <a:lnTo>
                    <a:pt x="93726" y="1636522"/>
                  </a:lnTo>
                  <a:lnTo>
                    <a:pt x="1581912" y="41148"/>
                  </a:lnTo>
                  <a:close/>
                </a:path>
              </a:pathLst>
            </a:custGeom>
            <a:noFill/>
            <a:ln w="12692" cap="flat">
              <a:noFill/>
              <a:prstDash val="solid"/>
              <a:miter/>
            </a:ln>
          </p:spPr>
          <p:txBody>
            <a:bodyPr rtlCol="0" anchor="ctr"/>
            <a:lstStyle/>
            <a:p>
              <a:endParaRPr lang="en-US" sz="1770"/>
            </a:p>
          </p:txBody>
        </p:sp>
        <p:sp>
          <p:nvSpPr>
            <p:cNvPr id="56" name="Freeform: Shape 55">
              <a:extLst>
                <a:ext uri="{FF2B5EF4-FFF2-40B4-BE49-F238E27FC236}">
                  <a16:creationId xmlns="" xmlns:a16="http://schemas.microsoft.com/office/drawing/2014/main" id="{FAFD5FA5-C4CA-45A3-809D-E04FD36382E3}"/>
                </a:ext>
              </a:extLst>
            </p:cNvPr>
            <p:cNvSpPr/>
            <p:nvPr/>
          </p:nvSpPr>
          <p:spPr>
            <a:xfrm>
              <a:off x="7045705" y="4792979"/>
              <a:ext cx="1096645" cy="1174877"/>
            </a:xfrm>
            <a:custGeom>
              <a:avLst/>
              <a:gdLst>
                <a:gd name="connsiteX0" fmla="*/ 40894 w 1096645"/>
                <a:gd name="connsiteY0" fmla="*/ 1174877 h 1174877"/>
                <a:gd name="connsiteX1" fmla="*/ 1096645 w 1096645"/>
                <a:gd name="connsiteY1" fmla="*/ 35560 h 1174877"/>
                <a:gd name="connsiteX2" fmla="*/ 1056894 w 1096645"/>
                <a:gd name="connsiteY2" fmla="*/ 0 h 1174877"/>
                <a:gd name="connsiteX3" fmla="*/ 0 w 1096645"/>
                <a:gd name="connsiteY3" fmla="*/ 1138428 h 1174877"/>
              </a:gdLst>
              <a:ahLst/>
              <a:cxnLst>
                <a:cxn ang="0">
                  <a:pos x="connsiteX0" y="connsiteY0"/>
                </a:cxn>
                <a:cxn ang="0">
                  <a:pos x="connsiteX1" y="connsiteY1"/>
                </a:cxn>
                <a:cxn ang="0">
                  <a:pos x="connsiteX2" y="connsiteY2"/>
                </a:cxn>
                <a:cxn ang="0">
                  <a:pos x="connsiteX3" y="connsiteY3"/>
                </a:cxn>
              </a:cxnLst>
              <a:rect l="l" t="t" r="r" b="b"/>
              <a:pathLst>
                <a:path w="1096645" h="1174877">
                  <a:moveTo>
                    <a:pt x="40894" y="1174877"/>
                  </a:moveTo>
                  <a:cubicBezTo>
                    <a:pt x="435610" y="748792"/>
                    <a:pt x="809117" y="345694"/>
                    <a:pt x="1096645" y="35560"/>
                  </a:cubicBezTo>
                  <a:lnTo>
                    <a:pt x="1056894" y="0"/>
                  </a:lnTo>
                  <a:cubicBezTo>
                    <a:pt x="769493" y="309372"/>
                    <a:pt x="395351" y="712470"/>
                    <a:pt x="0" y="1138428"/>
                  </a:cubicBezTo>
                  <a:close/>
                </a:path>
              </a:pathLst>
            </a:custGeom>
            <a:noFill/>
            <a:ln w="12692" cap="flat">
              <a:noFill/>
              <a:prstDash val="solid"/>
              <a:miter/>
            </a:ln>
          </p:spPr>
          <p:txBody>
            <a:bodyPr rtlCol="0" anchor="ctr"/>
            <a:lstStyle/>
            <a:p>
              <a:endParaRPr lang="en-US" sz="1770"/>
            </a:p>
          </p:txBody>
        </p:sp>
        <p:sp>
          <p:nvSpPr>
            <p:cNvPr id="57" name="Freeform: Shape 56">
              <a:extLst>
                <a:ext uri="{FF2B5EF4-FFF2-40B4-BE49-F238E27FC236}">
                  <a16:creationId xmlns="" xmlns:a16="http://schemas.microsoft.com/office/drawing/2014/main" id="{DC1F3183-5C56-4DCA-84C3-BFC2C11F1E50}"/>
                </a:ext>
              </a:extLst>
            </p:cNvPr>
            <p:cNvSpPr/>
            <p:nvPr/>
          </p:nvSpPr>
          <p:spPr>
            <a:xfrm>
              <a:off x="4864735" y="6063741"/>
              <a:ext cx="1637664" cy="1708658"/>
            </a:xfrm>
            <a:custGeom>
              <a:avLst/>
              <a:gdLst>
                <a:gd name="connsiteX0" fmla="*/ 1600962 w 1637664"/>
                <a:gd name="connsiteY0" fmla="*/ 0 h 1708658"/>
                <a:gd name="connsiteX1" fmla="*/ 0 w 1637664"/>
                <a:gd name="connsiteY1" fmla="*/ 1708658 h 1708658"/>
                <a:gd name="connsiteX2" fmla="*/ 66802 w 1637664"/>
                <a:gd name="connsiteY2" fmla="*/ 1708658 h 1708658"/>
                <a:gd name="connsiteX3" fmla="*/ 1637665 w 1637664"/>
                <a:gd name="connsiteY3" fmla="*/ 33782 h 1708658"/>
              </a:gdLst>
              <a:ahLst/>
              <a:cxnLst>
                <a:cxn ang="0">
                  <a:pos x="connsiteX0" y="connsiteY0"/>
                </a:cxn>
                <a:cxn ang="0">
                  <a:pos x="connsiteX1" y="connsiteY1"/>
                </a:cxn>
                <a:cxn ang="0">
                  <a:pos x="connsiteX2" y="connsiteY2"/>
                </a:cxn>
                <a:cxn ang="0">
                  <a:pos x="connsiteX3" y="connsiteY3"/>
                </a:cxn>
              </a:cxnLst>
              <a:rect l="l" t="t" r="r" b="b"/>
              <a:pathLst>
                <a:path w="1637664" h="1708658">
                  <a:moveTo>
                    <a:pt x="1600962" y="0"/>
                  </a:moveTo>
                  <a:cubicBezTo>
                    <a:pt x="1035431" y="603758"/>
                    <a:pt x="449580" y="1228979"/>
                    <a:pt x="0" y="1708658"/>
                  </a:cubicBezTo>
                  <a:lnTo>
                    <a:pt x="66802" y="1708658"/>
                  </a:lnTo>
                  <a:lnTo>
                    <a:pt x="1637665" y="33782"/>
                  </a:lnTo>
                  <a:close/>
                </a:path>
              </a:pathLst>
            </a:custGeom>
            <a:noFill/>
            <a:ln w="12692" cap="flat">
              <a:noFill/>
              <a:prstDash val="solid"/>
              <a:miter/>
            </a:ln>
          </p:spPr>
          <p:txBody>
            <a:bodyPr rtlCol="0" anchor="ctr"/>
            <a:lstStyle/>
            <a:p>
              <a:endParaRPr lang="en-US" sz="1770"/>
            </a:p>
          </p:txBody>
        </p:sp>
        <p:sp>
          <p:nvSpPr>
            <p:cNvPr id="58" name="Freeform: Shape 57">
              <a:extLst>
                <a:ext uri="{FF2B5EF4-FFF2-40B4-BE49-F238E27FC236}">
                  <a16:creationId xmlns="" xmlns:a16="http://schemas.microsoft.com/office/drawing/2014/main" id="{676B6E35-C0C9-4940-BDCC-F8E95C449867}"/>
                </a:ext>
              </a:extLst>
            </p:cNvPr>
            <p:cNvSpPr/>
            <p:nvPr/>
          </p:nvSpPr>
          <p:spPr>
            <a:xfrm>
              <a:off x="5495798" y="6368922"/>
              <a:ext cx="2819399" cy="1403477"/>
            </a:xfrm>
            <a:custGeom>
              <a:avLst/>
              <a:gdLst>
                <a:gd name="connsiteX0" fmla="*/ 0 w 2819399"/>
                <a:gd name="connsiteY0" fmla="*/ 1403477 h 1403477"/>
                <a:gd name="connsiteX1" fmla="*/ 2819400 w 2819399"/>
                <a:gd name="connsiteY1" fmla="*/ 1403477 h 1403477"/>
                <a:gd name="connsiteX2" fmla="*/ 1298702 w 2819399"/>
                <a:gd name="connsiteY2" fmla="*/ 0 h 1403477"/>
                <a:gd name="connsiteX3" fmla="*/ 0 w 2819399"/>
                <a:gd name="connsiteY3" fmla="*/ 1403477 h 1403477"/>
              </a:gdLst>
              <a:ahLst/>
              <a:cxnLst>
                <a:cxn ang="0">
                  <a:pos x="connsiteX0" y="connsiteY0"/>
                </a:cxn>
                <a:cxn ang="0">
                  <a:pos x="connsiteX1" y="connsiteY1"/>
                </a:cxn>
                <a:cxn ang="0">
                  <a:pos x="connsiteX2" y="connsiteY2"/>
                </a:cxn>
                <a:cxn ang="0">
                  <a:pos x="connsiteX3" y="connsiteY3"/>
                </a:cxn>
              </a:cxnLst>
              <a:rect l="l" t="t" r="r" b="b"/>
              <a:pathLst>
                <a:path w="2819399" h="1403477">
                  <a:moveTo>
                    <a:pt x="0" y="1403477"/>
                  </a:moveTo>
                  <a:lnTo>
                    <a:pt x="2819400" y="1403477"/>
                  </a:lnTo>
                  <a:cubicBezTo>
                    <a:pt x="2358771" y="979551"/>
                    <a:pt x="1779143" y="444881"/>
                    <a:pt x="1298702" y="0"/>
                  </a:cubicBezTo>
                  <a:cubicBezTo>
                    <a:pt x="836168" y="499745"/>
                    <a:pt x="370713" y="1002792"/>
                    <a:pt x="0" y="1403477"/>
                  </a:cubicBezTo>
                  <a:close/>
                </a:path>
              </a:pathLst>
            </a:custGeom>
            <a:noFill/>
            <a:ln w="12692" cap="flat">
              <a:noFill/>
              <a:prstDash val="solid"/>
              <a:miter/>
            </a:ln>
          </p:spPr>
          <p:txBody>
            <a:bodyPr rtlCol="0" anchor="ctr"/>
            <a:lstStyle/>
            <a:p>
              <a:endParaRPr lang="en-US" sz="1770"/>
            </a:p>
          </p:txBody>
        </p:sp>
        <p:sp>
          <p:nvSpPr>
            <p:cNvPr id="59" name="Freeform: Shape 58">
              <a:extLst>
                <a:ext uri="{FF2B5EF4-FFF2-40B4-BE49-F238E27FC236}">
                  <a16:creationId xmlns="" xmlns:a16="http://schemas.microsoft.com/office/drawing/2014/main" id="{9572FE9F-B5AE-4C31-AAB0-9B56AB22B0E2}"/>
                </a:ext>
              </a:extLst>
            </p:cNvPr>
            <p:cNvSpPr/>
            <p:nvPr/>
          </p:nvSpPr>
          <p:spPr>
            <a:xfrm>
              <a:off x="5337175" y="6291707"/>
              <a:ext cx="1414398" cy="1480692"/>
            </a:xfrm>
            <a:custGeom>
              <a:avLst/>
              <a:gdLst>
                <a:gd name="connsiteX0" fmla="*/ 1374140 w 1414398"/>
                <a:gd name="connsiteY0" fmla="*/ 0 h 1480692"/>
                <a:gd name="connsiteX1" fmla="*/ 0 w 1414398"/>
                <a:gd name="connsiteY1" fmla="*/ 1480693 h 1480692"/>
                <a:gd name="connsiteX2" fmla="*/ 77343 w 1414398"/>
                <a:gd name="connsiteY2" fmla="*/ 1480693 h 1480692"/>
                <a:gd name="connsiteX3" fmla="*/ 1414399 w 1414398"/>
                <a:gd name="connsiteY3" fmla="*/ 37338 h 1480692"/>
              </a:gdLst>
              <a:ahLst/>
              <a:cxnLst>
                <a:cxn ang="0">
                  <a:pos x="connsiteX0" y="connsiteY0"/>
                </a:cxn>
                <a:cxn ang="0">
                  <a:pos x="connsiteX1" y="connsiteY1"/>
                </a:cxn>
                <a:cxn ang="0">
                  <a:pos x="connsiteX2" y="connsiteY2"/>
                </a:cxn>
                <a:cxn ang="0">
                  <a:pos x="connsiteX3" y="connsiteY3"/>
                </a:cxn>
              </a:cxnLst>
              <a:rect l="l" t="t" r="r" b="b"/>
              <a:pathLst>
                <a:path w="1414398" h="1480692">
                  <a:moveTo>
                    <a:pt x="1374140" y="0"/>
                  </a:moveTo>
                  <a:lnTo>
                    <a:pt x="0" y="1480693"/>
                  </a:lnTo>
                  <a:lnTo>
                    <a:pt x="77343" y="1480693"/>
                  </a:lnTo>
                  <a:lnTo>
                    <a:pt x="1414399" y="37338"/>
                  </a:lnTo>
                  <a:close/>
                </a:path>
              </a:pathLst>
            </a:custGeom>
            <a:noFill/>
            <a:ln w="12692" cap="flat">
              <a:noFill/>
              <a:prstDash val="solid"/>
              <a:miter/>
            </a:ln>
          </p:spPr>
          <p:txBody>
            <a:bodyPr rtlCol="0" anchor="ctr"/>
            <a:lstStyle/>
            <a:p>
              <a:endParaRPr lang="en-US" sz="1770"/>
            </a:p>
          </p:txBody>
        </p:sp>
        <p:sp>
          <p:nvSpPr>
            <p:cNvPr id="60" name="Freeform: Shape 59">
              <a:extLst>
                <a:ext uri="{FF2B5EF4-FFF2-40B4-BE49-F238E27FC236}">
                  <a16:creationId xmlns="" xmlns:a16="http://schemas.microsoft.com/office/drawing/2014/main" id="{88B4E1A7-0576-49CB-8A2C-ADAC1EDD18C4}"/>
                </a:ext>
              </a:extLst>
            </p:cNvPr>
            <p:cNvSpPr/>
            <p:nvPr/>
          </p:nvSpPr>
          <p:spPr>
            <a:xfrm>
              <a:off x="5172963" y="6213347"/>
              <a:ext cx="1497837" cy="1559052"/>
            </a:xfrm>
            <a:custGeom>
              <a:avLst/>
              <a:gdLst>
                <a:gd name="connsiteX0" fmla="*/ 1453896 w 1497837"/>
                <a:gd name="connsiteY0" fmla="*/ 0 h 1559052"/>
                <a:gd name="connsiteX1" fmla="*/ 0 w 1497837"/>
                <a:gd name="connsiteY1" fmla="*/ 1559052 h 1559052"/>
                <a:gd name="connsiteX2" fmla="*/ 88138 w 1497837"/>
                <a:gd name="connsiteY2" fmla="*/ 1559052 h 1559052"/>
                <a:gd name="connsiteX3" fmla="*/ 1497838 w 1497837"/>
                <a:gd name="connsiteY3" fmla="*/ 40513 h 1559052"/>
              </a:gdLst>
              <a:ahLst/>
              <a:cxnLst>
                <a:cxn ang="0">
                  <a:pos x="connsiteX0" y="connsiteY0"/>
                </a:cxn>
                <a:cxn ang="0">
                  <a:pos x="connsiteX1" y="connsiteY1"/>
                </a:cxn>
                <a:cxn ang="0">
                  <a:pos x="connsiteX2" y="connsiteY2"/>
                </a:cxn>
                <a:cxn ang="0">
                  <a:pos x="connsiteX3" y="connsiteY3"/>
                </a:cxn>
              </a:cxnLst>
              <a:rect l="l" t="t" r="r" b="b"/>
              <a:pathLst>
                <a:path w="1497837" h="1559052">
                  <a:moveTo>
                    <a:pt x="1453896" y="0"/>
                  </a:moveTo>
                  <a:lnTo>
                    <a:pt x="0" y="1559052"/>
                  </a:lnTo>
                  <a:lnTo>
                    <a:pt x="88138" y="1559052"/>
                  </a:lnTo>
                  <a:cubicBezTo>
                    <a:pt x="472948" y="1144524"/>
                    <a:pt x="986917" y="590423"/>
                    <a:pt x="1497838" y="40513"/>
                  </a:cubicBezTo>
                  <a:close/>
                </a:path>
              </a:pathLst>
            </a:custGeom>
            <a:noFill/>
            <a:ln w="12692" cap="flat">
              <a:noFill/>
              <a:prstDash val="solid"/>
              <a:miter/>
            </a:ln>
          </p:spPr>
          <p:txBody>
            <a:bodyPr rtlCol="0" anchor="ctr"/>
            <a:lstStyle/>
            <a:p>
              <a:endParaRPr lang="en-US" sz="1770"/>
            </a:p>
          </p:txBody>
        </p:sp>
        <p:sp>
          <p:nvSpPr>
            <p:cNvPr id="61" name="Freeform: Shape 60">
              <a:extLst>
                <a:ext uri="{FF2B5EF4-FFF2-40B4-BE49-F238E27FC236}">
                  <a16:creationId xmlns="" xmlns:a16="http://schemas.microsoft.com/office/drawing/2014/main" id="{9C2A1F51-440A-4C70-AD4B-2C5685E43868}"/>
                </a:ext>
              </a:extLst>
            </p:cNvPr>
            <p:cNvSpPr/>
            <p:nvPr/>
          </p:nvSpPr>
          <p:spPr>
            <a:xfrm>
              <a:off x="6819900" y="6132321"/>
              <a:ext cx="79882" cy="79375"/>
            </a:xfrm>
            <a:custGeom>
              <a:avLst/>
              <a:gdLst>
                <a:gd name="connsiteX0" fmla="*/ 40386 w 79882"/>
                <a:gd name="connsiteY0" fmla="*/ 79375 h 79375"/>
                <a:gd name="connsiteX1" fmla="*/ 79883 w 79882"/>
                <a:gd name="connsiteY1" fmla="*/ 36830 h 79375"/>
                <a:gd name="connsiteX2" fmla="*/ 39243 w 79882"/>
                <a:gd name="connsiteY2" fmla="*/ 0 h 79375"/>
                <a:gd name="connsiteX3" fmla="*/ 0 w 79882"/>
                <a:gd name="connsiteY3" fmla="*/ 42291 h 79375"/>
                <a:gd name="connsiteX4" fmla="*/ 40386 w 79882"/>
                <a:gd name="connsiteY4" fmla="*/ 79375 h 7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2" h="79375">
                  <a:moveTo>
                    <a:pt x="40386" y="79375"/>
                  </a:moveTo>
                  <a:lnTo>
                    <a:pt x="79883" y="36830"/>
                  </a:lnTo>
                  <a:lnTo>
                    <a:pt x="39243" y="0"/>
                  </a:lnTo>
                  <a:lnTo>
                    <a:pt x="0" y="42291"/>
                  </a:lnTo>
                  <a:cubicBezTo>
                    <a:pt x="13293" y="54652"/>
                    <a:pt x="26755" y="67014"/>
                    <a:pt x="40386" y="79375"/>
                  </a:cubicBezTo>
                  <a:close/>
                </a:path>
              </a:pathLst>
            </a:custGeom>
            <a:noFill/>
            <a:ln w="12692" cap="flat">
              <a:noFill/>
              <a:prstDash val="solid"/>
              <a:miter/>
            </a:ln>
          </p:spPr>
          <p:txBody>
            <a:bodyPr rtlCol="0" anchor="ctr"/>
            <a:lstStyle/>
            <a:p>
              <a:endParaRPr lang="en-US" sz="1770"/>
            </a:p>
          </p:txBody>
        </p:sp>
        <p:sp>
          <p:nvSpPr>
            <p:cNvPr id="62" name="Freeform: Shape 61">
              <a:extLst>
                <a:ext uri="{FF2B5EF4-FFF2-40B4-BE49-F238E27FC236}">
                  <a16:creationId xmlns="" xmlns:a16="http://schemas.microsoft.com/office/drawing/2014/main" id="{500600F7-91B9-4C71-9355-49CCC313348A}"/>
                </a:ext>
              </a:extLst>
            </p:cNvPr>
            <p:cNvSpPr/>
            <p:nvPr/>
          </p:nvSpPr>
          <p:spPr>
            <a:xfrm>
              <a:off x="5841221" y="3636390"/>
              <a:ext cx="1022367" cy="2273427"/>
            </a:xfrm>
            <a:custGeom>
              <a:avLst/>
              <a:gdLst>
                <a:gd name="connsiteX0" fmla="*/ 185564 w 1022367"/>
                <a:gd name="connsiteY0" fmla="*/ 1801622 h 2273427"/>
                <a:gd name="connsiteX1" fmla="*/ 691532 w 1022367"/>
                <a:gd name="connsiteY1" fmla="*/ 2273427 h 2273427"/>
                <a:gd name="connsiteX2" fmla="*/ 728743 w 1022367"/>
                <a:gd name="connsiteY2" fmla="*/ 2233676 h 2273427"/>
                <a:gd name="connsiteX3" fmla="*/ 303547 w 1022367"/>
                <a:gd name="connsiteY3" fmla="*/ 1848866 h 2273427"/>
                <a:gd name="connsiteX4" fmla="*/ 152036 w 1022367"/>
                <a:gd name="connsiteY4" fmla="*/ 980440 h 2273427"/>
                <a:gd name="connsiteX5" fmla="*/ 317136 w 1022367"/>
                <a:gd name="connsiteY5" fmla="*/ 778129 h 2273427"/>
                <a:gd name="connsiteX6" fmla="*/ 1022367 w 1022367"/>
                <a:gd name="connsiteY6" fmla="*/ 35560 h 2273427"/>
                <a:gd name="connsiteX7" fmla="*/ 983124 w 1022367"/>
                <a:gd name="connsiteY7" fmla="*/ 0 h 2273427"/>
                <a:gd name="connsiteX8" fmla="*/ 179849 w 1022367"/>
                <a:gd name="connsiteY8" fmla="*/ 851535 h 2273427"/>
                <a:gd name="connsiteX9" fmla="*/ 185564 w 1022367"/>
                <a:gd name="connsiteY9" fmla="*/ 1801622 h 227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67" h="2273427">
                  <a:moveTo>
                    <a:pt x="185564" y="1801622"/>
                  </a:moveTo>
                  <a:cubicBezTo>
                    <a:pt x="200423" y="1818767"/>
                    <a:pt x="399432" y="2003806"/>
                    <a:pt x="691532" y="2273427"/>
                  </a:cubicBezTo>
                  <a:lnTo>
                    <a:pt x="728743" y="2233676"/>
                  </a:lnTo>
                  <a:cubicBezTo>
                    <a:pt x="481982" y="2010029"/>
                    <a:pt x="318279" y="1862709"/>
                    <a:pt x="303547" y="1848866"/>
                  </a:cubicBezTo>
                  <a:cubicBezTo>
                    <a:pt x="42308" y="1620266"/>
                    <a:pt x="-20557" y="1277366"/>
                    <a:pt x="152036" y="980440"/>
                  </a:cubicBezTo>
                  <a:cubicBezTo>
                    <a:pt x="194962" y="906272"/>
                    <a:pt x="258081" y="841883"/>
                    <a:pt x="317136" y="778129"/>
                  </a:cubicBezTo>
                  <a:cubicBezTo>
                    <a:pt x="447819" y="638429"/>
                    <a:pt x="776114" y="294132"/>
                    <a:pt x="1022367" y="35560"/>
                  </a:cubicBezTo>
                  <a:lnTo>
                    <a:pt x="983124" y="0"/>
                  </a:lnTo>
                  <a:cubicBezTo>
                    <a:pt x="689246" y="306832"/>
                    <a:pt x="278147" y="736600"/>
                    <a:pt x="179849" y="851535"/>
                  </a:cubicBezTo>
                  <a:cubicBezTo>
                    <a:pt x="-62721" y="1135253"/>
                    <a:pt x="-59038" y="1519809"/>
                    <a:pt x="185564" y="1801622"/>
                  </a:cubicBezTo>
                  <a:close/>
                </a:path>
              </a:pathLst>
            </a:custGeom>
            <a:noFill/>
            <a:ln w="12692" cap="flat">
              <a:noFill/>
              <a:prstDash val="solid"/>
              <a:miter/>
            </a:ln>
          </p:spPr>
          <p:txBody>
            <a:bodyPr rtlCol="0" anchor="ctr"/>
            <a:lstStyle/>
            <a:p>
              <a:endParaRPr lang="en-US" sz="1770"/>
            </a:p>
          </p:txBody>
        </p:sp>
        <p:sp>
          <p:nvSpPr>
            <p:cNvPr id="63" name="Freeform: Shape 62">
              <a:extLst>
                <a:ext uri="{FF2B5EF4-FFF2-40B4-BE49-F238E27FC236}">
                  <a16:creationId xmlns="" xmlns:a16="http://schemas.microsoft.com/office/drawing/2014/main" id="{C5F7190F-0A3B-42B7-87E5-B0E016822D8F}"/>
                </a:ext>
              </a:extLst>
            </p:cNvPr>
            <p:cNvSpPr/>
            <p:nvPr/>
          </p:nvSpPr>
          <p:spPr>
            <a:xfrm>
              <a:off x="5734602" y="3565144"/>
              <a:ext cx="1050118" cy="2423921"/>
            </a:xfrm>
            <a:custGeom>
              <a:avLst/>
              <a:gdLst>
                <a:gd name="connsiteX0" fmla="*/ 339427 w 1050118"/>
                <a:gd name="connsiteY0" fmla="*/ 2001901 h 2423921"/>
                <a:gd name="connsiteX1" fmla="*/ 248876 w 1050118"/>
                <a:gd name="connsiteY1" fmla="*/ 881507 h 2423921"/>
                <a:gd name="connsiteX2" fmla="*/ 1050119 w 1050118"/>
                <a:gd name="connsiteY2" fmla="*/ 34798 h 2423921"/>
                <a:gd name="connsiteX3" fmla="*/ 1012019 w 1050118"/>
                <a:gd name="connsiteY3" fmla="*/ 0 h 2423921"/>
                <a:gd name="connsiteX4" fmla="*/ 244050 w 1050118"/>
                <a:gd name="connsiteY4" fmla="*/ 804418 h 2423921"/>
                <a:gd name="connsiteX5" fmla="*/ 294850 w 1050118"/>
                <a:gd name="connsiteY5" fmla="*/ 2029587 h 2423921"/>
                <a:gd name="connsiteX6" fmla="*/ 724364 w 1050118"/>
                <a:gd name="connsiteY6" fmla="*/ 2423922 h 2423921"/>
                <a:gd name="connsiteX7" fmla="*/ 759289 w 1050118"/>
                <a:gd name="connsiteY7" fmla="*/ 2386711 h 2423921"/>
                <a:gd name="connsiteX8" fmla="*/ 339427 w 1050118"/>
                <a:gd name="connsiteY8" fmla="*/ 2001901 h 242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8" h="2423921">
                  <a:moveTo>
                    <a:pt x="339427" y="2001901"/>
                  </a:moveTo>
                  <a:cubicBezTo>
                    <a:pt x="-24428" y="1677924"/>
                    <a:pt x="-33572" y="1200277"/>
                    <a:pt x="248876" y="881507"/>
                  </a:cubicBezTo>
                  <a:cubicBezTo>
                    <a:pt x="363176" y="751840"/>
                    <a:pt x="763607" y="333248"/>
                    <a:pt x="1050119" y="34798"/>
                  </a:cubicBezTo>
                  <a:lnTo>
                    <a:pt x="1012019" y="0"/>
                  </a:lnTo>
                  <a:cubicBezTo>
                    <a:pt x="743668" y="282067"/>
                    <a:pt x="374098" y="670687"/>
                    <a:pt x="244050" y="804418"/>
                  </a:cubicBezTo>
                  <a:cubicBezTo>
                    <a:pt x="-86912" y="1144397"/>
                    <a:pt x="-91992" y="1689989"/>
                    <a:pt x="294850" y="2029587"/>
                  </a:cubicBezTo>
                  <a:cubicBezTo>
                    <a:pt x="310725" y="2043557"/>
                    <a:pt x="476587" y="2195957"/>
                    <a:pt x="724364" y="2423922"/>
                  </a:cubicBezTo>
                  <a:cubicBezTo>
                    <a:pt x="736048" y="2411222"/>
                    <a:pt x="747605" y="2398522"/>
                    <a:pt x="759289" y="2386711"/>
                  </a:cubicBezTo>
                  <a:cubicBezTo>
                    <a:pt x="516211" y="2163826"/>
                    <a:pt x="354413" y="2015236"/>
                    <a:pt x="339427" y="2001901"/>
                  </a:cubicBezTo>
                  <a:close/>
                </a:path>
              </a:pathLst>
            </a:custGeom>
            <a:noFill/>
            <a:ln w="12692" cap="flat">
              <a:noFill/>
              <a:prstDash val="solid"/>
              <a:miter/>
            </a:ln>
          </p:spPr>
          <p:txBody>
            <a:bodyPr rtlCol="0" anchor="ctr"/>
            <a:lstStyle/>
            <a:p>
              <a:endParaRPr lang="en-US" sz="1770"/>
            </a:p>
          </p:txBody>
        </p:sp>
        <p:sp>
          <p:nvSpPr>
            <p:cNvPr id="64" name="Freeform: Shape 63">
              <a:extLst>
                <a:ext uri="{FF2B5EF4-FFF2-40B4-BE49-F238E27FC236}">
                  <a16:creationId xmlns="" xmlns:a16="http://schemas.microsoft.com/office/drawing/2014/main" id="{9BD2070E-714D-459F-A842-60A6490D78A6}"/>
                </a:ext>
              </a:extLst>
            </p:cNvPr>
            <p:cNvSpPr/>
            <p:nvPr/>
          </p:nvSpPr>
          <p:spPr>
            <a:xfrm>
              <a:off x="6573773" y="5907913"/>
              <a:ext cx="74930" cy="73786"/>
            </a:xfrm>
            <a:custGeom>
              <a:avLst/>
              <a:gdLst>
                <a:gd name="connsiteX0" fmla="*/ 36830 w 74930"/>
                <a:gd name="connsiteY0" fmla="*/ 73787 h 73786"/>
                <a:gd name="connsiteX1" fmla="*/ 74930 w 74930"/>
                <a:gd name="connsiteY1" fmla="*/ 33401 h 73786"/>
                <a:gd name="connsiteX2" fmla="*/ 38100 w 74930"/>
                <a:gd name="connsiteY2" fmla="*/ 0 h 73786"/>
                <a:gd name="connsiteX3" fmla="*/ 0 w 74930"/>
                <a:gd name="connsiteY3" fmla="*/ 40132 h 73786"/>
              </a:gdLst>
              <a:ahLst/>
              <a:cxnLst>
                <a:cxn ang="0">
                  <a:pos x="connsiteX0" y="connsiteY0"/>
                </a:cxn>
                <a:cxn ang="0">
                  <a:pos x="connsiteX1" y="connsiteY1"/>
                </a:cxn>
                <a:cxn ang="0">
                  <a:pos x="connsiteX2" y="connsiteY2"/>
                </a:cxn>
                <a:cxn ang="0">
                  <a:pos x="connsiteX3" y="connsiteY3"/>
                </a:cxn>
              </a:cxnLst>
              <a:rect l="l" t="t" r="r" b="b"/>
              <a:pathLst>
                <a:path w="74930" h="73786">
                  <a:moveTo>
                    <a:pt x="36830" y="73787"/>
                  </a:moveTo>
                  <a:lnTo>
                    <a:pt x="74930" y="33401"/>
                  </a:lnTo>
                  <a:lnTo>
                    <a:pt x="38100" y="0"/>
                  </a:lnTo>
                  <a:cubicBezTo>
                    <a:pt x="25485" y="13293"/>
                    <a:pt x="12785" y="26670"/>
                    <a:pt x="0" y="40132"/>
                  </a:cubicBezTo>
                  <a:close/>
                </a:path>
              </a:pathLst>
            </a:custGeom>
            <a:noFill/>
            <a:ln w="12692" cap="flat">
              <a:noFill/>
              <a:prstDash val="solid"/>
              <a:miter/>
            </a:ln>
          </p:spPr>
          <p:txBody>
            <a:bodyPr rtlCol="0" anchor="ctr"/>
            <a:lstStyle/>
            <a:p>
              <a:endParaRPr lang="en-US" sz="1770"/>
            </a:p>
          </p:txBody>
        </p:sp>
        <p:sp>
          <p:nvSpPr>
            <p:cNvPr id="65" name="Freeform: Shape 64">
              <a:extLst>
                <a:ext uri="{FF2B5EF4-FFF2-40B4-BE49-F238E27FC236}">
                  <a16:creationId xmlns="" xmlns:a16="http://schemas.microsoft.com/office/drawing/2014/main" id="{5A3D4D79-DFA8-4957-BD7C-C22EAB18CD92}"/>
                </a:ext>
              </a:extLst>
            </p:cNvPr>
            <p:cNvSpPr/>
            <p:nvPr/>
          </p:nvSpPr>
          <p:spPr>
            <a:xfrm>
              <a:off x="6661657" y="6138545"/>
              <a:ext cx="78613" cy="77723"/>
            </a:xfrm>
            <a:custGeom>
              <a:avLst/>
              <a:gdLst>
                <a:gd name="connsiteX0" fmla="*/ 34925 w 78613"/>
                <a:gd name="connsiteY0" fmla="*/ 0 h 77723"/>
                <a:gd name="connsiteX1" fmla="*/ 0 w 78613"/>
                <a:gd name="connsiteY1" fmla="*/ 37465 h 77723"/>
                <a:gd name="connsiteX2" fmla="*/ 43688 w 78613"/>
                <a:gd name="connsiteY2" fmla="*/ 77724 h 77723"/>
                <a:gd name="connsiteX3" fmla="*/ 78613 w 78613"/>
                <a:gd name="connsiteY3" fmla="*/ 39624 h 77723"/>
              </a:gdLst>
              <a:ahLst/>
              <a:cxnLst>
                <a:cxn ang="0">
                  <a:pos x="connsiteX0" y="connsiteY0"/>
                </a:cxn>
                <a:cxn ang="0">
                  <a:pos x="connsiteX1" y="connsiteY1"/>
                </a:cxn>
                <a:cxn ang="0">
                  <a:pos x="connsiteX2" y="connsiteY2"/>
                </a:cxn>
                <a:cxn ang="0">
                  <a:pos x="connsiteX3" y="connsiteY3"/>
                </a:cxn>
              </a:cxnLst>
              <a:rect l="l" t="t" r="r" b="b"/>
              <a:pathLst>
                <a:path w="78613" h="77723">
                  <a:moveTo>
                    <a:pt x="34925" y="0"/>
                  </a:moveTo>
                  <a:cubicBezTo>
                    <a:pt x="23368" y="12700"/>
                    <a:pt x="11684" y="25400"/>
                    <a:pt x="0" y="37465"/>
                  </a:cubicBezTo>
                  <a:lnTo>
                    <a:pt x="43688" y="77724"/>
                  </a:lnTo>
                  <a:lnTo>
                    <a:pt x="78613" y="39624"/>
                  </a:lnTo>
                  <a:close/>
                </a:path>
              </a:pathLst>
            </a:custGeom>
            <a:noFill/>
            <a:ln w="12692" cap="flat">
              <a:noFill/>
              <a:prstDash val="solid"/>
              <a:miter/>
            </a:ln>
          </p:spPr>
          <p:txBody>
            <a:bodyPr rtlCol="0" anchor="ctr"/>
            <a:lstStyle/>
            <a:p>
              <a:endParaRPr lang="en-US" sz="1770"/>
            </a:p>
          </p:txBody>
        </p:sp>
        <p:sp>
          <p:nvSpPr>
            <p:cNvPr id="66" name="Freeform: Shape 65">
              <a:extLst>
                <a:ext uri="{FF2B5EF4-FFF2-40B4-BE49-F238E27FC236}">
                  <a16:creationId xmlns="" xmlns:a16="http://schemas.microsoft.com/office/drawing/2014/main" id="{DDEAC492-894B-4677-AFC5-848AAA893CE7}"/>
                </a:ext>
              </a:extLst>
            </p:cNvPr>
            <p:cNvSpPr/>
            <p:nvPr/>
          </p:nvSpPr>
          <p:spPr>
            <a:xfrm>
              <a:off x="6499986" y="5989954"/>
              <a:ext cx="71501" cy="70866"/>
            </a:xfrm>
            <a:custGeom>
              <a:avLst/>
              <a:gdLst>
                <a:gd name="connsiteX0" fmla="*/ 34925 w 71501"/>
                <a:gd name="connsiteY0" fmla="*/ 0 h 70866"/>
                <a:gd name="connsiteX1" fmla="*/ 0 w 71501"/>
                <a:gd name="connsiteY1" fmla="*/ 37211 h 70866"/>
                <a:gd name="connsiteX2" fmla="*/ 36449 w 71501"/>
                <a:gd name="connsiteY2" fmla="*/ 70866 h 70866"/>
                <a:gd name="connsiteX3" fmla="*/ 71501 w 71501"/>
                <a:gd name="connsiteY3" fmla="*/ 33655 h 70866"/>
              </a:gdLst>
              <a:ahLst/>
              <a:cxnLst>
                <a:cxn ang="0">
                  <a:pos x="connsiteX0" y="connsiteY0"/>
                </a:cxn>
                <a:cxn ang="0">
                  <a:pos x="connsiteX1" y="connsiteY1"/>
                </a:cxn>
                <a:cxn ang="0">
                  <a:pos x="connsiteX2" y="connsiteY2"/>
                </a:cxn>
                <a:cxn ang="0">
                  <a:pos x="connsiteX3" y="connsiteY3"/>
                </a:cxn>
              </a:cxnLst>
              <a:rect l="l" t="t" r="r" b="b"/>
              <a:pathLst>
                <a:path w="71501" h="70866">
                  <a:moveTo>
                    <a:pt x="34925" y="0"/>
                  </a:moveTo>
                  <a:cubicBezTo>
                    <a:pt x="23241" y="12700"/>
                    <a:pt x="11557" y="25400"/>
                    <a:pt x="0" y="37211"/>
                  </a:cubicBezTo>
                  <a:lnTo>
                    <a:pt x="36449" y="70866"/>
                  </a:lnTo>
                  <a:lnTo>
                    <a:pt x="71501" y="33655"/>
                  </a:lnTo>
                  <a:close/>
                </a:path>
              </a:pathLst>
            </a:custGeom>
            <a:noFill/>
            <a:ln w="12692" cap="flat">
              <a:noFill/>
              <a:prstDash val="solid"/>
              <a:miter/>
            </a:ln>
          </p:spPr>
          <p:txBody>
            <a:bodyPr rtlCol="0" anchor="ctr"/>
            <a:lstStyle/>
            <a:p>
              <a:endParaRPr lang="en-US" sz="1770"/>
            </a:p>
          </p:txBody>
        </p:sp>
        <p:sp>
          <p:nvSpPr>
            <p:cNvPr id="67" name="Freeform: Shape 66">
              <a:extLst>
                <a:ext uri="{FF2B5EF4-FFF2-40B4-BE49-F238E27FC236}">
                  <a16:creationId xmlns="" xmlns:a16="http://schemas.microsoft.com/office/drawing/2014/main" id="{E5056A86-6D5C-42CF-931D-05CC6750EB6D}"/>
                </a:ext>
              </a:extLst>
            </p:cNvPr>
            <p:cNvSpPr/>
            <p:nvPr/>
          </p:nvSpPr>
          <p:spPr>
            <a:xfrm>
              <a:off x="6652132" y="5979286"/>
              <a:ext cx="82296" cy="81407"/>
            </a:xfrm>
            <a:custGeom>
              <a:avLst/>
              <a:gdLst>
                <a:gd name="connsiteX0" fmla="*/ 44196 w 82296"/>
                <a:gd name="connsiteY0" fmla="*/ 81407 h 81407"/>
                <a:gd name="connsiteX1" fmla="*/ 82296 w 82296"/>
                <a:gd name="connsiteY1" fmla="*/ 40259 h 81407"/>
                <a:gd name="connsiteX2" fmla="*/ 38100 w 82296"/>
                <a:gd name="connsiteY2" fmla="*/ 0 h 81407"/>
                <a:gd name="connsiteX3" fmla="*/ 0 w 82296"/>
                <a:gd name="connsiteY3" fmla="*/ 40767 h 81407"/>
              </a:gdLst>
              <a:ahLst/>
              <a:cxnLst>
                <a:cxn ang="0">
                  <a:pos x="connsiteX0" y="connsiteY0"/>
                </a:cxn>
                <a:cxn ang="0">
                  <a:pos x="connsiteX1" y="connsiteY1"/>
                </a:cxn>
                <a:cxn ang="0">
                  <a:pos x="connsiteX2" y="connsiteY2"/>
                </a:cxn>
                <a:cxn ang="0">
                  <a:pos x="connsiteX3" y="connsiteY3"/>
                </a:cxn>
              </a:cxnLst>
              <a:rect l="l" t="t" r="r" b="b"/>
              <a:pathLst>
                <a:path w="82296" h="81407">
                  <a:moveTo>
                    <a:pt x="44196" y="81407"/>
                  </a:moveTo>
                  <a:lnTo>
                    <a:pt x="82296" y="40259"/>
                  </a:lnTo>
                  <a:lnTo>
                    <a:pt x="38100" y="0"/>
                  </a:lnTo>
                  <a:lnTo>
                    <a:pt x="0" y="40767"/>
                  </a:lnTo>
                  <a:close/>
                </a:path>
              </a:pathLst>
            </a:custGeom>
            <a:noFill/>
            <a:ln w="12692" cap="flat">
              <a:noFill/>
              <a:prstDash val="solid"/>
              <a:miter/>
            </a:ln>
          </p:spPr>
          <p:txBody>
            <a:bodyPr rtlCol="0" anchor="ctr"/>
            <a:lstStyle/>
            <a:p>
              <a:endParaRPr lang="en-US" sz="1770"/>
            </a:p>
          </p:txBody>
        </p:sp>
        <p:sp>
          <p:nvSpPr>
            <p:cNvPr id="68" name="Freeform: Shape 67">
              <a:extLst>
                <a:ext uri="{FF2B5EF4-FFF2-40B4-BE49-F238E27FC236}">
                  <a16:creationId xmlns="" xmlns:a16="http://schemas.microsoft.com/office/drawing/2014/main" id="{CEECD479-BCF2-4BB5-B1D3-79F5C47A3437}"/>
                </a:ext>
              </a:extLst>
            </p:cNvPr>
            <p:cNvSpPr/>
            <p:nvPr/>
          </p:nvSpPr>
          <p:spPr>
            <a:xfrm>
              <a:off x="6064828" y="3781678"/>
              <a:ext cx="960811" cy="1969261"/>
            </a:xfrm>
            <a:custGeom>
              <a:avLst/>
              <a:gdLst>
                <a:gd name="connsiteX0" fmla="*/ 170872 w 960811"/>
                <a:gd name="connsiteY0" fmla="*/ 785368 h 1969261"/>
                <a:gd name="connsiteX1" fmla="*/ 202749 w 960811"/>
                <a:gd name="connsiteY1" fmla="*/ 1594866 h 1969261"/>
                <a:gd name="connsiteX2" fmla="*/ 617277 w 960811"/>
                <a:gd name="connsiteY2" fmla="*/ 1969262 h 1969261"/>
                <a:gd name="connsiteX3" fmla="*/ 654361 w 960811"/>
                <a:gd name="connsiteY3" fmla="*/ 1929892 h 1969261"/>
                <a:gd name="connsiteX4" fmla="*/ 225101 w 960811"/>
                <a:gd name="connsiteY4" fmla="*/ 1542669 h 1969261"/>
                <a:gd name="connsiteX5" fmla="*/ 192081 w 960811"/>
                <a:gd name="connsiteY5" fmla="*/ 842518 h 1969261"/>
                <a:gd name="connsiteX6" fmla="*/ 960812 w 960811"/>
                <a:gd name="connsiteY6" fmla="*/ 35560 h 1969261"/>
                <a:gd name="connsiteX7" fmla="*/ 921442 w 960811"/>
                <a:gd name="connsiteY7" fmla="*/ 0 h 1969261"/>
                <a:gd name="connsiteX8" fmla="*/ 170872 w 960811"/>
                <a:gd name="connsiteY8" fmla="*/ 785368 h 196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811" h="1969261">
                  <a:moveTo>
                    <a:pt x="170872" y="785368"/>
                  </a:moveTo>
                  <a:cubicBezTo>
                    <a:pt x="-71444" y="1025144"/>
                    <a:pt x="-51759" y="1379728"/>
                    <a:pt x="202749" y="1594866"/>
                  </a:cubicBezTo>
                  <a:cubicBezTo>
                    <a:pt x="218243" y="1607566"/>
                    <a:pt x="378517" y="1752854"/>
                    <a:pt x="617277" y="1969262"/>
                  </a:cubicBezTo>
                  <a:cubicBezTo>
                    <a:pt x="629977" y="1956562"/>
                    <a:pt x="642677" y="1942973"/>
                    <a:pt x="654361" y="1929892"/>
                  </a:cubicBezTo>
                  <a:cubicBezTo>
                    <a:pt x="407346" y="1706880"/>
                    <a:pt x="241611" y="1557147"/>
                    <a:pt x="225101" y="1542669"/>
                  </a:cubicBezTo>
                  <a:cubicBezTo>
                    <a:pt x="7169" y="1350645"/>
                    <a:pt x="-7182" y="1053592"/>
                    <a:pt x="192081" y="842518"/>
                  </a:cubicBezTo>
                  <a:cubicBezTo>
                    <a:pt x="336099" y="690118"/>
                    <a:pt x="695763" y="313055"/>
                    <a:pt x="960812" y="35560"/>
                  </a:cubicBezTo>
                  <a:lnTo>
                    <a:pt x="921442" y="0"/>
                  </a:lnTo>
                  <a:cubicBezTo>
                    <a:pt x="643439" y="293116"/>
                    <a:pt x="268154" y="688721"/>
                    <a:pt x="170872" y="785368"/>
                  </a:cubicBezTo>
                  <a:close/>
                </a:path>
              </a:pathLst>
            </a:custGeom>
            <a:noFill/>
            <a:ln w="12692" cap="flat">
              <a:noFill/>
              <a:prstDash val="solid"/>
              <a:miter/>
            </a:ln>
          </p:spPr>
          <p:txBody>
            <a:bodyPr rtlCol="0" anchor="ctr"/>
            <a:lstStyle/>
            <a:p>
              <a:endParaRPr lang="en-US" sz="1770"/>
            </a:p>
          </p:txBody>
        </p:sp>
        <p:sp>
          <p:nvSpPr>
            <p:cNvPr id="69" name="Freeform: Shape 68">
              <a:extLst>
                <a:ext uri="{FF2B5EF4-FFF2-40B4-BE49-F238E27FC236}">
                  <a16:creationId xmlns="" xmlns:a16="http://schemas.microsoft.com/office/drawing/2014/main" id="{F9335CA2-7D3E-417B-ADA8-2B72EC377EF3}"/>
                </a:ext>
              </a:extLst>
            </p:cNvPr>
            <p:cNvSpPr/>
            <p:nvPr/>
          </p:nvSpPr>
          <p:spPr>
            <a:xfrm>
              <a:off x="6578600" y="6061709"/>
              <a:ext cx="79375" cy="78232"/>
            </a:xfrm>
            <a:custGeom>
              <a:avLst/>
              <a:gdLst>
                <a:gd name="connsiteX0" fmla="*/ 34417 w 79375"/>
                <a:gd name="connsiteY0" fmla="*/ 0 h 78232"/>
                <a:gd name="connsiteX1" fmla="*/ 0 w 79375"/>
                <a:gd name="connsiteY1" fmla="*/ 37338 h 78232"/>
                <a:gd name="connsiteX2" fmla="*/ 44450 w 79375"/>
                <a:gd name="connsiteY2" fmla="*/ 78232 h 78232"/>
                <a:gd name="connsiteX3" fmla="*/ 79375 w 79375"/>
                <a:gd name="connsiteY3" fmla="*/ 40767 h 78232"/>
              </a:gdLst>
              <a:ahLst/>
              <a:cxnLst>
                <a:cxn ang="0">
                  <a:pos x="connsiteX0" y="connsiteY0"/>
                </a:cxn>
                <a:cxn ang="0">
                  <a:pos x="connsiteX1" y="connsiteY1"/>
                </a:cxn>
                <a:cxn ang="0">
                  <a:pos x="connsiteX2" y="connsiteY2"/>
                </a:cxn>
                <a:cxn ang="0">
                  <a:pos x="connsiteX3" y="connsiteY3"/>
                </a:cxn>
              </a:cxnLst>
              <a:rect l="l" t="t" r="r" b="b"/>
              <a:pathLst>
                <a:path w="79375" h="78232">
                  <a:moveTo>
                    <a:pt x="34417" y="0"/>
                  </a:moveTo>
                  <a:lnTo>
                    <a:pt x="0" y="37338"/>
                  </a:lnTo>
                  <a:lnTo>
                    <a:pt x="44450" y="78232"/>
                  </a:lnTo>
                  <a:lnTo>
                    <a:pt x="79375" y="40767"/>
                  </a:lnTo>
                  <a:close/>
                </a:path>
              </a:pathLst>
            </a:custGeom>
            <a:noFill/>
            <a:ln w="12692" cap="flat">
              <a:noFill/>
              <a:prstDash val="solid"/>
              <a:miter/>
            </a:ln>
          </p:spPr>
          <p:txBody>
            <a:bodyPr rtlCol="0" anchor="ctr"/>
            <a:lstStyle/>
            <a:p>
              <a:endParaRPr lang="en-US" sz="1770"/>
            </a:p>
          </p:txBody>
        </p:sp>
        <p:sp>
          <p:nvSpPr>
            <p:cNvPr id="70" name="Freeform: Shape 69">
              <a:extLst>
                <a:ext uri="{FF2B5EF4-FFF2-40B4-BE49-F238E27FC236}">
                  <a16:creationId xmlns="" xmlns:a16="http://schemas.microsoft.com/office/drawing/2014/main" id="{56093679-28D9-408C-B636-42E93FEC88E1}"/>
                </a:ext>
              </a:extLst>
            </p:cNvPr>
            <p:cNvSpPr/>
            <p:nvPr/>
          </p:nvSpPr>
          <p:spPr>
            <a:xfrm>
              <a:off x="6736207" y="6055359"/>
              <a:ext cx="81788" cy="81534"/>
            </a:xfrm>
            <a:custGeom>
              <a:avLst/>
              <a:gdLst>
                <a:gd name="connsiteX0" fmla="*/ 42799 w 81788"/>
                <a:gd name="connsiteY0" fmla="*/ 81534 h 81534"/>
                <a:gd name="connsiteX1" fmla="*/ 81788 w 81788"/>
                <a:gd name="connsiteY1" fmla="*/ 39624 h 81534"/>
                <a:gd name="connsiteX2" fmla="*/ 38100 w 81788"/>
                <a:gd name="connsiteY2" fmla="*/ 0 h 81534"/>
                <a:gd name="connsiteX3" fmla="*/ 0 w 81788"/>
                <a:gd name="connsiteY3" fmla="*/ 41529 h 81534"/>
              </a:gdLst>
              <a:ahLst/>
              <a:cxnLst>
                <a:cxn ang="0">
                  <a:pos x="connsiteX0" y="connsiteY0"/>
                </a:cxn>
                <a:cxn ang="0">
                  <a:pos x="connsiteX1" y="connsiteY1"/>
                </a:cxn>
                <a:cxn ang="0">
                  <a:pos x="connsiteX2" y="connsiteY2"/>
                </a:cxn>
                <a:cxn ang="0">
                  <a:pos x="connsiteX3" y="connsiteY3"/>
                </a:cxn>
              </a:cxnLst>
              <a:rect l="l" t="t" r="r" b="b"/>
              <a:pathLst>
                <a:path w="81788" h="81534">
                  <a:moveTo>
                    <a:pt x="42799" y="81534"/>
                  </a:moveTo>
                  <a:lnTo>
                    <a:pt x="81788" y="39624"/>
                  </a:lnTo>
                  <a:lnTo>
                    <a:pt x="38100" y="0"/>
                  </a:lnTo>
                  <a:lnTo>
                    <a:pt x="0" y="41529"/>
                  </a:lnTo>
                  <a:close/>
                </a:path>
              </a:pathLst>
            </a:custGeom>
            <a:noFill/>
            <a:ln w="12692" cap="flat">
              <a:noFill/>
              <a:prstDash val="solid"/>
              <a:miter/>
            </a:ln>
          </p:spPr>
          <p:txBody>
            <a:bodyPr rtlCol="0" anchor="ctr"/>
            <a:lstStyle/>
            <a:p>
              <a:endParaRPr lang="en-US" sz="1770"/>
            </a:p>
          </p:txBody>
        </p:sp>
        <p:sp>
          <p:nvSpPr>
            <p:cNvPr id="71" name="Freeform: Shape 70">
              <a:extLst>
                <a:ext uri="{FF2B5EF4-FFF2-40B4-BE49-F238E27FC236}">
                  <a16:creationId xmlns="" xmlns:a16="http://schemas.microsoft.com/office/drawing/2014/main" id="{E08CF47A-CA79-4311-8E70-7BA0D6590218}"/>
                </a:ext>
              </a:extLst>
            </p:cNvPr>
            <p:cNvSpPr/>
            <p:nvPr/>
          </p:nvSpPr>
          <p:spPr>
            <a:xfrm>
              <a:off x="6728332" y="5898896"/>
              <a:ext cx="81915" cy="80390"/>
            </a:xfrm>
            <a:custGeom>
              <a:avLst/>
              <a:gdLst>
                <a:gd name="connsiteX0" fmla="*/ 43815 w 81915"/>
                <a:gd name="connsiteY0" fmla="*/ 80391 h 80390"/>
                <a:gd name="connsiteX1" fmla="*/ 81915 w 81915"/>
                <a:gd name="connsiteY1" fmla="*/ 40005 h 80390"/>
                <a:gd name="connsiteX2" fmla="*/ 38100 w 81915"/>
                <a:gd name="connsiteY2" fmla="*/ 0 h 80390"/>
                <a:gd name="connsiteX3" fmla="*/ 0 w 81915"/>
                <a:gd name="connsiteY3" fmla="*/ 40386 h 80390"/>
              </a:gdLst>
              <a:ahLst/>
              <a:cxnLst>
                <a:cxn ang="0">
                  <a:pos x="connsiteX0" y="connsiteY0"/>
                </a:cxn>
                <a:cxn ang="0">
                  <a:pos x="connsiteX1" y="connsiteY1"/>
                </a:cxn>
                <a:cxn ang="0">
                  <a:pos x="connsiteX2" y="connsiteY2"/>
                </a:cxn>
                <a:cxn ang="0">
                  <a:pos x="connsiteX3" y="connsiteY3"/>
                </a:cxn>
              </a:cxnLst>
              <a:rect l="l" t="t" r="r" b="b"/>
              <a:pathLst>
                <a:path w="81915" h="80390">
                  <a:moveTo>
                    <a:pt x="43815" y="80391"/>
                  </a:moveTo>
                  <a:lnTo>
                    <a:pt x="81915" y="40005"/>
                  </a:lnTo>
                  <a:lnTo>
                    <a:pt x="38100" y="0"/>
                  </a:lnTo>
                  <a:lnTo>
                    <a:pt x="0" y="40386"/>
                  </a:lnTo>
                  <a:close/>
                </a:path>
              </a:pathLst>
            </a:custGeom>
            <a:noFill/>
            <a:ln w="12692" cap="flat">
              <a:noFill/>
              <a:prstDash val="solid"/>
              <a:miter/>
            </a:ln>
          </p:spPr>
          <p:txBody>
            <a:bodyPr rtlCol="0" anchor="ctr"/>
            <a:lstStyle/>
            <a:p>
              <a:endParaRPr lang="en-US" sz="1770"/>
            </a:p>
          </p:txBody>
        </p:sp>
        <p:sp>
          <p:nvSpPr>
            <p:cNvPr id="72" name="Freeform: Shape 71">
              <a:extLst>
                <a:ext uri="{FF2B5EF4-FFF2-40B4-BE49-F238E27FC236}">
                  <a16:creationId xmlns="" xmlns:a16="http://schemas.microsoft.com/office/drawing/2014/main" id="{3679B53E-E11D-4F2F-8E94-841084B8D4BD}"/>
                </a:ext>
              </a:extLst>
            </p:cNvPr>
            <p:cNvSpPr/>
            <p:nvPr/>
          </p:nvSpPr>
          <p:spPr>
            <a:xfrm>
              <a:off x="6896100" y="6052058"/>
              <a:ext cx="77977" cy="76961"/>
            </a:xfrm>
            <a:custGeom>
              <a:avLst/>
              <a:gdLst>
                <a:gd name="connsiteX0" fmla="*/ 40767 w 77977"/>
                <a:gd name="connsiteY0" fmla="*/ 76962 h 76961"/>
                <a:gd name="connsiteX1" fmla="*/ 77978 w 77977"/>
                <a:gd name="connsiteY1" fmla="*/ 36830 h 76961"/>
                <a:gd name="connsiteX2" fmla="*/ 37719 w 77977"/>
                <a:gd name="connsiteY2" fmla="*/ 0 h 76961"/>
                <a:gd name="connsiteX3" fmla="*/ 0 w 77977"/>
                <a:gd name="connsiteY3" fmla="*/ 40259 h 76961"/>
              </a:gdLst>
              <a:ahLst/>
              <a:cxnLst>
                <a:cxn ang="0">
                  <a:pos x="connsiteX0" y="connsiteY0"/>
                </a:cxn>
                <a:cxn ang="0">
                  <a:pos x="connsiteX1" y="connsiteY1"/>
                </a:cxn>
                <a:cxn ang="0">
                  <a:pos x="connsiteX2" y="connsiteY2"/>
                </a:cxn>
                <a:cxn ang="0">
                  <a:pos x="connsiteX3" y="connsiteY3"/>
                </a:cxn>
              </a:cxnLst>
              <a:rect l="l" t="t" r="r" b="b"/>
              <a:pathLst>
                <a:path w="77977" h="76961">
                  <a:moveTo>
                    <a:pt x="40767" y="76962"/>
                  </a:moveTo>
                  <a:lnTo>
                    <a:pt x="77978" y="36830"/>
                  </a:lnTo>
                  <a:lnTo>
                    <a:pt x="37719" y="0"/>
                  </a:lnTo>
                  <a:lnTo>
                    <a:pt x="0" y="40259"/>
                  </a:lnTo>
                  <a:close/>
                </a:path>
              </a:pathLst>
            </a:custGeom>
            <a:noFill/>
            <a:ln w="12692" cap="flat">
              <a:noFill/>
              <a:prstDash val="solid"/>
              <a:miter/>
            </a:ln>
          </p:spPr>
          <p:txBody>
            <a:bodyPr rtlCol="0" anchor="ctr"/>
            <a:lstStyle/>
            <a:p>
              <a:endParaRPr lang="en-US" sz="1770"/>
            </a:p>
          </p:txBody>
        </p:sp>
        <p:sp>
          <p:nvSpPr>
            <p:cNvPr id="73" name="Freeform: Shape 72">
              <a:extLst>
                <a:ext uri="{FF2B5EF4-FFF2-40B4-BE49-F238E27FC236}">
                  <a16:creationId xmlns="" xmlns:a16="http://schemas.microsoft.com/office/drawing/2014/main" id="{1BF4FD53-2F17-42BE-8888-114459038D73}"/>
                </a:ext>
              </a:extLst>
            </p:cNvPr>
            <p:cNvSpPr/>
            <p:nvPr/>
          </p:nvSpPr>
          <p:spPr>
            <a:xfrm>
              <a:off x="6811136" y="5974969"/>
              <a:ext cx="81533" cy="79883"/>
            </a:xfrm>
            <a:custGeom>
              <a:avLst/>
              <a:gdLst>
                <a:gd name="connsiteX0" fmla="*/ 44069 w 81533"/>
                <a:gd name="connsiteY0" fmla="*/ 79883 h 79883"/>
                <a:gd name="connsiteX1" fmla="*/ 81534 w 81533"/>
                <a:gd name="connsiteY1" fmla="*/ 39624 h 79883"/>
                <a:gd name="connsiteX2" fmla="*/ 38100 w 81533"/>
                <a:gd name="connsiteY2" fmla="*/ 0 h 79883"/>
                <a:gd name="connsiteX3" fmla="*/ 0 w 81533"/>
                <a:gd name="connsiteY3" fmla="*/ 40259 h 79883"/>
              </a:gdLst>
              <a:ahLst/>
              <a:cxnLst>
                <a:cxn ang="0">
                  <a:pos x="connsiteX0" y="connsiteY0"/>
                </a:cxn>
                <a:cxn ang="0">
                  <a:pos x="connsiteX1" y="connsiteY1"/>
                </a:cxn>
                <a:cxn ang="0">
                  <a:pos x="connsiteX2" y="connsiteY2"/>
                </a:cxn>
                <a:cxn ang="0">
                  <a:pos x="connsiteX3" y="connsiteY3"/>
                </a:cxn>
              </a:cxnLst>
              <a:rect l="l" t="t" r="r" b="b"/>
              <a:pathLst>
                <a:path w="81533" h="79883">
                  <a:moveTo>
                    <a:pt x="44069" y="79883"/>
                  </a:moveTo>
                  <a:lnTo>
                    <a:pt x="81534" y="39624"/>
                  </a:lnTo>
                  <a:lnTo>
                    <a:pt x="38100" y="0"/>
                  </a:lnTo>
                  <a:lnTo>
                    <a:pt x="0" y="40259"/>
                  </a:lnTo>
                  <a:close/>
                </a:path>
              </a:pathLst>
            </a:custGeom>
            <a:noFill/>
            <a:ln w="12692" cap="flat">
              <a:noFill/>
              <a:prstDash val="solid"/>
              <a:miter/>
            </a:ln>
          </p:spPr>
          <p:txBody>
            <a:bodyPr rtlCol="0" anchor="ctr"/>
            <a:lstStyle/>
            <a:p>
              <a:endParaRPr lang="en-US" sz="1770"/>
            </a:p>
          </p:txBody>
        </p:sp>
        <p:sp>
          <p:nvSpPr>
            <p:cNvPr id="74" name="Freeform: Shape 73">
              <a:extLst>
                <a:ext uri="{FF2B5EF4-FFF2-40B4-BE49-F238E27FC236}">
                  <a16:creationId xmlns="" xmlns:a16="http://schemas.microsoft.com/office/drawing/2014/main" id="{8769478D-2985-455D-ADFE-2FCA61A52016}"/>
                </a:ext>
              </a:extLst>
            </p:cNvPr>
            <p:cNvSpPr/>
            <p:nvPr/>
          </p:nvSpPr>
          <p:spPr>
            <a:xfrm>
              <a:off x="6746875" y="6216396"/>
              <a:ext cx="75310" cy="75310"/>
            </a:xfrm>
            <a:custGeom>
              <a:avLst/>
              <a:gdLst>
                <a:gd name="connsiteX0" fmla="*/ 34925 w 75310"/>
                <a:gd name="connsiteY0" fmla="*/ 0 h 75310"/>
                <a:gd name="connsiteX1" fmla="*/ 0 w 75310"/>
                <a:gd name="connsiteY1" fmla="*/ 38100 h 75310"/>
                <a:gd name="connsiteX2" fmla="*/ 40386 w 75310"/>
                <a:gd name="connsiteY2" fmla="*/ 75311 h 75310"/>
                <a:gd name="connsiteX3" fmla="*/ 75311 w 75310"/>
                <a:gd name="connsiteY3" fmla="*/ 37211 h 75310"/>
              </a:gdLst>
              <a:ahLst/>
              <a:cxnLst>
                <a:cxn ang="0">
                  <a:pos x="connsiteX0" y="connsiteY0"/>
                </a:cxn>
                <a:cxn ang="0">
                  <a:pos x="connsiteX1" y="connsiteY1"/>
                </a:cxn>
                <a:cxn ang="0">
                  <a:pos x="connsiteX2" y="connsiteY2"/>
                </a:cxn>
                <a:cxn ang="0">
                  <a:pos x="connsiteX3" y="connsiteY3"/>
                </a:cxn>
              </a:cxnLst>
              <a:rect l="l" t="t" r="r" b="b"/>
              <a:pathLst>
                <a:path w="75310" h="75310">
                  <a:moveTo>
                    <a:pt x="34925" y="0"/>
                  </a:moveTo>
                  <a:cubicBezTo>
                    <a:pt x="23241" y="12700"/>
                    <a:pt x="11684" y="25400"/>
                    <a:pt x="0" y="38100"/>
                  </a:cubicBezTo>
                  <a:lnTo>
                    <a:pt x="40386" y="75311"/>
                  </a:lnTo>
                  <a:lnTo>
                    <a:pt x="75311" y="37211"/>
                  </a:lnTo>
                  <a:close/>
                </a:path>
              </a:pathLst>
            </a:custGeom>
            <a:noFill/>
            <a:ln w="12692" cap="flat">
              <a:noFill/>
              <a:prstDash val="solid"/>
              <a:miter/>
            </a:ln>
          </p:spPr>
          <p:txBody>
            <a:bodyPr rtlCol="0" anchor="ctr"/>
            <a:lstStyle/>
            <a:p>
              <a:endParaRPr lang="en-US" sz="1770"/>
            </a:p>
          </p:txBody>
        </p:sp>
        <p:sp>
          <p:nvSpPr>
            <p:cNvPr id="75" name="Freeform: Shape 74">
              <a:extLst>
                <a:ext uri="{FF2B5EF4-FFF2-40B4-BE49-F238E27FC236}">
                  <a16:creationId xmlns="" xmlns:a16="http://schemas.microsoft.com/office/drawing/2014/main" id="{60D02F20-BA65-43CA-9B0F-CDF17E8205B9}"/>
                </a:ext>
              </a:extLst>
            </p:cNvPr>
            <p:cNvSpPr/>
            <p:nvPr/>
          </p:nvSpPr>
          <p:spPr>
            <a:xfrm>
              <a:off x="6649339" y="5827014"/>
              <a:ext cx="74929" cy="74167"/>
            </a:xfrm>
            <a:custGeom>
              <a:avLst/>
              <a:gdLst>
                <a:gd name="connsiteX0" fmla="*/ 36830 w 74929"/>
                <a:gd name="connsiteY0" fmla="*/ 74168 h 74167"/>
                <a:gd name="connsiteX1" fmla="*/ 74930 w 74929"/>
                <a:gd name="connsiteY1" fmla="*/ 33655 h 74167"/>
                <a:gd name="connsiteX2" fmla="*/ 38100 w 74929"/>
                <a:gd name="connsiteY2" fmla="*/ 0 h 74167"/>
                <a:gd name="connsiteX3" fmla="*/ 0 w 74929"/>
                <a:gd name="connsiteY3" fmla="*/ 40640 h 74167"/>
              </a:gdLst>
              <a:ahLst/>
              <a:cxnLst>
                <a:cxn ang="0">
                  <a:pos x="connsiteX0" y="connsiteY0"/>
                </a:cxn>
                <a:cxn ang="0">
                  <a:pos x="connsiteX1" y="connsiteY1"/>
                </a:cxn>
                <a:cxn ang="0">
                  <a:pos x="connsiteX2" y="connsiteY2"/>
                </a:cxn>
                <a:cxn ang="0">
                  <a:pos x="connsiteX3" y="connsiteY3"/>
                </a:cxn>
              </a:cxnLst>
              <a:rect l="l" t="t" r="r" b="b"/>
              <a:pathLst>
                <a:path w="74929" h="74167">
                  <a:moveTo>
                    <a:pt x="36830" y="74168"/>
                  </a:moveTo>
                  <a:lnTo>
                    <a:pt x="74930" y="33655"/>
                  </a:lnTo>
                  <a:lnTo>
                    <a:pt x="38100" y="0"/>
                  </a:lnTo>
                  <a:lnTo>
                    <a:pt x="0" y="40640"/>
                  </a:lnTo>
                  <a:close/>
                </a:path>
              </a:pathLst>
            </a:custGeom>
            <a:noFill/>
            <a:ln w="12692" cap="flat">
              <a:noFill/>
              <a:prstDash val="solid"/>
              <a:miter/>
            </a:ln>
          </p:spPr>
          <p:txBody>
            <a:bodyPr rtlCol="0" anchor="ctr"/>
            <a:lstStyle/>
            <a:p>
              <a:endParaRPr lang="en-US" sz="1770"/>
            </a:p>
          </p:txBody>
        </p:sp>
        <p:sp>
          <p:nvSpPr>
            <p:cNvPr id="76" name="Freeform: Shape 75">
              <a:extLst>
                <a:ext uri="{FF2B5EF4-FFF2-40B4-BE49-F238E27FC236}">
                  <a16:creationId xmlns="" xmlns:a16="http://schemas.microsoft.com/office/drawing/2014/main" id="{635A921E-333C-4E61-8FC1-4B282DAF6FF4}"/>
                </a:ext>
              </a:extLst>
            </p:cNvPr>
            <p:cNvSpPr/>
            <p:nvPr/>
          </p:nvSpPr>
          <p:spPr>
            <a:xfrm>
              <a:off x="5951553" y="3708400"/>
              <a:ext cx="992425" cy="2121408"/>
            </a:xfrm>
            <a:custGeom>
              <a:avLst/>
              <a:gdLst>
                <a:gd name="connsiteX0" fmla="*/ 205534 w 992425"/>
                <a:gd name="connsiteY0" fmla="*/ 1710944 h 2121408"/>
                <a:gd name="connsiteX1" fmla="*/ 656130 w 992425"/>
                <a:gd name="connsiteY1" fmla="*/ 2121408 h 2121408"/>
                <a:gd name="connsiteX2" fmla="*/ 694230 w 992425"/>
                <a:gd name="connsiteY2" fmla="*/ 2080641 h 2121408"/>
                <a:gd name="connsiteX3" fmla="*/ 196263 w 992425"/>
                <a:gd name="connsiteY3" fmla="*/ 1620520 h 2121408"/>
                <a:gd name="connsiteX4" fmla="*/ 206169 w 992425"/>
                <a:gd name="connsiteY4" fmla="*/ 864362 h 2121408"/>
                <a:gd name="connsiteX5" fmla="*/ 992426 w 992425"/>
                <a:gd name="connsiteY5" fmla="*/ 35687 h 2121408"/>
                <a:gd name="connsiteX6" fmla="*/ 952421 w 992425"/>
                <a:gd name="connsiteY6" fmla="*/ 0 h 2121408"/>
                <a:gd name="connsiteX7" fmla="*/ 181531 w 992425"/>
                <a:gd name="connsiteY7" fmla="*/ 813689 h 2121408"/>
                <a:gd name="connsiteX8" fmla="*/ 205534 w 992425"/>
                <a:gd name="connsiteY8" fmla="*/ 1710944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425" h="2121408">
                  <a:moveTo>
                    <a:pt x="205534" y="1710944"/>
                  </a:moveTo>
                  <a:cubicBezTo>
                    <a:pt x="222679" y="1727073"/>
                    <a:pt x="396034" y="1885061"/>
                    <a:pt x="656130" y="2121408"/>
                  </a:cubicBezTo>
                  <a:lnTo>
                    <a:pt x="694230" y="2080641"/>
                  </a:lnTo>
                  <a:cubicBezTo>
                    <a:pt x="412671" y="1822958"/>
                    <a:pt x="218107" y="1643634"/>
                    <a:pt x="196263" y="1620520"/>
                  </a:cubicBezTo>
                  <a:cubicBezTo>
                    <a:pt x="-1349" y="1410335"/>
                    <a:pt x="8176" y="1076325"/>
                    <a:pt x="206169" y="864362"/>
                  </a:cubicBezTo>
                  <a:cubicBezTo>
                    <a:pt x="352600" y="707517"/>
                    <a:pt x="721662" y="319786"/>
                    <a:pt x="992426" y="35687"/>
                  </a:cubicBezTo>
                  <a:lnTo>
                    <a:pt x="952421" y="0"/>
                  </a:lnTo>
                  <a:cubicBezTo>
                    <a:pt x="668576" y="298704"/>
                    <a:pt x="281861" y="705485"/>
                    <a:pt x="181531" y="813689"/>
                  </a:cubicBezTo>
                  <a:cubicBezTo>
                    <a:pt x="-67770" y="1081786"/>
                    <a:pt x="-60785" y="1461897"/>
                    <a:pt x="205534" y="1710944"/>
                  </a:cubicBezTo>
                  <a:close/>
                </a:path>
              </a:pathLst>
            </a:custGeom>
            <a:noFill/>
            <a:ln w="12692" cap="flat">
              <a:noFill/>
              <a:prstDash val="solid"/>
              <a:miter/>
            </a:ln>
          </p:spPr>
          <p:txBody>
            <a:bodyPr rtlCol="0" anchor="ctr"/>
            <a:lstStyle/>
            <a:p>
              <a:endParaRPr lang="en-US" sz="1770"/>
            </a:p>
          </p:txBody>
        </p:sp>
        <p:sp>
          <p:nvSpPr>
            <p:cNvPr id="77" name="Freeform: Shape 76">
              <a:extLst>
                <a:ext uri="{FF2B5EF4-FFF2-40B4-BE49-F238E27FC236}">
                  <a16:creationId xmlns="" xmlns:a16="http://schemas.microsoft.com/office/drawing/2014/main" id="{2DCAE879-6D00-4CD5-A86D-ED2CE11DE1B5}"/>
                </a:ext>
              </a:extLst>
            </p:cNvPr>
            <p:cNvSpPr/>
            <p:nvPr/>
          </p:nvSpPr>
          <p:spPr>
            <a:xfrm>
              <a:off x="7862570" y="12700"/>
              <a:ext cx="65023" cy="68834"/>
            </a:xfrm>
            <a:custGeom>
              <a:avLst/>
              <a:gdLst>
                <a:gd name="connsiteX0" fmla="*/ 65024 w 65023"/>
                <a:gd name="connsiteY0" fmla="*/ 27940 h 68834"/>
                <a:gd name="connsiteX1" fmla="*/ 33528 w 65023"/>
                <a:gd name="connsiteY1" fmla="*/ 0 h 68834"/>
                <a:gd name="connsiteX2" fmla="*/ 0 w 65023"/>
                <a:gd name="connsiteY2" fmla="*/ 40640 h 68834"/>
                <a:gd name="connsiteX3" fmla="*/ 31496 w 65023"/>
                <a:gd name="connsiteY3" fmla="*/ 68834 h 68834"/>
              </a:gdLst>
              <a:ahLst/>
              <a:cxnLst>
                <a:cxn ang="0">
                  <a:pos x="connsiteX0" y="connsiteY0"/>
                </a:cxn>
                <a:cxn ang="0">
                  <a:pos x="connsiteX1" y="connsiteY1"/>
                </a:cxn>
                <a:cxn ang="0">
                  <a:pos x="connsiteX2" y="connsiteY2"/>
                </a:cxn>
                <a:cxn ang="0">
                  <a:pos x="connsiteX3" y="connsiteY3"/>
                </a:cxn>
              </a:cxnLst>
              <a:rect l="l" t="t" r="r" b="b"/>
              <a:pathLst>
                <a:path w="65023" h="68834">
                  <a:moveTo>
                    <a:pt x="65024" y="27940"/>
                  </a:moveTo>
                  <a:lnTo>
                    <a:pt x="33528" y="0"/>
                  </a:lnTo>
                  <a:lnTo>
                    <a:pt x="0" y="40640"/>
                  </a:lnTo>
                  <a:lnTo>
                    <a:pt x="31496" y="68834"/>
                  </a:lnTo>
                  <a:close/>
                </a:path>
              </a:pathLst>
            </a:custGeom>
            <a:noFill/>
            <a:ln w="12692" cap="flat">
              <a:noFill/>
              <a:prstDash val="solid"/>
              <a:miter/>
            </a:ln>
          </p:spPr>
          <p:txBody>
            <a:bodyPr rtlCol="0" anchor="ctr"/>
            <a:lstStyle/>
            <a:p>
              <a:endParaRPr lang="en-US" sz="1770"/>
            </a:p>
          </p:txBody>
        </p:sp>
        <p:sp>
          <p:nvSpPr>
            <p:cNvPr id="78" name="Freeform: Shape 77">
              <a:extLst>
                <a:ext uri="{FF2B5EF4-FFF2-40B4-BE49-F238E27FC236}">
                  <a16:creationId xmlns="" xmlns:a16="http://schemas.microsoft.com/office/drawing/2014/main" id="{BF66EBB5-73D7-4AC9-B8EE-A4EA981D2B9E}"/>
                </a:ext>
              </a:extLst>
            </p:cNvPr>
            <p:cNvSpPr/>
            <p:nvPr/>
          </p:nvSpPr>
          <p:spPr>
            <a:xfrm>
              <a:off x="8207247" y="4485513"/>
              <a:ext cx="73025" cy="71120"/>
            </a:xfrm>
            <a:custGeom>
              <a:avLst/>
              <a:gdLst>
                <a:gd name="connsiteX0" fmla="*/ 32385 w 73025"/>
                <a:gd name="connsiteY0" fmla="*/ 0 h 71120"/>
                <a:gd name="connsiteX1" fmla="*/ 0 w 73025"/>
                <a:gd name="connsiteY1" fmla="*/ 34671 h 71120"/>
                <a:gd name="connsiteX2" fmla="*/ 40640 w 73025"/>
                <a:gd name="connsiteY2" fmla="*/ 71120 h 71120"/>
                <a:gd name="connsiteX3" fmla="*/ 73025 w 73025"/>
                <a:gd name="connsiteY3" fmla="*/ 36322 h 71120"/>
                <a:gd name="connsiteX4" fmla="*/ 32385 w 73025"/>
                <a:gd name="connsiteY4" fmla="*/ 0 h 7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5" h="71120">
                  <a:moveTo>
                    <a:pt x="32385" y="0"/>
                  </a:moveTo>
                  <a:lnTo>
                    <a:pt x="0" y="34671"/>
                  </a:lnTo>
                  <a:lnTo>
                    <a:pt x="40640" y="71120"/>
                  </a:lnTo>
                  <a:lnTo>
                    <a:pt x="73025" y="36322"/>
                  </a:lnTo>
                  <a:cubicBezTo>
                    <a:pt x="59563" y="24130"/>
                    <a:pt x="46017" y="12023"/>
                    <a:pt x="32385" y="0"/>
                  </a:cubicBezTo>
                  <a:close/>
                </a:path>
              </a:pathLst>
            </a:custGeom>
            <a:noFill/>
            <a:ln w="12692" cap="flat">
              <a:noFill/>
              <a:prstDash val="solid"/>
              <a:miter/>
            </a:ln>
          </p:spPr>
          <p:txBody>
            <a:bodyPr rtlCol="0" anchor="ctr"/>
            <a:lstStyle/>
            <a:p>
              <a:endParaRPr lang="en-US" sz="1770"/>
            </a:p>
          </p:txBody>
        </p:sp>
        <p:sp>
          <p:nvSpPr>
            <p:cNvPr id="79" name="Freeform: Shape 78">
              <a:extLst>
                <a:ext uri="{FF2B5EF4-FFF2-40B4-BE49-F238E27FC236}">
                  <a16:creationId xmlns="" xmlns:a16="http://schemas.microsoft.com/office/drawing/2014/main" id="{D54B2AEA-832C-4926-AEF5-79BBF313708C}"/>
                </a:ext>
              </a:extLst>
            </p:cNvPr>
            <p:cNvSpPr/>
            <p:nvPr/>
          </p:nvSpPr>
          <p:spPr>
            <a:xfrm>
              <a:off x="7223379" y="129539"/>
              <a:ext cx="1836948" cy="3281425"/>
            </a:xfrm>
            <a:custGeom>
              <a:avLst/>
              <a:gdLst>
                <a:gd name="connsiteX0" fmla="*/ 1692021 w 1836948"/>
                <a:gd name="connsiteY0" fmla="*/ 662178 h 3281425"/>
                <a:gd name="connsiteX1" fmla="*/ 1462151 w 1836948"/>
                <a:gd name="connsiteY1" fmla="*/ 438023 h 3281425"/>
                <a:gd name="connsiteX2" fmla="*/ 966851 w 1836948"/>
                <a:gd name="connsiteY2" fmla="*/ 0 h 3281425"/>
                <a:gd name="connsiteX3" fmla="*/ 933958 w 1836948"/>
                <a:gd name="connsiteY3" fmla="*/ 40005 h 3281425"/>
                <a:gd name="connsiteX4" fmla="*/ 1205865 w 1836948"/>
                <a:gd name="connsiteY4" fmla="*/ 279654 h 3281425"/>
                <a:gd name="connsiteX5" fmla="*/ 1576578 w 1836948"/>
                <a:gd name="connsiteY5" fmla="*/ 610743 h 3281425"/>
                <a:gd name="connsiteX6" fmla="*/ 1646809 w 1836948"/>
                <a:gd name="connsiteY6" fmla="*/ 1492504 h 3281425"/>
                <a:gd name="connsiteX7" fmla="*/ 1498600 w 1836948"/>
                <a:gd name="connsiteY7" fmla="*/ 1661160 h 3281425"/>
                <a:gd name="connsiteX8" fmla="*/ 0 w 1836948"/>
                <a:gd name="connsiteY8" fmla="*/ 3246247 h 3281425"/>
                <a:gd name="connsiteX9" fmla="*/ 39624 w 1836948"/>
                <a:gd name="connsiteY9" fmla="*/ 3281426 h 3281425"/>
                <a:gd name="connsiteX10" fmla="*/ 1632204 w 1836948"/>
                <a:gd name="connsiteY10" fmla="*/ 1596517 h 3281425"/>
                <a:gd name="connsiteX11" fmla="*/ 1692021 w 1836948"/>
                <a:gd name="connsiteY11" fmla="*/ 662178 h 32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36948" h="3281425">
                  <a:moveTo>
                    <a:pt x="1692021" y="662178"/>
                  </a:moveTo>
                  <a:cubicBezTo>
                    <a:pt x="1628521" y="578358"/>
                    <a:pt x="1542415" y="509143"/>
                    <a:pt x="1462151" y="438023"/>
                  </a:cubicBezTo>
                  <a:cubicBezTo>
                    <a:pt x="1297305" y="291888"/>
                    <a:pt x="1132205" y="145881"/>
                    <a:pt x="966851" y="0"/>
                  </a:cubicBezTo>
                  <a:lnTo>
                    <a:pt x="933958" y="40005"/>
                  </a:lnTo>
                  <a:lnTo>
                    <a:pt x="1205865" y="279654"/>
                  </a:lnTo>
                  <a:cubicBezTo>
                    <a:pt x="1330071" y="389721"/>
                    <a:pt x="1453642" y="500084"/>
                    <a:pt x="1576578" y="610743"/>
                  </a:cubicBezTo>
                  <a:cubicBezTo>
                    <a:pt x="1818767" y="829564"/>
                    <a:pt x="1851025" y="1226185"/>
                    <a:pt x="1646809" y="1492504"/>
                  </a:cubicBezTo>
                  <a:cubicBezTo>
                    <a:pt x="1600326" y="1551223"/>
                    <a:pt x="1550858" y="1607516"/>
                    <a:pt x="1498600" y="1661160"/>
                  </a:cubicBezTo>
                  <a:cubicBezTo>
                    <a:pt x="1018794" y="2167763"/>
                    <a:pt x="56515" y="3184017"/>
                    <a:pt x="0" y="3246247"/>
                  </a:cubicBezTo>
                  <a:lnTo>
                    <a:pt x="39624" y="3281426"/>
                  </a:lnTo>
                  <a:cubicBezTo>
                    <a:pt x="160528" y="3152267"/>
                    <a:pt x="1208024" y="2044446"/>
                    <a:pt x="1632204" y="1596517"/>
                  </a:cubicBezTo>
                  <a:cubicBezTo>
                    <a:pt x="1878203" y="1335659"/>
                    <a:pt x="1907921" y="944118"/>
                    <a:pt x="1692021" y="662178"/>
                  </a:cubicBezTo>
                  <a:close/>
                </a:path>
              </a:pathLst>
            </a:custGeom>
            <a:noFill/>
            <a:ln w="12692" cap="flat">
              <a:noFill/>
              <a:prstDash val="solid"/>
              <a:miter/>
            </a:ln>
          </p:spPr>
          <p:txBody>
            <a:bodyPr rtlCol="0" anchor="ctr"/>
            <a:lstStyle/>
            <a:p>
              <a:endParaRPr lang="en-US" sz="1770"/>
            </a:p>
          </p:txBody>
        </p:sp>
        <p:sp>
          <p:nvSpPr>
            <p:cNvPr id="80" name="Freeform: Shape 79">
              <a:extLst>
                <a:ext uri="{FF2B5EF4-FFF2-40B4-BE49-F238E27FC236}">
                  <a16:creationId xmlns="" xmlns:a16="http://schemas.microsoft.com/office/drawing/2014/main" id="{419E91DB-36C7-45D5-9078-D23105976E53}"/>
                </a:ext>
              </a:extLst>
            </p:cNvPr>
            <p:cNvSpPr/>
            <p:nvPr/>
          </p:nvSpPr>
          <p:spPr>
            <a:xfrm>
              <a:off x="6992492" y="3269996"/>
              <a:ext cx="74676" cy="71754"/>
            </a:xfrm>
            <a:custGeom>
              <a:avLst/>
              <a:gdLst>
                <a:gd name="connsiteX0" fmla="*/ 33655 w 74676"/>
                <a:gd name="connsiteY0" fmla="*/ 0 h 71754"/>
                <a:gd name="connsiteX1" fmla="*/ 0 w 74676"/>
                <a:gd name="connsiteY1" fmla="*/ 35560 h 71754"/>
                <a:gd name="connsiteX2" fmla="*/ 40513 w 74676"/>
                <a:gd name="connsiteY2" fmla="*/ 71755 h 71754"/>
                <a:gd name="connsiteX3" fmla="*/ 74676 w 74676"/>
                <a:gd name="connsiteY3" fmla="*/ 36449 h 71754"/>
              </a:gdLst>
              <a:ahLst/>
              <a:cxnLst>
                <a:cxn ang="0">
                  <a:pos x="connsiteX0" y="connsiteY0"/>
                </a:cxn>
                <a:cxn ang="0">
                  <a:pos x="connsiteX1" y="connsiteY1"/>
                </a:cxn>
                <a:cxn ang="0">
                  <a:pos x="connsiteX2" y="connsiteY2"/>
                </a:cxn>
                <a:cxn ang="0">
                  <a:pos x="connsiteX3" y="connsiteY3"/>
                </a:cxn>
              </a:cxnLst>
              <a:rect l="l" t="t" r="r" b="b"/>
              <a:pathLst>
                <a:path w="74676" h="71754">
                  <a:moveTo>
                    <a:pt x="33655" y="0"/>
                  </a:moveTo>
                  <a:cubicBezTo>
                    <a:pt x="25019" y="9271"/>
                    <a:pt x="13589" y="21209"/>
                    <a:pt x="0" y="35560"/>
                  </a:cubicBezTo>
                  <a:lnTo>
                    <a:pt x="40513" y="71755"/>
                  </a:lnTo>
                  <a:lnTo>
                    <a:pt x="74676" y="36449"/>
                  </a:lnTo>
                  <a:close/>
                </a:path>
              </a:pathLst>
            </a:custGeom>
            <a:noFill/>
            <a:ln w="12692" cap="flat">
              <a:noFill/>
              <a:prstDash val="solid"/>
              <a:miter/>
            </a:ln>
          </p:spPr>
          <p:txBody>
            <a:bodyPr rtlCol="0" anchor="ctr"/>
            <a:lstStyle/>
            <a:p>
              <a:endParaRPr lang="en-US" sz="1770"/>
            </a:p>
          </p:txBody>
        </p:sp>
        <p:sp>
          <p:nvSpPr>
            <p:cNvPr id="81" name="Freeform: Shape 80">
              <a:extLst>
                <a:ext uri="{FF2B5EF4-FFF2-40B4-BE49-F238E27FC236}">
                  <a16:creationId xmlns="" xmlns:a16="http://schemas.microsoft.com/office/drawing/2014/main" id="{E13AED2D-2BE5-4008-B058-8E41731B2EF5}"/>
                </a:ext>
              </a:extLst>
            </p:cNvPr>
            <p:cNvSpPr/>
            <p:nvPr/>
          </p:nvSpPr>
          <p:spPr>
            <a:xfrm>
              <a:off x="7141591" y="212597"/>
              <a:ext cx="1810190" cy="3127248"/>
            </a:xfrm>
            <a:custGeom>
              <a:avLst/>
              <a:gdLst>
                <a:gd name="connsiteX0" fmla="*/ 1654302 w 1810190"/>
                <a:gd name="connsiteY0" fmla="*/ 1414526 h 3127248"/>
                <a:gd name="connsiteX1" fmla="*/ 1672209 w 1810190"/>
                <a:gd name="connsiteY1" fmla="*/ 624840 h 3127248"/>
                <a:gd name="connsiteX2" fmla="*/ 1447419 w 1810190"/>
                <a:gd name="connsiteY2" fmla="*/ 412623 h 3127248"/>
                <a:gd name="connsiteX3" fmla="*/ 980694 w 1810190"/>
                <a:gd name="connsiteY3" fmla="*/ 0 h 3127248"/>
                <a:gd name="connsiteX4" fmla="*/ 946404 w 1810190"/>
                <a:gd name="connsiteY4" fmla="*/ 41529 h 3127248"/>
                <a:gd name="connsiteX5" fmla="*/ 1562481 w 1810190"/>
                <a:gd name="connsiteY5" fmla="*/ 583184 h 3127248"/>
                <a:gd name="connsiteX6" fmla="*/ 1625981 w 1810190"/>
                <a:gd name="connsiteY6" fmla="*/ 1364996 h 3127248"/>
                <a:gd name="connsiteX7" fmla="*/ 1211453 w 1810190"/>
                <a:gd name="connsiteY7" fmla="*/ 1808734 h 3127248"/>
                <a:gd name="connsiteX8" fmla="*/ 0 w 1810190"/>
                <a:gd name="connsiteY8" fmla="*/ 3089910 h 3127248"/>
                <a:gd name="connsiteX9" fmla="*/ 11049 w 1810190"/>
                <a:gd name="connsiteY9" fmla="*/ 3100705 h 3127248"/>
                <a:gd name="connsiteX10" fmla="*/ 41021 w 1810190"/>
                <a:gd name="connsiteY10" fmla="*/ 3127248 h 3127248"/>
                <a:gd name="connsiteX11" fmla="*/ 1267714 w 1810190"/>
                <a:gd name="connsiteY11" fmla="*/ 1826387 h 3127248"/>
                <a:gd name="connsiteX12" fmla="*/ 1654302 w 1810190"/>
                <a:gd name="connsiteY12" fmla="*/ 1414526 h 3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0190" h="3127248">
                  <a:moveTo>
                    <a:pt x="1654302" y="1414526"/>
                  </a:moveTo>
                  <a:cubicBezTo>
                    <a:pt x="1855216" y="1183640"/>
                    <a:pt x="1862709" y="861441"/>
                    <a:pt x="1672209" y="624840"/>
                  </a:cubicBezTo>
                  <a:cubicBezTo>
                    <a:pt x="1608709" y="545719"/>
                    <a:pt x="1524762" y="481076"/>
                    <a:pt x="1447419" y="412623"/>
                  </a:cubicBezTo>
                  <a:cubicBezTo>
                    <a:pt x="1292479" y="275209"/>
                    <a:pt x="1136904" y="137668"/>
                    <a:pt x="980694" y="0"/>
                  </a:cubicBezTo>
                  <a:cubicBezTo>
                    <a:pt x="969264" y="13716"/>
                    <a:pt x="957834" y="27559"/>
                    <a:pt x="946404" y="41529"/>
                  </a:cubicBezTo>
                  <a:cubicBezTo>
                    <a:pt x="1150493" y="223393"/>
                    <a:pt x="1354709" y="404876"/>
                    <a:pt x="1562481" y="583184"/>
                  </a:cubicBezTo>
                  <a:cubicBezTo>
                    <a:pt x="1770253" y="761492"/>
                    <a:pt x="1835531" y="1122553"/>
                    <a:pt x="1625981" y="1364996"/>
                  </a:cubicBezTo>
                  <a:cubicBezTo>
                    <a:pt x="1493901" y="1517396"/>
                    <a:pt x="1350518" y="1661668"/>
                    <a:pt x="1211453" y="1808734"/>
                  </a:cubicBezTo>
                  <a:cubicBezTo>
                    <a:pt x="817753" y="2224278"/>
                    <a:pt x="12319" y="3075813"/>
                    <a:pt x="0" y="3089910"/>
                  </a:cubicBezTo>
                  <a:lnTo>
                    <a:pt x="11049" y="3100705"/>
                  </a:lnTo>
                  <a:lnTo>
                    <a:pt x="41021" y="3127248"/>
                  </a:lnTo>
                  <a:cubicBezTo>
                    <a:pt x="120269" y="3041396"/>
                    <a:pt x="930656" y="2182241"/>
                    <a:pt x="1267714" y="1826387"/>
                  </a:cubicBezTo>
                  <a:cubicBezTo>
                    <a:pt x="1397254" y="1689608"/>
                    <a:pt x="1530985" y="1556258"/>
                    <a:pt x="1654302" y="1414526"/>
                  </a:cubicBezTo>
                  <a:close/>
                </a:path>
              </a:pathLst>
            </a:custGeom>
            <a:noFill/>
            <a:ln w="12692" cap="flat">
              <a:noFill/>
              <a:prstDash val="solid"/>
              <a:miter/>
            </a:ln>
          </p:spPr>
          <p:txBody>
            <a:bodyPr rtlCol="0" anchor="ctr"/>
            <a:lstStyle/>
            <a:p>
              <a:endParaRPr lang="en-US" sz="1770"/>
            </a:p>
          </p:txBody>
        </p:sp>
        <p:sp>
          <p:nvSpPr>
            <p:cNvPr id="82" name="Freeform: Shape 81">
              <a:extLst>
                <a:ext uri="{FF2B5EF4-FFF2-40B4-BE49-F238E27FC236}">
                  <a16:creationId xmlns="" xmlns:a16="http://schemas.microsoft.com/office/drawing/2014/main" id="{7C598CBC-96C4-4F3D-859F-09864565785C}"/>
                </a:ext>
              </a:extLst>
            </p:cNvPr>
            <p:cNvSpPr/>
            <p:nvPr/>
          </p:nvSpPr>
          <p:spPr>
            <a:xfrm>
              <a:off x="7073138" y="3341878"/>
              <a:ext cx="71882" cy="69850"/>
            </a:xfrm>
            <a:custGeom>
              <a:avLst/>
              <a:gdLst>
                <a:gd name="connsiteX0" fmla="*/ 33909 w 71882"/>
                <a:gd name="connsiteY0" fmla="*/ 0 h 69850"/>
                <a:gd name="connsiteX1" fmla="*/ 0 w 71882"/>
                <a:gd name="connsiteY1" fmla="*/ 35560 h 69850"/>
                <a:gd name="connsiteX2" fmla="*/ 38100 w 71882"/>
                <a:gd name="connsiteY2" fmla="*/ 69850 h 69850"/>
                <a:gd name="connsiteX3" fmla="*/ 71882 w 71882"/>
                <a:gd name="connsiteY3" fmla="*/ 34163 h 69850"/>
              </a:gdLst>
              <a:ahLst/>
              <a:cxnLst>
                <a:cxn ang="0">
                  <a:pos x="connsiteX0" y="connsiteY0"/>
                </a:cxn>
                <a:cxn ang="0">
                  <a:pos x="connsiteX1" y="connsiteY1"/>
                </a:cxn>
                <a:cxn ang="0">
                  <a:pos x="connsiteX2" y="connsiteY2"/>
                </a:cxn>
                <a:cxn ang="0">
                  <a:pos x="connsiteX3" y="connsiteY3"/>
                </a:cxn>
              </a:cxnLst>
              <a:rect l="l" t="t" r="r" b="b"/>
              <a:pathLst>
                <a:path w="71882" h="69850">
                  <a:moveTo>
                    <a:pt x="33909" y="0"/>
                  </a:moveTo>
                  <a:lnTo>
                    <a:pt x="0" y="35560"/>
                  </a:lnTo>
                  <a:lnTo>
                    <a:pt x="38100" y="69850"/>
                  </a:lnTo>
                  <a:lnTo>
                    <a:pt x="71882" y="34163"/>
                  </a:lnTo>
                  <a:close/>
                </a:path>
              </a:pathLst>
            </a:custGeom>
            <a:noFill/>
            <a:ln w="12692" cap="flat">
              <a:noFill/>
              <a:prstDash val="solid"/>
              <a:miter/>
            </a:ln>
          </p:spPr>
          <p:txBody>
            <a:bodyPr rtlCol="0" anchor="ctr"/>
            <a:lstStyle/>
            <a:p>
              <a:endParaRPr lang="en-US" sz="1770"/>
            </a:p>
          </p:txBody>
        </p:sp>
        <p:sp>
          <p:nvSpPr>
            <p:cNvPr id="83" name="Freeform: Shape 82">
              <a:extLst>
                <a:ext uri="{FF2B5EF4-FFF2-40B4-BE49-F238E27FC236}">
                  <a16:creationId xmlns="" xmlns:a16="http://schemas.microsoft.com/office/drawing/2014/main" id="{363BF8A0-8E7E-49AC-9D0C-47621F898781}"/>
                </a:ext>
              </a:extLst>
            </p:cNvPr>
            <p:cNvSpPr/>
            <p:nvPr/>
          </p:nvSpPr>
          <p:spPr>
            <a:xfrm>
              <a:off x="7302500" y="48132"/>
              <a:ext cx="1865822" cy="3433318"/>
            </a:xfrm>
            <a:custGeom>
              <a:avLst/>
              <a:gdLst>
                <a:gd name="connsiteX0" fmla="*/ 1623187 w 1865822"/>
                <a:gd name="connsiteY0" fmla="*/ 1759077 h 3433318"/>
                <a:gd name="connsiteX1" fmla="*/ 1859788 w 1865822"/>
                <a:gd name="connsiteY1" fmla="*/ 1076960 h 3433318"/>
                <a:gd name="connsiteX2" fmla="*/ 1608836 w 1865822"/>
                <a:gd name="connsiteY2" fmla="*/ 578485 h 3433318"/>
                <a:gd name="connsiteX3" fmla="*/ 955421 w 1865822"/>
                <a:gd name="connsiteY3" fmla="*/ 0 h 3433318"/>
                <a:gd name="connsiteX4" fmla="*/ 923163 w 1865822"/>
                <a:gd name="connsiteY4" fmla="*/ 39116 h 3433318"/>
                <a:gd name="connsiteX5" fmla="*/ 1322578 w 1865822"/>
                <a:gd name="connsiteY5" fmla="*/ 391795 h 3433318"/>
                <a:gd name="connsiteX6" fmla="*/ 1559941 w 1865822"/>
                <a:gd name="connsiteY6" fmla="*/ 604139 h 3433318"/>
                <a:gd name="connsiteX7" fmla="*/ 1807464 w 1865822"/>
                <a:gd name="connsiteY7" fmla="*/ 1089787 h 3433318"/>
                <a:gd name="connsiteX8" fmla="*/ 1569085 w 1865822"/>
                <a:gd name="connsiteY8" fmla="*/ 1741297 h 3433318"/>
                <a:gd name="connsiteX9" fmla="*/ 0 w 1865822"/>
                <a:gd name="connsiteY9" fmla="*/ 3398012 h 3433318"/>
                <a:gd name="connsiteX10" fmla="*/ 27686 w 1865822"/>
                <a:gd name="connsiteY10" fmla="*/ 3422523 h 3433318"/>
                <a:gd name="connsiteX11" fmla="*/ 43688 w 1865822"/>
                <a:gd name="connsiteY11" fmla="*/ 3433318 h 3433318"/>
                <a:gd name="connsiteX12" fmla="*/ 1623187 w 1865822"/>
                <a:gd name="connsiteY12" fmla="*/ 1759077 h 3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5822" h="3433318">
                  <a:moveTo>
                    <a:pt x="1623187" y="1759077"/>
                  </a:moveTo>
                  <a:cubicBezTo>
                    <a:pt x="1806829" y="1565275"/>
                    <a:pt x="1889887" y="1337945"/>
                    <a:pt x="1859788" y="1076960"/>
                  </a:cubicBezTo>
                  <a:cubicBezTo>
                    <a:pt x="1837309" y="883412"/>
                    <a:pt x="1760093" y="712470"/>
                    <a:pt x="1608836" y="578485"/>
                  </a:cubicBezTo>
                  <a:cubicBezTo>
                    <a:pt x="1391412" y="385530"/>
                    <a:pt x="1173607" y="192701"/>
                    <a:pt x="955421" y="0"/>
                  </a:cubicBezTo>
                  <a:lnTo>
                    <a:pt x="923163" y="39116"/>
                  </a:lnTo>
                  <a:lnTo>
                    <a:pt x="1322578" y="391795"/>
                  </a:lnTo>
                  <a:cubicBezTo>
                    <a:pt x="1402207" y="462153"/>
                    <a:pt x="1479677" y="534543"/>
                    <a:pt x="1559941" y="604139"/>
                  </a:cubicBezTo>
                  <a:cubicBezTo>
                    <a:pt x="1709928" y="734314"/>
                    <a:pt x="1786890" y="899922"/>
                    <a:pt x="1807464" y="1089787"/>
                  </a:cubicBezTo>
                  <a:cubicBezTo>
                    <a:pt x="1834769" y="1341755"/>
                    <a:pt x="1745996" y="1555496"/>
                    <a:pt x="1569085" y="1741297"/>
                  </a:cubicBezTo>
                  <a:cubicBezTo>
                    <a:pt x="1065911" y="2269109"/>
                    <a:pt x="65024" y="3327527"/>
                    <a:pt x="0" y="3398012"/>
                  </a:cubicBezTo>
                  <a:lnTo>
                    <a:pt x="27686" y="3422523"/>
                  </a:lnTo>
                  <a:lnTo>
                    <a:pt x="43688" y="3433318"/>
                  </a:lnTo>
                  <a:cubicBezTo>
                    <a:pt x="103632" y="3368167"/>
                    <a:pt x="1156462" y="2251583"/>
                    <a:pt x="1623187" y="1759077"/>
                  </a:cubicBezTo>
                  <a:close/>
                </a:path>
              </a:pathLst>
            </a:custGeom>
            <a:noFill/>
            <a:ln w="12692" cap="flat">
              <a:noFill/>
              <a:prstDash val="solid"/>
              <a:miter/>
            </a:ln>
          </p:spPr>
          <p:txBody>
            <a:bodyPr rtlCol="0" anchor="ctr"/>
            <a:lstStyle/>
            <a:p>
              <a:endParaRPr lang="en-US" sz="1770"/>
            </a:p>
          </p:txBody>
        </p:sp>
        <p:sp>
          <p:nvSpPr>
            <p:cNvPr id="84" name="Freeform: Shape 83">
              <a:extLst>
                <a:ext uri="{FF2B5EF4-FFF2-40B4-BE49-F238E27FC236}">
                  <a16:creationId xmlns="" xmlns:a16="http://schemas.microsoft.com/office/drawing/2014/main" id="{1FF958AF-D591-42BA-ADF5-BDC189798F5B}"/>
                </a:ext>
              </a:extLst>
            </p:cNvPr>
            <p:cNvSpPr/>
            <p:nvPr/>
          </p:nvSpPr>
          <p:spPr>
            <a:xfrm>
              <a:off x="8288401" y="4558157"/>
              <a:ext cx="71882" cy="70230"/>
            </a:xfrm>
            <a:custGeom>
              <a:avLst/>
              <a:gdLst>
                <a:gd name="connsiteX0" fmla="*/ 32639 w 71882"/>
                <a:gd name="connsiteY0" fmla="*/ 0 h 70230"/>
                <a:gd name="connsiteX1" fmla="*/ 0 w 71882"/>
                <a:gd name="connsiteY1" fmla="*/ 34925 h 70230"/>
                <a:gd name="connsiteX2" fmla="*/ 39243 w 71882"/>
                <a:gd name="connsiteY2" fmla="*/ 70231 h 70230"/>
                <a:gd name="connsiteX3" fmla="*/ 71882 w 71882"/>
                <a:gd name="connsiteY3" fmla="*/ 35052 h 70230"/>
              </a:gdLst>
              <a:ahLst/>
              <a:cxnLst>
                <a:cxn ang="0">
                  <a:pos x="connsiteX0" y="connsiteY0"/>
                </a:cxn>
                <a:cxn ang="0">
                  <a:pos x="connsiteX1" y="connsiteY1"/>
                </a:cxn>
                <a:cxn ang="0">
                  <a:pos x="connsiteX2" y="connsiteY2"/>
                </a:cxn>
                <a:cxn ang="0">
                  <a:pos x="connsiteX3" y="connsiteY3"/>
                </a:cxn>
              </a:cxnLst>
              <a:rect l="l" t="t" r="r" b="b"/>
              <a:pathLst>
                <a:path w="71882" h="70230">
                  <a:moveTo>
                    <a:pt x="32639" y="0"/>
                  </a:moveTo>
                  <a:cubicBezTo>
                    <a:pt x="21971" y="11430"/>
                    <a:pt x="11176" y="23114"/>
                    <a:pt x="0" y="34925"/>
                  </a:cubicBezTo>
                  <a:lnTo>
                    <a:pt x="39243" y="70231"/>
                  </a:lnTo>
                  <a:lnTo>
                    <a:pt x="71882" y="35052"/>
                  </a:lnTo>
                  <a:close/>
                </a:path>
              </a:pathLst>
            </a:custGeom>
            <a:noFill/>
            <a:ln w="12692" cap="flat">
              <a:noFill/>
              <a:prstDash val="solid"/>
              <a:miter/>
            </a:ln>
          </p:spPr>
          <p:txBody>
            <a:bodyPr rtlCol="0" anchor="ctr"/>
            <a:lstStyle/>
            <a:p>
              <a:endParaRPr lang="en-US" sz="1770"/>
            </a:p>
          </p:txBody>
        </p:sp>
        <p:sp>
          <p:nvSpPr>
            <p:cNvPr id="85" name="Freeform: Shape 84">
              <a:extLst>
                <a:ext uri="{FF2B5EF4-FFF2-40B4-BE49-F238E27FC236}">
                  <a16:creationId xmlns="" xmlns:a16="http://schemas.microsoft.com/office/drawing/2014/main" id="{128AADE5-8D10-43E9-8F63-3BE2D3BA425C}"/>
                </a:ext>
              </a:extLst>
            </p:cNvPr>
            <p:cNvSpPr/>
            <p:nvPr/>
          </p:nvSpPr>
          <p:spPr>
            <a:xfrm>
              <a:off x="8079359" y="60197"/>
              <a:ext cx="72389" cy="74930"/>
            </a:xfrm>
            <a:custGeom>
              <a:avLst/>
              <a:gdLst>
                <a:gd name="connsiteX0" fmla="*/ 72390 w 72389"/>
                <a:gd name="connsiteY0" fmla="*/ 34798 h 74930"/>
                <a:gd name="connsiteX1" fmla="*/ 33020 w 72389"/>
                <a:gd name="connsiteY1" fmla="*/ 0 h 74930"/>
                <a:gd name="connsiteX2" fmla="*/ 0 w 72389"/>
                <a:gd name="connsiteY2" fmla="*/ 40132 h 74930"/>
                <a:gd name="connsiteX3" fmla="*/ 39370 w 72389"/>
                <a:gd name="connsiteY3" fmla="*/ 74930 h 74930"/>
              </a:gdLst>
              <a:ahLst/>
              <a:cxnLst>
                <a:cxn ang="0">
                  <a:pos x="connsiteX0" y="connsiteY0"/>
                </a:cxn>
                <a:cxn ang="0">
                  <a:pos x="connsiteX1" y="connsiteY1"/>
                </a:cxn>
                <a:cxn ang="0">
                  <a:pos x="connsiteX2" y="connsiteY2"/>
                </a:cxn>
                <a:cxn ang="0">
                  <a:pos x="connsiteX3" y="connsiteY3"/>
                </a:cxn>
              </a:cxnLst>
              <a:rect l="l" t="t" r="r" b="b"/>
              <a:pathLst>
                <a:path w="72389" h="74930">
                  <a:moveTo>
                    <a:pt x="72390" y="34798"/>
                  </a:moveTo>
                  <a:lnTo>
                    <a:pt x="33020" y="0"/>
                  </a:lnTo>
                  <a:lnTo>
                    <a:pt x="0" y="40132"/>
                  </a:lnTo>
                  <a:lnTo>
                    <a:pt x="39370" y="74930"/>
                  </a:lnTo>
                  <a:close/>
                </a:path>
              </a:pathLst>
            </a:custGeom>
            <a:noFill/>
            <a:ln w="12692" cap="flat">
              <a:noFill/>
              <a:prstDash val="solid"/>
              <a:miter/>
            </a:ln>
          </p:spPr>
          <p:txBody>
            <a:bodyPr rtlCol="0" anchor="ctr"/>
            <a:lstStyle/>
            <a:p>
              <a:endParaRPr lang="en-US" sz="1770"/>
            </a:p>
          </p:txBody>
        </p:sp>
        <p:sp>
          <p:nvSpPr>
            <p:cNvPr id="86" name="Freeform: Shape 85">
              <a:extLst>
                <a:ext uri="{FF2B5EF4-FFF2-40B4-BE49-F238E27FC236}">
                  <a16:creationId xmlns="" xmlns:a16="http://schemas.microsoft.com/office/drawing/2014/main" id="{0AC62A44-2EB6-47FC-8770-FD3F9A9C1055}"/>
                </a:ext>
              </a:extLst>
            </p:cNvPr>
            <p:cNvSpPr/>
            <p:nvPr/>
          </p:nvSpPr>
          <p:spPr>
            <a:xfrm>
              <a:off x="8010017" y="143129"/>
              <a:ext cx="73151" cy="76072"/>
            </a:xfrm>
            <a:custGeom>
              <a:avLst/>
              <a:gdLst>
                <a:gd name="connsiteX0" fmla="*/ 73152 w 73151"/>
                <a:gd name="connsiteY0" fmla="*/ 34671 h 76072"/>
                <a:gd name="connsiteX1" fmla="*/ 33909 w 73151"/>
                <a:gd name="connsiteY1" fmla="*/ 0 h 76072"/>
                <a:gd name="connsiteX2" fmla="*/ 0 w 73151"/>
                <a:gd name="connsiteY2" fmla="*/ 41275 h 76072"/>
                <a:gd name="connsiteX3" fmla="*/ 38989 w 73151"/>
                <a:gd name="connsiteY3" fmla="*/ 76073 h 76072"/>
              </a:gdLst>
              <a:ahLst/>
              <a:cxnLst>
                <a:cxn ang="0">
                  <a:pos x="connsiteX0" y="connsiteY0"/>
                </a:cxn>
                <a:cxn ang="0">
                  <a:pos x="connsiteX1" y="connsiteY1"/>
                </a:cxn>
                <a:cxn ang="0">
                  <a:pos x="connsiteX2" y="connsiteY2"/>
                </a:cxn>
                <a:cxn ang="0">
                  <a:pos x="connsiteX3" y="connsiteY3"/>
                </a:cxn>
              </a:cxnLst>
              <a:rect l="l" t="t" r="r" b="b"/>
              <a:pathLst>
                <a:path w="73151" h="76072">
                  <a:moveTo>
                    <a:pt x="73152" y="34671"/>
                  </a:moveTo>
                  <a:lnTo>
                    <a:pt x="33909" y="0"/>
                  </a:lnTo>
                  <a:lnTo>
                    <a:pt x="0" y="41275"/>
                  </a:lnTo>
                  <a:lnTo>
                    <a:pt x="38989" y="76073"/>
                  </a:lnTo>
                  <a:close/>
                </a:path>
              </a:pathLst>
            </a:custGeom>
            <a:noFill/>
            <a:ln w="12692" cap="flat">
              <a:noFill/>
              <a:prstDash val="solid"/>
              <a:miter/>
            </a:ln>
          </p:spPr>
          <p:txBody>
            <a:bodyPr rtlCol="0" anchor="ctr"/>
            <a:lstStyle/>
            <a:p>
              <a:endParaRPr lang="en-US" sz="1770"/>
            </a:p>
          </p:txBody>
        </p:sp>
        <p:sp>
          <p:nvSpPr>
            <p:cNvPr id="87" name="Freeform: Shape 86">
              <a:extLst>
                <a:ext uri="{FF2B5EF4-FFF2-40B4-BE49-F238E27FC236}">
                  <a16:creationId xmlns="" xmlns:a16="http://schemas.microsoft.com/office/drawing/2014/main" id="{24EF5473-9847-4389-8CA9-51B0133B34A5}"/>
                </a:ext>
              </a:extLst>
            </p:cNvPr>
            <p:cNvSpPr/>
            <p:nvPr/>
          </p:nvSpPr>
          <p:spPr>
            <a:xfrm>
              <a:off x="7942833" y="226059"/>
              <a:ext cx="72263" cy="75184"/>
            </a:xfrm>
            <a:custGeom>
              <a:avLst/>
              <a:gdLst>
                <a:gd name="connsiteX0" fmla="*/ 72263 w 72263"/>
                <a:gd name="connsiteY0" fmla="*/ 34544 h 75184"/>
                <a:gd name="connsiteX1" fmla="*/ 32766 w 72263"/>
                <a:gd name="connsiteY1" fmla="*/ 0 h 75184"/>
                <a:gd name="connsiteX2" fmla="*/ 0 w 72263"/>
                <a:gd name="connsiteY2" fmla="*/ 40640 h 75184"/>
                <a:gd name="connsiteX3" fmla="*/ 39116 w 72263"/>
                <a:gd name="connsiteY3" fmla="*/ 75184 h 75184"/>
              </a:gdLst>
              <a:ahLst/>
              <a:cxnLst>
                <a:cxn ang="0">
                  <a:pos x="connsiteX0" y="connsiteY0"/>
                </a:cxn>
                <a:cxn ang="0">
                  <a:pos x="connsiteX1" y="connsiteY1"/>
                </a:cxn>
                <a:cxn ang="0">
                  <a:pos x="connsiteX2" y="connsiteY2"/>
                </a:cxn>
                <a:cxn ang="0">
                  <a:pos x="connsiteX3" y="connsiteY3"/>
                </a:cxn>
              </a:cxnLst>
              <a:rect l="l" t="t" r="r" b="b"/>
              <a:pathLst>
                <a:path w="72263" h="75184">
                  <a:moveTo>
                    <a:pt x="72263" y="34544"/>
                  </a:moveTo>
                  <a:lnTo>
                    <a:pt x="32766" y="0"/>
                  </a:lnTo>
                  <a:lnTo>
                    <a:pt x="0" y="40640"/>
                  </a:lnTo>
                  <a:lnTo>
                    <a:pt x="39116" y="75184"/>
                  </a:lnTo>
                  <a:close/>
                </a:path>
              </a:pathLst>
            </a:custGeom>
            <a:noFill/>
            <a:ln w="12692" cap="flat">
              <a:noFill/>
              <a:prstDash val="solid"/>
              <a:miter/>
            </a:ln>
          </p:spPr>
          <p:txBody>
            <a:bodyPr rtlCol="0" anchor="ctr"/>
            <a:lstStyle/>
            <a:p>
              <a:endParaRPr lang="en-US" sz="1770"/>
            </a:p>
          </p:txBody>
        </p:sp>
        <p:sp>
          <p:nvSpPr>
            <p:cNvPr id="88" name="Freeform: Shape 87">
              <a:extLst>
                <a:ext uri="{FF2B5EF4-FFF2-40B4-BE49-F238E27FC236}">
                  <a16:creationId xmlns="" xmlns:a16="http://schemas.microsoft.com/office/drawing/2014/main" id="{B90B273F-E33F-44B9-A4F1-DC310B2A2414}"/>
                </a:ext>
              </a:extLst>
            </p:cNvPr>
            <p:cNvSpPr/>
            <p:nvPr/>
          </p:nvSpPr>
          <p:spPr>
            <a:xfrm>
              <a:off x="6294490" y="308356"/>
              <a:ext cx="1652788" cy="2958591"/>
            </a:xfrm>
            <a:custGeom>
              <a:avLst/>
              <a:gdLst>
                <a:gd name="connsiteX0" fmla="*/ 202068 w 1652788"/>
                <a:gd name="connsiteY0" fmla="*/ 2491105 h 2958591"/>
                <a:gd name="connsiteX1" fmla="*/ 146696 w 1652788"/>
                <a:gd name="connsiteY1" fmla="*/ 1865122 h 2958591"/>
                <a:gd name="connsiteX2" fmla="*/ 1652789 w 1652788"/>
                <a:gd name="connsiteY2" fmla="*/ 34544 h 2958591"/>
                <a:gd name="connsiteX3" fmla="*/ 1613673 w 1652788"/>
                <a:gd name="connsiteY3" fmla="*/ 0 h 2958591"/>
                <a:gd name="connsiteX4" fmla="*/ 110882 w 1652788"/>
                <a:gd name="connsiteY4" fmla="*/ 1830959 h 2958591"/>
                <a:gd name="connsiteX5" fmla="*/ 160031 w 1652788"/>
                <a:gd name="connsiteY5" fmla="*/ 2516759 h 2958591"/>
                <a:gd name="connsiteX6" fmla="*/ 655331 w 1652788"/>
                <a:gd name="connsiteY6" fmla="*/ 2958592 h 2958591"/>
                <a:gd name="connsiteX7" fmla="*/ 688986 w 1652788"/>
                <a:gd name="connsiteY7" fmla="*/ 2923159 h 2958591"/>
                <a:gd name="connsiteX8" fmla="*/ 202068 w 1652788"/>
                <a:gd name="connsiteY8" fmla="*/ 2491105 h 29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788" h="2958591">
                  <a:moveTo>
                    <a:pt x="202068" y="2491105"/>
                  </a:moveTo>
                  <a:cubicBezTo>
                    <a:pt x="22744" y="2329434"/>
                    <a:pt x="-3799" y="2054098"/>
                    <a:pt x="146696" y="1865122"/>
                  </a:cubicBezTo>
                  <a:cubicBezTo>
                    <a:pt x="262901" y="1719326"/>
                    <a:pt x="1008772" y="814705"/>
                    <a:pt x="1652789" y="34544"/>
                  </a:cubicBezTo>
                  <a:lnTo>
                    <a:pt x="1613673" y="0"/>
                  </a:lnTo>
                  <a:cubicBezTo>
                    <a:pt x="948193" y="808482"/>
                    <a:pt x="212609" y="1703070"/>
                    <a:pt x="110882" y="1830959"/>
                  </a:cubicBezTo>
                  <a:cubicBezTo>
                    <a:pt x="-54115" y="2037388"/>
                    <a:pt x="-32716" y="2335968"/>
                    <a:pt x="160031" y="2516759"/>
                  </a:cubicBezTo>
                  <a:cubicBezTo>
                    <a:pt x="178954" y="2534412"/>
                    <a:pt x="368946" y="2704084"/>
                    <a:pt x="655331" y="2958592"/>
                  </a:cubicBezTo>
                  <a:lnTo>
                    <a:pt x="688986" y="2923159"/>
                  </a:lnTo>
                  <a:cubicBezTo>
                    <a:pt x="407046" y="2673477"/>
                    <a:pt x="220610" y="2507488"/>
                    <a:pt x="202068" y="2491105"/>
                  </a:cubicBezTo>
                  <a:close/>
                </a:path>
              </a:pathLst>
            </a:custGeom>
            <a:noFill/>
            <a:ln w="12692" cap="flat">
              <a:noFill/>
              <a:prstDash val="solid"/>
              <a:miter/>
            </a:ln>
          </p:spPr>
          <p:txBody>
            <a:bodyPr rtlCol="0" anchor="ctr"/>
            <a:lstStyle/>
            <a:p>
              <a:endParaRPr lang="en-US" sz="1770"/>
            </a:p>
          </p:txBody>
        </p:sp>
        <p:sp>
          <p:nvSpPr>
            <p:cNvPr id="89" name="Freeform: Shape 88">
              <a:extLst>
                <a:ext uri="{FF2B5EF4-FFF2-40B4-BE49-F238E27FC236}">
                  <a16:creationId xmlns="" xmlns:a16="http://schemas.microsoft.com/office/drawing/2014/main" id="{A9028615-3EF8-4720-A09B-858B869B12AC}"/>
                </a:ext>
              </a:extLst>
            </p:cNvPr>
            <p:cNvSpPr/>
            <p:nvPr/>
          </p:nvSpPr>
          <p:spPr>
            <a:xfrm>
              <a:off x="7061326" y="295020"/>
              <a:ext cx="1779207" cy="2971926"/>
            </a:xfrm>
            <a:custGeom>
              <a:avLst/>
              <a:gdLst>
                <a:gd name="connsiteX0" fmla="*/ 1626362 w 1779207"/>
                <a:gd name="connsiteY0" fmla="*/ 1294765 h 2971926"/>
                <a:gd name="connsiteX1" fmla="*/ 1652524 w 1779207"/>
                <a:gd name="connsiteY1" fmla="*/ 589915 h 2971926"/>
                <a:gd name="connsiteX2" fmla="*/ 1382776 w 1779207"/>
                <a:gd name="connsiteY2" fmla="*/ 344043 h 2971926"/>
                <a:gd name="connsiteX3" fmla="*/ 992886 w 1779207"/>
                <a:gd name="connsiteY3" fmla="*/ 0 h 2971926"/>
                <a:gd name="connsiteX4" fmla="*/ 959739 w 1779207"/>
                <a:gd name="connsiteY4" fmla="*/ 40259 h 2971926"/>
                <a:gd name="connsiteX5" fmla="*/ 1148461 w 1779207"/>
                <a:gd name="connsiteY5" fmla="*/ 206756 h 2971926"/>
                <a:gd name="connsiteX6" fmla="*/ 1559179 w 1779207"/>
                <a:gd name="connsiteY6" fmla="*/ 569849 h 2971926"/>
                <a:gd name="connsiteX7" fmla="*/ 1597279 w 1779207"/>
                <a:gd name="connsiteY7" fmla="*/ 1247394 h 2971926"/>
                <a:gd name="connsiteX8" fmla="*/ 943356 w 1779207"/>
                <a:gd name="connsiteY8" fmla="*/ 1938020 h 2971926"/>
                <a:gd name="connsiteX9" fmla="*/ 0 w 1779207"/>
                <a:gd name="connsiteY9" fmla="*/ 2936875 h 2971926"/>
                <a:gd name="connsiteX10" fmla="*/ 7366 w 1779207"/>
                <a:gd name="connsiteY10" fmla="*/ 2943733 h 2971926"/>
                <a:gd name="connsiteX11" fmla="*/ 38989 w 1779207"/>
                <a:gd name="connsiteY11" fmla="*/ 2971927 h 2971926"/>
                <a:gd name="connsiteX12" fmla="*/ 289941 w 1779207"/>
                <a:gd name="connsiteY12" fmla="*/ 2703957 h 2971926"/>
                <a:gd name="connsiteX13" fmla="*/ 1626362 w 1779207"/>
                <a:gd name="connsiteY13" fmla="*/ 1294765 h 297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207" h="2971926">
                  <a:moveTo>
                    <a:pt x="1626362" y="1294765"/>
                  </a:moveTo>
                  <a:cubicBezTo>
                    <a:pt x="1816862" y="1094613"/>
                    <a:pt x="1833499" y="787400"/>
                    <a:pt x="1652524" y="589915"/>
                  </a:cubicBezTo>
                  <a:cubicBezTo>
                    <a:pt x="1570863" y="501015"/>
                    <a:pt x="1474089" y="424815"/>
                    <a:pt x="1382776" y="344043"/>
                  </a:cubicBezTo>
                  <a:lnTo>
                    <a:pt x="992886" y="0"/>
                  </a:lnTo>
                  <a:lnTo>
                    <a:pt x="959739" y="40259"/>
                  </a:lnTo>
                  <a:lnTo>
                    <a:pt x="1148461" y="206756"/>
                  </a:lnTo>
                  <a:cubicBezTo>
                    <a:pt x="1285494" y="327279"/>
                    <a:pt x="1417955" y="454279"/>
                    <a:pt x="1559179" y="569849"/>
                  </a:cubicBezTo>
                  <a:cubicBezTo>
                    <a:pt x="1752092" y="728726"/>
                    <a:pt x="1790192" y="1043051"/>
                    <a:pt x="1597279" y="1247394"/>
                  </a:cubicBezTo>
                  <a:cubicBezTo>
                    <a:pt x="1379770" y="1477857"/>
                    <a:pt x="1161796" y="1708065"/>
                    <a:pt x="943356" y="1938020"/>
                  </a:cubicBezTo>
                  <a:cubicBezTo>
                    <a:pt x="636651" y="2261870"/>
                    <a:pt x="9144" y="2926207"/>
                    <a:pt x="0" y="2936875"/>
                  </a:cubicBezTo>
                  <a:lnTo>
                    <a:pt x="7366" y="2943733"/>
                  </a:lnTo>
                  <a:lnTo>
                    <a:pt x="38989" y="2971927"/>
                  </a:lnTo>
                  <a:cubicBezTo>
                    <a:pt x="124079" y="2880995"/>
                    <a:pt x="206502" y="2791968"/>
                    <a:pt x="289941" y="2703957"/>
                  </a:cubicBezTo>
                  <a:cubicBezTo>
                    <a:pt x="735288" y="2233972"/>
                    <a:pt x="1180762" y="1764242"/>
                    <a:pt x="1626362" y="1294765"/>
                  </a:cubicBezTo>
                  <a:close/>
                </a:path>
              </a:pathLst>
            </a:custGeom>
            <a:noFill/>
            <a:ln w="12692" cap="flat">
              <a:noFill/>
              <a:prstDash val="solid"/>
              <a:miter/>
            </a:ln>
          </p:spPr>
          <p:txBody>
            <a:bodyPr rtlCol="0" anchor="ctr"/>
            <a:lstStyle/>
            <a:p>
              <a:endParaRPr lang="en-US" sz="1770"/>
            </a:p>
          </p:txBody>
        </p:sp>
        <p:sp>
          <p:nvSpPr>
            <p:cNvPr id="90" name="Freeform: Shape 89">
              <a:extLst>
                <a:ext uri="{FF2B5EF4-FFF2-40B4-BE49-F238E27FC236}">
                  <a16:creationId xmlns="" xmlns:a16="http://schemas.microsoft.com/office/drawing/2014/main" id="{8CCBC904-6962-402F-92E4-FC0F17B82F2A}"/>
                </a:ext>
              </a:extLst>
            </p:cNvPr>
            <p:cNvSpPr/>
            <p:nvPr/>
          </p:nvSpPr>
          <p:spPr>
            <a:xfrm>
              <a:off x="7311389" y="3553586"/>
              <a:ext cx="796925" cy="713994"/>
            </a:xfrm>
            <a:custGeom>
              <a:avLst/>
              <a:gdLst>
                <a:gd name="connsiteX0" fmla="*/ 34163 w 796925"/>
                <a:gd name="connsiteY0" fmla="*/ 0 h 713994"/>
                <a:gd name="connsiteX1" fmla="*/ 0 w 796925"/>
                <a:gd name="connsiteY1" fmla="*/ 36068 h 713994"/>
                <a:gd name="connsiteX2" fmla="*/ 762000 w 796925"/>
                <a:gd name="connsiteY2" fmla="*/ 713994 h 713994"/>
                <a:gd name="connsiteX3" fmla="*/ 796925 w 796925"/>
                <a:gd name="connsiteY3" fmla="*/ 676783 h 713994"/>
                <a:gd name="connsiteX4" fmla="*/ 34163 w 796925"/>
                <a:gd name="connsiteY4" fmla="*/ 0 h 713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25" h="713994">
                  <a:moveTo>
                    <a:pt x="34163" y="0"/>
                  </a:moveTo>
                  <a:lnTo>
                    <a:pt x="0" y="36068"/>
                  </a:lnTo>
                  <a:lnTo>
                    <a:pt x="762000" y="713994"/>
                  </a:lnTo>
                  <a:cubicBezTo>
                    <a:pt x="773938" y="701294"/>
                    <a:pt x="785622" y="688594"/>
                    <a:pt x="796925" y="676783"/>
                  </a:cubicBezTo>
                  <a:cubicBezTo>
                    <a:pt x="527431" y="438023"/>
                    <a:pt x="265684" y="205613"/>
                    <a:pt x="34163" y="0"/>
                  </a:cubicBezTo>
                  <a:close/>
                </a:path>
              </a:pathLst>
            </a:custGeom>
            <a:noFill/>
            <a:ln w="12692" cap="flat">
              <a:noFill/>
              <a:prstDash val="solid"/>
              <a:miter/>
            </a:ln>
          </p:spPr>
          <p:txBody>
            <a:bodyPr rtlCol="0" anchor="ctr"/>
            <a:lstStyle/>
            <a:p>
              <a:endParaRPr lang="en-US" sz="1770"/>
            </a:p>
          </p:txBody>
        </p:sp>
        <p:sp>
          <p:nvSpPr>
            <p:cNvPr id="91" name="Freeform: Shape 90">
              <a:extLst>
                <a:ext uri="{FF2B5EF4-FFF2-40B4-BE49-F238E27FC236}">
                  <a16:creationId xmlns="" xmlns:a16="http://schemas.microsoft.com/office/drawing/2014/main" id="{E2E7F4FD-25CA-4D42-87AC-29E7FD1FF765}"/>
                </a:ext>
              </a:extLst>
            </p:cNvPr>
            <p:cNvSpPr/>
            <p:nvPr/>
          </p:nvSpPr>
          <p:spPr>
            <a:xfrm>
              <a:off x="7233030" y="3483864"/>
              <a:ext cx="75311" cy="72516"/>
            </a:xfrm>
            <a:custGeom>
              <a:avLst/>
              <a:gdLst>
                <a:gd name="connsiteX0" fmla="*/ 33909 w 75311"/>
                <a:gd name="connsiteY0" fmla="*/ 0 h 72516"/>
                <a:gd name="connsiteX1" fmla="*/ 0 w 75311"/>
                <a:gd name="connsiteY1" fmla="*/ 35941 h 72516"/>
                <a:gd name="connsiteX2" fmla="*/ 41148 w 75311"/>
                <a:gd name="connsiteY2" fmla="*/ 72517 h 72516"/>
                <a:gd name="connsiteX3" fmla="*/ 75311 w 75311"/>
                <a:gd name="connsiteY3" fmla="*/ 36703 h 72516"/>
              </a:gdLst>
              <a:ahLst/>
              <a:cxnLst>
                <a:cxn ang="0">
                  <a:pos x="connsiteX0" y="connsiteY0"/>
                </a:cxn>
                <a:cxn ang="0">
                  <a:pos x="connsiteX1" y="connsiteY1"/>
                </a:cxn>
                <a:cxn ang="0">
                  <a:pos x="connsiteX2" y="connsiteY2"/>
                </a:cxn>
                <a:cxn ang="0">
                  <a:pos x="connsiteX3" y="connsiteY3"/>
                </a:cxn>
              </a:cxnLst>
              <a:rect l="l" t="t" r="r" b="b"/>
              <a:pathLst>
                <a:path w="75311" h="72516">
                  <a:moveTo>
                    <a:pt x="33909" y="0"/>
                  </a:moveTo>
                  <a:lnTo>
                    <a:pt x="0" y="35941"/>
                  </a:lnTo>
                  <a:lnTo>
                    <a:pt x="41148" y="72517"/>
                  </a:lnTo>
                  <a:lnTo>
                    <a:pt x="75311" y="36703"/>
                  </a:lnTo>
                  <a:close/>
                </a:path>
              </a:pathLst>
            </a:custGeom>
            <a:noFill/>
            <a:ln w="12692" cap="flat">
              <a:noFill/>
              <a:prstDash val="solid"/>
              <a:miter/>
            </a:ln>
          </p:spPr>
          <p:txBody>
            <a:bodyPr rtlCol="0" anchor="ctr"/>
            <a:lstStyle/>
            <a:p>
              <a:endParaRPr lang="en-US" sz="1770"/>
            </a:p>
          </p:txBody>
        </p:sp>
        <p:sp>
          <p:nvSpPr>
            <p:cNvPr id="92" name="Freeform: Shape 91">
              <a:extLst>
                <a:ext uri="{FF2B5EF4-FFF2-40B4-BE49-F238E27FC236}">
                  <a16:creationId xmlns="" xmlns:a16="http://schemas.microsoft.com/office/drawing/2014/main" id="{476B4658-D5E8-4C1D-AA46-35C5BDE5B720}"/>
                </a:ext>
              </a:extLst>
            </p:cNvPr>
            <p:cNvSpPr/>
            <p:nvPr/>
          </p:nvSpPr>
          <p:spPr>
            <a:xfrm>
              <a:off x="8114029" y="4267200"/>
              <a:ext cx="73152" cy="71120"/>
            </a:xfrm>
            <a:custGeom>
              <a:avLst/>
              <a:gdLst>
                <a:gd name="connsiteX0" fmla="*/ 34925 w 73152"/>
                <a:gd name="connsiteY0" fmla="*/ 0 h 71120"/>
                <a:gd name="connsiteX1" fmla="*/ 0 w 73152"/>
                <a:gd name="connsiteY1" fmla="*/ 37211 h 71120"/>
                <a:gd name="connsiteX2" fmla="*/ 38100 w 73152"/>
                <a:gd name="connsiteY2" fmla="*/ 71120 h 71120"/>
                <a:gd name="connsiteX3" fmla="*/ 73152 w 73152"/>
                <a:gd name="connsiteY3" fmla="*/ 33909 h 71120"/>
              </a:gdLst>
              <a:ahLst/>
              <a:cxnLst>
                <a:cxn ang="0">
                  <a:pos x="connsiteX0" y="connsiteY0"/>
                </a:cxn>
                <a:cxn ang="0">
                  <a:pos x="connsiteX1" y="connsiteY1"/>
                </a:cxn>
                <a:cxn ang="0">
                  <a:pos x="connsiteX2" y="connsiteY2"/>
                </a:cxn>
                <a:cxn ang="0">
                  <a:pos x="connsiteX3" y="connsiteY3"/>
                </a:cxn>
              </a:cxnLst>
              <a:rect l="l" t="t" r="r" b="b"/>
              <a:pathLst>
                <a:path w="73152" h="71120">
                  <a:moveTo>
                    <a:pt x="34925" y="0"/>
                  </a:moveTo>
                  <a:lnTo>
                    <a:pt x="0" y="37211"/>
                  </a:lnTo>
                  <a:lnTo>
                    <a:pt x="38100" y="71120"/>
                  </a:lnTo>
                  <a:cubicBezTo>
                    <a:pt x="50800" y="58420"/>
                    <a:pt x="62103" y="45720"/>
                    <a:pt x="73152" y="33909"/>
                  </a:cubicBezTo>
                  <a:close/>
                </a:path>
              </a:pathLst>
            </a:custGeom>
            <a:noFill/>
            <a:ln w="12692" cap="flat">
              <a:noFill/>
              <a:prstDash val="solid"/>
              <a:miter/>
            </a:ln>
          </p:spPr>
          <p:txBody>
            <a:bodyPr rtlCol="0" anchor="ctr"/>
            <a:lstStyle/>
            <a:p>
              <a:endParaRPr lang="en-US" sz="1770"/>
            </a:p>
          </p:txBody>
        </p:sp>
        <p:sp>
          <p:nvSpPr>
            <p:cNvPr id="93" name="Freeform: Shape 92">
              <a:extLst>
                <a:ext uri="{FF2B5EF4-FFF2-40B4-BE49-F238E27FC236}">
                  <a16:creationId xmlns="" xmlns:a16="http://schemas.microsoft.com/office/drawing/2014/main" id="{0E94F362-4C30-4848-A376-7BE3FAE9CCDE}"/>
                </a:ext>
              </a:extLst>
            </p:cNvPr>
            <p:cNvSpPr/>
            <p:nvPr/>
          </p:nvSpPr>
          <p:spPr>
            <a:xfrm>
              <a:off x="8197722" y="4341240"/>
              <a:ext cx="72517" cy="70612"/>
            </a:xfrm>
            <a:custGeom>
              <a:avLst/>
              <a:gdLst>
                <a:gd name="connsiteX0" fmla="*/ 35179 w 72517"/>
                <a:gd name="connsiteY0" fmla="*/ 0 h 70612"/>
                <a:gd name="connsiteX1" fmla="*/ 0 w 72517"/>
                <a:gd name="connsiteY1" fmla="*/ 37211 h 70612"/>
                <a:gd name="connsiteX2" fmla="*/ 37465 w 72517"/>
                <a:gd name="connsiteY2" fmla="*/ 70612 h 70612"/>
                <a:gd name="connsiteX3" fmla="*/ 72517 w 72517"/>
                <a:gd name="connsiteY3" fmla="*/ 33147 h 70612"/>
              </a:gdLst>
              <a:ahLst/>
              <a:cxnLst>
                <a:cxn ang="0">
                  <a:pos x="connsiteX0" y="connsiteY0"/>
                </a:cxn>
                <a:cxn ang="0">
                  <a:pos x="connsiteX1" y="connsiteY1"/>
                </a:cxn>
                <a:cxn ang="0">
                  <a:pos x="connsiteX2" y="connsiteY2"/>
                </a:cxn>
                <a:cxn ang="0">
                  <a:pos x="connsiteX3" y="connsiteY3"/>
                </a:cxn>
              </a:cxnLst>
              <a:rect l="l" t="t" r="r" b="b"/>
              <a:pathLst>
                <a:path w="72517" h="70612">
                  <a:moveTo>
                    <a:pt x="35179" y="0"/>
                  </a:moveTo>
                  <a:lnTo>
                    <a:pt x="0" y="37211"/>
                  </a:lnTo>
                  <a:lnTo>
                    <a:pt x="37465" y="70612"/>
                  </a:lnTo>
                  <a:lnTo>
                    <a:pt x="72517" y="33147"/>
                  </a:lnTo>
                  <a:close/>
                </a:path>
              </a:pathLst>
            </a:custGeom>
            <a:noFill/>
            <a:ln w="12692" cap="flat">
              <a:noFill/>
              <a:prstDash val="solid"/>
              <a:miter/>
            </a:ln>
          </p:spPr>
          <p:txBody>
            <a:bodyPr rtlCol="0" anchor="ctr"/>
            <a:lstStyle/>
            <a:p>
              <a:endParaRPr lang="en-US" sz="1770"/>
            </a:p>
          </p:txBody>
        </p:sp>
        <p:sp>
          <p:nvSpPr>
            <p:cNvPr id="94" name="Freeform: Shape 93">
              <a:extLst>
                <a:ext uri="{FF2B5EF4-FFF2-40B4-BE49-F238E27FC236}">
                  <a16:creationId xmlns="" xmlns:a16="http://schemas.microsoft.com/office/drawing/2014/main" id="{261C73D2-A64B-443D-AE2A-B37A96F0D1BF}"/>
                </a:ext>
              </a:extLst>
            </p:cNvPr>
            <p:cNvSpPr/>
            <p:nvPr/>
          </p:nvSpPr>
          <p:spPr>
            <a:xfrm>
              <a:off x="6395228" y="377190"/>
              <a:ext cx="2336729" cy="2816859"/>
            </a:xfrm>
            <a:custGeom>
              <a:avLst/>
              <a:gdLst>
                <a:gd name="connsiteX0" fmla="*/ 1681971 w 2336729"/>
                <a:gd name="connsiteY0" fmla="*/ 1700784 h 2816859"/>
                <a:gd name="connsiteX1" fmla="*/ 1681971 w 2336729"/>
                <a:gd name="connsiteY1" fmla="*/ 1700784 h 2816859"/>
                <a:gd name="connsiteX2" fmla="*/ 2206735 w 2336729"/>
                <a:gd name="connsiteY2" fmla="*/ 1147572 h 2816859"/>
                <a:gd name="connsiteX3" fmla="*/ 2182859 w 2336729"/>
                <a:gd name="connsiteY3" fmla="*/ 522859 h 2816859"/>
                <a:gd name="connsiteX4" fmla="*/ 1591420 w 2336729"/>
                <a:gd name="connsiteY4" fmla="*/ 0 h 2816859"/>
                <a:gd name="connsiteX5" fmla="*/ 102091 w 2336729"/>
                <a:gd name="connsiteY5" fmla="*/ 1806321 h 2816859"/>
                <a:gd name="connsiteX6" fmla="*/ 152129 w 2336729"/>
                <a:gd name="connsiteY6" fmla="*/ 2399030 h 2816859"/>
                <a:gd name="connsiteX7" fmla="*/ 623426 w 2336729"/>
                <a:gd name="connsiteY7" fmla="*/ 2816860 h 2816859"/>
                <a:gd name="connsiteX8" fmla="*/ 1680701 w 2336729"/>
                <a:gd name="connsiteY8" fmla="*/ 1702308 h 281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729" h="2816859">
                  <a:moveTo>
                    <a:pt x="1681971" y="1700784"/>
                  </a:moveTo>
                  <a:lnTo>
                    <a:pt x="1681971" y="1700784"/>
                  </a:lnTo>
                  <a:lnTo>
                    <a:pt x="2206735" y="1147572"/>
                  </a:lnTo>
                  <a:cubicBezTo>
                    <a:pt x="2387583" y="957072"/>
                    <a:pt x="2379837" y="697357"/>
                    <a:pt x="2182859" y="522859"/>
                  </a:cubicBezTo>
                  <a:cubicBezTo>
                    <a:pt x="1985882" y="348361"/>
                    <a:pt x="1789159" y="174117"/>
                    <a:pt x="1591420" y="0"/>
                  </a:cubicBezTo>
                  <a:cubicBezTo>
                    <a:pt x="962516" y="762000"/>
                    <a:pt x="227440" y="1653032"/>
                    <a:pt x="102091" y="1806321"/>
                  </a:cubicBezTo>
                  <a:cubicBezTo>
                    <a:pt x="-51198" y="1993773"/>
                    <a:pt x="-29735" y="2239772"/>
                    <a:pt x="152129" y="2399030"/>
                  </a:cubicBezTo>
                  <a:cubicBezTo>
                    <a:pt x="168893" y="2413635"/>
                    <a:pt x="349614" y="2574036"/>
                    <a:pt x="623426" y="2816860"/>
                  </a:cubicBezTo>
                  <a:lnTo>
                    <a:pt x="1680701" y="1702308"/>
                  </a:lnTo>
                  <a:close/>
                </a:path>
              </a:pathLst>
            </a:custGeom>
            <a:noFill/>
            <a:ln w="12692" cap="flat">
              <a:noFill/>
              <a:prstDash val="solid"/>
              <a:miter/>
            </a:ln>
          </p:spPr>
          <p:txBody>
            <a:bodyPr rtlCol="0" anchor="ctr"/>
            <a:lstStyle/>
            <a:p>
              <a:endParaRPr lang="en-US" sz="1770"/>
            </a:p>
          </p:txBody>
        </p:sp>
        <p:sp>
          <p:nvSpPr>
            <p:cNvPr id="95" name="Freeform: Shape 94">
              <a:extLst>
                <a:ext uri="{FF2B5EF4-FFF2-40B4-BE49-F238E27FC236}">
                  <a16:creationId xmlns="" xmlns:a16="http://schemas.microsoft.com/office/drawing/2014/main" id="{CCA4B356-B617-4048-90F9-13BE3CCF5221}"/>
                </a:ext>
              </a:extLst>
            </p:cNvPr>
            <p:cNvSpPr/>
            <p:nvPr/>
          </p:nvSpPr>
          <p:spPr>
            <a:xfrm>
              <a:off x="7151370" y="3411346"/>
              <a:ext cx="74929" cy="72390"/>
            </a:xfrm>
            <a:custGeom>
              <a:avLst/>
              <a:gdLst>
                <a:gd name="connsiteX0" fmla="*/ 33909 w 74929"/>
                <a:gd name="connsiteY0" fmla="*/ 0 h 72390"/>
                <a:gd name="connsiteX1" fmla="*/ 0 w 74929"/>
                <a:gd name="connsiteY1" fmla="*/ 35814 h 72390"/>
                <a:gd name="connsiteX2" fmla="*/ 41148 w 74929"/>
                <a:gd name="connsiteY2" fmla="*/ 72390 h 72390"/>
                <a:gd name="connsiteX3" fmla="*/ 74930 w 74929"/>
                <a:gd name="connsiteY3" fmla="*/ 36703 h 72390"/>
              </a:gdLst>
              <a:ahLst/>
              <a:cxnLst>
                <a:cxn ang="0">
                  <a:pos x="connsiteX0" y="connsiteY0"/>
                </a:cxn>
                <a:cxn ang="0">
                  <a:pos x="connsiteX1" y="connsiteY1"/>
                </a:cxn>
                <a:cxn ang="0">
                  <a:pos x="connsiteX2" y="connsiteY2"/>
                </a:cxn>
                <a:cxn ang="0">
                  <a:pos x="connsiteX3" y="connsiteY3"/>
                </a:cxn>
              </a:cxnLst>
              <a:rect l="l" t="t" r="r" b="b"/>
              <a:pathLst>
                <a:path w="74929" h="72390">
                  <a:moveTo>
                    <a:pt x="33909" y="0"/>
                  </a:moveTo>
                  <a:lnTo>
                    <a:pt x="0" y="35814"/>
                  </a:lnTo>
                  <a:lnTo>
                    <a:pt x="41148" y="72390"/>
                  </a:lnTo>
                  <a:lnTo>
                    <a:pt x="74930" y="36703"/>
                  </a:lnTo>
                  <a:close/>
                </a:path>
              </a:pathLst>
            </a:custGeom>
            <a:noFill/>
            <a:ln w="12692" cap="flat">
              <a:noFill/>
              <a:prstDash val="solid"/>
              <a:miter/>
            </a:ln>
          </p:spPr>
          <p:txBody>
            <a:bodyPr rtlCol="0" anchor="ctr"/>
            <a:lstStyle/>
            <a:p>
              <a:endParaRPr lang="en-US" sz="1770"/>
            </a:p>
          </p:txBody>
        </p:sp>
        <p:sp>
          <p:nvSpPr>
            <p:cNvPr id="96" name="Freeform: Shape 95">
              <a:extLst>
                <a:ext uri="{FF2B5EF4-FFF2-40B4-BE49-F238E27FC236}">
                  <a16:creationId xmlns="" xmlns:a16="http://schemas.microsoft.com/office/drawing/2014/main" id="{E1D0B065-157E-4E3F-BAFC-E6A2165FCCC2}"/>
                </a:ext>
              </a:extLst>
            </p:cNvPr>
            <p:cNvSpPr/>
            <p:nvPr/>
          </p:nvSpPr>
          <p:spPr>
            <a:xfrm>
              <a:off x="8356600" y="4482084"/>
              <a:ext cx="74295" cy="73151"/>
            </a:xfrm>
            <a:custGeom>
              <a:avLst/>
              <a:gdLst>
                <a:gd name="connsiteX0" fmla="*/ 35052 w 74295"/>
                <a:gd name="connsiteY0" fmla="*/ 0 h 73151"/>
                <a:gd name="connsiteX1" fmla="*/ 0 w 74295"/>
                <a:gd name="connsiteY1" fmla="*/ 38100 h 73151"/>
                <a:gd name="connsiteX2" fmla="*/ 39243 w 74295"/>
                <a:gd name="connsiteY2" fmla="*/ 73152 h 73151"/>
                <a:gd name="connsiteX3" fmla="*/ 74295 w 74295"/>
                <a:gd name="connsiteY3" fmla="*/ 35052 h 73151"/>
              </a:gdLst>
              <a:ahLst/>
              <a:cxnLst>
                <a:cxn ang="0">
                  <a:pos x="connsiteX0" y="connsiteY0"/>
                </a:cxn>
                <a:cxn ang="0">
                  <a:pos x="connsiteX1" y="connsiteY1"/>
                </a:cxn>
                <a:cxn ang="0">
                  <a:pos x="connsiteX2" y="connsiteY2"/>
                </a:cxn>
                <a:cxn ang="0">
                  <a:pos x="connsiteX3" y="connsiteY3"/>
                </a:cxn>
              </a:cxnLst>
              <a:rect l="l" t="t" r="r" b="b"/>
              <a:pathLst>
                <a:path w="74295" h="73151">
                  <a:moveTo>
                    <a:pt x="35052" y="0"/>
                  </a:moveTo>
                  <a:lnTo>
                    <a:pt x="0" y="38100"/>
                  </a:lnTo>
                  <a:lnTo>
                    <a:pt x="39243" y="73152"/>
                  </a:lnTo>
                  <a:lnTo>
                    <a:pt x="74295" y="35052"/>
                  </a:lnTo>
                  <a:close/>
                </a:path>
              </a:pathLst>
            </a:custGeom>
            <a:noFill/>
            <a:ln w="12692" cap="flat">
              <a:noFill/>
              <a:prstDash val="solid"/>
              <a:miter/>
            </a:ln>
          </p:spPr>
          <p:txBody>
            <a:bodyPr rtlCol="0" anchor="ctr"/>
            <a:lstStyle/>
            <a:p>
              <a:endParaRPr lang="en-US" sz="1770"/>
            </a:p>
          </p:txBody>
        </p:sp>
        <p:sp>
          <p:nvSpPr>
            <p:cNvPr id="97" name="Freeform: Shape 96">
              <a:extLst>
                <a:ext uri="{FF2B5EF4-FFF2-40B4-BE49-F238E27FC236}">
                  <a16:creationId xmlns="" xmlns:a16="http://schemas.microsoft.com/office/drawing/2014/main" id="{9DA87189-DD31-4E69-9134-A61DC21931A0}"/>
                </a:ext>
              </a:extLst>
            </p:cNvPr>
            <p:cNvSpPr/>
            <p:nvPr/>
          </p:nvSpPr>
          <p:spPr>
            <a:xfrm>
              <a:off x="8275192" y="4409947"/>
              <a:ext cx="75691" cy="73660"/>
            </a:xfrm>
            <a:custGeom>
              <a:avLst/>
              <a:gdLst>
                <a:gd name="connsiteX0" fmla="*/ 35052 w 75691"/>
                <a:gd name="connsiteY0" fmla="*/ 0 h 73660"/>
                <a:gd name="connsiteX1" fmla="*/ 0 w 75691"/>
                <a:gd name="connsiteY1" fmla="*/ 37465 h 73660"/>
                <a:gd name="connsiteX2" fmla="*/ 40640 w 75691"/>
                <a:gd name="connsiteY2" fmla="*/ 73660 h 73660"/>
                <a:gd name="connsiteX3" fmla="*/ 75692 w 75691"/>
                <a:gd name="connsiteY3" fmla="*/ 35560 h 73660"/>
              </a:gdLst>
              <a:ahLst/>
              <a:cxnLst>
                <a:cxn ang="0">
                  <a:pos x="connsiteX0" y="connsiteY0"/>
                </a:cxn>
                <a:cxn ang="0">
                  <a:pos x="connsiteX1" y="connsiteY1"/>
                </a:cxn>
                <a:cxn ang="0">
                  <a:pos x="connsiteX2" y="connsiteY2"/>
                </a:cxn>
                <a:cxn ang="0">
                  <a:pos x="connsiteX3" y="connsiteY3"/>
                </a:cxn>
              </a:cxnLst>
              <a:rect l="l" t="t" r="r" b="b"/>
              <a:pathLst>
                <a:path w="75691" h="73660">
                  <a:moveTo>
                    <a:pt x="35052" y="0"/>
                  </a:moveTo>
                  <a:lnTo>
                    <a:pt x="0" y="37465"/>
                  </a:lnTo>
                  <a:lnTo>
                    <a:pt x="40640" y="73660"/>
                  </a:lnTo>
                  <a:cubicBezTo>
                    <a:pt x="52705" y="60960"/>
                    <a:pt x="64389" y="48260"/>
                    <a:pt x="75692" y="35560"/>
                  </a:cubicBezTo>
                  <a:close/>
                </a:path>
              </a:pathLst>
            </a:custGeom>
            <a:noFill/>
            <a:ln w="12692" cap="flat">
              <a:noFill/>
              <a:prstDash val="solid"/>
              <a:miter/>
            </a:ln>
          </p:spPr>
          <p:txBody>
            <a:bodyPr rtlCol="0" anchor="ctr"/>
            <a:lstStyle/>
            <a:p>
              <a:endParaRPr lang="en-US" sz="1770"/>
            </a:p>
          </p:txBody>
        </p:sp>
        <p:sp>
          <p:nvSpPr>
            <p:cNvPr id="98" name="Freeform: Shape 97">
              <a:extLst>
                <a:ext uri="{FF2B5EF4-FFF2-40B4-BE49-F238E27FC236}">
                  <a16:creationId xmlns="" xmlns:a16="http://schemas.microsoft.com/office/drawing/2014/main" id="{9FF892C6-F790-481B-8283-B7E49B37BEE7}"/>
                </a:ext>
              </a:extLst>
            </p:cNvPr>
            <p:cNvSpPr/>
            <p:nvPr/>
          </p:nvSpPr>
          <p:spPr>
            <a:xfrm>
              <a:off x="8046846" y="4341748"/>
              <a:ext cx="70104" cy="68198"/>
            </a:xfrm>
            <a:custGeom>
              <a:avLst/>
              <a:gdLst>
                <a:gd name="connsiteX0" fmla="*/ 31877 w 70104"/>
                <a:gd name="connsiteY0" fmla="*/ 0 h 68198"/>
                <a:gd name="connsiteX1" fmla="*/ 0 w 70104"/>
                <a:gd name="connsiteY1" fmla="*/ 34036 h 68198"/>
                <a:gd name="connsiteX2" fmla="*/ 38100 w 70104"/>
                <a:gd name="connsiteY2" fmla="*/ 68199 h 68198"/>
                <a:gd name="connsiteX3" fmla="*/ 70104 w 70104"/>
                <a:gd name="connsiteY3" fmla="*/ 33909 h 68198"/>
              </a:gdLst>
              <a:ahLst/>
              <a:cxnLst>
                <a:cxn ang="0">
                  <a:pos x="connsiteX0" y="connsiteY0"/>
                </a:cxn>
                <a:cxn ang="0">
                  <a:pos x="connsiteX1" y="connsiteY1"/>
                </a:cxn>
                <a:cxn ang="0">
                  <a:pos x="connsiteX2" y="connsiteY2"/>
                </a:cxn>
                <a:cxn ang="0">
                  <a:pos x="connsiteX3" y="connsiteY3"/>
                </a:cxn>
              </a:cxnLst>
              <a:rect l="l" t="t" r="r" b="b"/>
              <a:pathLst>
                <a:path w="70104" h="68198">
                  <a:moveTo>
                    <a:pt x="31877" y="0"/>
                  </a:moveTo>
                  <a:lnTo>
                    <a:pt x="0" y="34036"/>
                  </a:lnTo>
                  <a:lnTo>
                    <a:pt x="38100" y="68199"/>
                  </a:lnTo>
                  <a:lnTo>
                    <a:pt x="70104" y="33909"/>
                  </a:lnTo>
                  <a:close/>
                </a:path>
              </a:pathLst>
            </a:custGeom>
            <a:noFill/>
            <a:ln w="12692" cap="flat">
              <a:noFill/>
              <a:prstDash val="solid"/>
              <a:miter/>
            </a:ln>
          </p:spPr>
          <p:txBody>
            <a:bodyPr rtlCol="0" anchor="ctr"/>
            <a:lstStyle/>
            <a:p>
              <a:endParaRPr lang="en-US" sz="1770"/>
            </a:p>
          </p:txBody>
        </p:sp>
        <p:sp>
          <p:nvSpPr>
            <p:cNvPr id="100" name="Freeform: Shape 99">
              <a:extLst>
                <a:ext uri="{FF2B5EF4-FFF2-40B4-BE49-F238E27FC236}">
                  <a16:creationId xmlns="" xmlns:a16="http://schemas.microsoft.com/office/drawing/2014/main" id="{5BAE5735-628C-44C0-9B12-B855A0C8B9DB}"/>
                </a:ext>
              </a:extLst>
            </p:cNvPr>
            <p:cNvSpPr/>
            <p:nvPr/>
          </p:nvSpPr>
          <p:spPr>
            <a:xfrm>
              <a:off x="7169404" y="3556000"/>
              <a:ext cx="70230" cy="67564"/>
            </a:xfrm>
            <a:custGeom>
              <a:avLst/>
              <a:gdLst>
                <a:gd name="connsiteX0" fmla="*/ 29464 w 70230"/>
                <a:gd name="connsiteY0" fmla="*/ 0 h 67564"/>
                <a:gd name="connsiteX1" fmla="*/ 0 w 70230"/>
                <a:gd name="connsiteY1" fmla="*/ 31115 h 67564"/>
                <a:gd name="connsiteX2" fmla="*/ 40640 w 70230"/>
                <a:gd name="connsiteY2" fmla="*/ 67564 h 67564"/>
                <a:gd name="connsiteX3" fmla="*/ 70231 w 70230"/>
                <a:gd name="connsiteY3" fmla="*/ 36449 h 67564"/>
              </a:gdLst>
              <a:ahLst/>
              <a:cxnLst>
                <a:cxn ang="0">
                  <a:pos x="connsiteX0" y="connsiteY0"/>
                </a:cxn>
                <a:cxn ang="0">
                  <a:pos x="connsiteX1" y="connsiteY1"/>
                </a:cxn>
                <a:cxn ang="0">
                  <a:pos x="connsiteX2" y="connsiteY2"/>
                </a:cxn>
                <a:cxn ang="0">
                  <a:pos x="connsiteX3" y="connsiteY3"/>
                </a:cxn>
              </a:cxnLst>
              <a:rect l="l" t="t" r="r" b="b"/>
              <a:pathLst>
                <a:path w="70230" h="67564">
                  <a:moveTo>
                    <a:pt x="29464" y="0"/>
                  </a:moveTo>
                  <a:lnTo>
                    <a:pt x="0" y="31115"/>
                  </a:lnTo>
                  <a:lnTo>
                    <a:pt x="40640" y="67564"/>
                  </a:lnTo>
                  <a:lnTo>
                    <a:pt x="70231" y="36449"/>
                  </a:lnTo>
                  <a:close/>
                </a:path>
              </a:pathLst>
            </a:custGeom>
            <a:noFill/>
            <a:ln w="12692" cap="flat">
              <a:noFill/>
              <a:prstDash val="solid"/>
              <a:miter/>
            </a:ln>
          </p:spPr>
          <p:txBody>
            <a:bodyPr rtlCol="0" anchor="ctr"/>
            <a:lstStyle/>
            <a:p>
              <a:endParaRPr lang="en-US" sz="1770"/>
            </a:p>
          </p:txBody>
        </p:sp>
        <p:sp>
          <p:nvSpPr>
            <p:cNvPr id="102" name="Freeform: Shape 101">
              <a:extLst>
                <a:ext uri="{FF2B5EF4-FFF2-40B4-BE49-F238E27FC236}">
                  <a16:creationId xmlns="" xmlns:a16="http://schemas.microsoft.com/office/drawing/2014/main" id="{CC25B755-1C51-4C40-9512-36E7692C1AD1}"/>
                </a:ext>
              </a:extLst>
            </p:cNvPr>
            <p:cNvSpPr/>
            <p:nvPr/>
          </p:nvSpPr>
          <p:spPr>
            <a:xfrm>
              <a:off x="8129778" y="4416171"/>
              <a:ext cx="70357" cy="68198"/>
            </a:xfrm>
            <a:custGeom>
              <a:avLst/>
              <a:gdLst>
                <a:gd name="connsiteX0" fmla="*/ 32258 w 70357"/>
                <a:gd name="connsiteY0" fmla="*/ 0 h 68198"/>
                <a:gd name="connsiteX1" fmla="*/ 0 w 70357"/>
                <a:gd name="connsiteY1" fmla="*/ 34290 h 68198"/>
                <a:gd name="connsiteX2" fmla="*/ 38100 w 70357"/>
                <a:gd name="connsiteY2" fmla="*/ 68199 h 68198"/>
                <a:gd name="connsiteX3" fmla="*/ 70358 w 70357"/>
                <a:gd name="connsiteY3" fmla="*/ 33655 h 68198"/>
              </a:gdLst>
              <a:ahLst/>
              <a:cxnLst>
                <a:cxn ang="0">
                  <a:pos x="connsiteX0" y="connsiteY0"/>
                </a:cxn>
                <a:cxn ang="0">
                  <a:pos x="connsiteX1" y="connsiteY1"/>
                </a:cxn>
                <a:cxn ang="0">
                  <a:pos x="connsiteX2" y="connsiteY2"/>
                </a:cxn>
                <a:cxn ang="0">
                  <a:pos x="connsiteX3" y="connsiteY3"/>
                </a:cxn>
              </a:cxnLst>
              <a:rect l="l" t="t" r="r" b="b"/>
              <a:pathLst>
                <a:path w="70357" h="68198">
                  <a:moveTo>
                    <a:pt x="32258" y="0"/>
                  </a:moveTo>
                  <a:lnTo>
                    <a:pt x="0" y="34290"/>
                  </a:lnTo>
                  <a:lnTo>
                    <a:pt x="38100" y="68199"/>
                  </a:lnTo>
                  <a:lnTo>
                    <a:pt x="70358" y="33655"/>
                  </a:lnTo>
                  <a:close/>
                </a:path>
              </a:pathLst>
            </a:custGeom>
            <a:noFill/>
            <a:ln w="12692" cap="flat">
              <a:noFill/>
              <a:prstDash val="solid"/>
              <a:miter/>
            </a:ln>
          </p:spPr>
          <p:txBody>
            <a:bodyPr rtlCol="0" anchor="ctr"/>
            <a:lstStyle/>
            <a:p>
              <a:endParaRPr lang="en-US" sz="1770"/>
            </a:p>
          </p:txBody>
        </p:sp>
        <p:sp>
          <p:nvSpPr>
            <p:cNvPr id="104" name="Freeform: Shape 103">
              <a:extLst>
                <a:ext uri="{FF2B5EF4-FFF2-40B4-BE49-F238E27FC236}">
                  <a16:creationId xmlns="" xmlns:a16="http://schemas.microsoft.com/office/drawing/2014/main" id="{8C7038E2-46A9-4015-AD56-C013893A996F}"/>
                </a:ext>
              </a:extLst>
            </p:cNvPr>
            <p:cNvSpPr/>
            <p:nvPr/>
          </p:nvSpPr>
          <p:spPr>
            <a:xfrm>
              <a:off x="7247382" y="3625850"/>
              <a:ext cx="790320" cy="713740"/>
            </a:xfrm>
            <a:custGeom>
              <a:avLst/>
              <a:gdLst>
                <a:gd name="connsiteX0" fmla="*/ 29718 w 790320"/>
                <a:gd name="connsiteY0" fmla="*/ 0 h 713740"/>
                <a:gd name="connsiteX1" fmla="*/ 0 w 790320"/>
                <a:gd name="connsiteY1" fmla="*/ 31750 h 713740"/>
                <a:gd name="connsiteX2" fmla="*/ 758444 w 790320"/>
                <a:gd name="connsiteY2" fmla="*/ 713740 h 713740"/>
                <a:gd name="connsiteX3" fmla="*/ 790321 w 790320"/>
                <a:gd name="connsiteY3" fmla="*/ 679831 h 713740"/>
              </a:gdLst>
              <a:ahLst/>
              <a:cxnLst>
                <a:cxn ang="0">
                  <a:pos x="connsiteX0" y="connsiteY0"/>
                </a:cxn>
                <a:cxn ang="0">
                  <a:pos x="connsiteX1" y="connsiteY1"/>
                </a:cxn>
                <a:cxn ang="0">
                  <a:pos x="connsiteX2" y="connsiteY2"/>
                </a:cxn>
                <a:cxn ang="0">
                  <a:pos x="connsiteX3" y="connsiteY3"/>
                </a:cxn>
              </a:cxnLst>
              <a:rect l="l" t="t" r="r" b="b"/>
              <a:pathLst>
                <a:path w="790320" h="713740">
                  <a:moveTo>
                    <a:pt x="29718" y="0"/>
                  </a:moveTo>
                  <a:lnTo>
                    <a:pt x="0" y="31750"/>
                  </a:lnTo>
                  <a:lnTo>
                    <a:pt x="758444" y="713740"/>
                  </a:lnTo>
                  <a:lnTo>
                    <a:pt x="790321" y="679831"/>
                  </a:lnTo>
                  <a:close/>
                </a:path>
              </a:pathLst>
            </a:custGeom>
            <a:noFill/>
            <a:ln w="12692" cap="flat">
              <a:noFill/>
              <a:prstDash val="solid"/>
              <a:miter/>
            </a:ln>
          </p:spPr>
          <p:txBody>
            <a:bodyPr rtlCol="0" anchor="ctr"/>
            <a:lstStyle/>
            <a:p>
              <a:endParaRPr lang="en-US" sz="1770"/>
            </a:p>
          </p:txBody>
        </p:sp>
        <p:sp>
          <p:nvSpPr>
            <p:cNvPr id="105" name="Freeform: Shape 104">
              <a:extLst>
                <a:ext uri="{FF2B5EF4-FFF2-40B4-BE49-F238E27FC236}">
                  <a16:creationId xmlns="" xmlns:a16="http://schemas.microsoft.com/office/drawing/2014/main" id="{D68071F6-DB92-4854-9D77-B6BA7B2E1CB6}"/>
                </a:ext>
              </a:extLst>
            </p:cNvPr>
            <p:cNvSpPr/>
            <p:nvPr/>
          </p:nvSpPr>
          <p:spPr>
            <a:xfrm>
              <a:off x="7088123" y="3483228"/>
              <a:ext cx="70104" cy="67310"/>
            </a:xfrm>
            <a:custGeom>
              <a:avLst/>
              <a:gdLst>
                <a:gd name="connsiteX0" fmla="*/ 29210 w 70104"/>
                <a:gd name="connsiteY0" fmla="*/ 0 h 67310"/>
                <a:gd name="connsiteX1" fmla="*/ 0 w 70104"/>
                <a:gd name="connsiteY1" fmla="*/ 30734 h 67310"/>
                <a:gd name="connsiteX2" fmla="*/ 40640 w 70104"/>
                <a:gd name="connsiteY2" fmla="*/ 67310 h 67310"/>
                <a:gd name="connsiteX3" fmla="*/ 70104 w 70104"/>
                <a:gd name="connsiteY3" fmla="*/ 36449 h 67310"/>
              </a:gdLst>
              <a:ahLst/>
              <a:cxnLst>
                <a:cxn ang="0">
                  <a:pos x="connsiteX0" y="connsiteY0"/>
                </a:cxn>
                <a:cxn ang="0">
                  <a:pos x="connsiteX1" y="connsiteY1"/>
                </a:cxn>
                <a:cxn ang="0">
                  <a:pos x="connsiteX2" y="connsiteY2"/>
                </a:cxn>
                <a:cxn ang="0">
                  <a:pos x="connsiteX3" y="connsiteY3"/>
                </a:cxn>
              </a:cxnLst>
              <a:rect l="l" t="t" r="r" b="b"/>
              <a:pathLst>
                <a:path w="70104" h="67310">
                  <a:moveTo>
                    <a:pt x="29210" y="0"/>
                  </a:moveTo>
                  <a:lnTo>
                    <a:pt x="0" y="30734"/>
                  </a:lnTo>
                  <a:lnTo>
                    <a:pt x="40640" y="67310"/>
                  </a:lnTo>
                  <a:lnTo>
                    <a:pt x="70104" y="36449"/>
                  </a:lnTo>
                  <a:close/>
                </a:path>
              </a:pathLst>
            </a:custGeom>
            <a:noFill/>
            <a:ln w="12692" cap="flat">
              <a:noFill/>
              <a:prstDash val="solid"/>
              <a:miter/>
            </a:ln>
          </p:spPr>
          <p:txBody>
            <a:bodyPr rtlCol="0" anchor="ctr"/>
            <a:lstStyle/>
            <a:p>
              <a:endParaRPr lang="en-US" sz="1770"/>
            </a:p>
          </p:txBody>
        </p:sp>
        <p:sp>
          <p:nvSpPr>
            <p:cNvPr id="106" name="Freeform: Shape 105">
              <a:extLst>
                <a:ext uri="{FF2B5EF4-FFF2-40B4-BE49-F238E27FC236}">
                  <a16:creationId xmlns="" xmlns:a16="http://schemas.microsoft.com/office/drawing/2014/main" id="{8A22CF1E-ED2A-4F28-ACCD-9326792D4E88}"/>
                </a:ext>
              </a:extLst>
            </p:cNvPr>
            <p:cNvSpPr/>
            <p:nvPr/>
          </p:nvSpPr>
          <p:spPr>
            <a:xfrm>
              <a:off x="9625577" y="1812798"/>
              <a:ext cx="424186" cy="1280159"/>
            </a:xfrm>
            <a:custGeom>
              <a:avLst/>
              <a:gdLst>
                <a:gd name="connsiteX0" fmla="*/ 424187 w 424186"/>
                <a:gd name="connsiteY0" fmla="*/ 0 h 1280159"/>
                <a:gd name="connsiteX1" fmla="*/ 59697 w 424186"/>
                <a:gd name="connsiteY1" fmla="*/ 374015 h 1280159"/>
                <a:gd name="connsiteX2" fmla="*/ 161297 w 424186"/>
                <a:gd name="connsiteY2" fmla="*/ 1008126 h 1280159"/>
                <a:gd name="connsiteX3" fmla="*/ 423806 w 424186"/>
                <a:gd name="connsiteY3" fmla="*/ 1280160 h 1280159"/>
                <a:gd name="connsiteX4" fmla="*/ 423806 w 424186"/>
                <a:gd name="connsiteY4" fmla="*/ 1201928 h 1280159"/>
                <a:gd name="connsiteX5" fmla="*/ 202445 w 424186"/>
                <a:gd name="connsiteY5" fmla="*/ 973328 h 1280159"/>
                <a:gd name="connsiteX6" fmla="*/ 211208 w 424186"/>
                <a:gd name="connsiteY6" fmla="*/ 258318 h 1280159"/>
                <a:gd name="connsiteX7" fmla="*/ 423806 w 424186"/>
                <a:gd name="connsiteY7" fmla="*/ 58039 h 128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186" h="1280159">
                  <a:moveTo>
                    <a:pt x="424187" y="0"/>
                  </a:moveTo>
                  <a:cubicBezTo>
                    <a:pt x="316872" y="99568"/>
                    <a:pt x="108084" y="278511"/>
                    <a:pt x="59697" y="374015"/>
                  </a:cubicBezTo>
                  <a:cubicBezTo>
                    <a:pt x="-43554" y="601726"/>
                    <a:pt x="-14852" y="823087"/>
                    <a:pt x="161297" y="1008126"/>
                  </a:cubicBezTo>
                  <a:cubicBezTo>
                    <a:pt x="248165" y="1099312"/>
                    <a:pt x="335668" y="1189990"/>
                    <a:pt x="423806" y="1280160"/>
                  </a:cubicBezTo>
                  <a:lnTo>
                    <a:pt x="423806" y="1201928"/>
                  </a:lnTo>
                  <a:cubicBezTo>
                    <a:pt x="349511" y="1125728"/>
                    <a:pt x="275470" y="1049528"/>
                    <a:pt x="202445" y="973328"/>
                  </a:cubicBezTo>
                  <a:cubicBezTo>
                    <a:pt x="6992" y="767715"/>
                    <a:pt x="10675" y="457327"/>
                    <a:pt x="211208" y="258318"/>
                  </a:cubicBezTo>
                  <a:cubicBezTo>
                    <a:pt x="248673" y="221107"/>
                    <a:pt x="329572" y="145288"/>
                    <a:pt x="423806" y="58039"/>
                  </a:cubicBezTo>
                  <a:close/>
                </a:path>
              </a:pathLst>
            </a:custGeom>
            <a:solidFill>
              <a:schemeClr val="accent1"/>
            </a:solidFill>
            <a:ln w="12692" cap="flat">
              <a:noFill/>
              <a:prstDash val="solid"/>
              <a:miter/>
            </a:ln>
          </p:spPr>
          <p:txBody>
            <a:bodyPr rtlCol="0" anchor="ctr"/>
            <a:lstStyle/>
            <a:p>
              <a:endParaRPr lang="en-US" sz="1770"/>
            </a:p>
          </p:txBody>
        </p:sp>
        <p:sp>
          <p:nvSpPr>
            <p:cNvPr id="108" name="Freeform: Shape 107">
              <a:extLst>
                <a:ext uri="{FF2B5EF4-FFF2-40B4-BE49-F238E27FC236}">
                  <a16:creationId xmlns="" xmlns:a16="http://schemas.microsoft.com/office/drawing/2014/main" id="{1AE3FBB4-8B9F-4792-9583-D313536E702D}"/>
                </a:ext>
              </a:extLst>
            </p:cNvPr>
            <p:cNvSpPr/>
            <p:nvPr/>
          </p:nvSpPr>
          <p:spPr>
            <a:xfrm>
              <a:off x="9300794" y="1368044"/>
              <a:ext cx="763574" cy="2185161"/>
            </a:xfrm>
            <a:custGeom>
              <a:avLst/>
              <a:gdLst>
                <a:gd name="connsiteX0" fmla="*/ 748970 w 763574"/>
                <a:gd name="connsiteY0" fmla="*/ 2185162 h 2185161"/>
                <a:gd name="connsiteX1" fmla="*/ 748970 w 763574"/>
                <a:gd name="connsiteY1" fmla="*/ 2106295 h 2185161"/>
                <a:gd name="connsiteX2" fmla="*/ 299263 w 763574"/>
                <a:gd name="connsiteY2" fmla="*/ 1647190 h 2185161"/>
                <a:gd name="connsiteX3" fmla="*/ 238303 w 763574"/>
                <a:gd name="connsiteY3" fmla="*/ 549910 h 2185161"/>
                <a:gd name="connsiteX4" fmla="*/ 763575 w 763574"/>
                <a:gd name="connsiteY4" fmla="*/ 70231 h 2185161"/>
                <a:gd name="connsiteX5" fmla="*/ 763575 w 763574"/>
                <a:gd name="connsiteY5" fmla="*/ 0 h 2185161"/>
                <a:gd name="connsiteX6" fmla="*/ 310185 w 763574"/>
                <a:gd name="connsiteY6" fmla="*/ 392303 h 2185161"/>
                <a:gd name="connsiteX7" fmla="*/ 251511 w 763574"/>
                <a:gd name="connsiteY7" fmla="*/ 1676019 h 2185161"/>
                <a:gd name="connsiteX8" fmla="*/ 748970 w 763574"/>
                <a:gd name="connsiteY8" fmla="*/ 2185162 h 21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574" h="2185161">
                  <a:moveTo>
                    <a:pt x="748970" y="2185162"/>
                  </a:moveTo>
                  <a:lnTo>
                    <a:pt x="748970" y="2106295"/>
                  </a:lnTo>
                  <a:cubicBezTo>
                    <a:pt x="598602" y="1953895"/>
                    <a:pt x="448700" y="1800860"/>
                    <a:pt x="299263" y="1647190"/>
                  </a:cubicBezTo>
                  <a:cubicBezTo>
                    <a:pt x="-584" y="1338707"/>
                    <a:pt x="-26238" y="882015"/>
                    <a:pt x="238303" y="549910"/>
                  </a:cubicBezTo>
                  <a:cubicBezTo>
                    <a:pt x="289103" y="486410"/>
                    <a:pt x="633781" y="185293"/>
                    <a:pt x="763575" y="70231"/>
                  </a:cubicBezTo>
                  <a:lnTo>
                    <a:pt x="763575" y="0"/>
                  </a:lnTo>
                  <a:cubicBezTo>
                    <a:pt x="671373" y="84963"/>
                    <a:pt x="401117" y="311912"/>
                    <a:pt x="310185" y="392303"/>
                  </a:cubicBezTo>
                  <a:cubicBezTo>
                    <a:pt x="-76911" y="734568"/>
                    <a:pt x="-107645" y="1304544"/>
                    <a:pt x="251511" y="1676019"/>
                  </a:cubicBezTo>
                  <a:cubicBezTo>
                    <a:pt x="416357" y="1846622"/>
                    <a:pt x="582177" y="2016337"/>
                    <a:pt x="748970" y="2185162"/>
                  </a:cubicBezTo>
                  <a:close/>
                </a:path>
              </a:pathLst>
            </a:custGeom>
            <a:solidFill>
              <a:schemeClr val="accent1"/>
            </a:solidFill>
            <a:ln w="12692" cap="flat">
              <a:noFill/>
              <a:prstDash val="solid"/>
              <a:miter/>
            </a:ln>
          </p:spPr>
          <p:txBody>
            <a:bodyPr rtlCol="0" anchor="ctr"/>
            <a:lstStyle/>
            <a:p>
              <a:endParaRPr lang="en-US" sz="1770"/>
            </a:p>
          </p:txBody>
        </p:sp>
        <p:sp>
          <p:nvSpPr>
            <p:cNvPr id="109" name="Freeform: Shape 108">
              <a:extLst>
                <a:ext uri="{FF2B5EF4-FFF2-40B4-BE49-F238E27FC236}">
                  <a16:creationId xmlns="" xmlns:a16="http://schemas.microsoft.com/office/drawing/2014/main" id="{51775C3C-8F81-4F92-8B4C-E98C0B2D347D}"/>
                </a:ext>
              </a:extLst>
            </p:cNvPr>
            <p:cNvSpPr/>
            <p:nvPr/>
          </p:nvSpPr>
          <p:spPr>
            <a:xfrm>
              <a:off x="9412265" y="1517141"/>
              <a:ext cx="637498" cy="1882140"/>
            </a:xfrm>
            <a:custGeom>
              <a:avLst/>
              <a:gdLst>
                <a:gd name="connsiteX0" fmla="*/ 637499 w 637498"/>
                <a:gd name="connsiteY0" fmla="*/ 0 h 1882140"/>
                <a:gd name="connsiteX1" fmla="*/ 256499 w 637498"/>
                <a:gd name="connsiteY1" fmla="*/ 336804 h 1882140"/>
                <a:gd name="connsiteX2" fmla="*/ 86 w 637498"/>
                <a:gd name="connsiteY2" fmla="*/ 901573 h 1882140"/>
                <a:gd name="connsiteX3" fmla="*/ 254721 w 637498"/>
                <a:gd name="connsiteY3" fmla="*/ 1493901 h 1882140"/>
                <a:gd name="connsiteX4" fmla="*/ 637499 w 637498"/>
                <a:gd name="connsiteY4" fmla="*/ 1882140 h 1882140"/>
                <a:gd name="connsiteX5" fmla="*/ 637499 w 637498"/>
                <a:gd name="connsiteY5" fmla="*/ 1802638 h 1882140"/>
                <a:gd name="connsiteX6" fmla="*/ 301457 w 637498"/>
                <a:gd name="connsiteY6" fmla="*/ 1463548 h 1882140"/>
                <a:gd name="connsiteX7" fmla="*/ 59649 w 637498"/>
                <a:gd name="connsiteY7" fmla="*/ 845058 h 1882140"/>
                <a:gd name="connsiteX8" fmla="*/ 248117 w 637498"/>
                <a:gd name="connsiteY8" fmla="*/ 413258 h 1882140"/>
                <a:gd name="connsiteX9" fmla="*/ 637499 w 637498"/>
                <a:gd name="connsiteY9" fmla="*/ 73787 h 18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498" h="1882140">
                  <a:moveTo>
                    <a:pt x="637499" y="0"/>
                  </a:moveTo>
                  <a:cubicBezTo>
                    <a:pt x="503641" y="117348"/>
                    <a:pt x="325460" y="272542"/>
                    <a:pt x="256499" y="336804"/>
                  </a:cubicBezTo>
                  <a:cubicBezTo>
                    <a:pt x="91399" y="490855"/>
                    <a:pt x="3261" y="679704"/>
                    <a:pt x="86" y="901573"/>
                  </a:cubicBezTo>
                  <a:cubicBezTo>
                    <a:pt x="-3216" y="1133221"/>
                    <a:pt x="88986" y="1326388"/>
                    <a:pt x="254721" y="1493901"/>
                  </a:cubicBezTo>
                  <a:lnTo>
                    <a:pt x="637499" y="1882140"/>
                  </a:lnTo>
                  <a:lnTo>
                    <a:pt x="637499" y="1802638"/>
                  </a:lnTo>
                  <a:cubicBezTo>
                    <a:pt x="525654" y="1689185"/>
                    <a:pt x="413640" y="1576155"/>
                    <a:pt x="301457" y="1463548"/>
                  </a:cubicBezTo>
                  <a:cubicBezTo>
                    <a:pt x="127721" y="1289558"/>
                    <a:pt x="36535" y="1087628"/>
                    <a:pt x="59649" y="845058"/>
                  </a:cubicBezTo>
                  <a:cubicBezTo>
                    <a:pt x="74508" y="692023"/>
                    <a:pt x="127086" y="522986"/>
                    <a:pt x="248117" y="413258"/>
                  </a:cubicBezTo>
                  <a:cubicBezTo>
                    <a:pt x="316189" y="351917"/>
                    <a:pt x="498815" y="193548"/>
                    <a:pt x="637499" y="73787"/>
                  </a:cubicBezTo>
                  <a:close/>
                </a:path>
              </a:pathLst>
            </a:custGeom>
            <a:solidFill>
              <a:schemeClr val="accent1"/>
            </a:solidFill>
            <a:ln w="12692" cap="flat">
              <a:noFill/>
              <a:prstDash val="solid"/>
              <a:miter/>
            </a:ln>
          </p:spPr>
          <p:txBody>
            <a:bodyPr rtlCol="0" anchor="ctr"/>
            <a:lstStyle/>
            <a:p>
              <a:endParaRPr lang="en-US" sz="1770"/>
            </a:p>
          </p:txBody>
        </p:sp>
        <p:sp>
          <p:nvSpPr>
            <p:cNvPr id="110" name="Freeform: Shape 109">
              <a:extLst>
                <a:ext uri="{FF2B5EF4-FFF2-40B4-BE49-F238E27FC236}">
                  <a16:creationId xmlns="" xmlns:a16="http://schemas.microsoft.com/office/drawing/2014/main" id="{1564FB44-8282-4DEA-9FF6-E36D16A39BE6}"/>
                </a:ext>
              </a:extLst>
            </p:cNvPr>
            <p:cNvSpPr/>
            <p:nvPr/>
          </p:nvSpPr>
          <p:spPr>
            <a:xfrm>
              <a:off x="9520540" y="1673860"/>
              <a:ext cx="529223" cy="1571879"/>
            </a:xfrm>
            <a:custGeom>
              <a:avLst/>
              <a:gdLst>
                <a:gd name="connsiteX0" fmla="*/ 529223 w 529223"/>
                <a:gd name="connsiteY0" fmla="*/ 0 h 1571879"/>
                <a:gd name="connsiteX1" fmla="*/ 165495 w 529223"/>
                <a:gd name="connsiteY1" fmla="*/ 321056 h 1571879"/>
                <a:gd name="connsiteX2" fmla="*/ 40527 w 529223"/>
                <a:gd name="connsiteY2" fmla="*/ 530098 h 1571879"/>
                <a:gd name="connsiteX3" fmla="*/ 201055 w 529223"/>
                <a:gd name="connsiteY3" fmla="*/ 1234440 h 1571879"/>
                <a:gd name="connsiteX4" fmla="*/ 529223 w 529223"/>
                <a:gd name="connsiteY4" fmla="*/ 1571879 h 1571879"/>
                <a:gd name="connsiteX5" fmla="*/ 529223 w 529223"/>
                <a:gd name="connsiteY5" fmla="*/ 1490726 h 1571879"/>
                <a:gd name="connsiteX6" fmla="*/ 218708 w 529223"/>
                <a:gd name="connsiteY6" fmla="*/ 1170813 h 1571879"/>
                <a:gd name="connsiteX7" fmla="*/ 64784 w 529223"/>
                <a:gd name="connsiteY7" fmla="*/ 662813 h 1571879"/>
                <a:gd name="connsiteX8" fmla="*/ 202198 w 529223"/>
                <a:gd name="connsiteY8" fmla="*/ 360045 h 1571879"/>
                <a:gd name="connsiteX9" fmla="*/ 529223 w 529223"/>
                <a:gd name="connsiteY9" fmla="*/ 71882 h 157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9223" h="1571879">
                  <a:moveTo>
                    <a:pt x="529223" y="0"/>
                  </a:moveTo>
                  <a:cubicBezTo>
                    <a:pt x="378601" y="138303"/>
                    <a:pt x="227725" y="263779"/>
                    <a:pt x="165495" y="321056"/>
                  </a:cubicBezTo>
                  <a:cubicBezTo>
                    <a:pt x="103265" y="378333"/>
                    <a:pt x="65165" y="455295"/>
                    <a:pt x="40527" y="530098"/>
                  </a:cubicBezTo>
                  <a:cubicBezTo>
                    <a:pt x="-46341" y="794004"/>
                    <a:pt x="6110" y="1031240"/>
                    <a:pt x="201055" y="1234440"/>
                  </a:cubicBezTo>
                  <a:cubicBezTo>
                    <a:pt x="309513" y="1347724"/>
                    <a:pt x="418902" y="1460204"/>
                    <a:pt x="529223" y="1571879"/>
                  </a:cubicBezTo>
                  <a:lnTo>
                    <a:pt x="529223" y="1490726"/>
                  </a:lnTo>
                  <a:cubicBezTo>
                    <a:pt x="424702" y="1384935"/>
                    <a:pt x="319673" y="1279652"/>
                    <a:pt x="218708" y="1170813"/>
                  </a:cubicBezTo>
                  <a:cubicBezTo>
                    <a:pt x="84977" y="1026287"/>
                    <a:pt x="35193" y="854583"/>
                    <a:pt x="64784" y="662813"/>
                  </a:cubicBezTo>
                  <a:cubicBezTo>
                    <a:pt x="81548" y="554228"/>
                    <a:pt x="116854" y="439801"/>
                    <a:pt x="202198" y="360045"/>
                  </a:cubicBezTo>
                  <a:cubicBezTo>
                    <a:pt x="259475" y="306578"/>
                    <a:pt x="391301" y="198501"/>
                    <a:pt x="529223" y="71882"/>
                  </a:cubicBezTo>
                  <a:close/>
                </a:path>
              </a:pathLst>
            </a:custGeom>
            <a:solidFill>
              <a:schemeClr val="accent1"/>
            </a:solidFill>
            <a:ln w="12692" cap="flat">
              <a:noFill/>
              <a:prstDash val="solid"/>
              <a:miter/>
            </a:ln>
          </p:spPr>
          <p:txBody>
            <a:bodyPr rtlCol="0" anchor="ctr"/>
            <a:lstStyle/>
            <a:p>
              <a:endParaRPr lang="en-US" sz="1770"/>
            </a:p>
          </p:txBody>
        </p:sp>
        <p:sp>
          <p:nvSpPr>
            <p:cNvPr id="111" name="Freeform: Shape 110">
              <a:extLst>
                <a:ext uri="{FF2B5EF4-FFF2-40B4-BE49-F238E27FC236}">
                  <a16:creationId xmlns="" xmlns:a16="http://schemas.microsoft.com/office/drawing/2014/main" id="{D95B0D04-C9A7-4538-932F-302B89119FE1}"/>
                </a:ext>
              </a:extLst>
            </p:cNvPr>
            <p:cNvSpPr/>
            <p:nvPr/>
          </p:nvSpPr>
          <p:spPr>
            <a:xfrm>
              <a:off x="9737673" y="1940305"/>
              <a:ext cx="312090" cy="998347"/>
            </a:xfrm>
            <a:custGeom>
              <a:avLst/>
              <a:gdLst>
                <a:gd name="connsiteX0" fmla="*/ 204776 w 312090"/>
                <a:gd name="connsiteY0" fmla="*/ 175641 h 998347"/>
                <a:gd name="connsiteX1" fmla="*/ 312091 w 312090"/>
                <a:gd name="connsiteY1" fmla="*/ 76200 h 998347"/>
                <a:gd name="connsiteX2" fmla="*/ 312091 w 312090"/>
                <a:gd name="connsiteY2" fmla="*/ 0 h 998347"/>
                <a:gd name="connsiteX3" fmla="*/ 146991 w 312090"/>
                <a:gd name="connsiteY3" fmla="*/ 154051 h 998347"/>
                <a:gd name="connsiteX4" fmla="*/ 127433 w 312090"/>
                <a:gd name="connsiteY4" fmla="*/ 807212 h 998347"/>
                <a:gd name="connsiteX5" fmla="*/ 311583 w 312090"/>
                <a:gd name="connsiteY5" fmla="*/ 998347 h 998347"/>
                <a:gd name="connsiteX6" fmla="*/ 311583 w 312090"/>
                <a:gd name="connsiteY6" fmla="*/ 919099 h 998347"/>
                <a:gd name="connsiteX7" fmla="*/ 188266 w 312090"/>
                <a:gd name="connsiteY7" fmla="*/ 793496 h 998347"/>
                <a:gd name="connsiteX8" fmla="*/ 204776 w 312090"/>
                <a:gd name="connsiteY8" fmla="*/ 175641 h 99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090" h="998347">
                  <a:moveTo>
                    <a:pt x="204776" y="175641"/>
                  </a:moveTo>
                  <a:cubicBezTo>
                    <a:pt x="225858" y="155956"/>
                    <a:pt x="264085" y="120650"/>
                    <a:pt x="312091" y="76200"/>
                  </a:cubicBezTo>
                  <a:lnTo>
                    <a:pt x="312091" y="0"/>
                  </a:lnTo>
                  <a:cubicBezTo>
                    <a:pt x="237669" y="69088"/>
                    <a:pt x="177090" y="125730"/>
                    <a:pt x="146991" y="154051"/>
                  </a:cubicBezTo>
                  <a:cubicBezTo>
                    <a:pt x="-39826" y="332486"/>
                    <a:pt x="-51002" y="619887"/>
                    <a:pt x="127433" y="807212"/>
                  </a:cubicBezTo>
                  <a:cubicBezTo>
                    <a:pt x="188393" y="871220"/>
                    <a:pt x="249776" y="934932"/>
                    <a:pt x="311583" y="998347"/>
                  </a:cubicBezTo>
                  <a:lnTo>
                    <a:pt x="311583" y="919099"/>
                  </a:lnTo>
                  <a:cubicBezTo>
                    <a:pt x="270435" y="876766"/>
                    <a:pt x="229329" y="834898"/>
                    <a:pt x="188266" y="793496"/>
                  </a:cubicBezTo>
                  <a:cubicBezTo>
                    <a:pt x="7545" y="608457"/>
                    <a:pt x="14784" y="351790"/>
                    <a:pt x="204776" y="175641"/>
                  </a:cubicBezTo>
                  <a:close/>
                </a:path>
              </a:pathLst>
            </a:custGeom>
            <a:solidFill>
              <a:schemeClr val="accent1"/>
            </a:solidFill>
            <a:ln w="12692" cap="flat">
              <a:noFill/>
              <a:prstDash val="solid"/>
              <a:miter/>
            </a:ln>
          </p:spPr>
          <p:txBody>
            <a:bodyPr rtlCol="0" anchor="ctr"/>
            <a:lstStyle/>
            <a:p>
              <a:endParaRPr lang="en-US" sz="1770"/>
            </a:p>
          </p:txBody>
        </p:sp>
        <p:sp>
          <p:nvSpPr>
            <p:cNvPr id="112" name="Freeform: Shape 111">
              <a:extLst>
                <a:ext uri="{FF2B5EF4-FFF2-40B4-BE49-F238E27FC236}">
                  <a16:creationId xmlns="" xmlns:a16="http://schemas.microsoft.com/office/drawing/2014/main" id="{0F98D377-E12A-450C-B118-3348492BD076}"/>
                </a:ext>
              </a:extLst>
            </p:cNvPr>
            <p:cNvSpPr/>
            <p:nvPr/>
          </p:nvSpPr>
          <p:spPr>
            <a:xfrm>
              <a:off x="8171560" y="4593082"/>
              <a:ext cx="82930" cy="82041"/>
            </a:xfrm>
            <a:custGeom>
              <a:avLst/>
              <a:gdLst>
                <a:gd name="connsiteX0" fmla="*/ 42291 w 82930"/>
                <a:gd name="connsiteY0" fmla="*/ 0 h 82041"/>
                <a:gd name="connsiteX1" fmla="*/ 0 w 82930"/>
                <a:gd name="connsiteY1" fmla="*/ 45466 h 82041"/>
                <a:gd name="connsiteX2" fmla="*/ 40767 w 82930"/>
                <a:gd name="connsiteY2" fmla="*/ 82042 h 82041"/>
                <a:gd name="connsiteX3" fmla="*/ 82931 w 82930"/>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2930" h="82041">
                  <a:moveTo>
                    <a:pt x="42291" y="0"/>
                  </a:moveTo>
                  <a:lnTo>
                    <a:pt x="0" y="45466"/>
                  </a:lnTo>
                  <a:lnTo>
                    <a:pt x="40767" y="82042"/>
                  </a:lnTo>
                  <a:lnTo>
                    <a:pt x="82931" y="36576"/>
                  </a:lnTo>
                  <a:close/>
                </a:path>
              </a:pathLst>
            </a:custGeom>
            <a:solidFill>
              <a:srgbClr val="2D3245"/>
            </a:solidFill>
            <a:ln w="12692" cap="flat">
              <a:noFill/>
              <a:prstDash val="solid"/>
              <a:miter/>
            </a:ln>
          </p:spPr>
          <p:txBody>
            <a:bodyPr rtlCol="0" anchor="ctr"/>
            <a:lstStyle/>
            <a:p>
              <a:endParaRPr lang="en-US" sz="1770"/>
            </a:p>
          </p:txBody>
        </p:sp>
        <p:sp>
          <p:nvSpPr>
            <p:cNvPr id="113" name="Freeform: Shape 112">
              <a:extLst>
                <a:ext uri="{FF2B5EF4-FFF2-40B4-BE49-F238E27FC236}">
                  <a16:creationId xmlns="" xmlns:a16="http://schemas.microsoft.com/office/drawing/2014/main" id="{41972119-9AEB-4B3F-B83C-DF3DE0609B2B}"/>
                </a:ext>
              </a:extLst>
            </p:cNvPr>
            <p:cNvSpPr/>
            <p:nvPr/>
          </p:nvSpPr>
          <p:spPr>
            <a:xfrm>
              <a:off x="6854825" y="6013958"/>
              <a:ext cx="78613" cy="78358"/>
            </a:xfrm>
            <a:custGeom>
              <a:avLst/>
              <a:gdLst>
                <a:gd name="connsiteX0" fmla="*/ 41275 w 78613"/>
                <a:gd name="connsiteY0" fmla="*/ 78359 h 78358"/>
                <a:gd name="connsiteX1" fmla="*/ 78613 w 78613"/>
                <a:gd name="connsiteY1" fmla="*/ 38100 h 78358"/>
                <a:gd name="connsiteX2" fmla="*/ 37465 w 78613"/>
                <a:gd name="connsiteY2" fmla="*/ 0 h 78358"/>
                <a:gd name="connsiteX3" fmla="*/ 0 w 78613"/>
                <a:gd name="connsiteY3" fmla="*/ 40259 h 78358"/>
              </a:gdLst>
              <a:ahLst/>
              <a:cxnLst>
                <a:cxn ang="0">
                  <a:pos x="connsiteX0" y="connsiteY0"/>
                </a:cxn>
                <a:cxn ang="0">
                  <a:pos x="connsiteX1" y="connsiteY1"/>
                </a:cxn>
                <a:cxn ang="0">
                  <a:pos x="connsiteX2" y="connsiteY2"/>
                </a:cxn>
                <a:cxn ang="0">
                  <a:pos x="connsiteX3" y="connsiteY3"/>
                </a:cxn>
              </a:cxnLst>
              <a:rect l="l" t="t" r="r" b="b"/>
              <a:pathLst>
                <a:path w="78613" h="78358">
                  <a:moveTo>
                    <a:pt x="41275" y="78359"/>
                  </a:moveTo>
                  <a:lnTo>
                    <a:pt x="78613" y="38100"/>
                  </a:lnTo>
                  <a:lnTo>
                    <a:pt x="37465" y="0"/>
                  </a:lnTo>
                  <a:lnTo>
                    <a:pt x="0" y="40259"/>
                  </a:lnTo>
                  <a:close/>
                </a:path>
              </a:pathLst>
            </a:custGeom>
            <a:solidFill>
              <a:schemeClr val="accent1"/>
            </a:solidFill>
            <a:ln w="12692" cap="flat">
              <a:noFill/>
              <a:prstDash val="solid"/>
              <a:miter/>
            </a:ln>
          </p:spPr>
          <p:txBody>
            <a:bodyPr rtlCol="0" anchor="ctr"/>
            <a:lstStyle/>
            <a:p>
              <a:endParaRPr lang="en-US" sz="1770"/>
            </a:p>
          </p:txBody>
        </p:sp>
        <p:sp>
          <p:nvSpPr>
            <p:cNvPr id="114" name="Freeform: Shape 113">
              <a:extLst>
                <a:ext uri="{FF2B5EF4-FFF2-40B4-BE49-F238E27FC236}">
                  <a16:creationId xmlns="" xmlns:a16="http://schemas.microsoft.com/office/drawing/2014/main" id="{4BEEA278-3074-439B-8C34-6A33BF49BC8F}"/>
                </a:ext>
              </a:extLst>
            </p:cNvPr>
            <p:cNvSpPr/>
            <p:nvPr/>
          </p:nvSpPr>
          <p:spPr>
            <a:xfrm>
              <a:off x="6778879" y="6094984"/>
              <a:ext cx="80136" cy="79628"/>
            </a:xfrm>
            <a:custGeom>
              <a:avLst/>
              <a:gdLst>
                <a:gd name="connsiteX0" fmla="*/ 41021 w 80136"/>
                <a:gd name="connsiteY0" fmla="*/ 79629 h 79628"/>
                <a:gd name="connsiteX1" fmla="*/ 80137 w 80136"/>
                <a:gd name="connsiteY1" fmla="*/ 37338 h 79628"/>
                <a:gd name="connsiteX2" fmla="*/ 38989 w 80136"/>
                <a:gd name="connsiteY2" fmla="*/ 0 h 79628"/>
                <a:gd name="connsiteX3" fmla="*/ 0 w 80136"/>
                <a:gd name="connsiteY3" fmla="*/ 41910 h 79628"/>
              </a:gdLst>
              <a:ahLst/>
              <a:cxnLst>
                <a:cxn ang="0">
                  <a:pos x="connsiteX0" y="connsiteY0"/>
                </a:cxn>
                <a:cxn ang="0">
                  <a:pos x="connsiteX1" y="connsiteY1"/>
                </a:cxn>
                <a:cxn ang="0">
                  <a:pos x="connsiteX2" y="connsiteY2"/>
                </a:cxn>
                <a:cxn ang="0">
                  <a:pos x="connsiteX3" y="connsiteY3"/>
                </a:cxn>
              </a:cxnLst>
              <a:rect l="l" t="t" r="r" b="b"/>
              <a:pathLst>
                <a:path w="80136" h="79628">
                  <a:moveTo>
                    <a:pt x="41021" y="79629"/>
                  </a:moveTo>
                  <a:lnTo>
                    <a:pt x="80137" y="37338"/>
                  </a:lnTo>
                  <a:lnTo>
                    <a:pt x="38989" y="0"/>
                  </a:lnTo>
                  <a:lnTo>
                    <a:pt x="0" y="41910"/>
                  </a:lnTo>
                  <a:close/>
                </a:path>
              </a:pathLst>
            </a:custGeom>
            <a:solidFill>
              <a:schemeClr val="accent1"/>
            </a:solidFill>
            <a:ln w="12692" cap="flat">
              <a:noFill/>
              <a:prstDash val="solid"/>
              <a:miter/>
            </a:ln>
          </p:spPr>
          <p:txBody>
            <a:bodyPr rtlCol="0" anchor="ctr"/>
            <a:lstStyle/>
            <a:p>
              <a:endParaRPr lang="en-US" sz="1770"/>
            </a:p>
          </p:txBody>
        </p:sp>
        <p:sp>
          <p:nvSpPr>
            <p:cNvPr id="115" name="Freeform: Shape 114">
              <a:extLst>
                <a:ext uri="{FF2B5EF4-FFF2-40B4-BE49-F238E27FC236}">
                  <a16:creationId xmlns="" xmlns:a16="http://schemas.microsoft.com/office/drawing/2014/main" id="{6D62F352-D9FB-472B-8781-A64FCB0E5A5F}"/>
                </a:ext>
              </a:extLst>
            </p:cNvPr>
            <p:cNvSpPr/>
            <p:nvPr/>
          </p:nvSpPr>
          <p:spPr>
            <a:xfrm>
              <a:off x="6705345" y="6178677"/>
              <a:ext cx="75946" cy="76200"/>
            </a:xfrm>
            <a:custGeom>
              <a:avLst/>
              <a:gdLst>
                <a:gd name="connsiteX0" fmla="*/ 34925 w 75946"/>
                <a:gd name="connsiteY0" fmla="*/ 0 h 76200"/>
                <a:gd name="connsiteX1" fmla="*/ 0 w 75946"/>
                <a:gd name="connsiteY1" fmla="*/ 38100 h 76200"/>
                <a:gd name="connsiteX2" fmla="*/ 41021 w 75946"/>
                <a:gd name="connsiteY2" fmla="*/ 76200 h 76200"/>
                <a:gd name="connsiteX3" fmla="*/ 75946 w 75946"/>
                <a:gd name="connsiteY3" fmla="*/ 38100 h 76200"/>
              </a:gdLst>
              <a:ahLst/>
              <a:cxnLst>
                <a:cxn ang="0">
                  <a:pos x="connsiteX0" y="connsiteY0"/>
                </a:cxn>
                <a:cxn ang="0">
                  <a:pos x="connsiteX1" y="connsiteY1"/>
                </a:cxn>
                <a:cxn ang="0">
                  <a:pos x="connsiteX2" y="connsiteY2"/>
                </a:cxn>
                <a:cxn ang="0">
                  <a:pos x="connsiteX3" y="connsiteY3"/>
                </a:cxn>
              </a:cxnLst>
              <a:rect l="l" t="t" r="r" b="b"/>
              <a:pathLst>
                <a:path w="75946" h="76200">
                  <a:moveTo>
                    <a:pt x="34925" y="0"/>
                  </a:moveTo>
                  <a:lnTo>
                    <a:pt x="0" y="38100"/>
                  </a:lnTo>
                  <a:lnTo>
                    <a:pt x="41021" y="76200"/>
                  </a:lnTo>
                  <a:cubicBezTo>
                    <a:pt x="52705" y="63500"/>
                    <a:pt x="64262" y="50800"/>
                    <a:pt x="75946" y="38100"/>
                  </a:cubicBezTo>
                  <a:close/>
                </a:path>
              </a:pathLst>
            </a:custGeom>
            <a:solidFill>
              <a:schemeClr val="accent1"/>
            </a:solidFill>
            <a:ln w="12692" cap="flat">
              <a:noFill/>
              <a:prstDash val="solid"/>
              <a:miter/>
            </a:ln>
          </p:spPr>
          <p:txBody>
            <a:bodyPr rtlCol="0" anchor="ctr"/>
            <a:lstStyle/>
            <a:p>
              <a:endParaRPr lang="en-US" sz="1770"/>
            </a:p>
          </p:txBody>
        </p:sp>
        <p:sp>
          <p:nvSpPr>
            <p:cNvPr id="116" name="Freeform: Shape 115">
              <a:extLst>
                <a:ext uri="{FF2B5EF4-FFF2-40B4-BE49-F238E27FC236}">
                  <a16:creationId xmlns="" xmlns:a16="http://schemas.microsoft.com/office/drawing/2014/main" id="{0C4994C5-F55B-41A4-A6E4-BA15BB66AA0F}"/>
                </a:ext>
              </a:extLst>
            </p:cNvPr>
            <p:cNvSpPr/>
            <p:nvPr/>
          </p:nvSpPr>
          <p:spPr>
            <a:xfrm>
              <a:off x="6928992" y="5935345"/>
              <a:ext cx="78486" cy="77470"/>
            </a:xfrm>
            <a:custGeom>
              <a:avLst/>
              <a:gdLst>
                <a:gd name="connsiteX0" fmla="*/ 41275 w 78486"/>
                <a:gd name="connsiteY0" fmla="*/ 77470 h 77470"/>
                <a:gd name="connsiteX1" fmla="*/ 78486 w 78486"/>
                <a:gd name="connsiteY1" fmla="*/ 37211 h 77470"/>
                <a:gd name="connsiteX2" fmla="*/ 37211 w 78486"/>
                <a:gd name="connsiteY2" fmla="*/ 0 h 77470"/>
                <a:gd name="connsiteX3" fmla="*/ 0 w 78486"/>
                <a:gd name="connsiteY3" fmla="*/ 40005 h 77470"/>
                <a:gd name="connsiteX4" fmla="*/ 41275 w 78486"/>
                <a:gd name="connsiteY4" fmla="*/ 77470 h 7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6" h="77470">
                  <a:moveTo>
                    <a:pt x="41275" y="77470"/>
                  </a:moveTo>
                  <a:cubicBezTo>
                    <a:pt x="53975" y="64008"/>
                    <a:pt x="66675" y="50673"/>
                    <a:pt x="78486" y="37211"/>
                  </a:cubicBezTo>
                  <a:lnTo>
                    <a:pt x="37211" y="0"/>
                  </a:lnTo>
                  <a:lnTo>
                    <a:pt x="0" y="40005"/>
                  </a:lnTo>
                  <a:cubicBezTo>
                    <a:pt x="13716" y="52451"/>
                    <a:pt x="27432" y="64770"/>
                    <a:pt x="41275" y="77470"/>
                  </a:cubicBezTo>
                  <a:close/>
                </a:path>
              </a:pathLst>
            </a:custGeom>
            <a:solidFill>
              <a:schemeClr val="accent1"/>
            </a:solidFill>
            <a:ln w="12692" cap="flat">
              <a:noFill/>
              <a:prstDash val="solid"/>
              <a:miter/>
            </a:ln>
          </p:spPr>
          <p:txBody>
            <a:bodyPr rtlCol="0" anchor="ctr"/>
            <a:lstStyle/>
            <a:p>
              <a:endParaRPr lang="en-US" sz="1770"/>
            </a:p>
          </p:txBody>
        </p:sp>
        <p:sp>
          <p:nvSpPr>
            <p:cNvPr id="117" name="Freeform: Shape 116">
              <a:extLst>
                <a:ext uri="{FF2B5EF4-FFF2-40B4-BE49-F238E27FC236}">
                  <a16:creationId xmlns="" xmlns:a16="http://schemas.microsoft.com/office/drawing/2014/main" id="{880538E3-A29A-4DD8-A568-A8E741BB5A46}"/>
                </a:ext>
              </a:extLst>
            </p:cNvPr>
            <p:cNvSpPr/>
            <p:nvPr/>
          </p:nvSpPr>
          <p:spPr>
            <a:xfrm>
              <a:off x="8248015" y="4521834"/>
              <a:ext cx="73151" cy="71247"/>
            </a:xfrm>
            <a:custGeom>
              <a:avLst/>
              <a:gdLst>
                <a:gd name="connsiteX0" fmla="*/ 32385 w 73151"/>
                <a:gd name="connsiteY0" fmla="*/ 0 h 71247"/>
                <a:gd name="connsiteX1" fmla="*/ 0 w 73151"/>
                <a:gd name="connsiteY1" fmla="*/ 34798 h 71247"/>
                <a:gd name="connsiteX2" fmla="*/ 40513 w 73151"/>
                <a:gd name="connsiteY2" fmla="*/ 71247 h 71247"/>
                <a:gd name="connsiteX3" fmla="*/ 73152 w 73151"/>
                <a:gd name="connsiteY3" fmla="*/ 36322 h 71247"/>
              </a:gdLst>
              <a:ahLst/>
              <a:cxnLst>
                <a:cxn ang="0">
                  <a:pos x="connsiteX0" y="connsiteY0"/>
                </a:cxn>
                <a:cxn ang="0">
                  <a:pos x="connsiteX1" y="connsiteY1"/>
                </a:cxn>
                <a:cxn ang="0">
                  <a:pos x="connsiteX2" y="connsiteY2"/>
                </a:cxn>
                <a:cxn ang="0">
                  <a:pos x="connsiteX3" y="connsiteY3"/>
                </a:cxn>
              </a:cxnLst>
              <a:rect l="l" t="t" r="r" b="b"/>
              <a:pathLst>
                <a:path w="73151" h="71247">
                  <a:moveTo>
                    <a:pt x="32385" y="0"/>
                  </a:moveTo>
                  <a:lnTo>
                    <a:pt x="0" y="34798"/>
                  </a:lnTo>
                  <a:lnTo>
                    <a:pt x="40513" y="71247"/>
                  </a:lnTo>
                  <a:cubicBezTo>
                    <a:pt x="51689" y="59436"/>
                    <a:pt x="62484" y="47752"/>
                    <a:pt x="73152" y="36322"/>
                  </a:cubicBezTo>
                  <a:close/>
                </a:path>
              </a:pathLst>
            </a:custGeom>
            <a:solidFill>
              <a:schemeClr val="accent1"/>
            </a:solidFill>
            <a:ln w="12692" cap="flat">
              <a:noFill/>
              <a:prstDash val="solid"/>
              <a:miter/>
            </a:ln>
          </p:spPr>
          <p:txBody>
            <a:bodyPr rtlCol="0" anchor="ctr"/>
            <a:lstStyle/>
            <a:p>
              <a:endParaRPr lang="en-US" sz="1770"/>
            </a:p>
          </p:txBody>
        </p:sp>
        <p:sp>
          <p:nvSpPr>
            <p:cNvPr id="118" name="Freeform: Shape 117">
              <a:extLst>
                <a:ext uri="{FF2B5EF4-FFF2-40B4-BE49-F238E27FC236}">
                  <a16:creationId xmlns="" xmlns:a16="http://schemas.microsoft.com/office/drawing/2014/main" id="{AAE9FCF1-78F5-4301-B3DF-8A93B53BBCFC}"/>
                </a:ext>
              </a:extLst>
            </p:cNvPr>
            <p:cNvSpPr/>
            <p:nvPr/>
          </p:nvSpPr>
          <p:spPr>
            <a:xfrm>
              <a:off x="8315833" y="4446015"/>
              <a:ext cx="75819" cy="74295"/>
            </a:xfrm>
            <a:custGeom>
              <a:avLst/>
              <a:gdLst>
                <a:gd name="connsiteX0" fmla="*/ 35052 w 75819"/>
                <a:gd name="connsiteY0" fmla="*/ 0 h 74295"/>
                <a:gd name="connsiteX1" fmla="*/ 0 w 75819"/>
                <a:gd name="connsiteY1" fmla="*/ 38100 h 74295"/>
                <a:gd name="connsiteX2" fmla="*/ 40767 w 75819"/>
                <a:gd name="connsiteY2" fmla="*/ 74295 h 74295"/>
                <a:gd name="connsiteX3" fmla="*/ 75819 w 75819"/>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819" h="74295">
                  <a:moveTo>
                    <a:pt x="35052" y="0"/>
                  </a:moveTo>
                  <a:cubicBezTo>
                    <a:pt x="23749" y="12700"/>
                    <a:pt x="12065" y="24765"/>
                    <a:pt x="0" y="38100"/>
                  </a:cubicBezTo>
                  <a:lnTo>
                    <a:pt x="40767" y="74295"/>
                  </a:lnTo>
                  <a:lnTo>
                    <a:pt x="75819" y="36195"/>
                  </a:lnTo>
                  <a:close/>
                </a:path>
              </a:pathLst>
            </a:custGeom>
            <a:solidFill>
              <a:schemeClr val="accent1"/>
            </a:solidFill>
            <a:ln w="12692" cap="flat">
              <a:noFill/>
              <a:prstDash val="solid"/>
              <a:miter/>
            </a:ln>
          </p:spPr>
          <p:txBody>
            <a:bodyPr rtlCol="0" anchor="ctr"/>
            <a:lstStyle/>
            <a:p>
              <a:endParaRPr lang="en-US" sz="1770"/>
            </a:p>
          </p:txBody>
        </p:sp>
        <p:sp>
          <p:nvSpPr>
            <p:cNvPr id="119" name="Freeform: Shape 118">
              <a:extLst>
                <a:ext uri="{FF2B5EF4-FFF2-40B4-BE49-F238E27FC236}">
                  <a16:creationId xmlns="" xmlns:a16="http://schemas.microsoft.com/office/drawing/2014/main" id="{ECA14FA7-A7DC-4FB2-834D-F218779AFFE3}"/>
                </a:ext>
              </a:extLst>
            </p:cNvPr>
            <p:cNvSpPr/>
            <p:nvPr/>
          </p:nvSpPr>
          <p:spPr>
            <a:xfrm>
              <a:off x="8386064" y="3965360"/>
              <a:ext cx="1663445" cy="736179"/>
            </a:xfrm>
            <a:custGeom>
              <a:avLst/>
              <a:gdLst>
                <a:gd name="connsiteX0" fmla="*/ 262636 w 1663445"/>
                <a:gd name="connsiteY0" fmla="*/ 240752 h 736179"/>
                <a:gd name="connsiteX1" fmla="*/ 1051433 w 1663445"/>
                <a:gd name="connsiteY1" fmla="*/ 197572 h 736179"/>
                <a:gd name="connsiteX2" fmla="*/ 1309624 w 1663445"/>
                <a:gd name="connsiteY2" fmla="*/ 424902 h 736179"/>
                <a:gd name="connsiteX3" fmla="*/ 1663446 w 1663445"/>
                <a:gd name="connsiteY3" fmla="*/ 736179 h 736179"/>
                <a:gd name="connsiteX4" fmla="*/ 1663446 w 1663445"/>
                <a:gd name="connsiteY4" fmla="*/ 659979 h 736179"/>
                <a:gd name="connsiteX5" fmla="*/ 1075436 w 1663445"/>
                <a:gd name="connsiteY5" fmla="*/ 148169 h 736179"/>
                <a:gd name="connsiteX6" fmla="*/ 244348 w 1663445"/>
                <a:gd name="connsiteY6" fmla="*/ 182586 h 736179"/>
                <a:gd name="connsiteX7" fmla="*/ 0 w 1663445"/>
                <a:gd name="connsiteY7" fmla="*/ 442682 h 736179"/>
                <a:gd name="connsiteX8" fmla="*/ 40640 w 1663445"/>
                <a:gd name="connsiteY8" fmla="*/ 478623 h 736179"/>
                <a:gd name="connsiteX9" fmla="*/ 262636 w 1663445"/>
                <a:gd name="connsiteY9" fmla="*/ 240752 h 73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445" h="736179">
                  <a:moveTo>
                    <a:pt x="262636" y="240752"/>
                  </a:moveTo>
                  <a:cubicBezTo>
                    <a:pt x="486791" y="9866"/>
                    <a:pt x="802132" y="-7406"/>
                    <a:pt x="1051433" y="197572"/>
                  </a:cubicBezTo>
                  <a:cubicBezTo>
                    <a:pt x="1140333" y="270470"/>
                    <a:pt x="1223645" y="349083"/>
                    <a:pt x="1309624" y="424902"/>
                  </a:cubicBezTo>
                  <a:lnTo>
                    <a:pt x="1663446" y="736179"/>
                  </a:lnTo>
                  <a:lnTo>
                    <a:pt x="1663446" y="659979"/>
                  </a:lnTo>
                  <a:cubicBezTo>
                    <a:pt x="1469136" y="488529"/>
                    <a:pt x="1275461" y="314539"/>
                    <a:pt x="1075436" y="148169"/>
                  </a:cubicBezTo>
                  <a:cubicBezTo>
                    <a:pt x="822960" y="-62524"/>
                    <a:pt x="479425" y="-46268"/>
                    <a:pt x="244348" y="182586"/>
                  </a:cubicBezTo>
                  <a:cubicBezTo>
                    <a:pt x="231648" y="194651"/>
                    <a:pt x="142748" y="289266"/>
                    <a:pt x="0" y="442682"/>
                  </a:cubicBezTo>
                  <a:lnTo>
                    <a:pt x="40640" y="478623"/>
                  </a:lnTo>
                  <a:cubicBezTo>
                    <a:pt x="171958" y="337907"/>
                    <a:pt x="252349" y="251674"/>
                    <a:pt x="262636" y="240752"/>
                  </a:cubicBezTo>
                  <a:close/>
                </a:path>
              </a:pathLst>
            </a:custGeom>
            <a:solidFill>
              <a:schemeClr val="accent1"/>
            </a:solidFill>
            <a:ln w="12692" cap="flat">
              <a:noFill/>
              <a:prstDash val="solid"/>
              <a:miter/>
            </a:ln>
          </p:spPr>
          <p:txBody>
            <a:bodyPr rtlCol="0" anchor="ctr"/>
            <a:lstStyle/>
            <a:p>
              <a:endParaRPr lang="en-US" sz="1770"/>
            </a:p>
          </p:txBody>
        </p:sp>
        <p:sp>
          <p:nvSpPr>
            <p:cNvPr id="120" name="Freeform: Shape 119">
              <a:extLst>
                <a:ext uri="{FF2B5EF4-FFF2-40B4-BE49-F238E27FC236}">
                  <a16:creationId xmlns="" xmlns:a16="http://schemas.microsoft.com/office/drawing/2014/main" id="{8E1D8410-915A-45CF-A0EC-3BED70E29C1E}"/>
                </a:ext>
              </a:extLst>
            </p:cNvPr>
            <p:cNvSpPr/>
            <p:nvPr/>
          </p:nvSpPr>
          <p:spPr>
            <a:xfrm>
              <a:off x="8099171" y="4677409"/>
              <a:ext cx="76961" cy="75692"/>
            </a:xfrm>
            <a:custGeom>
              <a:avLst/>
              <a:gdLst>
                <a:gd name="connsiteX0" fmla="*/ 36195 w 76961"/>
                <a:gd name="connsiteY0" fmla="*/ 0 h 75692"/>
                <a:gd name="connsiteX1" fmla="*/ 0 w 76961"/>
                <a:gd name="connsiteY1" fmla="*/ 38989 h 75692"/>
                <a:gd name="connsiteX2" fmla="*/ 40640 w 76961"/>
                <a:gd name="connsiteY2" fmla="*/ 75692 h 75692"/>
                <a:gd name="connsiteX3" fmla="*/ 76962 w 76961"/>
                <a:gd name="connsiteY3" fmla="*/ 36576 h 75692"/>
              </a:gdLst>
              <a:ahLst/>
              <a:cxnLst>
                <a:cxn ang="0">
                  <a:pos x="connsiteX0" y="connsiteY0"/>
                </a:cxn>
                <a:cxn ang="0">
                  <a:pos x="connsiteX1" y="connsiteY1"/>
                </a:cxn>
                <a:cxn ang="0">
                  <a:pos x="connsiteX2" y="connsiteY2"/>
                </a:cxn>
                <a:cxn ang="0">
                  <a:pos x="connsiteX3" y="connsiteY3"/>
                </a:cxn>
              </a:cxnLst>
              <a:rect l="l" t="t" r="r" b="b"/>
              <a:pathLst>
                <a:path w="76961" h="75692">
                  <a:moveTo>
                    <a:pt x="36195" y="0"/>
                  </a:moveTo>
                  <a:lnTo>
                    <a:pt x="0" y="38989"/>
                  </a:lnTo>
                  <a:lnTo>
                    <a:pt x="40640" y="75692"/>
                  </a:lnTo>
                  <a:lnTo>
                    <a:pt x="76962" y="36576"/>
                  </a:lnTo>
                  <a:close/>
                </a:path>
              </a:pathLst>
            </a:custGeom>
            <a:solidFill>
              <a:srgbClr val="2D3245"/>
            </a:solidFill>
            <a:ln w="12692" cap="flat">
              <a:noFill/>
              <a:prstDash val="solid"/>
              <a:miter/>
            </a:ln>
          </p:spPr>
          <p:txBody>
            <a:bodyPr rtlCol="0" anchor="ctr"/>
            <a:lstStyle/>
            <a:p>
              <a:endParaRPr lang="en-US" sz="1770"/>
            </a:p>
          </p:txBody>
        </p:sp>
        <p:sp>
          <p:nvSpPr>
            <p:cNvPr id="121" name="Freeform: Shape 120">
              <a:extLst>
                <a:ext uri="{FF2B5EF4-FFF2-40B4-BE49-F238E27FC236}">
                  <a16:creationId xmlns="" xmlns:a16="http://schemas.microsoft.com/office/drawing/2014/main" id="{0D992338-080D-4A04-A1E5-947A80CEC593}"/>
                </a:ext>
              </a:extLst>
            </p:cNvPr>
            <p:cNvSpPr/>
            <p:nvPr/>
          </p:nvSpPr>
          <p:spPr>
            <a:xfrm>
              <a:off x="7004557" y="4755641"/>
              <a:ext cx="1098169" cy="1175258"/>
            </a:xfrm>
            <a:custGeom>
              <a:avLst/>
              <a:gdLst>
                <a:gd name="connsiteX0" fmla="*/ 41275 w 1098169"/>
                <a:gd name="connsiteY0" fmla="*/ 1175258 h 1175258"/>
                <a:gd name="connsiteX1" fmla="*/ 1098169 w 1098169"/>
                <a:gd name="connsiteY1" fmla="*/ 36830 h 1175258"/>
                <a:gd name="connsiteX2" fmla="*/ 1057529 w 1098169"/>
                <a:gd name="connsiteY2" fmla="*/ 0 h 1175258"/>
                <a:gd name="connsiteX3" fmla="*/ 0 w 1098169"/>
                <a:gd name="connsiteY3" fmla="*/ 1138428 h 1175258"/>
              </a:gdLst>
              <a:ahLst/>
              <a:cxnLst>
                <a:cxn ang="0">
                  <a:pos x="connsiteX0" y="connsiteY0"/>
                </a:cxn>
                <a:cxn ang="0">
                  <a:pos x="connsiteX1" y="connsiteY1"/>
                </a:cxn>
                <a:cxn ang="0">
                  <a:pos x="connsiteX2" y="connsiteY2"/>
                </a:cxn>
                <a:cxn ang="0">
                  <a:pos x="connsiteX3" y="connsiteY3"/>
                </a:cxn>
              </a:cxnLst>
              <a:rect l="l" t="t" r="r" b="b"/>
              <a:pathLst>
                <a:path w="1098169" h="1175258">
                  <a:moveTo>
                    <a:pt x="41275" y="1175258"/>
                  </a:moveTo>
                  <a:cubicBezTo>
                    <a:pt x="436626" y="749300"/>
                    <a:pt x="810768" y="346202"/>
                    <a:pt x="1098169" y="36830"/>
                  </a:cubicBezTo>
                  <a:lnTo>
                    <a:pt x="1057529" y="0"/>
                  </a:lnTo>
                  <a:cubicBezTo>
                    <a:pt x="767842" y="311658"/>
                    <a:pt x="393954" y="714248"/>
                    <a:pt x="0" y="1138428"/>
                  </a:cubicBezTo>
                  <a:close/>
                </a:path>
              </a:pathLst>
            </a:custGeom>
            <a:solidFill>
              <a:schemeClr val="accent1"/>
            </a:solidFill>
            <a:ln w="12692" cap="flat">
              <a:noFill/>
              <a:prstDash val="solid"/>
              <a:miter/>
            </a:ln>
          </p:spPr>
          <p:txBody>
            <a:bodyPr rtlCol="0" anchor="ctr"/>
            <a:lstStyle/>
            <a:p>
              <a:endParaRPr lang="en-US" sz="1770"/>
            </a:p>
          </p:txBody>
        </p:sp>
        <p:sp>
          <p:nvSpPr>
            <p:cNvPr id="122" name="Freeform: Shape 121">
              <a:extLst>
                <a:ext uri="{FF2B5EF4-FFF2-40B4-BE49-F238E27FC236}">
                  <a16:creationId xmlns="" xmlns:a16="http://schemas.microsoft.com/office/drawing/2014/main" id="{EBA1EE91-A22D-4848-8C9E-E4EB11748919}"/>
                </a:ext>
              </a:extLst>
            </p:cNvPr>
            <p:cNvSpPr/>
            <p:nvPr/>
          </p:nvSpPr>
          <p:spPr>
            <a:xfrm>
              <a:off x="5261101" y="6253860"/>
              <a:ext cx="1450340" cy="1518539"/>
            </a:xfrm>
            <a:custGeom>
              <a:avLst/>
              <a:gdLst>
                <a:gd name="connsiteX0" fmla="*/ 1409446 w 1450340"/>
                <a:gd name="connsiteY0" fmla="*/ 0 h 1518539"/>
                <a:gd name="connsiteX1" fmla="*/ 0 w 1450340"/>
                <a:gd name="connsiteY1" fmla="*/ 1518539 h 1518539"/>
                <a:gd name="connsiteX2" fmla="*/ 76200 w 1450340"/>
                <a:gd name="connsiteY2" fmla="*/ 1518539 h 1518539"/>
                <a:gd name="connsiteX3" fmla="*/ 1450340 w 1450340"/>
                <a:gd name="connsiteY3" fmla="*/ 37846 h 1518539"/>
              </a:gdLst>
              <a:ahLst/>
              <a:cxnLst>
                <a:cxn ang="0">
                  <a:pos x="connsiteX0" y="connsiteY0"/>
                </a:cxn>
                <a:cxn ang="0">
                  <a:pos x="connsiteX1" y="connsiteY1"/>
                </a:cxn>
                <a:cxn ang="0">
                  <a:pos x="connsiteX2" y="connsiteY2"/>
                </a:cxn>
                <a:cxn ang="0">
                  <a:pos x="connsiteX3" y="connsiteY3"/>
                </a:cxn>
              </a:cxnLst>
              <a:rect l="l" t="t" r="r" b="b"/>
              <a:pathLst>
                <a:path w="1450340" h="1518539">
                  <a:moveTo>
                    <a:pt x="1409446" y="0"/>
                  </a:moveTo>
                  <a:cubicBezTo>
                    <a:pt x="898398" y="549910"/>
                    <a:pt x="384810" y="1104011"/>
                    <a:pt x="0" y="1518539"/>
                  </a:cubicBezTo>
                  <a:lnTo>
                    <a:pt x="76200" y="1518539"/>
                  </a:lnTo>
                  <a:lnTo>
                    <a:pt x="1450340" y="37846"/>
                  </a:lnTo>
                  <a:close/>
                </a:path>
              </a:pathLst>
            </a:custGeom>
            <a:solidFill>
              <a:schemeClr val="accent1"/>
            </a:solidFill>
            <a:ln w="12692" cap="flat">
              <a:noFill/>
              <a:prstDash val="solid"/>
              <a:miter/>
            </a:ln>
          </p:spPr>
          <p:txBody>
            <a:bodyPr rtlCol="0" anchor="ctr"/>
            <a:lstStyle/>
            <a:p>
              <a:endParaRPr lang="en-US" sz="1770"/>
            </a:p>
          </p:txBody>
        </p:sp>
        <p:sp>
          <p:nvSpPr>
            <p:cNvPr id="123" name="Freeform: Shape 122">
              <a:extLst>
                <a:ext uri="{FF2B5EF4-FFF2-40B4-BE49-F238E27FC236}">
                  <a16:creationId xmlns="" xmlns:a16="http://schemas.microsoft.com/office/drawing/2014/main" id="{0C3B259E-F7C3-4E81-A134-BA7A4720B183}"/>
                </a:ext>
              </a:extLst>
            </p:cNvPr>
            <p:cNvSpPr/>
            <p:nvPr/>
          </p:nvSpPr>
          <p:spPr>
            <a:xfrm>
              <a:off x="6936867" y="6088888"/>
              <a:ext cx="80517" cy="79628"/>
            </a:xfrm>
            <a:custGeom>
              <a:avLst/>
              <a:gdLst>
                <a:gd name="connsiteX0" fmla="*/ 43434 w 80517"/>
                <a:gd name="connsiteY0" fmla="*/ 79629 h 79628"/>
                <a:gd name="connsiteX1" fmla="*/ 80518 w 80517"/>
                <a:gd name="connsiteY1" fmla="*/ 39497 h 79628"/>
                <a:gd name="connsiteX2" fmla="*/ 37211 w 80517"/>
                <a:gd name="connsiteY2" fmla="*/ 0 h 79628"/>
                <a:gd name="connsiteX3" fmla="*/ 0 w 80517"/>
                <a:gd name="connsiteY3" fmla="*/ 40132 h 79628"/>
              </a:gdLst>
              <a:ahLst/>
              <a:cxnLst>
                <a:cxn ang="0">
                  <a:pos x="connsiteX0" y="connsiteY0"/>
                </a:cxn>
                <a:cxn ang="0">
                  <a:pos x="connsiteX1" y="connsiteY1"/>
                </a:cxn>
                <a:cxn ang="0">
                  <a:pos x="connsiteX2" y="connsiteY2"/>
                </a:cxn>
                <a:cxn ang="0">
                  <a:pos x="connsiteX3" y="connsiteY3"/>
                </a:cxn>
              </a:cxnLst>
              <a:rect l="l" t="t" r="r" b="b"/>
              <a:pathLst>
                <a:path w="80517" h="79628">
                  <a:moveTo>
                    <a:pt x="43434" y="79629"/>
                  </a:moveTo>
                  <a:cubicBezTo>
                    <a:pt x="56134" y="66167"/>
                    <a:pt x="68834" y="52832"/>
                    <a:pt x="80518" y="39497"/>
                  </a:cubicBezTo>
                  <a:lnTo>
                    <a:pt x="37211" y="0"/>
                  </a:lnTo>
                  <a:lnTo>
                    <a:pt x="0" y="40132"/>
                  </a:lnTo>
                  <a:close/>
                </a:path>
              </a:pathLst>
            </a:custGeom>
            <a:solidFill>
              <a:schemeClr val="accent1"/>
            </a:solidFill>
            <a:ln w="12692" cap="flat">
              <a:noFill/>
              <a:prstDash val="solid"/>
              <a:miter/>
            </a:ln>
          </p:spPr>
          <p:txBody>
            <a:bodyPr rtlCol="0" anchor="ctr"/>
            <a:lstStyle/>
            <a:p>
              <a:endParaRPr lang="en-US" sz="1770"/>
            </a:p>
          </p:txBody>
        </p:sp>
        <p:sp>
          <p:nvSpPr>
            <p:cNvPr id="124" name="Freeform: Shape 123">
              <a:extLst>
                <a:ext uri="{FF2B5EF4-FFF2-40B4-BE49-F238E27FC236}">
                  <a16:creationId xmlns="" xmlns:a16="http://schemas.microsoft.com/office/drawing/2014/main" id="{288EE07B-176D-4213-938A-04860B8739C4}"/>
                </a:ext>
              </a:extLst>
            </p:cNvPr>
            <p:cNvSpPr/>
            <p:nvPr/>
          </p:nvSpPr>
          <p:spPr>
            <a:xfrm>
              <a:off x="8251571" y="4664964"/>
              <a:ext cx="85597" cy="84454"/>
            </a:xfrm>
            <a:custGeom>
              <a:avLst/>
              <a:gdLst>
                <a:gd name="connsiteX0" fmla="*/ 0 w 85597"/>
                <a:gd name="connsiteY0" fmla="*/ 45466 h 84454"/>
                <a:gd name="connsiteX1" fmla="*/ 43434 w 85597"/>
                <a:gd name="connsiteY1" fmla="*/ 84455 h 84454"/>
                <a:gd name="connsiteX2" fmla="*/ 85598 w 85597"/>
                <a:gd name="connsiteY2" fmla="*/ 38989 h 84454"/>
                <a:gd name="connsiteX3" fmla="*/ 42164 w 85597"/>
                <a:gd name="connsiteY3" fmla="*/ 0 h 84454"/>
              </a:gdLst>
              <a:ahLst/>
              <a:cxnLst>
                <a:cxn ang="0">
                  <a:pos x="connsiteX0" y="connsiteY0"/>
                </a:cxn>
                <a:cxn ang="0">
                  <a:pos x="connsiteX1" y="connsiteY1"/>
                </a:cxn>
                <a:cxn ang="0">
                  <a:pos x="connsiteX2" y="connsiteY2"/>
                </a:cxn>
                <a:cxn ang="0">
                  <a:pos x="connsiteX3" y="connsiteY3"/>
                </a:cxn>
              </a:cxnLst>
              <a:rect l="l" t="t" r="r" b="b"/>
              <a:pathLst>
                <a:path w="85597" h="84454">
                  <a:moveTo>
                    <a:pt x="0" y="45466"/>
                  </a:moveTo>
                  <a:lnTo>
                    <a:pt x="43434" y="84455"/>
                  </a:lnTo>
                  <a:cubicBezTo>
                    <a:pt x="57658" y="68961"/>
                    <a:pt x="71755" y="53721"/>
                    <a:pt x="85598" y="38989"/>
                  </a:cubicBezTo>
                  <a:lnTo>
                    <a:pt x="42164" y="0"/>
                  </a:lnTo>
                  <a:close/>
                </a:path>
              </a:pathLst>
            </a:custGeom>
            <a:solidFill>
              <a:srgbClr val="2D3245"/>
            </a:solidFill>
            <a:ln w="12692" cap="flat">
              <a:noFill/>
              <a:prstDash val="solid"/>
              <a:miter/>
            </a:ln>
          </p:spPr>
          <p:txBody>
            <a:bodyPr rtlCol="0" anchor="ctr"/>
            <a:lstStyle/>
            <a:p>
              <a:endParaRPr lang="en-US" sz="1770"/>
            </a:p>
          </p:txBody>
        </p:sp>
        <p:sp>
          <p:nvSpPr>
            <p:cNvPr id="125" name="Freeform: Shape 124">
              <a:extLst>
                <a:ext uri="{FF2B5EF4-FFF2-40B4-BE49-F238E27FC236}">
                  <a16:creationId xmlns="" xmlns:a16="http://schemas.microsoft.com/office/drawing/2014/main" id="{960E3F39-4EB8-4359-8976-5E36930CC605}"/>
                </a:ext>
              </a:extLst>
            </p:cNvPr>
            <p:cNvSpPr/>
            <p:nvPr/>
          </p:nvSpPr>
          <p:spPr>
            <a:xfrm>
              <a:off x="8178800" y="4749800"/>
              <a:ext cx="79755" cy="77851"/>
            </a:xfrm>
            <a:custGeom>
              <a:avLst/>
              <a:gdLst>
                <a:gd name="connsiteX0" fmla="*/ 0 w 79755"/>
                <a:gd name="connsiteY0" fmla="*/ 38735 h 77851"/>
                <a:gd name="connsiteX1" fmla="*/ 43307 w 79755"/>
                <a:gd name="connsiteY1" fmla="*/ 77851 h 77851"/>
                <a:gd name="connsiteX2" fmla="*/ 79756 w 79755"/>
                <a:gd name="connsiteY2" fmla="*/ 38481 h 77851"/>
                <a:gd name="connsiteX3" fmla="*/ 36703 w 79755"/>
                <a:gd name="connsiteY3" fmla="*/ 0 h 77851"/>
              </a:gdLst>
              <a:ahLst/>
              <a:cxnLst>
                <a:cxn ang="0">
                  <a:pos x="connsiteX0" y="connsiteY0"/>
                </a:cxn>
                <a:cxn ang="0">
                  <a:pos x="connsiteX1" y="connsiteY1"/>
                </a:cxn>
                <a:cxn ang="0">
                  <a:pos x="connsiteX2" y="connsiteY2"/>
                </a:cxn>
                <a:cxn ang="0">
                  <a:pos x="connsiteX3" y="connsiteY3"/>
                </a:cxn>
              </a:cxnLst>
              <a:rect l="l" t="t" r="r" b="b"/>
              <a:pathLst>
                <a:path w="79755" h="77851">
                  <a:moveTo>
                    <a:pt x="0" y="38735"/>
                  </a:moveTo>
                  <a:lnTo>
                    <a:pt x="43307" y="77851"/>
                  </a:lnTo>
                  <a:lnTo>
                    <a:pt x="79756" y="38481"/>
                  </a:lnTo>
                  <a:lnTo>
                    <a:pt x="36703" y="0"/>
                  </a:lnTo>
                  <a:close/>
                </a:path>
              </a:pathLst>
            </a:custGeom>
            <a:solidFill>
              <a:srgbClr val="2D3245"/>
            </a:solidFill>
            <a:ln w="12692" cap="flat">
              <a:noFill/>
              <a:prstDash val="solid"/>
              <a:miter/>
            </a:ln>
          </p:spPr>
          <p:txBody>
            <a:bodyPr rtlCol="0" anchor="ctr"/>
            <a:lstStyle/>
            <a:p>
              <a:endParaRPr lang="en-US" sz="1770"/>
            </a:p>
          </p:txBody>
        </p:sp>
        <p:sp>
          <p:nvSpPr>
            <p:cNvPr id="126" name="Freeform: Shape 125">
              <a:extLst>
                <a:ext uri="{FF2B5EF4-FFF2-40B4-BE49-F238E27FC236}">
                  <a16:creationId xmlns="" xmlns:a16="http://schemas.microsoft.com/office/drawing/2014/main" id="{5B16740E-FE11-4A10-BCC5-14B475EA67D2}"/>
                </a:ext>
              </a:extLst>
            </p:cNvPr>
            <p:cNvSpPr/>
            <p:nvPr/>
          </p:nvSpPr>
          <p:spPr>
            <a:xfrm>
              <a:off x="6860285" y="6169152"/>
              <a:ext cx="82931" cy="82295"/>
            </a:xfrm>
            <a:custGeom>
              <a:avLst/>
              <a:gdLst>
                <a:gd name="connsiteX0" fmla="*/ 43180 w 82931"/>
                <a:gd name="connsiteY0" fmla="*/ 82296 h 82295"/>
                <a:gd name="connsiteX1" fmla="*/ 82931 w 82931"/>
                <a:gd name="connsiteY1" fmla="*/ 39370 h 82295"/>
                <a:gd name="connsiteX2" fmla="*/ 39497 w 82931"/>
                <a:gd name="connsiteY2" fmla="*/ 0 h 82295"/>
                <a:gd name="connsiteX3" fmla="*/ 0 w 82931"/>
                <a:gd name="connsiteY3" fmla="*/ 42545 h 82295"/>
              </a:gdLst>
              <a:ahLst/>
              <a:cxnLst>
                <a:cxn ang="0">
                  <a:pos x="connsiteX0" y="connsiteY0"/>
                </a:cxn>
                <a:cxn ang="0">
                  <a:pos x="connsiteX1" y="connsiteY1"/>
                </a:cxn>
                <a:cxn ang="0">
                  <a:pos x="connsiteX2" y="connsiteY2"/>
                </a:cxn>
                <a:cxn ang="0">
                  <a:pos x="connsiteX3" y="connsiteY3"/>
                </a:cxn>
              </a:cxnLst>
              <a:rect l="l" t="t" r="r" b="b"/>
              <a:pathLst>
                <a:path w="82931" h="82295">
                  <a:moveTo>
                    <a:pt x="43180" y="82296"/>
                  </a:moveTo>
                  <a:lnTo>
                    <a:pt x="82931" y="39370"/>
                  </a:lnTo>
                  <a:lnTo>
                    <a:pt x="39497" y="0"/>
                  </a:lnTo>
                  <a:lnTo>
                    <a:pt x="0" y="42545"/>
                  </a:lnTo>
                  <a:close/>
                </a:path>
              </a:pathLst>
            </a:custGeom>
            <a:solidFill>
              <a:schemeClr val="accent1"/>
            </a:solidFill>
            <a:ln w="12692" cap="flat">
              <a:noFill/>
              <a:prstDash val="solid"/>
              <a:miter/>
            </a:ln>
          </p:spPr>
          <p:txBody>
            <a:bodyPr rtlCol="0" anchor="ctr"/>
            <a:lstStyle/>
            <a:p>
              <a:endParaRPr lang="en-US" sz="1770"/>
            </a:p>
          </p:txBody>
        </p:sp>
        <p:sp>
          <p:nvSpPr>
            <p:cNvPr id="127" name="Freeform: Shape 126">
              <a:extLst>
                <a:ext uri="{FF2B5EF4-FFF2-40B4-BE49-F238E27FC236}">
                  <a16:creationId xmlns="" xmlns:a16="http://schemas.microsoft.com/office/drawing/2014/main" id="{5E783A52-1E65-4852-86F5-69A01042ED0C}"/>
                </a:ext>
              </a:extLst>
            </p:cNvPr>
            <p:cNvSpPr/>
            <p:nvPr/>
          </p:nvSpPr>
          <p:spPr>
            <a:xfrm>
              <a:off x="7010400" y="6009132"/>
              <a:ext cx="81026" cy="79628"/>
            </a:xfrm>
            <a:custGeom>
              <a:avLst/>
              <a:gdLst>
                <a:gd name="connsiteX0" fmla="*/ 43688 w 81026"/>
                <a:gd name="connsiteY0" fmla="*/ 79629 h 79628"/>
                <a:gd name="connsiteX1" fmla="*/ 81026 w 81026"/>
                <a:gd name="connsiteY1" fmla="*/ 39243 h 79628"/>
                <a:gd name="connsiteX2" fmla="*/ 38100 w 81026"/>
                <a:gd name="connsiteY2" fmla="*/ 0 h 79628"/>
                <a:gd name="connsiteX3" fmla="*/ 0 w 81026"/>
                <a:gd name="connsiteY3" fmla="*/ 40259 h 79628"/>
              </a:gdLst>
              <a:ahLst/>
              <a:cxnLst>
                <a:cxn ang="0">
                  <a:pos x="connsiteX0" y="connsiteY0"/>
                </a:cxn>
                <a:cxn ang="0">
                  <a:pos x="connsiteX1" y="connsiteY1"/>
                </a:cxn>
                <a:cxn ang="0">
                  <a:pos x="connsiteX2" y="connsiteY2"/>
                </a:cxn>
                <a:cxn ang="0">
                  <a:pos x="connsiteX3" y="connsiteY3"/>
                </a:cxn>
              </a:cxnLst>
              <a:rect l="l" t="t" r="r" b="b"/>
              <a:pathLst>
                <a:path w="81026" h="79628">
                  <a:moveTo>
                    <a:pt x="43688" y="79629"/>
                  </a:moveTo>
                  <a:lnTo>
                    <a:pt x="81026" y="39243"/>
                  </a:lnTo>
                  <a:lnTo>
                    <a:pt x="38100" y="0"/>
                  </a:lnTo>
                  <a:lnTo>
                    <a:pt x="0" y="40259"/>
                  </a:lnTo>
                  <a:close/>
                </a:path>
              </a:pathLst>
            </a:custGeom>
            <a:solidFill>
              <a:schemeClr val="accent1"/>
            </a:solidFill>
            <a:ln w="12692" cap="flat">
              <a:noFill/>
              <a:prstDash val="solid"/>
              <a:miter/>
            </a:ln>
          </p:spPr>
          <p:txBody>
            <a:bodyPr rtlCol="0" anchor="ctr"/>
            <a:lstStyle/>
            <a:p>
              <a:endParaRPr lang="en-US" sz="1770"/>
            </a:p>
          </p:txBody>
        </p:sp>
        <p:sp>
          <p:nvSpPr>
            <p:cNvPr id="128" name="Freeform: Shape 127">
              <a:extLst>
                <a:ext uri="{FF2B5EF4-FFF2-40B4-BE49-F238E27FC236}">
                  <a16:creationId xmlns="" xmlns:a16="http://schemas.microsoft.com/office/drawing/2014/main" id="{A4084724-7620-4707-993E-E156CF759D64}"/>
                </a:ext>
              </a:extLst>
            </p:cNvPr>
            <p:cNvSpPr/>
            <p:nvPr/>
          </p:nvSpPr>
          <p:spPr>
            <a:xfrm>
              <a:off x="8327644" y="4593209"/>
              <a:ext cx="76072" cy="74167"/>
            </a:xfrm>
            <a:custGeom>
              <a:avLst/>
              <a:gdLst>
                <a:gd name="connsiteX0" fmla="*/ 0 w 76072"/>
                <a:gd name="connsiteY0" fmla="*/ 35179 h 74167"/>
                <a:gd name="connsiteX1" fmla="*/ 43307 w 76072"/>
                <a:gd name="connsiteY1" fmla="*/ 74168 h 74167"/>
                <a:gd name="connsiteX2" fmla="*/ 76073 w 76072"/>
                <a:gd name="connsiteY2" fmla="*/ 38862 h 74167"/>
                <a:gd name="connsiteX3" fmla="*/ 32639 w 76072"/>
                <a:gd name="connsiteY3" fmla="*/ 0 h 74167"/>
              </a:gdLst>
              <a:ahLst/>
              <a:cxnLst>
                <a:cxn ang="0">
                  <a:pos x="connsiteX0" y="connsiteY0"/>
                </a:cxn>
                <a:cxn ang="0">
                  <a:pos x="connsiteX1" y="connsiteY1"/>
                </a:cxn>
                <a:cxn ang="0">
                  <a:pos x="connsiteX2" y="connsiteY2"/>
                </a:cxn>
                <a:cxn ang="0">
                  <a:pos x="connsiteX3" y="connsiteY3"/>
                </a:cxn>
              </a:cxnLst>
              <a:rect l="l" t="t" r="r" b="b"/>
              <a:pathLst>
                <a:path w="76072" h="74167">
                  <a:moveTo>
                    <a:pt x="0" y="35179"/>
                  </a:moveTo>
                  <a:lnTo>
                    <a:pt x="43307" y="74168"/>
                  </a:lnTo>
                  <a:lnTo>
                    <a:pt x="76073" y="38862"/>
                  </a:lnTo>
                  <a:lnTo>
                    <a:pt x="32639" y="0"/>
                  </a:lnTo>
                  <a:close/>
                </a:path>
              </a:pathLst>
            </a:custGeom>
            <a:solidFill>
              <a:srgbClr val="2D3245"/>
            </a:solidFill>
            <a:ln w="12692" cap="flat">
              <a:noFill/>
              <a:prstDash val="solid"/>
              <a:miter/>
            </a:ln>
          </p:spPr>
          <p:txBody>
            <a:bodyPr rtlCol="0" anchor="ctr"/>
            <a:lstStyle/>
            <a:p>
              <a:endParaRPr lang="en-US" sz="1770"/>
            </a:p>
          </p:txBody>
        </p:sp>
        <p:sp>
          <p:nvSpPr>
            <p:cNvPr id="129" name="Freeform: Shape 128">
              <a:extLst>
                <a:ext uri="{FF2B5EF4-FFF2-40B4-BE49-F238E27FC236}">
                  <a16:creationId xmlns="" xmlns:a16="http://schemas.microsoft.com/office/drawing/2014/main" id="{3ED46FA1-237A-4484-95A2-DEE5BAC4D661}"/>
                </a:ext>
              </a:extLst>
            </p:cNvPr>
            <p:cNvSpPr/>
            <p:nvPr/>
          </p:nvSpPr>
          <p:spPr>
            <a:xfrm>
              <a:off x="7086600" y="4828540"/>
              <a:ext cx="1099058" cy="1178686"/>
            </a:xfrm>
            <a:custGeom>
              <a:avLst/>
              <a:gdLst>
                <a:gd name="connsiteX0" fmla="*/ 0 w 1099058"/>
                <a:gd name="connsiteY0" fmla="*/ 1139317 h 1178686"/>
                <a:gd name="connsiteX1" fmla="*/ 43434 w 1099058"/>
                <a:gd name="connsiteY1" fmla="*/ 1178687 h 1178686"/>
                <a:gd name="connsiteX2" fmla="*/ 1099058 w 1099058"/>
                <a:gd name="connsiteY2" fmla="*/ 39116 h 1178686"/>
                <a:gd name="connsiteX3" fmla="*/ 1055751 w 1099058"/>
                <a:gd name="connsiteY3" fmla="*/ 0 h 1178686"/>
                <a:gd name="connsiteX4" fmla="*/ 0 w 1099058"/>
                <a:gd name="connsiteY4" fmla="*/ 1139317 h 117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058" h="1178686">
                  <a:moveTo>
                    <a:pt x="0" y="1139317"/>
                  </a:moveTo>
                  <a:lnTo>
                    <a:pt x="43434" y="1178687"/>
                  </a:lnTo>
                  <a:cubicBezTo>
                    <a:pt x="436118" y="754507"/>
                    <a:pt x="808863" y="352171"/>
                    <a:pt x="1099058" y="39116"/>
                  </a:cubicBezTo>
                  <a:lnTo>
                    <a:pt x="1055751" y="0"/>
                  </a:lnTo>
                  <a:cubicBezTo>
                    <a:pt x="767842" y="310134"/>
                    <a:pt x="394335" y="713232"/>
                    <a:pt x="0" y="1139317"/>
                  </a:cubicBezTo>
                  <a:close/>
                </a:path>
              </a:pathLst>
            </a:custGeom>
            <a:solidFill>
              <a:schemeClr val="accent1"/>
            </a:solidFill>
            <a:ln w="12692" cap="flat">
              <a:noFill/>
              <a:prstDash val="solid"/>
              <a:miter/>
            </a:ln>
          </p:spPr>
          <p:txBody>
            <a:bodyPr rtlCol="0" anchor="ctr"/>
            <a:lstStyle/>
            <a:p>
              <a:endParaRPr lang="en-US" sz="1770"/>
            </a:p>
          </p:txBody>
        </p:sp>
        <p:sp>
          <p:nvSpPr>
            <p:cNvPr id="130" name="Freeform: Shape 129">
              <a:extLst>
                <a:ext uri="{FF2B5EF4-FFF2-40B4-BE49-F238E27FC236}">
                  <a16:creationId xmlns="" xmlns:a16="http://schemas.microsoft.com/office/drawing/2014/main" id="{F084AF77-4A62-444E-9017-C739A596718B}"/>
                </a:ext>
              </a:extLst>
            </p:cNvPr>
            <p:cNvSpPr/>
            <p:nvPr/>
          </p:nvSpPr>
          <p:spPr>
            <a:xfrm>
              <a:off x="6786752" y="6253479"/>
              <a:ext cx="78104" cy="77851"/>
            </a:xfrm>
            <a:custGeom>
              <a:avLst/>
              <a:gdLst>
                <a:gd name="connsiteX0" fmla="*/ 34925 w 78104"/>
                <a:gd name="connsiteY0" fmla="*/ 0 h 77851"/>
                <a:gd name="connsiteX1" fmla="*/ 0 w 78104"/>
                <a:gd name="connsiteY1" fmla="*/ 38100 h 77851"/>
                <a:gd name="connsiteX2" fmla="*/ 43180 w 78104"/>
                <a:gd name="connsiteY2" fmla="*/ 77851 h 77851"/>
                <a:gd name="connsiteX3" fmla="*/ 78105 w 78104"/>
                <a:gd name="connsiteY3" fmla="*/ 39751 h 77851"/>
              </a:gdLst>
              <a:ahLst/>
              <a:cxnLst>
                <a:cxn ang="0">
                  <a:pos x="connsiteX0" y="connsiteY0"/>
                </a:cxn>
                <a:cxn ang="0">
                  <a:pos x="connsiteX1" y="connsiteY1"/>
                </a:cxn>
                <a:cxn ang="0">
                  <a:pos x="connsiteX2" y="connsiteY2"/>
                </a:cxn>
                <a:cxn ang="0">
                  <a:pos x="connsiteX3" y="connsiteY3"/>
                </a:cxn>
              </a:cxnLst>
              <a:rect l="l" t="t" r="r" b="b"/>
              <a:pathLst>
                <a:path w="78104" h="77851">
                  <a:moveTo>
                    <a:pt x="34925" y="0"/>
                  </a:moveTo>
                  <a:lnTo>
                    <a:pt x="0" y="38100"/>
                  </a:lnTo>
                  <a:lnTo>
                    <a:pt x="43180" y="77851"/>
                  </a:lnTo>
                  <a:cubicBezTo>
                    <a:pt x="54737" y="65151"/>
                    <a:pt x="66421" y="52451"/>
                    <a:pt x="78105" y="39751"/>
                  </a:cubicBezTo>
                  <a:close/>
                </a:path>
              </a:pathLst>
            </a:custGeom>
            <a:solidFill>
              <a:schemeClr val="accent1"/>
            </a:solidFill>
            <a:ln w="12692" cap="flat">
              <a:noFill/>
              <a:prstDash val="solid"/>
              <a:miter/>
            </a:ln>
          </p:spPr>
          <p:txBody>
            <a:bodyPr rtlCol="0" anchor="ctr"/>
            <a:lstStyle/>
            <a:p>
              <a:endParaRPr lang="en-US" sz="1770"/>
            </a:p>
          </p:txBody>
        </p:sp>
        <p:sp>
          <p:nvSpPr>
            <p:cNvPr id="131" name="Freeform: Shape 130">
              <a:extLst>
                <a:ext uri="{FF2B5EF4-FFF2-40B4-BE49-F238E27FC236}">
                  <a16:creationId xmlns="" xmlns:a16="http://schemas.microsoft.com/office/drawing/2014/main" id="{4696745B-FC74-4137-9D90-DAD114873569}"/>
                </a:ext>
              </a:extLst>
            </p:cNvPr>
            <p:cNvSpPr/>
            <p:nvPr/>
          </p:nvSpPr>
          <p:spPr>
            <a:xfrm>
              <a:off x="5414518" y="6329045"/>
              <a:ext cx="1379981" cy="1443354"/>
            </a:xfrm>
            <a:custGeom>
              <a:avLst/>
              <a:gdLst>
                <a:gd name="connsiteX0" fmla="*/ 1337056 w 1379981"/>
                <a:gd name="connsiteY0" fmla="*/ 0 h 1443354"/>
                <a:gd name="connsiteX1" fmla="*/ 0 w 1379981"/>
                <a:gd name="connsiteY1" fmla="*/ 1443355 h 1443354"/>
                <a:gd name="connsiteX2" fmla="*/ 81280 w 1379981"/>
                <a:gd name="connsiteY2" fmla="*/ 1443355 h 1443354"/>
                <a:gd name="connsiteX3" fmla="*/ 1379982 w 1379981"/>
                <a:gd name="connsiteY3" fmla="*/ 39878 h 1443354"/>
              </a:gdLst>
              <a:ahLst/>
              <a:cxnLst>
                <a:cxn ang="0">
                  <a:pos x="connsiteX0" y="connsiteY0"/>
                </a:cxn>
                <a:cxn ang="0">
                  <a:pos x="connsiteX1" y="connsiteY1"/>
                </a:cxn>
                <a:cxn ang="0">
                  <a:pos x="connsiteX2" y="connsiteY2"/>
                </a:cxn>
                <a:cxn ang="0">
                  <a:pos x="connsiteX3" y="connsiteY3"/>
                </a:cxn>
              </a:cxnLst>
              <a:rect l="l" t="t" r="r" b="b"/>
              <a:pathLst>
                <a:path w="1379981" h="1443354">
                  <a:moveTo>
                    <a:pt x="1337056" y="0"/>
                  </a:moveTo>
                  <a:lnTo>
                    <a:pt x="0" y="1443355"/>
                  </a:lnTo>
                  <a:lnTo>
                    <a:pt x="81280" y="1443355"/>
                  </a:lnTo>
                  <a:cubicBezTo>
                    <a:pt x="451993" y="1042670"/>
                    <a:pt x="917448" y="539623"/>
                    <a:pt x="1379982" y="39878"/>
                  </a:cubicBezTo>
                  <a:close/>
                </a:path>
              </a:pathLst>
            </a:custGeom>
            <a:solidFill>
              <a:schemeClr val="accent1"/>
            </a:solidFill>
            <a:ln w="12692" cap="flat">
              <a:noFill/>
              <a:prstDash val="solid"/>
              <a:miter/>
            </a:ln>
          </p:spPr>
          <p:txBody>
            <a:bodyPr rtlCol="0" anchor="ctr"/>
            <a:lstStyle/>
            <a:p>
              <a:endParaRPr lang="en-US" sz="1770"/>
            </a:p>
          </p:txBody>
        </p:sp>
        <p:sp>
          <p:nvSpPr>
            <p:cNvPr id="132" name="Freeform: Shape 131">
              <a:extLst>
                <a:ext uri="{FF2B5EF4-FFF2-40B4-BE49-F238E27FC236}">
                  <a16:creationId xmlns="" xmlns:a16="http://schemas.microsoft.com/office/drawing/2014/main" id="{2AEA7277-15E0-4694-821E-48DE64DB5C42}"/>
                </a:ext>
              </a:extLst>
            </p:cNvPr>
            <p:cNvSpPr/>
            <p:nvPr/>
          </p:nvSpPr>
          <p:spPr>
            <a:xfrm>
              <a:off x="8466328" y="4072436"/>
              <a:ext cx="1583308" cy="771597"/>
            </a:xfrm>
            <a:custGeom>
              <a:avLst/>
              <a:gdLst>
                <a:gd name="connsiteX0" fmla="*/ 296672 w 1583308"/>
                <a:gd name="connsiteY0" fmla="*/ 173554 h 771597"/>
                <a:gd name="connsiteX1" fmla="*/ 648716 w 1583308"/>
                <a:gd name="connsiteY1" fmla="*/ 58492 h 771597"/>
                <a:gd name="connsiteX2" fmla="*/ 931926 w 1583308"/>
                <a:gd name="connsiteY2" fmla="*/ 196668 h 771597"/>
                <a:gd name="connsiteX3" fmla="*/ 1583309 w 1583308"/>
                <a:gd name="connsiteY3" fmla="*/ 771597 h 771597"/>
                <a:gd name="connsiteX4" fmla="*/ 1583309 w 1583308"/>
                <a:gd name="connsiteY4" fmla="*/ 697429 h 771597"/>
                <a:gd name="connsiteX5" fmla="*/ 1360424 w 1583308"/>
                <a:gd name="connsiteY5" fmla="*/ 500833 h 771597"/>
                <a:gd name="connsiteX6" fmla="*/ 931926 w 1583308"/>
                <a:gd name="connsiteY6" fmla="*/ 126183 h 771597"/>
                <a:gd name="connsiteX7" fmla="*/ 226187 w 1583308"/>
                <a:gd name="connsiteY7" fmla="*/ 163267 h 771597"/>
                <a:gd name="connsiteX8" fmla="*/ 0 w 1583308"/>
                <a:gd name="connsiteY8" fmla="*/ 406472 h 771597"/>
                <a:gd name="connsiteX9" fmla="*/ 43688 w 1583308"/>
                <a:gd name="connsiteY9" fmla="*/ 445207 h 771597"/>
                <a:gd name="connsiteX10" fmla="*/ 296672 w 1583308"/>
                <a:gd name="connsiteY10" fmla="*/ 173554 h 7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3308" h="771597">
                  <a:moveTo>
                    <a:pt x="296672" y="173554"/>
                  </a:moveTo>
                  <a:cubicBezTo>
                    <a:pt x="390398" y="77669"/>
                    <a:pt x="513207" y="45157"/>
                    <a:pt x="648716" y="58492"/>
                  </a:cubicBezTo>
                  <a:cubicBezTo>
                    <a:pt x="761873" y="69541"/>
                    <a:pt x="850265" y="124405"/>
                    <a:pt x="931926" y="196668"/>
                  </a:cubicBezTo>
                  <a:cubicBezTo>
                    <a:pt x="1149011" y="388438"/>
                    <a:pt x="1366139" y="580081"/>
                    <a:pt x="1583309" y="771597"/>
                  </a:cubicBezTo>
                  <a:lnTo>
                    <a:pt x="1583309" y="697429"/>
                  </a:lnTo>
                  <a:lnTo>
                    <a:pt x="1360424" y="500833"/>
                  </a:lnTo>
                  <a:cubicBezTo>
                    <a:pt x="1218057" y="375484"/>
                    <a:pt x="1077087" y="248484"/>
                    <a:pt x="931926" y="126183"/>
                  </a:cubicBezTo>
                  <a:cubicBezTo>
                    <a:pt x="716026" y="-55681"/>
                    <a:pt x="420624" y="-38917"/>
                    <a:pt x="226187" y="163267"/>
                  </a:cubicBezTo>
                  <a:cubicBezTo>
                    <a:pt x="215138" y="174697"/>
                    <a:pt x="133223" y="262962"/>
                    <a:pt x="0" y="406472"/>
                  </a:cubicBezTo>
                  <a:lnTo>
                    <a:pt x="43688" y="445207"/>
                  </a:lnTo>
                  <a:cubicBezTo>
                    <a:pt x="191516" y="285949"/>
                    <a:pt x="283972" y="187016"/>
                    <a:pt x="296672" y="173554"/>
                  </a:cubicBezTo>
                  <a:close/>
                </a:path>
              </a:pathLst>
            </a:custGeom>
            <a:solidFill>
              <a:schemeClr val="accent1"/>
            </a:solidFill>
            <a:ln w="12692" cap="flat">
              <a:noFill/>
              <a:prstDash val="solid"/>
              <a:miter/>
            </a:ln>
          </p:spPr>
          <p:txBody>
            <a:bodyPr rtlCol="0" anchor="ctr"/>
            <a:lstStyle/>
            <a:p>
              <a:endParaRPr lang="en-US" sz="1770"/>
            </a:p>
          </p:txBody>
        </p:sp>
        <p:sp>
          <p:nvSpPr>
            <p:cNvPr id="133" name="Freeform: Shape 132">
              <a:extLst>
                <a:ext uri="{FF2B5EF4-FFF2-40B4-BE49-F238E27FC236}">
                  <a16:creationId xmlns="" xmlns:a16="http://schemas.microsoft.com/office/drawing/2014/main" id="{B4A9F5F3-EB60-402F-8F3A-497F933CEE11}"/>
                </a:ext>
              </a:extLst>
            </p:cNvPr>
            <p:cNvSpPr/>
            <p:nvPr/>
          </p:nvSpPr>
          <p:spPr>
            <a:xfrm>
              <a:off x="8395842" y="4516754"/>
              <a:ext cx="78740" cy="76835"/>
            </a:xfrm>
            <a:custGeom>
              <a:avLst/>
              <a:gdLst>
                <a:gd name="connsiteX0" fmla="*/ 0 w 78740"/>
                <a:gd name="connsiteY0" fmla="*/ 38100 h 76835"/>
                <a:gd name="connsiteX1" fmla="*/ 43561 w 78740"/>
                <a:gd name="connsiteY1" fmla="*/ 76835 h 76835"/>
                <a:gd name="connsiteX2" fmla="*/ 78740 w 78740"/>
                <a:gd name="connsiteY2" fmla="*/ 38735 h 76835"/>
                <a:gd name="connsiteX3" fmla="*/ 35052 w 78740"/>
                <a:gd name="connsiteY3" fmla="*/ 0 h 76835"/>
              </a:gdLst>
              <a:ahLst/>
              <a:cxnLst>
                <a:cxn ang="0">
                  <a:pos x="connsiteX0" y="connsiteY0"/>
                </a:cxn>
                <a:cxn ang="0">
                  <a:pos x="connsiteX1" y="connsiteY1"/>
                </a:cxn>
                <a:cxn ang="0">
                  <a:pos x="connsiteX2" y="connsiteY2"/>
                </a:cxn>
                <a:cxn ang="0">
                  <a:pos x="connsiteX3" y="connsiteY3"/>
                </a:cxn>
              </a:cxnLst>
              <a:rect l="l" t="t" r="r" b="b"/>
              <a:pathLst>
                <a:path w="78740" h="76835">
                  <a:moveTo>
                    <a:pt x="0" y="38100"/>
                  </a:moveTo>
                  <a:cubicBezTo>
                    <a:pt x="14648" y="50969"/>
                    <a:pt x="29168" y="63881"/>
                    <a:pt x="43561" y="76835"/>
                  </a:cubicBezTo>
                  <a:cubicBezTo>
                    <a:pt x="56261" y="64135"/>
                    <a:pt x="67310" y="51435"/>
                    <a:pt x="78740" y="38735"/>
                  </a:cubicBezTo>
                  <a:lnTo>
                    <a:pt x="35052" y="0"/>
                  </a:lnTo>
                  <a:close/>
                </a:path>
              </a:pathLst>
            </a:custGeom>
            <a:solidFill>
              <a:srgbClr val="2D3245"/>
            </a:solidFill>
            <a:ln w="12692" cap="flat">
              <a:noFill/>
              <a:prstDash val="solid"/>
              <a:miter/>
            </a:ln>
          </p:spPr>
          <p:txBody>
            <a:bodyPr rtlCol="0" anchor="ctr"/>
            <a:lstStyle/>
            <a:p>
              <a:endParaRPr lang="en-US" sz="1770"/>
            </a:p>
          </p:txBody>
        </p:sp>
        <p:sp>
          <p:nvSpPr>
            <p:cNvPr id="134" name="Freeform: Shape 133">
              <a:extLst>
                <a:ext uri="{FF2B5EF4-FFF2-40B4-BE49-F238E27FC236}">
                  <a16:creationId xmlns="" xmlns:a16="http://schemas.microsoft.com/office/drawing/2014/main" id="{F1E986F3-4803-406F-82C4-55FFD71E321B}"/>
                </a:ext>
              </a:extLst>
            </p:cNvPr>
            <p:cNvSpPr/>
            <p:nvPr/>
          </p:nvSpPr>
          <p:spPr>
            <a:xfrm>
              <a:off x="6772275" y="5938901"/>
              <a:ext cx="77470" cy="76327"/>
            </a:xfrm>
            <a:custGeom>
              <a:avLst/>
              <a:gdLst>
                <a:gd name="connsiteX0" fmla="*/ 39370 w 77470"/>
                <a:gd name="connsiteY0" fmla="*/ 76327 h 76327"/>
                <a:gd name="connsiteX1" fmla="*/ 77470 w 77470"/>
                <a:gd name="connsiteY1" fmla="*/ 36068 h 76327"/>
                <a:gd name="connsiteX2" fmla="*/ 38100 w 77470"/>
                <a:gd name="connsiteY2" fmla="*/ 0 h 76327"/>
                <a:gd name="connsiteX3" fmla="*/ 0 w 77470"/>
                <a:gd name="connsiteY3" fmla="*/ 40386 h 76327"/>
              </a:gdLst>
              <a:ahLst/>
              <a:cxnLst>
                <a:cxn ang="0">
                  <a:pos x="connsiteX0" y="connsiteY0"/>
                </a:cxn>
                <a:cxn ang="0">
                  <a:pos x="connsiteX1" y="connsiteY1"/>
                </a:cxn>
                <a:cxn ang="0">
                  <a:pos x="connsiteX2" y="connsiteY2"/>
                </a:cxn>
                <a:cxn ang="0">
                  <a:pos x="connsiteX3" y="connsiteY3"/>
                </a:cxn>
              </a:cxnLst>
              <a:rect l="l" t="t" r="r" b="b"/>
              <a:pathLst>
                <a:path w="77470" h="76327">
                  <a:moveTo>
                    <a:pt x="39370" y="76327"/>
                  </a:moveTo>
                  <a:lnTo>
                    <a:pt x="77470" y="36068"/>
                  </a:lnTo>
                  <a:lnTo>
                    <a:pt x="38100" y="0"/>
                  </a:lnTo>
                  <a:lnTo>
                    <a:pt x="0" y="40386"/>
                  </a:lnTo>
                  <a:close/>
                </a:path>
              </a:pathLst>
            </a:custGeom>
            <a:solidFill>
              <a:schemeClr val="accent1"/>
            </a:solidFill>
            <a:ln w="12692" cap="flat">
              <a:noFill/>
              <a:prstDash val="solid"/>
              <a:miter/>
            </a:ln>
          </p:spPr>
          <p:txBody>
            <a:bodyPr rtlCol="0" anchor="ctr"/>
            <a:lstStyle/>
            <a:p>
              <a:endParaRPr lang="en-US" sz="1770"/>
            </a:p>
          </p:txBody>
        </p:sp>
        <p:sp>
          <p:nvSpPr>
            <p:cNvPr id="135" name="Freeform: Shape 134">
              <a:extLst>
                <a:ext uri="{FF2B5EF4-FFF2-40B4-BE49-F238E27FC236}">
                  <a16:creationId xmlns="" xmlns:a16="http://schemas.microsoft.com/office/drawing/2014/main" id="{E1C75FBA-18B0-4A0F-9AEE-DD21A4E4DD4F}"/>
                </a:ext>
              </a:extLst>
            </p:cNvPr>
            <p:cNvSpPr/>
            <p:nvPr/>
          </p:nvSpPr>
          <p:spPr>
            <a:xfrm>
              <a:off x="6696582" y="6019800"/>
              <a:ext cx="77089" cy="77089"/>
            </a:xfrm>
            <a:custGeom>
              <a:avLst/>
              <a:gdLst>
                <a:gd name="connsiteX0" fmla="*/ 38989 w 77089"/>
                <a:gd name="connsiteY0" fmla="*/ 77089 h 77089"/>
                <a:gd name="connsiteX1" fmla="*/ 77089 w 77089"/>
                <a:gd name="connsiteY1" fmla="*/ 35560 h 77089"/>
                <a:gd name="connsiteX2" fmla="*/ 38100 w 77089"/>
                <a:gd name="connsiteY2" fmla="*/ 0 h 77089"/>
                <a:gd name="connsiteX3" fmla="*/ 0 w 77089"/>
                <a:gd name="connsiteY3" fmla="*/ 41148 h 77089"/>
              </a:gdLst>
              <a:ahLst/>
              <a:cxnLst>
                <a:cxn ang="0">
                  <a:pos x="connsiteX0" y="connsiteY0"/>
                </a:cxn>
                <a:cxn ang="0">
                  <a:pos x="connsiteX1" y="connsiteY1"/>
                </a:cxn>
                <a:cxn ang="0">
                  <a:pos x="connsiteX2" y="connsiteY2"/>
                </a:cxn>
                <a:cxn ang="0">
                  <a:pos x="connsiteX3" y="connsiteY3"/>
                </a:cxn>
              </a:cxnLst>
              <a:rect l="l" t="t" r="r" b="b"/>
              <a:pathLst>
                <a:path w="77089" h="77089">
                  <a:moveTo>
                    <a:pt x="38989" y="77089"/>
                  </a:moveTo>
                  <a:lnTo>
                    <a:pt x="77089" y="35560"/>
                  </a:lnTo>
                  <a:lnTo>
                    <a:pt x="38100" y="0"/>
                  </a:lnTo>
                  <a:lnTo>
                    <a:pt x="0" y="41148"/>
                  </a:lnTo>
                  <a:close/>
                </a:path>
              </a:pathLst>
            </a:custGeom>
            <a:solidFill>
              <a:schemeClr val="accent1"/>
            </a:solidFill>
            <a:ln w="12692" cap="flat">
              <a:noFill/>
              <a:prstDash val="solid"/>
              <a:miter/>
            </a:ln>
          </p:spPr>
          <p:txBody>
            <a:bodyPr rtlCol="0" anchor="ctr"/>
            <a:lstStyle/>
            <a:p>
              <a:endParaRPr lang="en-US" sz="1770"/>
            </a:p>
          </p:txBody>
        </p:sp>
        <p:sp>
          <p:nvSpPr>
            <p:cNvPr id="136" name="Freeform: Shape 135">
              <a:extLst>
                <a:ext uri="{FF2B5EF4-FFF2-40B4-BE49-F238E27FC236}">
                  <a16:creationId xmlns="" xmlns:a16="http://schemas.microsoft.com/office/drawing/2014/main" id="{F1D243CC-084D-43C3-A35F-977F22FECC41}"/>
                </a:ext>
              </a:extLst>
            </p:cNvPr>
            <p:cNvSpPr/>
            <p:nvPr/>
          </p:nvSpPr>
          <p:spPr>
            <a:xfrm>
              <a:off x="8018779" y="4605020"/>
              <a:ext cx="75819" cy="73914"/>
            </a:xfrm>
            <a:custGeom>
              <a:avLst/>
              <a:gdLst>
                <a:gd name="connsiteX0" fmla="*/ 36068 w 75819"/>
                <a:gd name="connsiteY0" fmla="*/ 0 h 73914"/>
                <a:gd name="connsiteX1" fmla="*/ 0 w 75819"/>
                <a:gd name="connsiteY1" fmla="*/ 38100 h 73914"/>
                <a:gd name="connsiteX2" fmla="*/ 39624 w 75819"/>
                <a:gd name="connsiteY2" fmla="*/ 73914 h 73914"/>
                <a:gd name="connsiteX3" fmla="*/ 75819 w 75819"/>
                <a:gd name="connsiteY3" fmla="*/ 35814 h 73914"/>
              </a:gdLst>
              <a:ahLst/>
              <a:cxnLst>
                <a:cxn ang="0">
                  <a:pos x="connsiteX0" y="connsiteY0"/>
                </a:cxn>
                <a:cxn ang="0">
                  <a:pos x="connsiteX1" y="connsiteY1"/>
                </a:cxn>
                <a:cxn ang="0">
                  <a:pos x="connsiteX2" y="connsiteY2"/>
                </a:cxn>
                <a:cxn ang="0">
                  <a:pos x="connsiteX3" y="connsiteY3"/>
                </a:cxn>
              </a:cxnLst>
              <a:rect l="l" t="t" r="r" b="b"/>
              <a:pathLst>
                <a:path w="75819" h="73914">
                  <a:moveTo>
                    <a:pt x="36068" y="0"/>
                  </a:moveTo>
                  <a:lnTo>
                    <a:pt x="0" y="38100"/>
                  </a:lnTo>
                  <a:lnTo>
                    <a:pt x="39624" y="73914"/>
                  </a:lnTo>
                  <a:lnTo>
                    <a:pt x="75819" y="35814"/>
                  </a:lnTo>
                  <a:close/>
                </a:path>
              </a:pathLst>
            </a:custGeom>
            <a:solidFill>
              <a:schemeClr val="accent1"/>
            </a:solidFill>
            <a:ln w="12692" cap="flat">
              <a:noFill/>
              <a:prstDash val="solid"/>
              <a:miter/>
            </a:ln>
          </p:spPr>
          <p:txBody>
            <a:bodyPr rtlCol="0" anchor="ctr"/>
            <a:lstStyle/>
            <a:p>
              <a:endParaRPr lang="en-US" sz="1770"/>
            </a:p>
          </p:txBody>
        </p:sp>
        <p:sp>
          <p:nvSpPr>
            <p:cNvPr id="137" name="Freeform: Shape 136">
              <a:extLst>
                <a:ext uri="{FF2B5EF4-FFF2-40B4-BE49-F238E27FC236}">
                  <a16:creationId xmlns="" xmlns:a16="http://schemas.microsoft.com/office/drawing/2014/main" id="{3E746702-2664-492F-A8EA-A76EDC19E282}"/>
                </a:ext>
              </a:extLst>
            </p:cNvPr>
            <p:cNvSpPr/>
            <p:nvPr/>
          </p:nvSpPr>
          <p:spPr>
            <a:xfrm>
              <a:off x="8306308" y="3861786"/>
              <a:ext cx="1742947" cy="694973"/>
            </a:xfrm>
            <a:custGeom>
              <a:avLst/>
              <a:gdLst>
                <a:gd name="connsiteX0" fmla="*/ 253492 w 1742947"/>
                <a:gd name="connsiteY0" fmla="*/ 281970 h 694973"/>
                <a:gd name="connsiteX1" fmla="*/ 440055 w 1742947"/>
                <a:gd name="connsiteY1" fmla="*/ 134650 h 694973"/>
                <a:gd name="connsiteX2" fmla="*/ 1192276 w 1742947"/>
                <a:gd name="connsiteY2" fmla="*/ 214660 h 694973"/>
                <a:gd name="connsiteX3" fmla="*/ 1742948 w 1742947"/>
                <a:gd name="connsiteY3" fmla="*/ 694974 h 694973"/>
                <a:gd name="connsiteX4" fmla="*/ 1742948 w 1742947"/>
                <a:gd name="connsiteY4" fmla="*/ 620171 h 694973"/>
                <a:gd name="connsiteX5" fmla="*/ 1726692 w 1742947"/>
                <a:gd name="connsiteY5" fmla="*/ 605058 h 694973"/>
                <a:gd name="connsiteX6" fmla="*/ 1219962 w 1742947"/>
                <a:gd name="connsiteY6" fmla="*/ 164749 h 694973"/>
                <a:gd name="connsiteX7" fmla="*/ 248539 w 1742947"/>
                <a:gd name="connsiteY7" fmla="*/ 209580 h 694973"/>
                <a:gd name="connsiteX8" fmla="*/ 0 w 1742947"/>
                <a:gd name="connsiteY8" fmla="*/ 474629 h 694973"/>
                <a:gd name="connsiteX9" fmla="*/ 40005 w 1742947"/>
                <a:gd name="connsiteY9" fmla="*/ 510189 h 694973"/>
                <a:gd name="connsiteX10" fmla="*/ 253492 w 1742947"/>
                <a:gd name="connsiteY10" fmla="*/ 281970 h 6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2947" h="694973">
                  <a:moveTo>
                    <a:pt x="253492" y="281970"/>
                  </a:moveTo>
                  <a:cubicBezTo>
                    <a:pt x="308402" y="224290"/>
                    <a:pt x="371215" y="174690"/>
                    <a:pt x="440055" y="134650"/>
                  </a:cubicBezTo>
                  <a:cubicBezTo>
                    <a:pt x="684911" y="1427"/>
                    <a:pt x="973455" y="28605"/>
                    <a:pt x="1192276" y="214660"/>
                  </a:cubicBezTo>
                  <a:cubicBezTo>
                    <a:pt x="1377696" y="372648"/>
                    <a:pt x="1560576" y="533684"/>
                    <a:pt x="1742948" y="694974"/>
                  </a:cubicBezTo>
                  <a:lnTo>
                    <a:pt x="1742948" y="620171"/>
                  </a:lnTo>
                  <a:lnTo>
                    <a:pt x="1726692" y="605058"/>
                  </a:lnTo>
                  <a:cubicBezTo>
                    <a:pt x="1558290" y="457738"/>
                    <a:pt x="1391158" y="309021"/>
                    <a:pt x="1219962" y="164749"/>
                  </a:cubicBezTo>
                  <a:cubicBezTo>
                    <a:pt x="940562" y="-70709"/>
                    <a:pt x="504317" y="-52040"/>
                    <a:pt x="248539" y="209580"/>
                  </a:cubicBezTo>
                  <a:cubicBezTo>
                    <a:pt x="236601" y="222280"/>
                    <a:pt x="146177" y="318292"/>
                    <a:pt x="0" y="474629"/>
                  </a:cubicBezTo>
                  <a:lnTo>
                    <a:pt x="40005" y="510189"/>
                  </a:lnTo>
                  <a:cubicBezTo>
                    <a:pt x="166624" y="374299"/>
                    <a:pt x="244094" y="291876"/>
                    <a:pt x="253492" y="281970"/>
                  </a:cubicBezTo>
                  <a:close/>
                </a:path>
              </a:pathLst>
            </a:custGeom>
            <a:solidFill>
              <a:schemeClr val="accent1"/>
            </a:solidFill>
            <a:ln w="12692" cap="flat">
              <a:noFill/>
              <a:prstDash val="solid"/>
              <a:miter/>
            </a:ln>
          </p:spPr>
          <p:txBody>
            <a:bodyPr rtlCol="0" anchor="ctr"/>
            <a:lstStyle/>
            <a:p>
              <a:endParaRPr lang="en-US" sz="1770"/>
            </a:p>
          </p:txBody>
        </p:sp>
        <p:sp>
          <p:nvSpPr>
            <p:cNvPr id="138" name="Freeform: Shape 137">
              <a:extLst>
                <a:ext uri="{FF2B5EF4-FFF2-40B4-BE49-F238E27FC236}">
                  <a16:creationId xmlns="" xmlns:a16="http://schemas.microsoft.com/office/drawing/2014/main" id="{8B9F1B36-B7EF-480F-8DFC-6E622D0253F8}"/>
                </a:ext>
              </a:extLst>
            </p:cNvPr>
            <p:cNvSpPr/>
            <p:nvPr/>
          </p:nvSpPr>
          <p:spPr>
            <a:xfrm>
              <a:off x="8235188" y="4374388"/>
              <a:ext cx="75057" cy="73025"/>
            </a:xfrm>
            <a:custGeom>
              <a:avLst/>
              <a:gdLst>
                <a:gd name="connsiteX0" fmla="*/ 35052 w 75057"/>
                <a:gd name="connsiteY0" fmla="*/ 0 h 73025"/>
                <a:gd name="connsiteX1" fmla="*/ 0 w 75057"/>
                <a:gd name="connsiteY1" fmla="*/ 37465 h 73025"/>
                <a:gd name="connsiteX2" fmla="*/ 40005 w 75057"/>
                <a:gd name="connsiteY2" fmla="*/ 73025 h 73025"/>
                <a:gd name="connsiteX3" fmla="*/ 75057 w 75057"/>
                <a:gd name="connsiteY3" fmla="*/ 35560 h 73025"/>
              </a:gdLst>
              <a:ahLst/>
              <a:cxnLst>
                <a:cxn ang="0">
                  <a:pos x="connsiteX0" y="connsiteY0"/>
                </a:cxn>
                <a:cxn ang="0">
                  <a:pos x="connsiteX1" y="connsiteY1"/>
                </a:cxn>
                <a:cxn ang="0">
                  <a:pos x="connsiteX2" y="connsiteY2"/>
                </a:cxn>
                <a:cxn ang="0">
                  <a:pos x="connsiteX3" y="connsiteY3"/>
                </a:cxn>
              </a:cxnLst>
              <a:rect l="l" t="t" r="r" b="b"/>
              <a:pathLst>
                <a:path w="75057" h="73025">
                  <a:moveTo>
                    <a:pt x="35052" y="0"/>
                  </a:moveTo>
                  <a:lnTo>
                    <a:pt x="0" y="37465"/>
                  </a:lnTo>
                  <a:lnTo>
                    <a:pt x="40005" y="73025"/>
                  </a:lnTo>
                  <a:lnTo>
                    <a:pt x="75057" y="35560"/>
                  </a:lnTo>
                  <a:close/>
                </a:path>
              </a:pathLst>
            </a:custGeom>
            <a:solidFill>
              <a:schemeClr val="accent1"/>
            </a:solidFill>
            <a:ln w="12692" cap="flat">
              <a:noFill/>
              <a:prstDash val="solid"/>
              <a:miter/>
            </a:ln>
          </p:spPr>
          <p:txBody>
            <a:bodyPr rtlCol="0" anchor="ctr"/>
            <a:lstStyle/>
            <a:p>
              <a:endParaRPr lang="en-US" sz="1770"/>
            </a:p>
          </p:txBody>
        </p:sp>
        <p:sp>
          <p:nvSpPr>
            <p:cNvPr id="139" name="Freeform: Shape 138">
              <a:extLst>
                <a:ext uri="{FF2B5EF4-FFF2-40B4-BE49-F238E27FC236}">
                  <a16:creationId xmlns="" xmlns:a16="http://schemas.microsoft.com/office/drawing/2014/main" id="{EDB09A49-728D-4D79-9CA9-342B9E71D34C}"/>
                </a:ext>
              </a:extLst>
            </p:cNvPr>
            <p:cNvSpPr/>
            <p:nvPr/>
          </p:nvSpPr>
          <p:spPr>
            <a:xfrm>
              <a:off x="8091042" y="4521200"/>
              <a:ext cx="82169" cy="81153"/>
            </a:xfrm>
            <a:custGeom>
              <a:avLst/>
              <a:gdLst>
                <a:gd name="connsiteX0" fmla="*/ 42418 w 82169"/>
                <a:gd name="connsiteY0" fmla="*/ 0 h 81153"/>
                <a:gd name="connsiteX1" fmla="*/ 0 w 82169"/>
                <a:gd name="connsiteY1" fmla="*/ 45339 h 81153"/>
                <a:gd name="connsiteX2" fmla="*/ 39751 w 82169"/>
                <a:gd name="connsiteY2" fmla="*/ 81153 h 81153"/>
                <a:gd name="connsiteX3" fmla="*/ 82169 w 82169"/>
                <a:gd name="connsiteY3" fmla="*/ 35687 h 81153"/>
              </a:gdLst>
              <a:ahLst/>
              <a:cxnLst>
                <a:cxn ang="0">
                  <a:pos x="connsiteX0" y="connsiteY0"/>
                </a:cxn>
                <a:cxn ang="0">
                  <a:pos x="connsiteX1" y="connsiteY1"/>
                </a:cxn>
                <a:cxn ang="0">
                  <a:pos x="connsiteX2" y="connsiteY2"/>
                </a:cxn>
                <a:cxn ang="0">
                  <a:pos x="connsiteX3" y="connsiteY3"/>
                </a:cxn>
              </a:cxnLst>
              <a:rect l="l" t="t" r="r" b="b"/>
              <a:pathLst>
                <a:path w="82169" h="81153">
                  <a:moveTo>
                    <a:pt x="42418" y="0"/>
                  </a:moveTo>
                  <a:lnTo>
                    <a:pt x="0" y="45339"/>
                  </a:lnTo>
                  <a:lnTo>
                    <a:pt x="39751" y="81153"/>
                  </a:lnTo>
                  <a:lnTo>
                    <a:pt x="82169" y="35687"/>
                  </a:lnTo>
                  <a:close/>
                </a:path>
              </a:pathLst>
            </a:custGeom>
            <a:solidFill>
              <a:srgbClr val="2D3245"/>
            </a:solidFill>
            <a:ln w="12692" cap="flat">
              <a:noFill/>
              <a:prstDash val="solid"/>
              <a:miter/>
            </a:ln>
          </p:spPr>
          <p:txBody>
            <a:bodyPr rtlCol="0" anchor="ctr"/>
            <a:lstStyle/>
            <a:p>
              <a:endParaRPr lang="en-US" sz="1770"/>
            </a:p>
          </p:txBody>
        </p:sp>
        <p:sp>
          <p:nvSpPr>
            <p:cNvPr id="140" name="Freeform: Shape 139">
              <a:extLst>
                <a:ext uri="{FF2B5EF4-FFF2-40B4-BE49-F238E27FC236}">
                  <a16:creationId xmlns="" xmlns:a16="http://schemas.microsoft.com/office/drawing/2014/main" id="{851C4919-5B1D-4B3A-A325-96C80844F1B9}"/>
                </a:ext>
              </a:extLst>
            </p:cNvPr>
            <p:cNvSpPr/>
            <p:nvPr/>
          </p:nvSpPr>
          <p:spPr>
            <a:xfrm>
              <a:off x="6622414" y="6102477"/>
              <a:ext cx="74167" cy="73532"/>
            </a:xfrm>
            <a:custGeom>
              <a:avLst/>
              <a:gdLst>
                <a:gd name="connsiteX0" fmla="*/ 34925 w 74167"/>
                <a:gd name="connsiteY0" fmla="*/ 0 h 73532"/>
                <a:gd name="connsiteX1" fmla="*/ 0 w 74167"/>
                <a:gd name="connsiteY1" fmla="*/ 37465 h 73532"/>
                <a:gd name="connsiteX2" fmla="*/ 39243 w 74167"/>
                <a:gd name="connsiteY2" fmla="*/ 73533 h 73532"/>
                <a:gd name="connsiteX3" fmla="*/ 74168 w 74167"/>
                <a:gd name="connsiteY3" fmla="*/ 36068 h 73532"/>
              </a:gdLst>
              <a:ahLst/>
              <a:cxnLst>
                <a:cxn ang="0">
                  <a:pos x="connsiteX0" y="connsiteY0"/>
                </a:cxn>
                <a:cxn ang="0">
                  <a:pos x="connsiteX1" y="connsiteY1"/>
                </a:cxn>
                <a:cxn ang="0">
                  <a:pos x="connsiteX2" y="connsiteY2"/>
                </a:cxn>
                <a:cxn ang="0">
                  <a:pos x="connsiteX3" y="connsiteY3"/>
                </a:cxn>
              </a:cxnLst>
              <a:rect l="l" t="t" r="r" b="b"/>
              <a:pathLst>
                <a:path w="74167" h="73532">
                  <a:moveTo>
                    <a:pt x="34925" y="0"/>
                  </a:moveTo>
                  <a:lnTo>
                    <a:pt x="0" y="37465"/>
                  </a:lnTo>
                  <a:lnTo>
                    <a:pt x="39243" y="73533"/>
                  </a:lnTo>
                  <a:cubicBezTo>
                    <a:pt x="50927" y="60833"/>
                    <a:pt x="62611" y="48133"/>
                    <a:pt x="74168" y="36068"/>
                  </a:cubicBezTo>
                  <a:close/>
                </a:path>
              </a:pathLst>
            </a:custGeom>
            <a:solidFill>
              <a:schemeClr val="accent1"/>
            </a:solidFill>
            <a:ln w="12692" cap="flat">
              <a:noFill/>
              <a:prstDash val="solid"/>
              <a:miter/>
            </a:ln>
          </p:spPr>
          <p:txBody>
            <a:bodyPr rtlCol="0" anchor="ctr"/>
            <a:lstStyle/>
            <a:p>
              <a:endParaRPr lang="en-US" sz="1770"/>
            </a:p>
          </p:txBody>
        </p:sp>
        <p:sp>
          <p:nvSpPr>
            <p:cNvPr id="141" name="Freeform: Shape 140">
              <a:extLst>
                <a:ext uri="{FF2B5EF4-FFF2-40B4-BE49-F238E27FC236}">
                  <a16:creationId xmlns="" xmlns:a16="http://schemas.microsoft.com/office/drawing/2014/main" id="{3C4372E4-4AC3-4F7A-969B-914BBBA5BD6B}"/>
                </a:ext>
              </a:extLst>
            </p:cNvPr>
            <p:cNvSpPr/>
            <p:nvPr/>
          </p:nvSpPr>
          <p:spPr>
            <a:xfrm>
              <a:off x="6846189" y="5860288"/>
              <a:ext cx="76707" cy="75691"/>
            </a:xfrm>
            <a:custGeom>
              <a:avLst/>
              <a:gdLst>
                <a:gd name="connsiteX0" fmla="*/ 39370 w 76707"/>
                <a:gd name="connsiteY0" fmla="*/ 75692 h 75691"/>
                <a:gd name="connsiteX1" fmla="*/ 76708 w 76707"/>
                <a:gd name="connsiteY1" fmla="*/ 35814 h 75691"/>
                <a:gd name="connsiteX2" fmla="*/ 37211 w 76707"/>
                <a:gd name="connsiteY2" fmla="*/ 0 h 75691"/>
                <a:gd name="connsiteX3" fmla="*/ 0 w 76707"/>
                <a:gd name="connsiteY3" fmla="*/ 39878 h 75691"/>
              </a:gdLst>
              <a:ahLst/>
              <a:cxnLst>
                <a:cxn ang="0">
                  <a:pos x="connsiteX0" y="connsiteY0"/>
                </a:cxn>
                <a:cxn ang="0">
                  <a:pos x="connsiteX1" y="connsiteY1"/>
                </a:cxn>
                <a:cxn ang="0">
                  <a:pos x="connsiteX2" y="connsiteY2"/>
                </a:cxn>
                <a:cxn ang="0">
                  <a:pos x="connsiteX3" y="connsiteY3"/>
                </a:cxn>
              </a:cxnLst>
              <a:rect l="l" t="t" r="r" b="b"/>
              <a:pathLst>
                <a:path w="76707" h="75691">
                  <a:moveTo>
                    <a:pt x="39370" y="75692"/>
                  </a:moveTo>
                  <a:lnTo>
                    <a:pt x="76708" y="35814"/>
                  </a:lnTo>
                  <a:lnTo>
                    <a:pt x="37211" y="0"/>
                  </a:lnTo>
                  <a:lnTo>
                    <a:pt x="0" y="39878"/>
                  </a:lnTo>
                  <a:close/>
                </a:path>
              </a:pathLst>
            </a:custGeom>
            <a:solidFill>
              <a:schemeClr val="accent1"/>
            </a:solidFill>
            <a:ln w="12692" cap="flat">
              <a:noFill/>
              <a:prstDash val="solid"/>
              <a:miter/>
            </a:ln>
          </p:spPr>
          <p:txBody>
            <a:bodyPr rtlCol="0" anchor="ctr"/>
            <a:lstStyle/>
            <a:p>
              <a:endParaRPr lang="en-US" sz="1770"/>
            </a:p>
          </p:txBody>
        </p:sp>
        <p:sp>
          <p:nvSpPr>
            <p:cNvPr id="142" name="Freeform: Shape 141">
              <a:extLst>
                <a:ext uri="{FF2B5EF4-FFF2-40B4-BE49-F238E27FC236}">
                  <a16:creationId xmlns="" xmlns:a16="http://schemas.microsoft.com/office/drawing/2014/main" id="{4260F7C4-8CAD-422E-A558-8C72362C039F}"/>
                </a:ext>
              </a:extLst>
            </p:cNvPr>
            <p:cNvSpPr/>
            <p:nvPr/>
          </p:nvSpPr>
          <p:spPr>
            <a:xfrm>
              <a:off x="8167496" y="4449826"/>
              <a:ext cx="72136" cy="70358"/>
            </a:xfrm>
            <a:custGeom>
              <a:avLst/>
              <a:gdLst>
                <a:gd name="connsiteX0" fmla="*/ 32258 w 72136"/>
                <a:gd name="connsiteY0" fmla="*/ 0 h 70358"/>
                <a:gd name="connsiteX1" fmla="*/ 0 w 72136"/>
                <a:gd name="connsiteY1" fmla="*/ 34544 h 70358"/>
                <a:gd name="connsiteX2" fmla="*/ 39751 w 72136"/>
                <a:gd name="connsiteY2" fmla="*/ 70358 h 70358"/>
                <a:gd name="connsiteX3" fmla="*/ 72136 w 72136"/>
                <a:gd name="connsiteY3" fmla="*/ 35687 h 70358"/>
              </a:gdLst>
              <a:ahLst/>
              <a:cxnLst>
                <a:cxn ang="0">
                  <a:pos x="connsiteX0" y="connsiteY0"/>
                </a:cxn>
                <a:cxn ang="0">
                  <a:pos x="connsiteX1" y="connsiteY1"/>
                </a:cxn>
                <a:cxn ang="0">
                  <a:pos x="connsiteX2" y="connsiteY2"/>
                </a:cxn>
                <a:cxn ang="0">
                  <a:pos x="connsiteX3" y="connsiteY3"/>
                </a:cxn>
              </a:cxnLst>
              <a:rect l="l" t="t" r="r" b="b"/>
              <a:pathLst>
                <a:path w="72136" h="70358">
                  <a:moveTo>
                    <a:pt x="32258" y="0"/>
                  </a:moveTo>
                  <a:lnTo>
                    <a:pt x="0" y="34544"/>
                  </a:lnTo>
                  <a:lnTo>
                    <a:pt x="39751" y="70358"/>
                  </a:lnTo>
                  <a:lnTo>
                    <a:pt x="72136" y="35687"/>
                  </a:lnTo>
                  <a:close/>
                </a:path>
              </a:pathLst>
            </a:custGeom>
            <a:solidFill>
              <a:schemeClr val="accent1"/>
            </a:solidFill>
            <a:ln w="12692" cap="flat">
              <a:noFill/>
              <a:prstDash val="solid"/>
              <a:miter/>
            </a:ln>
          </p:spPr>
          <p:txBody>
            <a:bodyPr rtlCol="0" anchor="ctr"/>
            <a:lstStyle/>
            <a:p>
              <a:endParaRPr lang="en-US" sz="1770"/>
            </a:p>
          </p:txBody>
        </p:sp>
        <p:sp>
          <p:nvSpPr>
            <p:cNvPr id="143" name="Freeform: Shape 142">
              <a:extLst>
                <a:ext uri="{FF2B5EF4-FFF2-40B4-BE49-F238E27FC236}">
                  <a16:creationId xmlns="" xmlns:a16="http://schemas.microsoft.com/office/drawing/2014/main" id="{D3587BFF-A0FC-483A-B3D7-75F4126CDE88}"/>
                </a:ext>
              </a:extLst>
            </p:cNvPr>
            <p:cNvSpPr/>
            <p:nvPr/>
          </p:nvSpPr>
          <p:spPr>
            <a:xfrm>
              <a:off x="6921626" y="4683125"/>
              <a:ext cx="1099693" cy="1171575"/>
            </a:xfrm>
            <a:custGeom>
              <a:avLst/>
              <a:gdLst>
                <a:gd name="connsiteX0" fmla="*/ 39624 w 1099693"/>
                <a:gd name="connsiteY0" fmla="*/ 1171575 h 1171575"/>
                <a:gd name="connsiteX1" fmla="*/ 1099693 w 1099693"/>
                <a:gd name="connsiteY1" fmla="*/ 35814 h 1171575"/>
                <a:gd name="connsiteX2" fmla="*/ 1060069 w 1099693"/>
                <a:gd name="connsiteY2" fmla="*/ 0 h 1171575"/>
                <a:gd name="connsiteX3" fmla="*/ 0 w 1099693"/>
                <a:gd name="connsiteY3" fmla="*/ 1135761 h 1171575"/>
              </a:gdLst>
              <a:ahLst/>
              <a:cxnLst>
                <a:cxn ang="0">
                  <a:pos x="connsiteX0" y="connsiteY0"/>
                </a:cxn>
                <a:cxn ang="0">
                  <a:pos x="connsiteX1" y="connsiteY1"/>
                </a:cxn>
                <a:cxn ang="0">
                  <a:pos x="connsiteX2" y="connsiteY2"/>
                </a:cxn>
                <a:cxn ang="0">
                  <a:pos x="connsiteX3" y="connsiteY3"/>
                </a:cxn>
              </a:cxnLst>
              <a:rect l="l" t="t" r="r" b="b"/>
              <a:pathLst>
                <a:path w="1099693" h="1171575">
                  <a:moveTo>
                    <a:pt x="39624" y="1171575"/>
                  </a:moveTo>
                  <a:cubicBezTo>
                    <a:pt x="438150" y="744347"/>
                    <a:pt x="813054" y="342646"/>
                    <a:pt x="1099693" y="35814"/>
                  </a:cubicBezTo>
                  <a:lnTo>
                    <a:pt x="1060069" y="0"/>
                  </a:lnTo>
                  <a:cubicBezTo>
                    <a:pt x="770001" y="310642"/>
                    <a:pt x="395986" y="711200"/>
                    <a:pt x="0" y="1135761"/>
                  </a:cubicBezTo>
                  <a:close/>
                </a:path>
              </a:pathLst>
            </a:custGeom>
            <a:solidFill>
              <a:schemeClr val="accent1"/>
            </a:solidFill>
            <a:ln w="12692" cap="flat">
              <a:noFill/>
              <a:prstDash val="solid"/>
              <a:miter/>
            </a:ln>
          </p:spPr>
          <p:txBody>
            <a:bodyPr rtlCol="0" anchor="ctr"/>
            <a:lstStyle/>
            <a:p>
              <a:endParaRPr lang="en-US" sz="1770"/>
            </a:p>
          </p:txBody>
        </p:sp>
        <p:sp>
          <p:nvSpPr>
            <p:cNvPr id="144" name="Freeform: Shape 143">
              <a:extLst>
                <a:ext uri="{FF2B5EF4-FFF2-40B4-BE49-F238E27FC236}">
                  <a16:creationId xmlns="" xmlns:a16="http://schemas.microsoft.com/office/drawing/2014/main" id="{E9460B1B-ECA6-4F94-9A38-DFCD1333551A}"/>
                </a:ext>
              </a:extLst>
            </p:cNvPr>
            <p:cNvSpPr/>
            <p:nvPr/>
          </p:nvSpPr>
          <p:spPr>
            <a:xfrm>
              <a:off x="5099558" y="6177026"/>
              <a:ext cx="1527302" cy="1595373"/>
            </a:xfrm>
            <a:custGeom>
              <a:avLst/>
              <a:gdLst>
                <a:gd name="connsiteX0" fmla="*/ 1488186 w 1527302"/>
                <a:gd name="connsiteY0" fmla="*/ 0 h 1595373"/>
                <a:gd name="connsiteX1" fmla="*/ 0 w 1527302"/>
                <a:gd name="connsiteY1" fmla="*/ 1595374 h 1595373"/>
                <a:gd name="connsiteX2" fmla="*/ 73406 w 1527302"/>
                <a:gd name="connsiteY2" fmla="*/ 1595374 h 1595373"/>
                <a:gd name="connsiteX3" fmla="*/ 1527302 w 1527302"/>
                <a:gd name="connsiteY3" fmla="*/ 36322 h 1595373"/>
              </a:gdLst>
              <a:ahLst/>
              <a:cxnLst>
                <a:cxn ang="0">
                  <a:pos x="connsiteX0" y="connsiteY0"/>
                </a:cxn>
                <a:cxn ang="0">
                  <a:pos x="connsiteX1" y="connsiteY1"/>
                </a:cxn>
                <a:cxn ang="0">
                  <a:pos x="connsiteX2" y="connsiteY2"/>
                </a:cxn>
                <a:cxn ang="0">
                  <a:pos x="connsiteX3" y="connsiteY3"/>
                </a:cxn>
              </a:cxnLst>
              <a:rect l="l" t="t" r="r" b="b"/>
              <a:pathLst>
                <a:path w="1527302" h="1595373">
                  <a:moveTo>
                    <a:pt x="1488186" y="0"/>
                  </a:moveTo>
                  <a:lnTo>
                    <a:pt x="0" y="1595374"/>
                  </a:lnTo>
                  <a:lnTo>
                    <a:pt x="73406" y="1595374"/>
                  </a:lnTo>
                  <a:lnTo>
                    <a:pt x="1527302" y="36322"/>
                  </a:lnTo>
                  <a:close/>
                </a:path>
              </a:pathLst>
            </a:custGeom>
            <a:solidFill>
              <a:schemeClr val="accent1"/>
            </a:solidFill>
            <a:ln w="12692" cap="flat">
              <a:noFill/>
              <a:prstDash val="solid"/>
              <a:miter/>
            </a:ln>
          </p:spPr>
          <p:txBody>
            <a:bodyPr rtlCol="0" anchor="ctr"/>
            <a:lstStyle/>
            <a:p>
              <a:endParaRPr lang="en-US" sz="1770"/>
            </a:p>
          </p:txBody>
        </p:sp>
        <p:sp>
          <p:nvSpPr>
            <p:cNvPr id="145" name="Freeform: Shape 144">
              <a:extLst>
                <a:ext uri="{FF2B5EF4-FFF2-40B4-BE49-F238E27FC236}">
                  <a16:creationId xmlns="" xmlns:a16="http://schemas.microsoft.com/office/drawing/2014/main" id="{4AA67A68-9FE0-469A-A84F-0D92D9BB970B}"/>
                </a:ext>
              </a:extLst>
            </p:cNvPr>
            <p:cNvSpPr/>
            <p:nvPr/>
          </p:nvSpPr>
          <p:spPr>
            <a:xfrm>
              <a:off x="6536435" y="6023609"/>
              <a:ext cx="76581" cy="75311"/>
            </a:xfrm>
            <a:custGeom>
              <a:avLst/>
              <a:gdLst>
                <a:gd name="connsiteX0" fmla="*/ 35052 w 76581"/>
                <a:gd name="connsiteY0" fmla="*/ 0 h 75311"/>
                <a:gd name="connsiteX1" fmla="*/ 0 w 76581"/>
                <a:gd name="connsiteY1" fmla="*/ 37211 h 75311"/>
                <a:gd name="connsiteX2" fmla="*/ 41529 w 76581"/>
                <a:gd name="connsiteY2" fmla="*/ 75311 h 75311"/>
                <a:gd name="connsiteX3" fmla="*/ 76581 w 76581"/>
                <a:gd name="connsiteY3" fmla="*/ 37973 h 75311"/>
              </a:gdLst>
              <a:ahLst/>
              <a:cxnLst>
                <a:cxn ang="0">
                  <a:pos x="connsiteX0" y="connsiteY0"/>
                </a:cxn>
                <a:cxn ang="0">
                  <a:pos x="connsiteX1" y="connsiteY1"/>
                </a:cxn>
                <a:cxn ang="0">
                  <a:pos x="connsiteX2" y="connsiteY2"/>
                </a:cxn>
                <a:cxn ang="0">
                  <a:pos x="connsiteX3" y="connsiteY3"/>
                </a:cxn>
              </a:cxnLst>
              <a:rect l="l" t="t" r="r" b="b"/>
              <a:pathLst>
                <a:path w="76581" h="75311">
                  <a:moveTo>
                    <a:pt x="35052" y="0"/>
                  </a:moveTo>
                  <a:lnTo>
                    <a:pt x="0" y="37211"/>
                  </a:lnTo>
                  <a:lnTo>
                    <a:pt x="41529" y="75311"/>
                  </a:lnTo>
                  <a:lnTo>
                    <a:pt x="76581" y="37973"/>
                  </a:lnTo>
                  <a:close/>
                </a:path>
              </a:pathLst>
            </a:custGeom>
            <a:solidFill>
              <a:schemeClr val="accent1"/>
            </a:solidFill>
            <a:ln w="12692" cap="flat">
              <a:noFill/>
              <a:prstDash val="solid"/>
              <a:miter/>
            </a:ln>
          </p:spPr>
          <p:txBody>
            <a:bodyPr rtlCol="0" anchor="ctr"/>
            <a:lstStyle/>
            <a:p>
              <a:endParaRPr lang="en-US" sz="1770"/>
            </a:p>
          </p:txBody>
        </p:sp>
        <p:sp>
          <p:nvSpPr>
            <p:cNvPr id="146" name="Freeform: Shape 145">
              <a:extLst>
                <a:ext uri="{FF2B5EF4-FFF2-40B4-BE49-F238E27FC236}">
                  <a16:creationId xmlns="" xmlns:a16="http://schemas.microsoft.com/office/drawing/2014/main" id="{958AB43D-E919-4088-A3CF-25E4636A54ED}"/>
                </a:ext>
              </a:extLst>
            </p:cNvPr>
            <p:cNvSpPr/>
            <p:nvPr/>
          </p:nvSpPr>
          <p:spPr>
            <a:xfrm>
              <a:off x="8084692" y="4375658"/>
              <a:ext cx="77342" cy="74802"/>
            </a:xfrm>
            <a:custGeom>
              <a:avLst/>
              <a:gdLst>
                <a:gd name="connsiteX0" fmla="*/ 32004 w 77342"/>
                <a:gd name="connsiteY0" fmla="*/ 0 h 74802"/>
                <a:gd name="connsiteX1" fmla="*/ 0 w 77342"/>
                <a:gd name="connsiteY1" fmla="*/ 34290 h 74802"/>
                <a:gd name="connsiteX2" fmla="*/ 45085 w 77342"/>
                <a:gd name="connsiteY2" fmla="*/ 74803 h 74802"/>
                <a:gd name="connsiteX3" fmla="*/ 77343 w 77342"/>
                <a:gd name="connsiteY3" fmla="*/ 40513 h 74802"/>
              </a:gdLst>
              <a:ahLst/>
              <a:cxnLst>
                <a:cxn ang="0">
                  <a:pos x="connsiteX0" y="connsiteY0"/>
                </a:cxn>
                <a:cxn ang="0">
                  <a:pos x="connsiteX1" y="connsiteY1"/>
                </a:cxn>
                <a:cxn ang="0">
                  <a:pos x="connsiteX2" y="connsiteY2"/>
                </a:cxn>
                <a:cxn ang="0">
                  <a:pos x="connsiteX3" y="connsiteY3"/>
                </a:cxn>
              </a:cxnLst>
              <a:rect l="l" t="t" r="r" b="b"/>
              <a:pathLst>
                <a:path w="77342" h="74802">
                  <a:moveTo>
                    <a:pt x="32004" y="0"/>
                  </a:moveTo>
                  <a:lnTo>
                    <a:pt x="0" y="34290"/>
                  </a:lnTo>
                  <a:lnTo>
                    <a:pt x="45085" y="74803"/>
                  </a:lnTo>
                  <a:lnTo>
                    <a:pt x="77343" y="40513"/>
                  </a:lnTo>
                  <a:close/>
                </a:path>
              </a:pathLst>
            </a:custGeom>
            <a:solidFill>
              <a:srgbClr val="2D3245"/>
            </a:solidFill>
            <a:ln w="12692" cap="flat">
              <a:noFill/>
              <a:prstDash val="solid"/>
              <a:miter/>
            </a:ln>
          </p:spPr>
          <p:txBody>
            <a:bodyPr rtlCol="0" anchor="ctr"/>
            <a:lstStyle/>
            <a:p>
              <a:endParaRPr lang="en-US" sz="1770"/>
            </a:p>
          </p:txBody>
        </p:sp>
        <p:sp>
          <p:nvSpPr>
            <p:cNvPr id="147" name="Freeform: Shape 146">
              <a:extLst>
                <a:ext uri="{FF2B5EF4-FFF2-40B4-BE49-F238E27FC236}">
                  <a16:creationId xmlns="" xmlns:a16="http://schemas.microsoft.com/office/drawing/2014/main" id="{13776F9A-A5E3-45D3-94EA-D97F024DB2BE}"/>
                </a:ext>
              </a:extLst>
            </p:cNvPr>
            <p:cNvSpPr/>
            <p:nvPr/>
          </p:nvSpPr>
          <p:spPr>
            <a:xfrm>
              <a:off x="8223377" y="3755736"/>
              <a:ext cx="1826640" cy="655989"/>
            </a:xfrm>
            <a:custGeom>
              <a:avLst/>
              <a:gdLst>
                <a:gd name="connsiteX0" fmla="*/ 336423 w 1826640"/>
                <a:gd name="connsiteY0" fmla="*/ 243239 h 655989"/>
                <a:gd name="connsiteX1" fmla="*/ 973963 w 1826640"/>
                <a:gd name="connsiteY1" fmla="*/ 65439 h 655989"/>
                <a:gd name="connsiteX2" fmla="*/ 1393063 w 1826640"/>
                <a:gd name="connsiteY2" fmla="*/ 274989 h 655989"/>
                <a:gd name="connsiteX3" fmla="*/ 1826641 w 1826640"/>
                <a:gd name="connsiteY3" fmla="*/ 655989 h 655989"/>
                <a:gd name="connsiteX4" fmla="*/ 1826641 w 1826640"/>
                <a:gd name="connsiteY4" fmla="*/ 584488 h 655989"/>
                <a:gd name="connsiteX5" fmla="*/ 1382141 w 1826640"/>
                <a:gd name="connsiteY5" fmla="*/ 196630 h 655989"/>
                <a:gd name="connsiteX6" fmla="*/ 383032 w 1826640"/>
                <a:gd name="connsiteY6" fmla="*/ 135543 h 655989"/>
                <a:gd name="connsiteX7" fmla="*/ 103632 w 1826640"/>
                <a:gd name="connsiteY7" fmla="*/ 396401 h 655989"/>
                <a:gd name="connsiteX8" fmla="*/ 0 w 1826640"/>
                <a:gd name="connsiteY8" fmla="*/ 506892 h 655989"/>
                <a:gd name="connsiteX9" fmla="*/ 45847 w 1826640"/>
                <a:gd name="connsiteY9" fmla="*/ 547658 h 655989"/>
                <a:gd name="connsiteX10" fmla="*/ 336423 w 1826640"/>
                <a:gd name="connsiteY10" fmla="*/ 243239 h 65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6640" h="655989">
                  <a:moveTo>
                    <a:pt x="336423" y="243239"/>
                  </a:moveTo>
                  <a:cubicBezTo>
                    <a:pt x="513334" y="78139"/>
                    <a:pt x="733806" y="30768"/>
                    <a:pt x="973963" y="65439"/>
                  </a:cubicBezTo>
                  <a:cubicBezTo>
                    <a:pt x="1138301" y="89316"/>
                    <a:pt x="1273048" y="170087"/>
                    <a:pt x="1393063" y="274989"/>
                  </a:cubicBezTo>
                  <a:cubicBezTo>
                    <a:pt x="1538224" y="401354"/>
                    <a:pt x="1682115" y="528989"/>
                    <a:pt x="1826641" y="655989"/>
                  </a:cubicBezTo>
                  <a:lnTo>
                    <a:pt x="1826641" y="584488"/>
                  </a:lnTo>
                  <a:cubicBezTo>
                    <a:pt x="1679321" y="454060"/>
                    <a:pt x="1531874" y="323885"/>
                    <a:pt x="1382141" y="196630"/>
                  </a:cubicBezTo>
                  <a:cubicBezTo>
                    <a:pt x="1073404" y="-65117"/>
                    <a:pt x="659384" y="-44670"/>
                    <a:pt x="383032" y="135543"/>
                  </a:cubicBezTo>
                  <a:cubicBezTo>
                    <a:pt x="273812" y="206791"/>
                    <a:pt x="191389" y="304326"/>
                    <a:pt x="103632" y="396401"/>
                  </a:cubicBezTo>
                  <a:lnTo>
                    <a:pt x="0" y="506892"/>
                  </a:lnTo>
                  <a:lnTo>
                    <a:pt x="45847" y="547658"/>
                  </a:lnTo>
                  <a:cubicBezTo>
                    <a:pt x="214503" y="368842"/>
                    <a:pt x="320675" y="257463"/>
                    <a:pt x="336423" y="243239"/>
                  </a:cubicBezTo>
                  <a:close/>
                </a:path>
              </a:pathLst>
            </a:custGeom>
            <a:solidFill>
              <a:schemeClr val="accent1"/>
            </a:solidFill>
            <a:ln w="12692" cap="flat">
              <a:noFill/>
              <a:prstDash val="solid"/>
              <a:miter/>
            </a:ln>
          </p:spPr>
          <p:txBody>
            <a:bodyPr rtlCol="0" anchor="ctr"/>
            <a:lstStyle/>
            <a:p>
              <a:endParaRPr lang="en-US" sz="1770"/>
            </a:p>
          </p:txBody>
        </p:sp>
        <p:sp>
          <p:nvSpPr>
            <p:cNvPr id="148" name="Freeform: Shape 147">
              <a:extLst>
                <a:ext uri="{FF2B5EF4-FFF2-40B4-BE49-F238E27FC236}">
                  <a16:creationId xmlns="" xmlns:a16="http://schemas.microsoft.com/office/drawing/2014/main" id="{ED6B01E0-E20A-4ED3-8A7D-830CF0966C2B}"/>
                </a:ext>
              </a:extLst>
            </p:cNvPr>
            <p:cNvSpPr/>
            <p:nvPr/>
          </p:nvSpPr>
          <p:spPr>
            <a:xfrm>
              <a:off x="6835901" y="4608195"/>
              <a:ext cx="1107186" cy="1171447"/>
            </a:xfrm>
            <a:custGeom>
              <a:avLst/>
              <a:gdLst>
                <a:gd name="connsiteX0" fmla="*/ 42291 w 1107186"/>
                <a:gd name="connsiteY0" fmla="*/ 1171448 h 1171447"/>
                <a:gd name="connsiteX1" fmla="*/ 1107186 w 1107186"/>
                <a:gd name="connsiteY1" fmla="*/ 40132 h 1171447"/>
                <a:gd name="connsiteX2" fmla="*/ 1062736 w 1107186"/>
                <a:gd name="connsiteY2" fmla="*/ 0 h 1171447"/>
                <a:gd name="connsiteX3" fmla="*/ 0 w 1107186"/>
                <a:gd name="connsiteY3" fmla="*/ 1133348 h 1171447"/>
              </a:gdLst>
              <a:ahLst/>
              <a:cxnLst>
                <a:cxn ang="0">
                  <a:pos x="connsiteX0" y="connsiteY0"/>
                </a:cxn>
                <a:cxn ang="0">
                  <a:pos x="connsiteX1" y="connsiteY1"/>
                </a:cxn>
                <a:cxn ang="0">
                  <a:pos x="connsiteX2" y="connsiteY2"/>
                </a:cxn>
                <a:cxn ang="0">
                  <a:pos x="connsiteX3" y="connsiteY3"/>
                </a:cxn>
              </a:cxnLst>
              <a:rect l="l" t="t" r="r" b="b"/>
              <a:pathLst>
                <a:path w="1107186" h="1171447">
                  <a:moveTo>
                    <a:pt x="42291" y="1171448"/>
                  </a:moveTo>
                  <a:cubicBezTo>
                    <a:pt x="438277" y="750316"/>
                    <a:pt x="812546" y="352552"/>
                    <a:pt x="1107186" y="40132"/>
                  </a:cubicBezTo>
                  <a:lnTo>
                    <a:pt x="1062736" y="0"/>
                  </a:lnTo>
                  <a:lnTo>
                    <a:pt x="0" y="1133348"/>
                  </a:lnTo>
                  <a:close/>
                </a:path>
              </a:pathLst>
            </a:custGeom>
            <a:solidFill>
              <a:schemeClr val="accent1"/>
            </a:solidFill>
            <a:ln w="12692" cap="flat">
              <a:noFill/>
              <a:prstDash val="solid"/>
              <a:miter/>
            </a:ln>
          </p:spPr>
          <p:txBody>
            <a:bodyPr rtlCol="0" anchor="ctr"/>
            <a:lstStyle/>
            <a:p>
              <a:endParaRPr lang="en-US" sz="1770"/>
            </a:p>
          </p:txBody>
        </p:sp>
        <p:sp>
          <p:nvSpPr>
            <p:cNvPr id="149" name="Freeform: Shape 148">
              <a:extLst>
                <a:ext uri="{FF2B5EF4-FFF2-40B4-BE49-F238E27FC236}">
                  <a16:creationId xmlns="" xmlns:a16="http://schemas.microsoft.com/office/drawing/2014/main" id="{EBB59893-AF5C-4035-9BCB-E93D5DF8F8F6}"/>
                </a:ext>
              </a:extLst>
            </p:cNvPr>
            <p:cNvSpPr/>
            <p:nvPr/>
          </p:nvSpPr>
          <p:spPr>
            <a:xfrm>
              <a:off x="8152129" y="4300728"/>
              <a:ext cx="80772" cy="77723"/>
            </a:xfrm>
            <a:custGeom>
              <a:avLst/>
              <a:gdLst>
                <a:gd name="connsiteX0" fmla="*/ 35052 w 80772"/>
                <a:gd name="connsiteY0" fmla="*/ 0 h 77723"/>
                <a:gd name="connsiteX1" fmla="*/ 0 w 80772"/>
                <a:gd name="connsiteY1" fmla="*/ 37211 h 77723"/>
                <a:gd name="connsiteX2" fmla="*/ 45593 w 80772"/>
                <a:gd name="connsiteY2" fmla="*/ 77724 h 77723"/>
                <a:gd name="connsiteX3" fmla="*/ 80772 w 80772"/>
                <a:gd name="connsiteY3" fmla="*/ 40513 h 77723"/>
              </a:gdLst>
              <a:ahLst/>
              <a:cxnLst>
                <a:cxn ang="0">
                  <a:pos x="connsiteX0" y="connsiteY0"/>
                </a:cxn>
                <a:cxn ang="0">
                  <a:pos x="connsiteX1" y="connsiteY1"/>
                </a:cxn>
                <a:cxn ang="0">
                  <a:pos x="connsiteX2" y="connsiteY2"/>
                </a:cxn>
                <a:cxn ang="0">
                  <a:pos x="connsiteX3" y="connsiteY3"/>
                </a:cxn>
              </a:cxnLst>
              <a:rect l="l" t="t" r="r" b="b"/>
              <a:pathLst>
                <a:path w="80772" h="77723">
                  <a:moveTo>
                    <a:pt x="35052" y="0"/>
                  </a:moveTo>
                  <a:cubicBezTo>
                    <a:pt x="24003" y="11684"/>
                    <a:pt x="12192" y="24130"/>
                    <a:pt x="0" y="37211"/>
                  </a:cubicBezTo>
                  <a:lnTo>
                    <a:pt x="45593" y="77724"/>
                  </a:lnTo>
                  <a:lnTo>
                    <a:pt x="80772" y="40513"/>
                  </a:lnTo>
                  <a:close/>
                </a:path>
              </a:pathLst>
            </a:custGeom>
            <a:solidFill>
              <a:schemeClr val="accent1"/>
            </a:solidFill>
            <a:ln w="12692" cap="flat">
              <a:noFill/>
              <a:prstDash val="solid"/>
              <a:miter/>
            </a:ln>
          </p:spPr>
          <p:txBody>
            <a:bodyPr rtlCol="0" anchor="ctr"/>
            <a:lstStyle/>
            <a:p>
              <a:endParaRPr lang="en-US" sz="1770"/>
            </a:p>
          </p:txBody>
        </p:sp>
        <p:sp>
          <p:nvSpPr>
            <p:cNvPr id="150" name="Freeform: Shape 149">
              <a:extLst>
                <a:ext uri="{FF2B5EF4-FFF2-40B4-BE49-F238E27FC236}">
                  <a16:creationId xmlns="" xmlns:a16="http://schemas.microsoft.com/office/drawing/2014/main" id="{BC1EAD90-C7E9-4A09-A210-5F40511BD3E5}"/>
                </a:ext>
              </a:extLst>
            </p:cNvPr>
            <p:cNvSpPr/>
            <p:nvPr/>
          </p:nvSpPr>
          <p:spPr>
            <a:xfrm>
              <a:off x="4931537" y="6097523"/>
              <a:ext cx="1611757" cy="1674876"/>
            </a:xfrm>
            <a:custGeom>
              <a:avLst/>
              <a:gdLst>
                <a:gd name="connsiteX0" fmla="*/ 1570863 w 1611757"/>
                <a:gd name="connsiteY0" fmla="*/ 0 h 1674876"/>
                <a:gd name="connsiteX1" fmla="*/ 0 w 1611757"/>
                <a:gd name="connsiteY1" fmla="*/ 1674876 h 1674876"/>
                <a:gd name="connsiteX2" fmla="*/ 74295 w 1611757"/>
                <a:gd name="connsiteY2" fmla="*/ 1674876 h 1674876"/>
                <a:gd name="connsiteX3" fmla="*/ 1611757 w 1611757"/>
                <a:gd name="connsiteY3" fmla="*/ 38354 h 1674876"/>
              </a:gdLst>
              <a:ahLst/>
              <a:cxnLst>
                <a:cxn ang="0">
                  <a:pos x="connsiteX0" y="connsiteY0"/>
                </a:cxn>
                <a:cxn ang="0">
                  <a:pos x="connsiteX1" y="connsiteY1"/>
                </a:cxn>
                <a:cxn ang="0">
                  <a:pos x="connsiteX2" y="connsiteY2"/>
                </a:cxn>
                <a:cxn ang="0">
                  <a:pos x="connsiteX3" y="connsiteY3"/>
                </a:cxn>
              </a:cxnLst>
              <a:rect l="l" t="t" r="r" b="b"/>
              <a:pathLst>
                <a:path w="1611757" h="1674876">
                  <a:moveTo>
                    <a:pt x="1570863" y="0"/>
                  </a:moveTo>
                  <a:lnTo>
                    <a:pt x="0" y="1674876"/>
                  </a:lnTo>
                  <a:lnTo>
                    <a:pt x="74295" y="1674876"/>
                  </a:lnTo>
                  <a:cubicBezTo>
                    <a:pt x="498983" y="1222756"/>
                    <a:pt x="1060577" y="624713"/>
                    <a:pt x="1611757" y="38354"/>
                  </a:cubicBezTo>
                  <a:close/>
                </a:path>
              </a:pathLst>
            </a:custGeom>
            <a:solidFill>
              <a:schemeClr val="accent1"/>
            </a:solidFill>
            <a:ln w="12692" cap="flat">
              <a:noFill/>
              <a:prstDash val="solid"/>
              <a:miter/>
            </a:ln>
          </p:spPr>
          <p:txBody>
            <a:bodyPr rtlCol="0" anchor="ctr"/>
            <a:lstStyle/>
            <a:p>
              <a:endParaRPr lang="en-US" sz="1770"/>
            </a:p>
          </p:txBody>
        </p:sp>
        <p:sp>
          <p:nvSpPr>
            <p:cNvPr id="151" name="Freeform: Shape 150">
              <a:extLst>
                <a:ext uri="{FF2B5EF4-FFF2-40B4-BE49-F238E27FC236}">
                  <a16:creationId xmlns="" xmlns:a16="http://schemas.microsoft.com/office/drawing/2014/main" id="{646B8C75-829E-437A-A63C-A31AE08BD6EC}"/>
                </a:ext>
              </a:extLst>
            </p:cNvPr>
            <p:cNvSpPr/>
            <p:nvPr/>
          </p:nvSpPr>
          <p:spPr>
            <a:xfrm>
              <a:off x="6610350" y="5940933"/>
              <a:ext cx="80010" cy="78866"/>
            </a:xfrm>
            <a:custGeom>
              <a:avLst/>
              <a:gdLst>
                <a:gd name="connsiteX0" fmla="*/ 41910 w 80010"/>
                <a:gd name="connsiteY0" fmla="*/ 78867 h 78866"/>
                <a:gd name="connsiteX1" fmla="*/ 80010 w 80010"/>
                <a:gd name="connsiteY1" fmla="*/ 38100 h 78866"/>
                <a:gd name="connsiteX2" fmla="*/ 38100 w 80010"/>
                <a:gd name="connsiteY2" fmla="*/ 0 h 78866"/>
                <a:gd name="connsiteX3" fmla="*/ 0 w 80010"/>
                <a:gd name="connsiteY3" fmla="*/ 40386 h 78866"/>
              </a:gdLst>
              <a:ahLst/>
              <a:cxnLst>
                <a:cxn ang="0">
                  <a:pos x="connsiteX0" y="connsiteY0"/>
                </a:cxn>
                <a:cxn ang="0">
                  <a:pos x="connsiteX1" y="connsiteY1"/>
                </a:cxn>
                <a:cxn ang="0">
                  <a:pos x="connsiteX2" y="connsiteY2"/>
                </a:cxn>
                <a:cxn ang="0">
                  <a:pos x="connsiteX3" y="connsiteY3"/>
                </a:cxn>
              </a:cxnLst>
              <a:rect l="l" t="t" r="r" b="b"/>
              <a:pathLst>
                <a:path w="80010" h="78866">
                  <a:moveTo>
                    <a:pt x="41910" y="78867"/>
                  </a:moveTo>
                  <a:lnTo>
                    <a:pt x="80010" y="38100"/>
                  </a:lnTo>
                  <a:lnTo>
                    <a:pt x="38100" y="0"/>
                  </a:lnTo>
                  <a:lnTo>
                    <a:pt x="0" y="40386"/>
                  </a:lnTo>
                  <a:close/>
                </a:path>
              </a:pathLst>
            </a:custGeom>
            <a:solidFill>
              <a:schemeClr val="accent1"/>
            </a:solidFill>
            <a:ln w="12692" cap="flat">
              <a:noFill/>
              <a:prstDash val="solid"/>
              <a:miter/>
            </a:ln>
          </p:spPr>
          <p:txBody>
            <a:bodyPr rtlCol="0" anchor="ctr"/>
            <a:lstStyle/>
            <a:p>
              <a:endParaRPr lang="en-US" sz="1770"/>
            </a:p>
          </p:txBody>
        </p:sp>
        <p:sp>
          <p:nvSpPr>
            <p:cNvPr id="152" name="Freeform: Shape 151">
              <a:extLst>
                <a:ext uri="{FF2B5EF4-FFF2-40B4-BE49-F238E27FC236}">
                  <a16:creationId xmlns="" xmlns:a16="http://schemas.microsoft.com/office/drawing/2014/main" id="{BCC9DF8A-1DDD-431B-B42D-05D11D8AA60B}"/>
                </a:ext>
              </a:extLst>
            </p:cNvPr>
            <p:cNvSpPr/>
            <p:nvPr/>
          </p:nvSpPr>
          <p:spPr>
            <a:xfrm>
              <a:off x="7935722" y="4530344"/>
              <a:ext cx="80772" cy="78232"/>
            </a:xfrm>
            <a:custGeom>
              <a:avLst/>
              <a:gdLst>
                <a:gd name="connsiteX0" fmla="*/ 36068 w 80772"/>
                <a:gd name="connsiteY0" fmla="*/ 0 h 78232"/>
                <a:gd name="connsiteX1" fmla="*/ 0 w 80772"/>
                <a:gd name="connsiteY1" fmla="*/ 38100 h 78232"/>
                <a:gd name="connsiteX2" fmla="*/ 44450 w 80772"/>
                <a:gd name="connsiteY2" fmla="*/ 78232 h 78232"/>
                <a:gd name="connsiteX3" fmla="*/ 80772 w 80772"/>
                <a:gd name="connsiteY3" fmla="*/ 40132 h 78232"/>
              </a:gdLst>
              <a:ahLst/>
              <a:cxnLst>
                <a:cxn ang="0">
                  <a:pos x="connsiteX0" y="connsiteY0"/>
                </a:cxn>
                <a:cxn ang="0">
                  <a:pos x="connsiteX1" y="connsiteY1"/>
                </a:cxn>
                <a:cxn ang="0">
                  <a:pos x="connsiteX2" y="connsiteY2"/>
                </a:cxn>
                <a:cxn ang="0">
                  <a:pos x="connsiteX3" y="connsiteY3"/>
                </a:cxn>
              </a:cxnLst>
              <a:rect l="l" t="t" r="r" b="b"/>
              <a:pathLst>
                <a:path w="80772" h="78232">
                  <a:moveTo>
                    <a:pt x="36068" y="0"/>
                  </a:moveTo>
                  <a:lnTo>
                    <a:pt x="0" y="38100"/>
                  </a:lnTo>
                  <a:lnTo>
                    <a:pt x="44450" y="78232"/>
                  </a:lnTo>
                  <a:lnTo>
                    <a:pt x="80772" y="40132"/>
                  </a:lnTo>
                  <a:close/>
                </a:path>
              </a:pathLst>
            </a:custGeom>
            <a:solidFill>
              <a:srgbClr val="2D3245"/>
            </a:solidFill>
            <a:ln w="12692" cap="flat">
              <a:noFill/>
              <a:prstDash val="solid"/>
              <a:miter/>
            </a:ln>
          </p:spPr>
          <p:txBody>
            <a:bodyPr rtlCol="0" anchor="ctr"/>
            <a:lstStyle/>
            <a:p>
              <a:endParaRPr lang="en-US" sz="1770"/>
            </a:p>
          </p:txBody>
        </p:sp>
        <p:sp>
          <p:nvSpPr>
            <p:cNvPr id="153" name="Freeform: Shape 152">
              <a:extLst>
                <a:ext uri="{FF2B5EF4-FFF2-40B4-BE49-F238E27FC236}">
                  <a16:creationId xmlns="" xmlns:a16="http://schemas.microsoft.com/office/drawing/2014/main" id="{5AA811F5-2083-49F4-881C-FB6E01984017}"/>
                </a:ext>
              </a:extLst>
            </p:cNvPr>
            <p:cNvSpPr/>
            <p:nvPr/>
          </p:nvSpPr>
          <p:spPr>
            <a:xfrm>
              <a:off x="8007985" y="4446270"/>
              <a:ext cx="87502" cy="85597"/>
            </a:xfrm>
            <a:custGeom>
              <a:avLst/>
              <a:gdLst>
                <a:gd name="connsiteX0" fmla="*/ 42545 w 87502"/>
                <a:gd name="connsiteY0" fmla="*/ 0 h 85597"/>
                <a:gd name="connsiteX1" fmla="*/ 0 w 87502"/>
                <a:gd name="connsiteY1" fmla="*/ 45339 h 85597"/>
                <a:gd name="connsiteX2" fmla="*/ 44831 w 87502"/>
                <a:gd name="connsiteY2" fmla="*/ 85598 h 85597"/>
                <a:gd name="connsiteX3" fmla="*/ 87503 w 87502"/>
                <a:gd name="connsiteY3" fmla="*/ 40386 h 85597"/>
              </a:gdLst>
              <a:ahLst/>
              <a:cxnLst>
                <a:cxn ang="0">
                  <a:pos x="connsiteX0" y="connsiteY0"/>
                </a:cxn>
                <a:cxn ang="0">
                  <a:pos x="connsiteX1" y="connsiteY1"/>
                </a:cxn>
                <a:cxn ang="0">
                  <a:pos x="connsiteX2" y="connsiteY2"/>
                </a:cxn>
                <a:cxn ang="0">
                  <a:pos x="connsiteX3" y="connsiteY3"/>
                </a:cxn>
              </a:cxnLst>
              <a:rect l="l" t="t" r="r" b="b"/>
              <a:pathLst>
                <a:path w="87502" h="85597">
                  <a:moveTo>
                    <a:pt x="42545" y="0"/>
                  </a:moveTo>
                  <a:lnTo>
                    <a:pt x="0" y="45339"/>
                  </a:lnTo>
                  <a:lnTo>
                    <a:pt x="44831" y="85598"/>
                  </a:lnTo>
                  <a:lnTo>
                    <a:pt x="87503" y="40386"/>
                  </a:lnTo>
                  <a:close/>
                </a:path>
              </a:pathLst>
            </a:custGeom>
            <a:solidFill>
              <a:schemeClr val="accent1"/>
            </a:solidFill>
            <a:ln w="12692" cap="flat">
              <a:noFill/>
              <a:prstDash val="solid"/>
              <a:miter/>
            </a:ln>
          </p:spPr>
          <p:txBody>
            <a:bodyPr rtlCol="0" anchor="ctr"/>
            <a:lstStyle/>
            <a:p>
              <a:endParaRPr lang="en-US" sz="1770"/>
            </a:p>
          </p:txBody>
        </p:sp>
        <p:sp>
          <p:nvSpPr>
            <p:cNvPr id="154" name="Freeform: Shape 153">
              <a:extLst>
                <a:ext uri="{FF2B5EF4-FFF2-40B4-BE49-F238E27FC236}">
                  <a16:creationId xmlns="" xmlns:a16="http://schemas.microsoft.com/office/drawing/2014/main" id="{5ADB7CFE-0526-4A95-AF1A-783E72095020}"/>
                </a:ext>
              </a:extLst>
            </p:cNvPr>
            <p:cNvSpPr/>
            <p:nvPr/>
          </p:nvSpPr>
          <p:spPr>
            <a:xfrm>
              <a:off x="6686295" y="5860796"/>
              <a:ext cx="79883" cy="78485"/>
            </a:xfrm>
            <a:custGeom>
              <a:avLst/>
              <a:gdLst>
                <a:gd name="connsiteX0" fmla="*/ 41783 w 79883"/>
                <a:gd name="connsiteY0" fmla="*/ 78486 h 78485"/>
                <a:gd name="connsiteX1" fmla="*/ 79883 w 79883"/>
                <a:gd name="connsiteY1" fmla="*/ 38100 h 78485"/>
                <a:gd name="connsiteX2" fmla="*/ 38100 w 79883"/>
                <a:gd name="connsiteY2" fmla="*/ 0 h 78485"/>
                <a:gd name="connsiteX3" fmla="*/ 0 w 79883"/>
                <a:gd name="connsiteY3" fmla="*/ 40513 h 78485"/>
                <a:gd name="connsiteX4" fmla="*/ 41783 w 79883"/>
                <a:gd name="connsiteY4" fmla="*/ 78486 h 78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3" h="78485">
                  <a:moveTo>
                    <a:pt x="41783" y="78486"/>
                  </a:moveTo>
                  <a:lnTo>
                    <a:pt x="79883" y="38100"/>
                  </a:lnTo>
                  <a:lnTo>
                    <a:pt x="38100" y="0"/>
                  </a:lnTo>
                  <a:lnTo>
                    <a:pt x="0" y="40513"/>
                  </a:lnTo>
                  <a:cubicBezTo>
                    <a:pt x="13716" y="52959"/>
                    <a:pt x="27686" y="65532"/>
                    <a:pt x="41783" y="78486"/>
                  </a:cubicBezTo>
                  <a:close/>
                </a:path>
              </a:pathLst>
            </a:custGeom>
            <a:solidFill>
              <a:schemeClr val="accent1"/>
            </a:solidFill>
            <a:ln w="12692" cap="flat">
              <a:noFill/>
              <a:prstDash val="solid"/>
              <a:miter/>
            </a:ln>
          </p:spPr>
          <p:txBody>
            <a:bodyPr rtlCol="0" anchor="ctr"/>
            <a:lstStyle/>
            <a:p>
              <a:endParaRPr lang="en-US" sz="1770"/>
            </a:p>
          </p:txBody>
        </p:sp>
        <p:sp>
          <p:nvSpPr>
            <p:cNvPr id="155" name="Freeform: Shape 154">
              <a:extLst>
                <a:ext uri="{FF2B5EF4-FFF2-40B4-BE49-F238E27FC236}">
                  <a16:creationId xmlns="" xmlns:a16="http://schemas.microsoft.com/office/drawing/2014/main" id="{D184B981-F578-4476-95CC-491855560A4A}"/>
                </a:ext>
              </a:extLst>
            </p:cNvPr>
            <p:cNvSpPr/>
            <p:nvPr/>
          </p:nvSpPr>
          <p:spPr>
            <a:xfrm>
              <a:off x="6760210" y="5782690"/>
              <a:ext cx="79247" cy="77724"/>
            </a:xfrm>
            <a:custGeom>
              <a:avLst/>
              <a:gdLst>
                <a:gd name="connsiteX0" fmla="*/ 42037 w 79247"/>
                <a:gd name="connsiteY0" fmla="*/ 77724 h 77724"/>
                <a:gd name="connsiteX1" fmla="*/ 79248 w 79247"/>
                <a:gd name="connsiteY1" fmla="*/ 38100 h 77724"/>
                <a:gd name="connsiteX2" fmla="*/ 37084 w 79247"/>
                <a:gd name="connsiteY2" fmla="*/ 0 h 77724"/>
                <a:gd name="connsiteX3" fmla="*/ 0 w 79247"/>
                <a:gd name="connsiteY3" fmla="*/ 39624 h 77724"/>
              </a:gdLst>
              <a:ahLst/>
              <a:cxnLst>
                <a:cxn ang="0">
                  <a:pos x="connsiteX0" y="connsiteY0"/>
                </a:cxn>
                <a:cxn ang="0">
                  <a:pos x="connsiteX1" y="connsiteY1"/>
                </a:cxn>
                <a:cxn ang="0">
                  <a:pos x="connsiteX2" y="connsiteY2"/>
                </a:cxn>
                <a:cxn ang="0">
                  <a:pos x="connsiteX3" y="connsiteY3"/>
                </a:cxn>
              </a:cxnLst>
              <a:rect l="l" t="t" r="r" b="b"/>
              <a:pathLst>
                <a:path w="79247" h="77724">
                  <a:moveTo>
                    <a:pt x="42037" y="77724"/>
                  </a:moveTo>
                  <a:lnTo>
                    <a:pt x="79248" y="38100"/>
                  </a:lnTo>
                  <a:lnTo>
                    <a:pt x="37084" y="0"/>
                  </a:lnTo>
                  <a:lnTo>
                    <a:pt x="0" y="39624"/>
                  </a:lnTo>
                  <a:close/>
                </a:path>
              </a:pathLst>
            </a:custGeom>
            <a:solidFill>
              <a:schemeClr val="accent1"/>
            </a:solidFill>
            <a:ln w="12692" cap="flat">
              <a:noFill/>
              <a:prstDash val="solid"/>
              <a:miter/>
            </a:ln>
          </p:spPr>
          <p:txBody>
            <a:bodyPr rtlCol="0" anchor="ctr"/>
            <a:lstStyle/>
            <a:p>
              <a:endParaRPr lang="en-US" sz="1770"/>
            </a:p>
          </p:txBody>
        </p:sp>
        <p:sp>
          <p:nvSpPr>
            <p:cNvPr id="156" name="Freeform: Shape 155">
              <a:extLst>
                <a:ext uri="{FF2B5EF4-FFF2-40B4-BE49-F238E27FC236}">
                  <a16:creationId xmlns="" xmlns:a16="http://schemas.microsoft.com/office/drawing/2014/main" id="{F8DB2124-2CF1-4F9B-A8E6-8177884F8C33}"/>
                </a:ext>
              </a:extLst>
            </p:cNvPr>
            <p:cNvSpPr/>
            <p:nvPr/>
          </p:nvSpPr>
          <p:spPr>
            <a:xfrm>
              <a:off x="6458457" y="5951854"/>
              <a:ext cx="76454" cy="75310"/>
            </a:xfrm>
            <a:custGeom>
              <a:avLst/>
              <a:gdLst>
                <a:gd name="connsiteX0" fmla="*/ 34925 w 76454"/>
                <a:gd name="connsiteY0" fmla="*/ 0 h 75310"/>
                <a:gd name="connsiteX1" fmla="*/ 0 w 76454"/>
                <a:gd name="connsiteY1" fmla="*/ 37211 h 75310"/>
                <a:gd name="connsiteX2" fmla="*/ 41529 w 76454"/>
                <a:gd name="connsiteY2" fmla="*/ 75311 h 75310"/>
                <a:gd name="connsiteX3" fmla="*/ 76454 w 76454"/>
                <a:gd name="connsiteY3" fmla="*/ 38100 h 75310"/>
              </a:gdLst>
              <a:ahLst/>
              <a:cxnLst>
                <a:cxn ang="0">
                  <a:pos x="connsiteX0" y="connsiteY0"/>
                </a:cxn>
                <a:cxn ang="0">
                  <a:pos x="connsiteX1" y="connsiteY1"/>
                </a:cxn>
                <a:cxn ang="0">
                  <a:pos x="connsiteX2" y="connsiteY2"/>
                </a:cxn>
                <a:cxn ang="0">
                  <a:pos x="connsiteX3" y="connsiteY3"/>
                </a:cxn>
              </a:cxnLst>
              <a:rect l="l" t="t" r="r" b="b"/>
              <a:pathLst>
                <a:path w="76454" h="75310">
                  <a:moveTo>
                    <a:pt x="34925" y="0"/>
                  </a:moveTo>
                  <a:cubicBezTo>
                    <a:pt x="23241" y="12700"/>
                    <a:pt x="11684" y="25400"/>
                    <a:pt x="0" y="37211"/>
                  </a:cubicBezTo>
                  <a:lnTo>
                    <a:pt x="41529" y="75311"/>
                  </a:lnTo>
                  <a:cubicBezTo>
                    <a:pt x="53086" y="62611"/>
                    <a:pt x="64770" y="50546"/>
                    <a:pt x="76454" y="38100"/>
                  </a:cubicBezTo>
                  <a:close/>
                </a:path>
              </a:pathLst>
            </a:custGeom>
            <a:solidFill>
              <a:schemeClr val="accent1"/>
            </a:solidFill>
            <a:ln w="12692" cap="flat">
              <a:noFill/>
              <a:prstDash val="solid"/>
              <a:miter/>
            </a:ln>
          </p:spPr>
          <p:txBody>
            <a:bodyPr rtlCol="0" anchor="ctr"/>
            <a:lstStyle/>
            <a:p>
              <a:endParaRPr lang="en-US" sz="1770"/>
            </a:p>
          </p:txBody>
        </p:sp>
        <p:sp>
          <p:nvSpPr>
            <p:cNvPr id="157" name="Freeform: Shape 156">
              <a:extLst>
                <a:ext uri="{FF2B5EF4-FFF2-40B4-BE49-F238E27FC236}">
                  <a16:creationId xmlns="" xmlns:a16="http://schemas.microsoft.com/office/drawing/2014/main" id="{DF844A62-FFF6-4626-A0F9-79F4A113CD40}"/>
                </a:ext>
              </a:extLst>
            </p:cNvPr>
            <p:cNvSpPr/>
            <p:nvPr/>
          </p:nvSpPr>
          <p:spPr>
            <a:xfrm>
              <a:off x="6533260" y="5869813"/>
              <a:ext cx="78994" cy="78232"/>
            </a:xfrm>
            <a:custGeom>
              <a:avLst/>
              <a:gdLst>
                <a:gd name="connsiteX0" fmla="*/ 40894 w 78994"/>
                <a:gd name="connsiteY0" fmla="*/ 78232 h 78232"/>
                <a:gd name="connsiteX1" fmla="*/ 78994 w 78994"/>
                <a:gd name="connsiteY1" fmla="*/ 38100 h 78232"/>
                <a:gd name="connsiteX2" fmla="*/ 37211 w 78994"/>
                <a:gd name="connsiteY2" fmla="*/ 0 h 78232"/>
                <a:gd name="connsiteX3" fmla="*/ 0 w 78994"/>
                <a:gd name="connsiteY3" fmla="*/ 39751 h 78232"/>
              </a:gdLst>
              <a:ahLst/>
              <a:cxnLst>
                <a:cxn ang="0">
                  <a:pos x="connsiteX0" y="connsiteY0"/>
                </a:cxn>
                <a:cxn ang="0">
                  <a:pos x="connsiteX1" y="connsiteY1"/>
                </a:cxn>
                <a:cxn ang="0">
                  <a:pos x="connsiteX2" y="connsiteY2"/>
                </a:cxn>
                <a:cxn ang="0">
                  <a:pos x="connsiteX3" y="connsiteY3"/>
                </a:cxn>
              </a:cxnLst>
              <a:rect l="l" t="t" r="r" b="b"/>
              <a:pathLst>
                <a:path w="78994" h="78232">
                  <a:moveTo>
                    <a:pt x="40894" y="78232"/>
                  </a:moveTo>
                  <a:cubicBezTo>
                    <a:pt x="53340" y="64770"/>
                    <a:pt x="66040" y="51393"/>
                    <a:pt x="78994" y="38100"/>
                  </a:cubicBezTo>
                  <a:lnTo>
                    <a:pt x="37211" y="0"/>
                  </a:lnTo>
                  <a:lnTo>
                    <a:pt x="0" y="39751"/>
                  </a:lnTo>
                  <a:close/>
                </a:path>
              </a:pathLst>
            </a:custGeom>
            <a:solidFill>
              <a:schemeClr val="accent1"/>
            </a:solidFill>
            <a:ln w="12692" cap="flat">
              <a:noFill/>
              <a:prstDash val="solid"/>
              <a:miter/>
            </a:ln>
          </p:spPr>
          <p:txBody>
            <a:bodyPr rtlCol="0" anchor="ctr"/>
            <a:lstStyle/>
            <a:p>
              <a:endParaRPr lang="en-US" sz="1770"/>
            </a:p>
          </p:txBody>
        </p:sp>
        <p:sp>
          <p:nvSpPr>
            <p:cNvPr id="158" name="Freeform: Shape 157">
              <a:extLst>
                <a:ext uri="{FF2B5EF4-FFF2-40B4-BE49-F238E27FC236}">
                  <a16:creationId xmlns="" xmlns:a16="http://schemas.microsoft.com/office/drawing/2014/main" id="{C06FA472-06EC-4B20-9A7F-9DC74A336265}"/>
                </a:ext>
              </a:extLst>
            </p:cNvPr>
            <p:cNvSpPr/>
            <p:nvPr/>
          </p:nvSpPr>
          <p:spPr>
            <a:xfrm>
              <a:off x="8143621" y="3649304"/>
              <a:ext cx="1906142" cy="621959"/>
            </a:xfrm>
            <a:custGeom>
              <a:avLst/>
              <a:gdLst>
                <a:gd name="connsiteX0" fmla="*/ 265938 w 1906142"/>
                <a:gd name="connsiteY0" fmla="*/ 338495 h 621959"/>
                <a:gd name="connsiteX1" fmla="*/ 1540002 w 1906142"/>
                <a:gd name="connsiteY1" fmla="*/ 295696 h 621959"/>
                <a:gd name="connsiteX2" fmla="*/ 1906143 w 1906142"/>
                <a:gd name="connsiteY2" fmla="*/ 621959 h 621959"/>
                <a:gd name="connsiteX3" fmla="*/ 1906143 w 1906142"/>
                <a:gd name="connsiteY3" fmla="*/ 546648 h 621959"/>
                <a:gd name="connsiteX4" fmla="*/ 1552702 w 1906142"/>
                <a:gd name="connsiteY4" fmla="*/ 236895 h 621959"/>
                <a:gd name="connsiteX5" fmla="*/ 255270 w 1906142"/>
                <a:gd name="connsiteY5" fmla="*/ 272836 h 621959"/>
                <a:gd name="connsiteX6" fmla="*/ 0 w 1906142"/>
                <a:gd name="connsiteY6" fmla="*/ 542711 h 621959"/>
                <a:gd name="connsiteX7" fmla="*/ 40894 w 1906142"/>
                <a:gd name="connsiteY7" fmla="*/ 579033 h 6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6142" h="621959">
                  <a:moveTo>
                    <a:pt x="265938" y="338495"/>
                  </a:moveTo>
                  <a:cubicBezTo>
                    <a:pt x="597789" y="-18375"/>
                    <a:pt x="1166622" y="-39076"/>
                    <a:pt x="1540002" y="295696"/>
                  </a:cubicBezTo>
                  <a:cubicBezTo>
                    <a:pt x="1661668" y="404747"/>
                    <a:pt x="1783715" y="513501"/>
                    <a:pt x="1906143" y="621959"/>
                  </a:cubicBezTo>
                  <a:lnTo>
                    <a:pt x="1906143" y="546648"/>
                  </a:lnTo>
                  <a:cubicBezTo>
                    <a:pt x="1788541" y="443440"/>
                    <a:pt x="1670727" y="340188"/>
                    <a:pt x="1552702" y="236895"/>
                  </a:cubicBezTo>
                  <a:cubicBezTo>
                    <a:pt x="1177386" y="-92299"/>
                    <a:pt x="611786" y="-76631"/>
                    <a:pt x="255270" y="272836"/>
                  </a:cubicBezTo>
                  <a:cubicBezTo>
                    <a:pt x="244348" y="283377"/>
                    <a:pt x="151511" y="381675"/>
                    <a:pt x="0" y="542711"/>
                  </a:cubicBezTo>
                  <a:lnTo>
                    <a:pt x="40894" y="579033"/>
                  </a:lnTo>
                  <a:close/>
                </a:path>
              </a:pathLst>
            </a:custGeom>
            <a:solidFill>
              <a:schemeClr val="accent1"/>
            </a:solidFill>
            <a:ln w="12692" cap="flat">
              <a:noFill/>
              <a:prstDash val="solid"/>
              <a:miter/>
            </a:ln>
          </p:spPr>
          <p:txBody>
            <a:bodyPr rtlCol="0" anchor="ctr"/>
            <a:lstStyle/>
            <a:p>
              <a:endParaRPr lang="en-US" sz="1770"/>
            </a:p>
          </p:txBody>
        </p:sp>
        <p:sp>
          <p:nvSpPr>
            <p:cNvPr id="159" name="Freeform: Shape 158">
              <a:extLst>
                <a:ext uri="{FF2B5EF4-FFF2-40B4-BE49-F238E27FC236}">
                  <a16:creationId xmlns="" xmlns:a16="http://schemas.microsoft.com/office/drawing/2014/main" id="{7D037F9C-EFB7-4D31-A66B-7F63C50DBFA7}"/>
                </a:ext>
              </a:extLst>
            </p:cNvPr>
            <p:cNvSpPr/>
            <p:nvPr/>
          </p:nvSpPr>
          <p:spPr>
            <a:xfrm>
              <a:off x="4787900" y="6025641"/>
              <a:ext cx="1677797" cy="1746758"/>
            </a:xfrm>
            <a:custGeom>
              <a:avLst/>
              <a:gdLst>
                <a:gd name="connsiteX0" fmla="*/ 1677797 w 1677797"/>
                <a:gd name="connsiteY0" fmla="*/ 38100 h 1746758"/>
                <a:gd name="connsiteX1" fmla="*/ 1636522 w 1677797"/>
                <a:gd name="connsiteY1" fmla="*/ 0 h 1746758"/>
                <a:gd name="connsiteX2" fmla="*/ 0 w 1677797"/>
                <a:gd name="connsiteY2" fmla="*/ 1746758 h 1746758"/>
                <a:gd name="connsiteX3" fmla="*/ 76835 w 1677797"/>
                <a:gd name="connsiteY3" fmla="*/ 1746758 h 1746758"/>
                <a:gd name="connsiteX4" fmla="*/ 1677797 w 1677797"/>
                <a:gd name="connsiteY4" fmla="*/ 38100 h 174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7797" h="1746758">
                  <a:moveTo>
                    <a:pt x="1677797" y="38100"/>
                  </a:moveTo>
                  <a:lnTo>
                    <a:pt x="1636522" y="0"/>
                  </a:lnTo>
                  <a:cubicBezTo>
                    <a:pt x="1054100" y="620903"/>
                    <a:pt x="452882" y="1263142"/>
                    <a:pt x="0" y="1746758"/>
                  </a:cubicBezTo>
                  <a:lnTo>
                    <a:pt x="76835" y="1746758"/>
                  </a:lnTo>
                  <a:cubicBezTo>
                    <a:pt x="526415" y="1267079"/>
                    <a:pt x="1112266" y="641858"/>
                    <a:pt x="1677797" y="38100"/>
                  </a:cubicBezTo>
                  <a:close/>
                </a:path>
              </a:pathLst>
            </a:custGeom>
            <a:solidFill>
              <a:schemeClr val="accent1"/>
            </a:solidFill>
            <a:ln w="12692" cap="flat">
              <a:noFill/>
              <a:prstDash val="solid"/>
              <a:miter/>
            </a:ln>
          </p:spPr>
          <p:txBody>
            <a:bodyPr rtlCol="0" anchor="ctr"/>
            <a:lstStyle/>
            <a:p>
              <a:endParaRPr lang="en-US" sz="1770"/>
            </a:p>
          </p:txBody>
        </p:sp>
        <p:sp>
          <p:nvSpPr>
            <p:cNvPr id="160" name="Freeform: Shape 159">
              <a:extLst>
                <a:ext uri="{FF2B5EF4-FFF2-40B4-BE49-F238E27FC236}">
                  <a16:creationId xmlns="" xmlns:a16="http://schemas.microsoft.com/office/drawing/2014/main" id="{943CD384-62B5-499B-AE13-58BADB9AAF90}"/>
                </a:ext>
              </a:extLst>
            </p:cNvPr>
            <p:cNvSpPr/>
            <p:nvPr/>
          </p:nvSpPr>
          <p:spPr>
            <a:xfrm>
              <a:off x="6607810" y="5788659"/>
              <a:ext cx="79629" cy="78740"/>
            </a:xfrm>
            <a:custGeom>
              <a:avLst/>
              <a:gdLst>
                <a:gd name="connsiteX0" fmla="*/ 41529 w 79629"/>
                <a:gd name="connsiteY0" fmla="*/ 78740 h 78740"/>
                <a:gd name="connsiteX1" fmla="*/ 79629 w 79629"/>
                <a:gd name="connsiteY1" fmla="*/ 38100 h 78740"/>
                <a:gd name="connsiteX2" fmla="*/ 38100 w 79629"/>
                <a:gd name="connsiteY2" fmla="*/ 0 h 78740"/>
                <a:gd name="connsiteX3" fmla="*/ 0 w 79629"/>
                <a:gd name="connsiteY3" fmla="*/ 40767 h 78740"/>
              </a:gdLst>
              <a:ahLst/>
              <a:cxnLst>
                <a:cxn ang="0">
                  <a:pos x="connsiteX0" y="connsiteY0"/>
                </a:cxn>
                <a:cxn ang="0">
                  <a:pos x="connsiteX1" y="connsiteY1"/>
                </a:cxn>
                <a:cxn ang="0">
                  <a:pos x="connsiteX2" y="connsiteY2"/>
                </a:cxn>
                <a:cxn ang="0">
                  <a:pos x="connsiteX3" y="connsiteY3"/>
                </a:cxn>
              </a:cxnLst>
              <a:rect l="l" t="t" r="r" b="b"/>
              <a:pathLst>
                <a:path w="79629" h="78740">
                  <a:moveTo>
                    <a:pt x="41529" y="78740"/>
                  </a:moveTo>
                  <a:lnTo>
                    <a:pt x="79629" y="38100"/>
                  </a:lnTo>
                  <a:lnTo>
                    <a:pt x="38100" y="0"/>
                  </a:lnTo>
                  <a:lnTo>
                    <a:pt x="0" y="40767"/>
                  </a:lnTo>
                  <a:close/>
                </a:path>
              </a:pathLst>
            </a:custGeom>
            <a:solidFill>
              <a:schemeClr val="accent1"/>
            </a:solidFill>
            <a:ln w="12692" cap="flat">
              <a:noFill/>
              <a:prstDash val="solid"/>
              <a:miter/>
            </a:ln>
          </p:spPr>
          <p:txBody>
            <a:bodyPr rtlCol="0" anchor="ctr"/>
            <a:lstStyle/>
            <a:p>
              <a:endParaRPr lang="en-US" sz="1770"/>
            </a:p>
          </p:txBody>
        </p:sp>
        <p:sp>
          <p:nvSpPr>
            <p:cNvPr id="161" name="Freeform: Shape 160">
              <a:extLst>
                <a:ext uri="{FF2B5EF4-FFF2-40B4-BE49-F238E27FC236}">
                  <a16:creationId xmlns="" xmlns:a16="http://schemas.microsoft.com/office/drawing/2014/main" id="{8FC4BF32-7417-4D60-A76B-FBBC4BA08D61}"/>
                </a:ext>
              </a:extLst>
            </p:cNvPr>
            <p:cNvSpPr/>
            <p:nvPr/>
          </p:nvSpPr>
          <p:spPr>
            <a:xfrm>
              <a:off x="8005826" y="4305300"/>
              <a:ext cx="72897" cy="70611"/>
            </a:xfrm>
            <a:custGeom>
              <a:avLst/>
              <a:gdLst>
                <a:gd name="connsiteX0" fmla="*/ 31877 w 72897"/>
                <a:gd name="connsiteY0" fmla="*/ 0 h 70611"/>
                <a:gd name="connsiteX1" fmla="*/ 0 w 72897"/>
                <a:gd name="connsiteY1" fmla="*/ 33909 h 70611"/>
                <a:gd name="connsiteX2" fmla="*/ 41021 w 72897"/>
                <a:gd name="connsiteY2" fmla="*/ 70612 h 70611"/>
                <a:gd name="connsiteX3" fmla="*/ 72898 w 72897"/>
                <a:gd name="connsiteY3" fmla="*/ 36576 h 70611"/>
              </a:gdLst>
              <a:ahLst/>
              <a:cxnLst>
                <a:cxn ang="0">
                  <a:pos x="connsiteX0" y="connsiteY0"/>
                </a:cxn>
                <a:cxn ang="0">
                  <a:pos x="connsiteX1" y="connsiteY1"/>
                </a:cxn>
                <a:cxn ang="0">
                  <a:pos x="connsiteX2" y="connsiteY2"/>
                </a:cxn>
                <a:cxn ang="0">
                  <a:pos x="connsiteX3" y="connsiteY3"/>
                </a:cxn>
              </a:cxnLst>
              <a:rect l="l" t="t" r="r" b="b"/>
              <a:pathLst>
                <a:path w="72897" h="70611">
                  <a:moveTo>
                    <a:pt x="31877" y="0"/>
                  </a:moveTo>
                  <a:lnTo>
                    <a:pt x="0" y="33909"/>
                  </a:lnTo>
                  <a:lnTo>
                    <a:pt x="41021" y="70612"/>
                  </a:lnTo>
                  <a:lnTo>
                    <a:pt x="72898" y="36576"/>
                  </a:lnTo>
                  <a:close/>
                </a:path>
              </a:pathLst>
            </a:custGeom>
            <a:solidFill>
              <a:srgbClr val="2D3245"/>
            </a:solidFill>
            <a:ln w="12692" cap="flat">
              <a:noFill/>
              <a:prstDash val="solid"/>
              <a:miter/>
            </a:ln>
          </p:spPr>
          <p:txBody>
            <a:bodyPr rtlCol="0" anchor="ctr"/>
            <a:lstStyle/>
            <a:p>
              <a:endParaRPr lang="en-US" sz="1770"/>
            </a:p>
          </p:txBody>
        </p:sp>
        <p:sp>
          <p:nvSpPr>
            <p:cNvPr id="162" name="Freeform: Shape 161">
              <a:extLst>
                <a:ext uri="{FF2B5EF4-FFF2-40B4-BE49-F238E27FC236}">
                  <a16:creationId xmlns="" xmlns:a16="http://schemas.microsoft.com/office/drawing/2014/main" id="{60E1E2F2-CB5C-484E-8762-93BF6C7B0A39}"/>
                </a:ext>
              </a:extLst>
            </p:cNvPr>
            <p:cNvSpPr/>
            <p:nvPr/>
          </p:nvSpPr>
          <p:spPr>
            <a:xfrm>
              <a:off x="8073009" y="4230370"/>
              <a:ext cx="75945" cy="73659"/>
            </a:xfrm>
            <a:custGeom>
              <a:avLst/>
              <a:gdLst>
                <a:gd name="connsiteX0" fmla="*/ 34925 w 75945"/>
                <a:gd name="connsiteY0" fmla="*/ 0 h 73659"/>
                <a:gd name="connsiteX1" fmla="*/ 0 w 75945"/>
                <a:gd name="connsiteY1" fmla="*/ 37211 h 73659"/>
                <a:gd name="connsiteX2" fmla="*/ 41021 w 75945"/>
                <a:gd name="connsiteY2" fmla="*/ 73660 h 73659"/>
                <a:gd name="connsiteX3" fmla="*/ 75946 w 75945"/>
                <a:gd name="connsiteY3" fmla="*/ 36449 h 73659"/>
              </a:gdLst>
              <a:ahLst/>
              <a:cxnLst>
                <a:cxn ang="0">
                  <a:pos x="connsiteX0" y="connsiteY0"/>
                </a:cxn>
                <a:cxn ang="0">
                  <a:pos x="connsiteX1" y="connsiteY1"/>
                </a:cxn>
                <a:cxn ang="0">
                  <a:pos x="connsiteX2" y="connsiteY2"/>
                </a:cxn>
                <a:cxn ang="0">
                  <a:pos x="connsiteX3" y="connsiteY3"/>
                </a:cxn>
              </a:cxnLst>
              <a:rect l="l" t="t" r="r" b="b"/>
              <a:pathLst>
                <a:path w="75945" h="73659">
                  <a:moveTo>
                    <a:pt x="34925" y="0"/>
                  </a:moveTo>
                  <a:cubicBezTo>
                    <a:pt x="23622" y="12700"/>
                    <a:pt x="11938" y="24511"/>
                    <a:pt x="0" y="37211"/>
                  </a:cubicBezTo>
                  <a:lnTo>
                    <a:pt x="41021" y="73660"/>
                  </a:lnTo>
                  <a:lnTo>
                    <a:pt x="75946" y="36449"/>
                  </a:lnTo>
                  <a:close/>
                </a:path>
              </a:pathLst>
            </a:custGeom>
            <a:solidFill>
              <a:schemeClr val="accent1"/>
            </a:solidFill>
            <a:ln w="12692" cap="flat">
              <a:noFill/>
              <a:prstDash val="solid"/>
              <a:miter/>
            </a:ln>
          </p:spPr>
          <p:txBody>
            <a:bodyPr rtlCol="0" anchor="ctr"/>
            <a:lstStyle/>
            <a:p>
              <a:endParaRPr lang="en-US" sz="1770"/>
            </a:p>
          </p:txBody>
        </p:sp>
        <p:sp>
          <p:nvSpPr>
            <p:cNvPr id="163" name="Freeform: Shape 162">
              <a:extLst>
                <a:ext uri="{FF2B5EF4-FFF2-40B4-BE49-F238E27FC236}">
                  <a16:creationId xmlns="" xmlns:a16="http://schemas.microsoft.com/office/drawing/2014/main" id="{1E7C32DB-8C74-4563-B025-22F3A7258A50}"/>
                </a:ext>
              </a:extLst>
            </p:cNvPr>
            <p:cNvSpPr/>
            <p:nvPr/>
          </p:nvSpPr>
          <p:spPr>
            <a:xfrm>
              <a:off x="6757416" y="4536947"/>
              <a:ext cx="1103883" cy="1171067"/>
            </a:xfrm>
            <a:custGeom>
              <a:avLst/>
              <a:gdLst>
                <a:gd name="connsiteX0" fmla="*/ 41529 w 1103883"/>
                <a:gd name="connsiteY0" fmla="*/ 1171067 h 1171067"/>
                <a:gd name="connsiteX1" fmla="*/ 1103884 w 1103883"/>
                <a:gd name="connsiteY1" fmla="*/ 37211 h 1171067"/>
                <a:gd name="connsiteX2" fmla="*/ 1062863 w 1103883"/>
                <a:gd name="connsiteY2" fmla="*/ 0 h 1171067"/>
                <a:gd name="connsiteX3" fmla="*/ 0 w 1103883"/>
                <a:gd name="connsiteY3" fmla="*/ 1133348 h 1171067"/>
              </a:gdLst>
              <a:ahLst/>
              <a:cxnLst>
                <a:cxn ang="0">
                  <a:pos x="connsiteX0" y="connsiteY0"/>
                </a:cxn>
                <a:cxn ang="0">
                  <a:pos x="connsiteX1" y="connsiteY1"/>
                </a:cxn>
                <a:cxn ang="0">
                  <a:pos x="connsiteX2" y="connsiteY2"/>
                </a:cxn>
                <a:cxn ang="0">
                  <a:pos x="connsiteX3" y="connsiteY3"/>
                </a:cxn>
              </a:cxnLst>
              <a:rect l="l" t="t" r="r" b="b"/>
              <a:pathLst>
                <a:path w="1103883" h="1171067">
                  <a:moveTo>
                    <a:pt x="41529" y="1171067"/>
                  </a:moveTo>
                  <a:lnTo>
                    <a:pt x="1103884" y="37211"/>
                  </a:lnTo>
                  <a:lnTo>
                    <a:pt x="1062863" y="0"/>
                  </a:lnTo>
                  <a:cubicBezTo>
                    <a:pt x="773049" y="308737"/>
                    <a:pt x="399415" y="707263"/>
                    <a:pt x="0" y="1133348"/>
                  </a:cubicBezTo>
                  <a:close/>
                </a:path>
              </a:pathLst>
            </a:custGeom>
            <a:solidFill>
              <a:schemeClr val="accent1"/>
            </a:solidFill>
            <a:ln w="12692" cap="flat">
              <a:noFill/>
              <a:prstDash val="solid"/>
              <a:miter/>
            </a:ln>
          </p:spPr>
          <p:txBody>
            <a:bodyPr rtlCol="0" anchor="ctr"/>
            <a:lstStyle/>
            <a:p>
              <a:endParaRPr lang="en-US" sz="1770"/>
            </a:p>
          </p:txBody>
        </p:sp>
        <p:sp>
          <p:nvSpPr>
            <p:cNvPr id="164" name="Freeform: Shape 163">
              <a:extLst>
                <a:ext uri="{FF2B5EF4-FFF2-40B4-BE49-F238E27FC236}">
                  <a16:creationId xmlns="" xmlns:a16="http://schemas.microsoft.com/office/drawing/2014/main" id="{4BD0D2CA-E056-46EE-9ED5-9DA6661F8CBA}"/>
                </a:ext>
              </a:extLst>
            </p:cNvPr>
            <p:cNvSpPr/>
            <p:nvPr/>
          </p:nvSpPr>
          <p:spPr>
            <a:xfrm>
              <a:off x="7929117" y="4375403"/>
              <a:ext cx="83566" cy="82169"/>
            </a:xfrm>
            <a:custGeom>
              <a:avLst/>
              <a:gdLst>
                <a:gd name="connsiteX0" fmla="*/ 42672 w 83566"/>
                <a:gd name="connsiteY0" fmla="*/ 0 h 82169"/>
                <a:gd name="connsiteX1" fmla="*/ 0 w 83566"/>
                <a:gd name="connsiteY1" fmla="*/ 45339 h 82169"/>
                <a:gd name="connsiteX2" fmla="*/ 41148 w 83566"/>
                <a:gd name="connsiteY2" fmla="*/ 82169 h 82169"/>
                <a:gd name="connsiteX3" fmla="*/ 83566 w 83566"/>
                <a:gd name="connsiteY3" fmla="*/ 36830 h 82169"/>
              </a:gdLst>
              <a:ahLst/>
              <a:cxnLst>
                <a:cxn ang="0">
                  <a:pos x="connsiteX0" y="connsiteY0"/>
                </a:cxn>
                <a:cxn ang="0">
                  <a:pos x="connsiteX1" y="connsiteY1"/>
                </a:cxn>
                <a:cxn ang="0">
                  <a:pos x="connsiteX2" y="connsiteY2"/>
                </a:cxn>
                <a:cxn ang="0">
                  <a:pos x="connsiteX3" y="connsiteY3"/>
                </a:cxn>
              </a:cxnLst>
              <a:rect l="l" t="t" r="r" b="b"/>
              <a:pathLst>
                <a:path w="83566" h="82169">
                  <a:moveTo>
                    <a:pt x="42672" y="0"/>
                  </a:moveTo>
                  <a:lnTo>
                    <a:pt x="0" y="45339"/>
                  </a:lnTo>
                  <a:lnTo>
                    <a:pt x="41148" y="82169"/>
                  </a:lnTo>
                  <a:lnTo>
                    <a:pt x="83566" y="36830"/>
                  </a:lnTo>
                  <a:close/>
                </a:path>
              </a:pathLst>
            </a:custGeom>
            <a:solidFill>
              <a:schemeClr val="accent1"/>
            </a:solidFill>
            <a:ln w="12692" cap="flat">
              <a:noFill/>
              <a:prstDash val="solid"/>
              <a:miter/>
            </a:ln>
          </p:spPr>
          <p:txBody>
            <a:bodyPr rtlCol="0" anchor="ctr"/>
            <a:lstStyle/>
            <a:p>
              <a:endParaRPr lang="en-US" sz="1770"/>
            </a:p>
          </p:txBody>
        </p:sp>
        <p:sp>
          <p:nvSpPr>
            <p:cNvPr id="165" name="Freeform: Shape 164">
              <a:extLst>
                <a:ext uri="{FF2B5EF4-FFF2-40B4-BE49-F238E27FC236}">
                  <a16:creationId xmlns="" xmlns:a16="http://schemas.microsoft.com/office/drawing/2014/main" id="{A73D94E3-76FC-4DC1-A1EB-4A55D01B2AF4}"/>
                </a:ext>
              </a:extLst>
            </p:cNvPr>
            <p:cNvSpPr/>
            <p:nvPr/>
          </p:nvSpPr>
          <p:spPr>
            <a:xfrm>
              <a:off x="6681470" y="5711190"/>
              <a:ext cx="78866" cy="77596"/>
            </a:xfrm>
            <a:custGeom>
              <a:avLst/>
              <a:gdLst>
                <a:gd name="connsiteX0" fmla="*/ 41783 w 78866"/>
                <a:gd name="connsiteY0" fmla="*/ 77597 h 77596"/>
                <a:gd name="connsiteX1" fmla="*/ 78867 w 78866"/>
                <a:gd name="connsiteY1" fmla="*/ 38100 h 77596"/>
                <a:gd name="connsiteX2" fmla="*/ 37084 w 78866"/>
                <a:gd name="connsiteY2" fmla="*/ 0 h 77596"/>
                <a:gd name="connsiteX3" fmla="*/ 0 w 78866"/>
                <a:gd name="connsiteY3" fmla="*/ 39370 h 77596"/>
              </a:gdLst>
              <a:ahLst/>
              <a:cxnLst>
                <a:cxn ang="0">
                  <a:pos x="connsiteX0" y="connsiteY0"/>
                </a:cxn>
                <a:cxn ang="0">
                  <a:pos x="connsiteX1" y="connsiteY1"/>
                </a:cxn>
                <a:cxn ang="0">
                  <a:pos x="connsiteX2" y="connsiteY2"/>
                </a:cxn>
                <a:cxn ang="0">
                  <a:pos x="connsiteX3" y="connsiteY3"/>
                </a:cxn>
              </a:cxnLst>
              <a:rect l="l" t="t" r="r" b="b"/>
              <a:pathLst>
                <a:path w="78866" h="77596">
                  <a:moveTo>
                    <a:pt x="41783" y="77597"/>
                  </a:moveTo>
                  <a:lnTo>
                    <a:pt x="78867" y="38100"/>
                  </a:lnTo>
                  <a:lnTo>
                    <a:pt x="37084" y="0"/>
                  </a:lnTo>
                  <a:cubicBezTo>
                    <a:pt x="24384" y="12700"/>
                    <a:pt x="12446" y="26289"/>
                    <a:pt x="0" y="39370"/>
                  </a:cubicBezTo>
                  <a:close/>
                </a:path>
              </a:pathLst>
            </a:custGeom>
            <a:solidFill>
              <a:schemeClr val="accent1"/>
            </a:solidFill>
            <a:ln w="12692" cap="flat">
              <a:noFill/>
              <a:prstDash val="solid"/>
              <a:miter/>
            </a:ln>
          </p:spPr>
          <p:txBody>
            <a:bodyPr rtlCol="0" anchor="ctr"/>
            <a:lstStyle/>
            <a:p>
              <a:endParaRPr lang="en-US" sz="1770"/>
            </a:p>
          </p:txBody>
        </p:sp>
        <p:sp>
          <p:nvSpPr>
            <p:cNvPr id="166" name="Freeform: Shape 165">
              <a:extLst>
                <a:ext uri="{FF2B5EF4-FFF2-40B4-BE49-F238E27FC236}">
                  <a16:creationId xmlns="" xmlns:a16="http://schemas.microsoft.com/office/drawing/2014/main" id="{DF97EE91-3A2C-4402-9CBC-E5809668C0A8}"/>
                </a:ext>
              </a:extLst>
            </p:cNvPr>
            <p:cNvSpPr/>
            <p:nvPr/>
          </p:nvSpPr>
          <p:spPr>
            <a:xfrm>
              <a:off x="7857108" y="4459351"/>
              <a:ext cx="76835" cy="75183"/>
            </a:xfrm>
            <a:custGeom>
              <a:avLst/>
              <a:gdLst>
                <a:gd name="connsiteX0" fmla="*/ 35814 w 76835"/>
                <a:gd name="connsiteY0" fmla="*/ 0 h 75183"/>
                <a:gd name="connsiteX1" fmla="*/ 0 w 76835"/>
                <a:gd name="connsiteY1" fmla="*/ 38100 h 75183"/>
                <a:gd name="connsiteX2" fmla="*/ 41021 w 76835"/>
                <a:gd name="connsiteY2" fmla="*/ 75184 h 75183"/>
                <a:gd name="connsiteX3" fmla="*/ 76835 w 76835"/>
                <a:gd name="connsiteY3" fmla="*/ 37084 h 75183"/>
              </a:gdLst>
              <a:ahLst/>
              <a:cxnLst>
                <a:cxn ang="0">
                  <a:pos x="connsiteX0" y="connsiteY0"/>
                </a:cxn>
                <a:cxn ang="0">
                  <a:pos x="connsiteX1" y="connsiteY1"/>
                </a:cxn>
                <a:cxn ang="0">
                  <a:pos x="connsiteX2" y="connsiteY2"/>
                </a:cxn>
                <a:cxn ang="0">
                  <a:pos x="connsiteX3" y="connsiteY3"/>
                </a:cxn>
              </a:cxnLst>
              <a:rect l="l" t="t" r="r" b="b"/>
              <a:pathLst>
                <a:path w="76835" h="75183">
                  <a:moveTo>
                    <a:pt x="35814" y="0"/>
                  </a:moveTo>
                  <a:lnTo>
                    <a:pt x="0" y="38100"/>
                  </a:lnTo>
                  <a:lnTo>
                    <a:pt x="41021" y="75184"/>
                  </a:lnTo>
                  <a:lnTo>
                    <a:pt x="76835" y="37084"/>
                  </a:lnTo>
                  <a:close/>
                </a:path>
              </a:pathLst>
            </a:custGeom>
            <a:solidFill>
              <a:schemeClr val="accent1"/>
            </a:solidFill>
            <a:ln w="12692" cap="flat">
              <a:noFill/>
              <a:prstDash val="solid"/>
              <a:miter/>
            </a:ln>
          </p:spPr>
          <p:txBody>
            <a:bodyPr rtlCol="0" anchor="ctr"/>
            <a:lstStyle/>
            <a:p>
              <a:endParaRPr lang="en-US" sz="1770"/>
            </a:p>
          </p:txBody>
        </p:sp>
        <p:sp>
          <p:nvSpPr>
            <p:cNvPr id="167" name="Freeform: Shape 166">
              <a:extLst>
                <a:ext uri="{FF2B5EF4-FFF2-40B4-BE49-F238E27FC236}">
                  <a16:creationId xmlns="" xmlns:a16="http://schemas.microsoft.com/office/drawing/2014/main" id="{98EAE369-DFA8-42BD-A601-1CF236741549}"/>
                </a:ext>
              </a:extLst>
            </p:cNvPr>
            <p:cNvSpPr/>
            <p:nvPr/>
          </p:nvSpPr>
          <p:spPr>
            <a:xfrm>
              <a:off x="7966710" y="32130"/>
              <a:ext cx="74041" cy="77215"/>
            </a:xfrm>
            <a:custGeom>
              <a:avLst/>
              <a:gdLst>
                <a:gd name="connsiteX0" fmla="*/ 38608 w 74041"/>
                <a:gd name="connsiteY0" fmla="*/ 77216 h 77215"/>
                <a:gd name="connsiteX1" fmla="*/ 74041 w 74041"/>
                <a:gd name="connsiteY1" fmla="*/ 34163 h 77215"/>
                <a:gd name="connsiteX2" fmla="*/ 35179 w 74041"/>
                <a:gd name="connsiteY2" fmla="*/ 0 h 77215"/>
                <a:gd name="connsiteX3" fmla="*/ 0 w 74041"/>
                <a:gd name="connsiteY3" fmla="*/ 42926 h 77215"/>
              </a:gdLst>
              <a:ahLst/>
              <a:cxnLst>
                <a:cxn ang="0">
                  <a:pos x="connsiteX0" y="connsiteY0"/>
                </a:cxn>
                <a:cxn ang="0">
                  <a:pos x="connsiteX1" y="connsiteY1"/>
                </a:cxn>
                <a:cxn ang="0">
                  <a:pos x="connsiteX2" y="connsiteY2"/>
                </a:cxn>
                <a:cxn ang="0">
                  <a:pos x="connsiteX3" y="connsiteY3"/>
                </a:cxn>
              </a:cxnLst>
              <a:rect l="l" t="t" r="r" b="b"/>
              <a:pathLst>
                <a:path w="74041" h="77215">
                  <a:moveTo>
                    <a:pt x="38608" y="77216"/>
                  </a:moveTo>
                  <a:cubicBezTo>
                    <a:pt x="50546" y="62907"/>
                    <a:pt x="62357" y="48556"/>
                    <a:pt x="74041" y="34163"/>
                  </a:cubicBezTo>
                  <a:lnTo>
                    <a:pt x="35179" y="0"/>
                  </a:lnTo>
                  <a:lnTo>
                    <a:pt x="0" y="42926"/>
                  </a:lnTo>
                  <a:close/>
                </a:path>
              </a:pathLst>
            </a:custGeom>
            <a:solidFill>
              <a:schemeClr val="accent1"/>
            </a:solidFill>
            <a:ln w="12692" cap="flat">
              <a:noFill/>
              <a:prstDash val="solid"/>
              <a:miter/>
            </a:ln>
          </p:spPr>
          <p:txBody>
            <a:bodyPr rtlCol="0" anchor="ctr"/>
            <a:lstStyle/>
            <a:p>
              <a:endParaRPr lang="en-US" sz="1770"/>
            </a:p>
          </p:txBody>
        </p:sp>
        <p:sp>
          <p:nvSpPr>
            <p:cNvPr id="168" name="Freeform: Shape 167">
              <a:extLst>
                <a:ext uri="{FF2B5EF4-FFF2-40B4-BE49-F238E27FC236}">
                  <a16:creationId xmlns="" xmlns:a16="http://schemas.microsoft.com/office/drawing/2014/main" id="{6CF5EEC6-E5E2-4210-A999-C8F1A9531DD7}"/>
                </a:ext>
              </a:extLst>
            </p:cNvPr>
            <p:cNvSpPr/>
            <p:nvPr/>
          </p:nvSpPr>
          <p:spPr>
            <a:xfrm>
              <a:off x="6971538" y="3514597"/>
              <a:ext cx="82169" cy="80391"/>
            </a:xfrm>
            <a:custGeom>
              <a:avLst/>
              <a:gdLst>
                <a:gd name="connsiteX0" fmla="*/ 42545 w 82169"/>
                <a:gd name="connsiteY0" fmla="*/ 0 h 80391"/>
                <a:gd name="connsiteX1" fmla="*/ 0 w 82169"/>
                <a:gd name="connsiteY1" fmla="*/ 44704 h 80391"/>
                <a:gd name="connsiteX2" fmla="*/ 39624 w 82169"/>
                <a:gd name="connsiteY2" fmla="*/ 80391 h 80391"/>
                <a:gd name="connsiteX3" fmla="*/ 82169 w 82169"/>
                <a:gd name="connsiteY3" fmla="*/ 35560 h 80391"/>
              </a:gdLst>
              <a:ahLst/>
              <a:cxnLst>
                <a:cxn ang="0">
                  <a:pos x="connsiteX0" y="connsiteY0"/>
                </a:cxn>
                <a:cxn ang="0">
                  <a:pos x="connsiteX1" y="connsiteY1"/>
                </a:cxn>
                <a:cxn ang="0">
                  <a:pos x="connsiteX2" y="connsiteY2"/>
                </a:cxn>
                <a:cxn ang="0">
                  <a:pos x="connsiteX3" y="connsiteY3"/>
                </a:cxn>
              </a:cxnLst>
              <a:rect l="l" t="t" r="r" b="b"/>
              <a:pathLst>
                <a:path w="82169" h="80391">
                  <a:moveTo>
                    <a:pt x="42545" y="0"/>
                  </a:moveTo>
                  <a:cubicBezTo>
                    <a:pt x="28998" y="14224"/>
                    <a:pt x="14817" y="29125"/>
                    <a:pt x="0" y="44704"/>
                  </a:cubicBezTo>
                  <a:cubicBezTo>
                    <a:pt x="12700" y="56515"/>
                    <a:pt x="26162" y="68326"/>
                    <a:pt x="39624" y="80391"/>
                  </a:cubicBezTo>
                  <a:lnTo>
                    <a:pt x="82169" y="35560"/>
                  </a:lnTo>
                  <a:close/>
                </a:path>
              </a:pathLst>
            </a:custGeom>
            <a:solidFill>
              <a:schemeClr val="accent1"/>
            </a:solidFill>
            <a:ln w="12692" cap="flat">
              <a:noFill/>
              <a:prstDash val="solid"/>
              <a:miter/>
            </a:ln>
          </p:spPr>
          <p:txBody>
            <a:bodyPr rtlCol="0" anchor="ctr"/>
            <a:lstStyle/>
            <a:p>
              <a:endParaRPr lang="en-US" sz="1770"/>
            </a:p>
          </p:txBody>
        </p:sp>
        <p:sp>
          <p:nvSpPr>
            <p:cNvPr id="169" name="Freeform: Shape 168">
              <a:extLst>
                <a:ext uri="{FF2B5EF4-FFF2-40B4-BE49-F238E27FC236}">
                  <a16:creationId xmlns="" xmlns:a16="http://schemas.microsoft.com/office/drawing/2014/main" id="{AE6A00E9-EC4B-4F6A-B03E-4AE919CD246E}"/>
                </a:ext>
              </a:extLst>
            </p:cNvPr>
            <p:cNvSpPr/>
            <p:nvPr/>
          </p:nvSpPr>
          <p:spPr>
            <a:xfrm>
              <a:off x="7827898" y="53339"/>
              <a:ext cx="66167" cy="70104"/>
            </a:xfrm>
            <a:custGeom>
              <a:avLst/>
              <a:gdLst>
                <a:gd name="connsiteX0" fmla="*/ 66167 w 66167"/>
                <a:gd name="connsiteY0" fmla="*/ 28194 h 70104"/>
                <a:gd name="connsiteX1" fmla="*/ 34671 w 66167"/>
                <a:gd name="connsiteY1" fmla="*/ 0 h 70104"/>
                <a:gd name="connsiteX2" fmla="*/ 0 w 66167"/>
                <a:gd name="connsiteY2" fmla="*/ 42037 h 70104"/>
                <a:gd name="connsiteX3" fmla="*/ 31750 w 66167"/>
                <a:gd name="connsiteY3" fmla="*/ 70104 h 70104"/>
              </a:gdLst>
              <a:ahLst/>
              <a:cxnLst>
                <a:cxn ang="0">
                  <a:pos x="connsiteX0" y="connsiteY0"/>
                </a:cxn>
                <a:cxn ang="0">
                  <a:pos x="connsiteX1" y="connsiteY1"/>
                </a:cxn>
                <a:cxn ang="0">
                  <a:pos x="connsiteX2" y="connsiteY2"/>
                </a:cxn>
                <a:cxn ang="0">
                  <a:pos x="connsiteX3" y="connsiteY3"/>
                </a:cxn>
              </a:cxnLst>
              <a:rect l="l" t="t" r="r" b="b"/>
              <a:pathLst>
                <a:path w="66167" h="70104">
                  <a:moveTo>
                    <a:pt x="66167" y="28194"/>
                  </a:moveTo>
                  <a:lnTo>
                    <a:pt x="34671" y="0"/>
                  </a:lnTo>
                  <a:lnTo>
                    <a:pt x="0" y="42037"/>
                  </a:lnTo>
                  <a:lnTo>
                    <a:pt x="31750" y="70104"/>
                  </a:lnTo>
                  <a:close/>
                </a:path>
              </a:pathLst>
            </a:custGeom>
            <a:solidFill>
              <a:schemeClr val="accent1"/>
            </a:solidFill>
            <a:ln w="12692" cap="flat">
              <a:noFill/>
              <a:prstDash val="solid"/>
              <a:miter/>
            </a:ln>
          </p:spPr>
          <p:txBody>
            <a:bodyPr rtlCol="0" anchor="ctr"/>
            <a:lstStyle/>
            <a:p>
              <a:endParaRPr lang="en-US" sz="1770"/>
            </a:p>
          </p:txBody>
        </p:sp>
        <p:sp>
          <p:nvSpPr>
            <p:cNvPr id="170" name="Freeform: Shape 169">
              <a:extLst>
                <a:ext uri="{FF2B5EF4-FFF2-40B4-BE49-F238E27FC236}">
                  <a16:creationId xmlns="" xmlns:a16="http://schemas.microsoft.com/office/drawing/2014/main" id="{183A115B-9BC2-4DA2-BA0E-71795F34C219}"/>
                </a:ext>
              </a:extLst>
            </p:cNvPr>
            <p:cNvSpPr/>
            <p:nvPr/>
          </p:nvSpPr>
          <p:spPr>
            <a:xfrm>
              <a:off x="7132701" y="3659632"/>
              <a:ext cx="80772" cy="78739"/>
            </a:xfrm>
            <a:custGeom>
              <a:avLst/>
              <a:gdLst>
                <a:gd name="connsiteX0" fmla="*/ 42799 w 80772"/>
                <a:gd name="connsiteY0" fmla="*/ 0 h 78739"/>
                <a:gd name="connsiteX1" fmla="*/ 0 w 80772"/>
                <a:gd name="connsiteY1" fmla="*/ 44831 h 78739"/>
                <a:gd name="connsiteX2" fmla="*/ 38100 w 80772"/>
                <a:gd name="connsiteY2" fmla="*/ 78740 h 78739"/>
                <a:gd name="connsiteX3" fmla="*/ 80772 w 80772"/>
                <a:gd name="connsiteY3" fmla="*/ 33655 h 78739"/>
              </a:gdLst>
              <a:ahLst/>
              <a:cxnLst>
                <a:cxn ang="0">
                  <a:pos x="connsiteX0" y="connsiteY0"/>
                </a:cxn>
                <a:cxn ang="0">
                  <a:pos x="connsiteX1" y="connsiteY1"/>
                </a:cxn>
                <a:cxn ang="0">
                  <a:pos x="connsiteX2" y="connsiteY2"/>
                </a:cxn>
                <a:cxn ang="0">
                  <a:pos x="connsiteX3" y="connsiteY3"/>
                </a:cxn>
              </a:cxnLst>
              <a:rect l="l" t="t" r="r" b="b"/>
              <a:pathLst>
                <a:path w="80772" h="78739">
                  <a:moveTo>
                    <a:pt x="42799" y="0"/>
                  </a:moveTo>
                  <a:lnTo>
                    <a:pt x="0" y="44831"/>
                  </a:lnTo>
                  <a:lnTo>
                    <a:pt x="38100" y="78740"/>
                  </a:lnTo>
                  <a:lnTo>
                    <a:pt x="80772" y="33655"/>
                  </a:lnTo>
                  <a:close/>
                </a:path>
              </a:pathLst>
            </a:custGeom>
            <a:solidFill>
              <a:schemeClr val="accent1"/>
            </a:solidFill>
            <a:ln w="12692" cap="flat">
              <a:noFill/>
              <a:prstDash val="solid"/>
              <a:miter/>
            </a:ln>
          </p:spPr>
          <p:txBody>
            <a:bodyPr rtlCol="0" anchor="ctr"/>
            <a:lstStyle/>
            <a:p>
              <a:endParaRPr lang="en-US" sz="1770"/>
            </a:p>
          </p:txBody>
        </p:sp>
        <p:sp>
          <p:nvSpPr>
            <p:cNvPr id="171" name="Freeform: Shape 170">
              <a:extLst>
                <a:ext uri="{FF2B5EF4-FFF2-40B4-BE49-F238E27FC236}">
                  <a16:creationId xmlns="" xmlns:a16="http://schemas.microsoft.com/office/drawing/2014/main" id="{7EB0DC74-27A6-4670-B57F-ED05EA8F47EE}"/>
                </a:ext>
              </a:extLst>
            </p:cNvPr>
            <p:cNvSpPr/>
            <p:nvPr/>
          </p:nvSpPr>
          <p:spPr>
            <a:xfrm>
              <a:off x="6892289" y="3443604"/>
              <a:ext cx="82930" cy="80645"/>
            </a:xfrm>
            <a:custGeom>
              <a:avLst/>
              <a:gdLst>
                <a:gd name="connsiteX0" fmla="*/ 42672 w 82930"/>
                <a:gd name="connsiteY0" fmla="*/ 0 h 80645"/>
                <a:gd name="connsiteX1" fmla="*/ 0 w 82930"/>
                <a:gd name="connsiteY1" fmla="*/ 44323 h 80645"/>
                <a:gd name="connsiteX2" fmla="*/ 40259 w 82930"/>
                <a:gd name="connsiteY2" fmla="*/ 80645 h 80645"/>
                <a:gd name="connsiteX3" fmla="*/ 82931 w 82930"/>
                <a:gd name="connsiteY3" fmla="*/ 36068 h 80645"/>
                <a:gd name="connsiteX4" fmla="*/ 42672 w 82930"/>
                <a:gd name="connsiteY4" fmla="*/ 0 h 80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0" h="80645">
                  <a:moveTo>
                    <a:pt x="42672" y="0"/>
                  </a:moveTo>
                  <a:lnTo>
                    <a:pt x="0" y="44323"/>
                  </a:lnTo>
                  <a:lnTo>
                    <a:pt x="40259" y="80645"/>
                  </a:lnTo>
                  <a:lnTo>
                    <a:pt x="82931" y="36068"/>
                  </a:lnTo>
                  <a:cubicBezTo>
                    <a:pt x="69342" y="23495"/>
                    <a:pt x="56007" y="11811"/>
                    <a:pt x="42672" y="0"/>
                  </a:cubicBezTo>
                  <a:close/>
                </a:path>
              </a:pathLst>
            </a:custGeom>
            <a:solidFill>
              <a:schemeClr val="accent1"/>
            </a:solidFill>
            <a:ln w="12692" cap="flat">
              <a:noFill/>
              <a:prstDash val="solid"/>
              <a:miter/>
            </a:ln>
          </p:spPr>
          <p:txBody>
            <a:bodyPr rtlCol="0" anchor="ctr"/>
            <a:lstStyle/>
            <a:p>
              <a:endParaRPr lang="en-US" sz="1770"/>
            </a:p>
          </p:txBody>
        </p:sp>
        <p:sp>
          <p:nvSpPr>
            <p:cNvPr id="172" name="Freeform: Shape 171">
              <a:extLst>
                <a:ext uri="{FF2B5EF4-FFF2-40B4-BE49-F238E27FC236}">
                  <a16:creationId xmlns="" xmlns:a16="http://schemas.microsoft.com/office/drawing/2014/main" id="{04DA7201-3D0A-4E9C-B4AF-D9EA96E1B7DC}"/>
                </a:ext>
              </a:extLst>
            </p:cNvPr>
            <p:cNvSpPr/>
            <p:nvPr/>
          </p:nvSpPr>
          <p:spPr>
            <a:xfrm>
              <a:off x="7899145" y="116078"/>
              <a:ext cx="72389" cy="75818"/>
            </a:xfrm>
            <a:custGeom>
              <a:avLst/>
              <a:gdLst>
                <a:gd name="connsiteX0" fmla="*/ 72390 w 72389"/>
                <a:gd name="connsiteY0" fmla="*/ 34290 h 75818"/>
                <a:gd name="connsiteX1" fmla="*/ 34290 w 72389"/>
                <a:gd name="connsiteY1" fmla="*/ 0 h 75818"/>
                <a:gd name="connsiteX2" fmla="*/ 0 w 72389"/>
                <a:gd name="connsiteY2" fmla="*/ 41910 h 75818"/>
                <a:gd name="connsiteX3" fmla="*/ 38100 w 72389"/>
                <a:gd name="connsiteY3" fmla="*/ 75819 h 75818"/>
              </a:gdLst>
              <a:ahLst/>
              <a:cxnLst>
                <a:cxn ang="0">
                  <a:pos x="connsiteX0" y="connsiteY0"/>
                </a:cxn>
                <a:cxn ang="0">
                  <a:pos x="connsiteX1" y="connsiteY1"/>
                </a:cxn>
                <a:cxn ang="0">
                  <a:pos x="connsiteX2" y="connsiteY2"/>
                </a:cxn>
                <a:cxn ang="0">
                  <a:pos x="connsiteX3" y="connsiteY3"/>
                </a:cxn>
              </a:cxnLst>
              <a:rect l="l" t="t" r="r" b="b"/>
              <a:pathLst>
                <a:path w="72389" h="75818">
                  <a:moveTo>
                    <a:pt x="72390" y="34290"/>
                  </a:moveTo>
                  <a:lnTo>
                    <a:pt x="34290" y="0"/>
                  </a:lnTo>
                  <a:lnTo>
                    <a:pt x="0" y="41910"/>
                  </a:lnTo>
                  <a:lnTo>
                    <a:pt x="38100" y="75819"/>
                  </a:lnTo>
                  <a:close/>
                </a:path>
              </a:pathLst>
            </a:custGeom>
            <a:solidFill>
              <a:schemeClr val="accent1"/>
            </a:solidFill>
            <a:ln w="12692" cap="flat">
              <a:noFill/>
              <a:prstDash val="solid"/>
              <a:miter/>
            </a:ln>
          </p:spPr>
          <p:txBody>
            <a:bodyPr rtlCol="0" anchor="ctr"/>
            <a:lstStyle/>
            <a:p>
              <a:endParaRPr lang="en-US" sz="1770"/>
            </a:p>
          </p:txBody>
        </p:sp>
        <p:sp>
          <p:nvSpPr>
            <p:cNvPr id="173" name="Freeform: Shape 172">
              <a:extLst>
                <a:ext uri="{FF2B5EF4-FFF2-40B4-BE49-F238E27FC236}">
                  <a16:creationId xmlns="" xmlns:a16="http://schemas.microsoft.com/office/drawing/2014/main" id="{4CC89C2D-EB06-4CD9-A8A2-5B8A082A5083}"/>
                </a:ext>
              </a:extLst>
            </p:cNvPr>
            <p:cNvSpPr/>
            <p:nvPr/>
          </p:nvSpPr>
          <p:spPr>
            <a:xfrm>
              <a:off x="7759700" y="135636"/>
              <a:ext cx="66929" cy="70357"/>
            </a:xfrm>
            <a:custGeom>
              <a:avLst/>
              <a:gdLst>
                <a:gd name="connsiteX0" fmla="*/ 66929 w 66929"/>
                <a:gd name="connsiteY0" fmla="*/ 28067 h 70357"/>
                <a:gd name="connsiteX1" fmla="*/ 35052 w 66929"/>
                <a:gd name="connsiteY1" fmla="*/ 0 h 70357"/>
                <a:gd name="connsiteX2" fmla="*/ 0 w 66929"/>
                <a:gd name="connsiteY2" fmla="*/ 42164 h 70357"/>
                <a:gd name="connsiteX3" fmla="*/ 32004 w 66929"/>
                <a:gd name="connsiteY3" fmla="*/ 70358 h 70357"/>
                <a:gd name="connsiteX4" fmla="*/ 66929 w 66929"/>
                <a:gd name="connsiteY4" fmla="*/ 28067 h 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9" h="70357">
                  <a:moveTo>
                    <a:pt x="66929" y="28067"/>
                  </a:moveTo>
                  <a:lnTo>
                    <a:pt x="35052" y="0"/>
                  </a:lnTo>
                  <a:lnTo>
                    <a:pt x="0" y="42164"/>
                  </a:lnTo>
                  <a:lnTo>
                    <a:pt x="32004" y="70358"/>
                  </a:lnTo>
                  <a:cubicBezTo>
                    <a:pt x="43942" y="56134"/>
                    <a:pt x="55499" y="42164"/>
                    <a:pt x="66929" y="28067"/>
                  </a:cubicBezTo>
                  <a:close/>
                </a:path>
              </a:pathLst>
            </a:custGeom>
            <a:solidFill>
              <a:schemeClr val="accent1"/>
            </a:solidFill>
            <a:ln w="12692" cap="flat">
              <a:noFill/>
              <a:prstDash val="solid"/>
              <a:miter/>
            </a:ln>
          </p:spPr>
          <p:txBody>
            <a:bodyPr rtlCol="0" anchor="ctr"/>
            <a:lstStyle/>
            <a:p>
              <a:endParaRPr lang="en-US" sz="1770"/>
            </a:p>
          </p:txBody>
        </p:sp>
        <p:sp>
          <p:nvSpPr>
            <p:cNvPr id="174" name="Freeform: Shape 173">
              <a:extLst>
                <a:ext uri="{FF2B5EF4-FFF2-40B4-BE49-F238E27FC236}">
                  <a16:creationId xmlns="" xmlns:a16="http://schemas.microsoft.com/office/drawing/2014/main" id="{22787E19-A105-4474-B820-4133AA7AEC8E}"/>
                </a:ext>
              </a:extLst>
            </p:cNvPr>
            <p:cNvSpPr/>
            <p:nvPr/>
          </p:nvSpPr>
          <p:spPr>
            <a:xfrm>
              <a:off x="6809994" y="3369183"/>
              <a:ext cx="85344" cy="83438"/>
            </a:xfrm>
            <a:custGeom>
              <a:avLst/>
              <a:gdLst>
                <a:gd name="connsiteX0" fmla="*/ 42291 w 85344"/>
                <a:gd name="connsiteY0" fmla="*/ 0 h 83438"/>
                <a:gd name="connsiteX1" fmla="*/ 0 w 85344"/>
                <a:gd name="connsiteY1" fmla="*/ 44577 h 83438"/>
                <a:gd name="connsiteX2" fmla="*/ 43053 w 85344"/>
                <a:gd name="connsiteY2" fmla="*/ 83439 h 83438"/>
                <a:gd name="connsiteX3" fmla="*/ 85344 w 85344"/>
                <a:gd name="connsiteY3" fmla="*/ 38735 h 83438"/>
              </a:gdLst>
              <a:ahLst/>
              <a:cxnLst>
                <a:cxn ang="0">
                  <a:pos x="connsiteX0" y="connsiteY0"/>
                </a:cxn>
                <a:cxn ang="0">
                  <a:pos x="connsiteX1" y="connsiteY1"/>
                </a:cxn>
                <a:cxn ang="0">
                  <a:pos x="connsiteX2" y="connsiteY2"/>
                </a:cxn>
                <a:cxn ang="0">
                  <a:pos x="connsiteX3" y="connsiteY3"/>
                </a:cxn>
              </a:cxnLst>
              <a:rect l="l" t="t" r="r" b="b"/>
              <a:pathLst>
                <a:path w="85344" h="83438">
                  <a:moveTo>
                    <a:pt x="42291" y="0"/>
                  </a:moveTo>
                  <a:cubicBezTo>
                    <a:pt x="28067" y="14986"/>
                    <a:pt x="13970" y="29718"/>
                    <a:pt x="0" y="44577"/>
                  </a:cubicBezTo>
                  <a:lnTo>
                    <a:pt x="43053" y="83439"/>
                  </a:lnTo>
                  <a:lnTo>
                    <a:pt x="85344" y="38735"/>
                  </a:lnTo>
                  <a:close/>
                </a:path>
              </a:pathLst>
            </a:custGeom>
            <a:solidFill>
              <a:schemeClr val="accent1"/>
            </a:solidFill>
            <a:ln w="12692" cap="flat">
              <a:noFill/>
              <a:prstDash val="solid"/>
              <a:miter/>
            </a:ln>
          </p:spPr>
          <p:txBody>
            <a:bodyPr rtlCol="0" anchor="ctr"/>
            <a:lstStyle/>
            <a:p>
              <a:endParaRPr lang="en-US" sz="1770"/>
            </a:p>
          </p:txBody>
        </p:sp>
        <p:sp>
          <p:nvSpPr>
            <p:cNvPr id="175" name="Freeform: Shape 174">
              <a:extLst>
                <a:ext uri="{FF2B5EF4-FFF2-40B4-BE49-F238E27FC236}">
                  <a16:creationId xmlns="" xmlns:a16="http://schemas.microsoft.com/office/drawing/2014/main" id="{59A3F66E-757A-49A1-BE05-C3F26B357DE3}"/>
                </a:ext>
              </a:extLst>
            </p:cNvPr>
            <p:cNvSpPr/>
            <p:nvPr/>
          </p:nvSpPr>
          <p:spPr>
            <a:xfrm>
              <a:off x="7051548" y="3586734"/>
              <a:ext cx="83692" cy="81660"/>
            </a:xfrm>
            <a:custGeom>
              <a:avLst/>
              <a:gdLst>
                <a:gd name="connsiteX0" fmla="*/ 42799 w 83692"/>
                <a:gd name="connsiteY0" fmla="*/ 0 h 81660"/>
                <a:gd name="connsiteX1" fmla="*/ 0 w 83692"/>
                <a:gd name="connsiteY1" fmla="*/ 44704 h 81660"/>
                <a:gd name="connsiteX2" fmla="*/ 41148 w 83692"/>
                <a:gd name="connsiteY2" fmla="*/ 81661 h 81660"/>
                <a:gd name="connsiteX3" fmla="*/ 83693 w 83692"/>
                <a:gd name="connsiteY3" fmla="*/ 36703 h 81660"/>
              </a:gdLst>
              <a:ahLst/>
              <a:cxnLst>
                <a:cxn ang="0">
                  <a:pos x="connsiteX0" y="connsiteY0"/>
                </a:cxn>
                <a:cxn ang="0">
                  <a:pos x="connsiteX1" y="connsiteY1"/>
                </a:cxn>
                <a:cxn ang="0">
                  <a:pos x="connsiteX2" y="connsiteY2"/>
                </a:cxn>
                <a:cxn ang="0">
                  <a:pos x="connsiteX3" y="connsiteY3"/>
                </a:cxn>
              </a:cxnLst>
              <a:rect l="l" t="t" r="r" b="b"/>
              <a:pathLst>
                <a:path w="83692" h="81660">
                  <a:moveTo>
                    <a:pt x="42799" y="0"/>
                  </a:moveTo>
                  <a:lnTo>
                    <a:pt x="0" y="44704"/>
                  </a:lnTo>
                  <a:lnTo>
                    <a:pt x="41148" y="81661"/>
                  </a:lnTo>
                  <a:lnTo>
                    <a:pt x="83693" y="36703"/>
                  </a:lnTo>
                  <a:close/>
                </a:path>
              </a:pathLst>
            </a:custGeom>
            <a:solidFill>
              <a:schemeClr val="accent1"/>
            </a:solidFill>
            <a:ln w="12692" cap="flat">
              <a:noFill/>
              <a:prstDash val="solid"/>
              <a:miter/>
            </a:ln>
          </p:spPr>
          <p:txBody>
            <a:bodyPr rtlCol="0" anchor="ctr"/>
            <a:lstStyle/>
            <a:p>
              <a:endParaRPr lang="en-US" sz="1770"/>
            </a:p>
          </p:txBody>
        </p:sp>
        <p:sp>
          <p:nvSpPr>
            <p:cNvPr id="176" name="Freeform: Shape 175">
              <a:extLst>
                <a:ext uri="{FF2B5EF4-FFF2-40B4-BE49-F238E27FC236}">
                  <a16:creationId xmlns="" xmlns:a16="http://schemas.microsoft.com/office/drawing/2014/main" id="{128D8EE4-23BF-42F4-9280-18D9651E5D71}"/>
                </a:ext>
              </a:extLst>
            </p:cNvPr>
            <p:cNvSpPr/>
            <p:nvPr/>
          </p:nvSpPr>
          <p:spPr>
            <a:xfrm>
              <a:off x="8043926" y="100330"/>
              <a:ext cx="74802" cy="77469"/>
            </a:xfrm>
            <a:custGeom>
              <a:avLst/>
              <a:gdLst>
                <a:gd name="connsiteX0" fmla="*/ 74803 w 74802"/>
                <a:gd name="connsiteY0" fmla="*/ 34798 h 77469"/>
                <a:gd name="connsiteX1" fmla="*/ 35433 w 74802"/>
                <a:gd name="connsiteY1" fmla="*/ 0 h 77469"/>
                <a:gd name="connsiteX2" fmla="*/ 0 w 74802"/>
                <a:gd name="connsiteY2" fmla="*/ 43053 h 77469"/>
                <a:gd name="connsiteX3" fmla="*/ 39243 w 74802"/>
                <a:gd name="connsiteY3" fmla="*/ 77470 h 77469"/>
              </a:gdLst>
              <a:ahLst/>
              <a:cxnLst>
                <a:cxn ang="0">
                  <a:pos x="connsiteX0" y="connsiteY0"/>
                </a:cxn>
                <a:cxn ang="0">
                  <a:pos x="connsiteX1" y="connsiteY1"/>
                </a:cxn>
                <a:cxn ang="0">
                  <a:pos x="connsiteX2" y="connsiteY2"/>
                </a:cxn>
                <a:cxn ang="0">
                  <a:pos x="connsiteX3" y="connsiteY3"/>
                </a:cxn>
              </a:cxnLst>
              <a:rect l="l" t="t" r="r" b="b"/>
              <a:pathLst>
                <a:path w="74802" h="77469">
                  <a:moveTo>
                    <a:pt x="74803" y="34798"/>
                  </a:moveTo>
                  <a:lnTo>
                    <a:pt x="35433" y="0"/>
                  </a:lnTo>
                  <a:cubicBezTo>
                    <a:pt x="23749" y="14309"/>
                    <a:pt x="11938" y="28660"/>
                    <a:pt x="0" y="43053"/>
                  </a:cubicBezTo>
                  <a:lnTo>
                    <a:pt x="39243" y="77470"/>
                  </a:lnTo>
                  <a:close/>
                </a:path>
              </a:pathLst>
            </a:custGeom>
            <a:solidFill>
              <a:schemeClr val="accent1"/>
            </a:solidFill>
            <a:ln w="12692" cap="flat">
              <a:noFill/>
              <a:prstDash val="solid"/>
              <a:miter/>
            </a:ln>
          </p:spPr>
          <p:txBody>
            <a:bodyPr rtlCol="0" anchor="ctr"/>
            <a:lstStyle/>
            <a:p>
              <a:endParaRPr lang="en-US" sz="1770"/>
            </a:p>
          </p:txBody>
        </p:sp>
        <p:sp>
          <p:nvSpPr>
            <p:cNvPr id="177" name="Freeform: Shape 176">
              <a:extLst>
                <a:ext uri="{FF2B5EF4-FFF2-40B4-BE49-F238E27FC236}">
                  <a16:creationId xmlns="" xmlns:a16="http://schemas.microsoft.com/office/drawing/2014/main" id="{502F6D40-5FA2-494F-8706-54F27F93930C}"/>
                </a:ext>
              </a:extLst>
            </p:cNvPr>
            <p:cNvSpPr/>
            <p:nvPr/>
          </p:nvSpPr>
          <p:spPr>
            <a:xfrm>
              <a:off x="7210044" y="3592448"/>
              <a:ext cx="67055" cy="64642"/>
            </a:xfrm>
            <a:custGeom>
              <a:avLst/>
              <a:gdLst>
                <a:gd name="connsiteX0" fmla="*/ 29591 w 67055"/>
                <a:gd name="connsiteY0" fmla="*/ 0 h 64642"/>
                <a:gd name="connsiteX1" fmla="*/ 0 w 67055"/>
                <a:gd name="connsiteY1" fmla="*/ 31115 h 64642"/>
                <a:gd name="connsiteX2" fmla="*/ 37338 w 67055"/>
                <a:gd name="connsiteY2" fmla="*/ 64643 h 64642"/>
                <a:gd name="connsiteX3" fmla="*/ 67056 w 67055"/>
                <a:gd name="connsiteY3" fmla="*/ 33401 h 64642"/>
              </a:gdLst>
              <a:ahLst/>
              <a:cxnLst>
                <a:cxn ang="0">
                  <a:pos x="connsiteX0" y="connsiteY0"/>
                </a:cxn>
                <a:cxn ang="0">
                  <a:pos x="connsiteX1" y="connsiteY1"/>
                </a:cxn>
                <a:cxn ang="0">
                  <a:pos x="connsiteX2" y="connsiteY2"/>
                </a:cxn>
                <a:cxn ang="0">
                  <a:pos x="connsiteX3" y="connsiteY3"/>
                </a:cxn>
              </a:cxnLst>
              <a:rect l="l" t="t" r="r" b="b"/>
              <a:pathLst>
                <a:path w="67055" h="64642">
                  <a:moveTo>
                    <a:pt x="29591" y="0"/>
                  </a:moveTo>
                  <a:lnTo>
                    <a:pt x="0" y="31115"/>
                  </a:lnTo>
                  <a:lnTo>
                    <a:pt x="37338" y="64643"/>
                  </a:lnTo>
                  <a:lnTo>
                    <a:pt x="67056" y="33401"/>
                  </a:lnTo>
                  <a:close/>
                </a:path>
              </a:pathLst>
            </a:custGeom>
            <a:solidFill>
              <a:schemeClr val="accent1"/>
            </a:solidFill>
            <a:ln w="12692" cap="flat">
              <a:noFill/>
              <a:prstDash val="solid"/>
              <a:miter/>
            </a:ln>
          </p:spPr>
          <p:txBody>
            <a:bodyPr rtlCol="0" anchor="ctr"/>
            <a:lstStyle/>
            <a:p>
              <a:endParaRPr lang="en-US" sz="1770"/>
            </a:p>
          </p:txBody>
        </p:sp>
        <p:sp>
          <p:nvSpPr>
            <p:cNvPr id="178" name="Freeform: Shape 177">
              <a:extLst>
                <a:ext uri="{FF2B5EF4-FFF2-40B4-BE49-F238E27FC236}">
                  <a16:creationId xmlns="" xmlns:a16="http://schemas.microsoft.com/office/drawing/2014/main" id="{E57F1FEC-5751-4976-AFDE-BCAB1C70DA49}"/>
                </a:ext>
              </a:extLst>
            </p:cNvPr>
            <p:cNvSpPr/>
            <p:nvPr/>
          </p:nvSpPr>
          <p:spPr>
            <a:xfrm>
              <a:off x="7831582" y="198246"/>
              <a:ext cx="72644" cy="75946"/>
            </a:xfrm>
            <a:custGeom>
              <a:avLst/>
              <a:gdLst>
                <a:gd name="connsiteX0" fmla="*/ 72644 w 72644"/>
                <a:gd name="connsiteY0" fmla="*/ 33909 h 75946"/>
                <a:gd name="connsiteX1" fmla="*/ 34544 w 72644"/>
                <a:gd name="connsiteY1" fmla="*/ 0 h 75946"/>
                <a:gd name="connsiteX2" fmla="*/ 0 w 72644"/>
                <a:gd name="connsiteY2" fmla="*/ 42037 h 75946"/>
                <a:gd name="connsiteX3" fmla="*/ 38100 w 72644"/>
                <a:gd name="connsiteY3" fmla="*/ 75946 h 75946"/>
              </a:gdLst>
              <a:ahLst/>
              <a:cxnLst>
                <a:cxn ang="0">
                  <a:pos x="connsiteX0" y="connsiteY0"/>
                </a:cxn>
                <a:cxn ang="0">
                  <a:pos x="connsiteX1" y="connsiteY1"/>
                </a:cxn>
                <a:cxn ang="0">
                  <a:pos x="connsiteX2" y="connsiteY2"/>
                </a:cxn>
                <a:cxn ang="0">
                  <a:pos x="connsiteX3" y="connsiteY3"/>
                </a:cxn>
              </a:cxnLst>
              <a:rect l="l" t="t" r="r" b="b"/>
              <a:pathLst>
                <a:path w="72644" h="75946">
                  <a:moveTo>
                    <a:pt x="72644" y="33909"/>
                  </a:moveTo>
                  <a:lnTo>
                    <a:pt x="34544" y="0"/>
                  </a:lnTo>
                  <a:lnTo>
                    <a:pt x="0" y="42037"/>
                  </a:lnTo>
                  <a:lnTo>
                    <a:pt x="38100" y="75946"/>
                  </a:lnTo>
                  <a:close/>
                </a:path>
              </a:pathLst>
            </a:custGeom>
            <a:solidFill>
              <a:srgbClr val="2D3245"/>
            </a:solidFill>
            <a:ln w="12692" cap="flat">
              <a:noFill/>
              <a:prstDash val="solid"/>
              <a:miter/>
            </a:ln>
          </p:spPr>
          <p:txBody>
            <a:bodyPr rtlCol="0" anchor="ctr"/>
            <a:lstStyle/>
            <a:p>
              <a:endParaRPr lang="en-US" sz="1770"/>
            </a:p>
          </p:txBody>
        </p:sp>
        <p:sp>
          <p:nvSpPr>
            <p:cNvPr id="179" name="Freeform: Shape 178">
              <a:extLst>
                <a:ext uri="{FF2B5EF4-FFF2-40B4-BE49-F238E27FC236}">
                  <a16:creationId xmlns="" xmlns:a16="http://schemas.microsoft.com/office/drawing/2014/main" id="{F705094B-DB09-4E80-ACCD-E6B83E538CC9}"/>
                </a:ext>
              </a:extLst>
            </p:cNvPr>
            <p:cNvSpPr/>
            <p:nvPr/>
          </p:nvSpPr>
          <p:spPr>
            <a:xfrm>
              <a:off x="8112378" y="17906"/>
              <a:ext cx="74295" cy="77089"/>
            </a:xfrm>
            <a:custGeom>
              <a:avLst/>
              <a:gdLst>
                <a:gd name="connsiteX0" fmla="*/ 39370 w 74295"/>
                <a:gd name="connsiteY0" fmla="*/ 77089 h 77089"/>
                <a:gd name="connsiteX1" fmla="*/ 74295 w 74295"/>
                <a:gd name="connsiteY1" fmla="*/ 34798 h 77089"/>
                <a:gd name="connsiteX2" fmla="*/ 34925 w 74295"/>
                <a:gd name="connsiteY2" fmla="*/ 0 h 77089"/>
                <a:gd name="connsiteX3" fmla="*/ 0 w 74295"/>
                <a:gd name="connsiteY3" fmla="*/ 42291 h 77089"/>
              </a:gdLst>
              <a:ahLst/>
              <a:cxnLst>
                <a:cxn ang="0">
                  <a:pos x="connsiteX0" y="connsiteY0"/>
                </a:cxn>
                <a:cxn ang="0">
                  <a:pos x="connsiteX1" y="connsiteY1"/>
                </a:cxn>
                <a:cxn ang="0">
                  <a:pos x="connsiteX2" y="connsiteY2"/>
                </a:cxn>
                <a:cxn ang="0">
                  <a:pos x="connsiteX3" y="connsiteY3"/>
                </a:cxn>
              </a:cxnLst>
              <a:rect l="l" t="t" r="r" b="b"/>
              <a:pathLst>
                <a:path w="74295" h="77089">
                  <a:moveTo>
                    <a:pt x="39370" y="77089"/>
                  </a:moveTo>
                  <a:lnTo>
                    <a:pt x="74295" y="34798"/>
                  </a:lnTo>
                  <a:lnTo>
                    <a:pt x="34925" y="0"/>
                  </a:lnTo>
                  <a:lnTo>
                    <a:pt x="0" y="42291"/>
                  </a:lnTo>
                  <a:close/>
                </a:path>
              </a:pathLst>
            </a:custGeom>
            <a:solidFill>
              <a:schemeClr val="accent1"/>
            </a:solidFill>
            <a:ln w="12692" cap="flat">
              <a:noFill/>
              <a:prstDash val="solid"/>
              <a:miter/>
            </a:ln>
          </p:spPr>
          <p:txBody>
            <a:bodyPr rtlCol="0" anchor="ctr"/>
            <a:lstStyle/>
            <a:p>
              <a:endParaRPr lang="en-US" sz="1770"/>
            </a:p>
          </p:txBody>
        </p:sp>
        <p:sp>
          <p:nvSpPr>
            <p:cNvPr id="180" name="Freeform: Shape 179">
              <a:extLst>
                <a:ext uri="{FF2B5EF4-FFF2-40B4-BE49-F238E27FC236}">
                  <a16:creationId xmlns="" xmlns:a16="http://schemas.microsoft.com/office/drawing/2014/main" id="{F170F3B7-4B85-42F6-9E7C-364E67B5BCB3}"/>
                </a:ext>
              </a:extLst>
            </p:cNvPr>
            <p:cNvSpPr/>
            <p:nvPr/>
          </p:nvSpPr>
          <p:spPr>
            <a:xfrm>
              <a:off x="6886701" y="3302761"/>
              <a:ext cx="71755" cy="68326"/>
            </a:xfrm>
            <a:custGeom>
              <a:avLst/>
              <a:gdLst>
                <a:gd name="connsiteX0" fmla="*/ 28575 w 71755"/>
                <a:gd name="connsiteY0" fmla="*/ 0 h 68326"/>
                <a:gd name="connsiteX1" fmla="*/ 0 w 71755"/>
                <a:gd name="connsiteY1" fmla="*/ 30226 h 68326"/>
                <a:gd name="connsiteX2" fmla="*/ 43053 w 71755"/>
                <a:gd name="connsiteY2" fmla="*/ 68326 h 68326"/>
                <a:gd name="connsiteX3" fmla="*/ 71755 w 71755"/>
                <a:gd name="connsiteY3" fmla="*/ 38100 h 68326"/>
              </a:gdLst>
              <a:ahLst/>
              <a:cxnLst>
                <a:cxn ang="0">
                  <a:pos x="connsiteX0" y="connsiteY0"/>
                </a:cxn>
                <a:cxn ang="0">
                  <a:pos x="connsiteX1" y="connsiteY1"/>
                </a:cxn>
                <a:cxn ang="0">
                  <a:pos x="connsiteX2" y="connsiteY2"/>
                </a:cxn>
                <a:cxn ang="0">
                  <a:pos x="connsiteX3" y="connsiteY3"/>
                </a:cxn>
              </a:cxnLst>
              <a:rect l="l" t="t" r="r" b="b"/>
              <a:pathLst>
                <a:path w="71755" h="68326">
                  <a:moveTo>
                    <a:pt x="28575" y="0"/>
                  </a:moveTo>
                  <a:lnTo>
                    <a:pt x="0" y="30226"/>
                  </a:lnTo>
                  <a:lnTo>
                    <a:pt x="43053" y="68326"/>
                  </a:lnTo>
                  <a:lnTo>
                    <a:pt x="71755" y="38100"/>
                  </a:lnTo>
                  <a:close/>
                </a:path>
              </a:pathLst>
            </a:custGeom>
            <a:solidFill>
              <a:schemeClr val="accent1"/>
            </a:solidFill>
            <a:ln w="12692" cap="flat">
              <a:noFill/>
              <a:prstDash val="solid"/>
              <a:miter/>
            </a:ln>
          </p:spPr>
          <p:txBody>
            <a:bodyPr rtlCol="0" anchor="ctr"/>
            <a:lstStyle/>
            <a:p>
              <a:endParaRPr lang="en-US" sz="1770"/>
            </a:p>
          </p:txBody>
        </p:sp>
        <p:sp>
          <p:nvSpPr>
            <p:cNvPr id="181" name="Freeform: Shape 180">
              <a:extLst>
                <a:ext uri="{FF2B5EF4-FFF2-40B4-BE49-F238E27FC236}">
                  <a16:creationId xmlns="" xmlns:a16="http://schemas.microsoft.com/office/drawing/2014/main" id="{3815C623-C048-47AD-85CD-E99963417AD9}"/>
                </a:ext>
              </a:extLst>
            </p:cNvPr>
            <p:cNvSpPr/>
            <p:nvPr/>
          </p:nvSpPr>
          <p:spPr>
            <a:xfrm>
              <a:off x="6969632" y="3377310"/>
              <a:ext cx="69342" cy="66294"/>
            </a:xfrm>
            <a:custGeom>
              <a:avLst/>
              <a:gdLst>
                <a:gd name="connsiteX0" fmla="*/ 29083 w 69342"/>
                <a:gd name="connsiteY0" fmla="*/ 0 h 66294"/>
                <a:gd name="connsiteX1" fmla="*/ 0 w 69342"/>
                <a:gd name="connsiteY1" fmla="*/ 30226 h 66294"/>
                <a:gd name="connsiteX2" fmla="*/ 40132 w 69342"/>
                <a:gd name="connsiteY2" fmla="*/ 66294 h 66294"/>
                <a:gd name="connsiteX3" fmla="*/ 69342 w 69342"/>
                <a:gd name="connsiteY3" fmla="*/ 35814 h 66294"/>
              </a:gdLst>
              <a:ahLst/>
              <a:cxnLst>
                <a:cxn ang="0">
                  <a:pos x="connsiteX0" y="connsiteY0"/>
                </a:cxn>
                <a:cxn ang="0">
                  <a:pos x="connsiteX1" y="connsiteY1"/>
                </a:cxn>
                <a:cxn ang="0">
                  <a:pos x="connsiteX2" y="connsiteY2"/>
                </a:cxn>
                <a:cxn ang="0">
                  <a:pos x="connsiteX3" y="connsiteY3"/>
                </a:cxn>
              </a:cxnLst>
              <a:rect l="l" t="t" r="r" b="b"/>
              <a:pathLst>
                <a:path w="69342" h="66294">
                  <a:moveTo>
                    <a:pt x="29083" y="0"/>
                  </a:moveTo>
                  <a:lnTo>
                    <a:pt x="0" y="30226"/>
                  </a:lnTo>
                  <a:lnTo>
                    <a:pt x="40132" y="66294"/>
                  </a:lnTo>
                  <a:lnTo>
                    <a:pt x="69342" y="35814"/>
                  </a:lnTo>
                  <a:close/>
                </a:path>
              </a:pathLst>
            </a:custGeom>
            <a:solidFill>
              <a:schemeClr val="accent1"/>
            </a:solidFill>
            <a:ln w="12692" cap="flat">
              <a:noFill/>
              <a:prstDash val="solid"/>
              <a:miter/>
            </a:ln>
          </p:spPr>
          <p:txBody>
            <a:bodyPr rtlCol="0" anchor="ctr"/>
            <a:lstStyle/>
            <a:p>
              <a:endParaRPr lang="en-US" sz="1770"/>
            </a:p>
          </p:txBody>
        </p:sp>
        <p:sp>
          <p:nvSpPr>
            <p:cNvPr id="182" name="Freeform: Shape 181">
              <a:extLst>
                <a:ext uri="{FF2B5EF4-FFF2-40B4-BE49-F238E27FC236}">
                  <a16:creationId xmlns="" xmlns:a16="http://schemas.microsoft.com/office/drawing/2014/main" id="{3CF069D1-4F3D-4DE7-8B13-A8BE1963525A}"/>
                </a:ext>
              </a:extLst>
            </p:cNvPr>
            <p:cNvSpPr/>
            <p:nvPr/>
          </p:nvSpPr>
          <p:spPr>
            <a:xfrm>
              <a:off x="7048500" y="3447669"/>
              <a:ext cx="68833" cy="66294"/>
            </a:xfrm>
            <a:custGeom>
              <a:avLst/>
              <a:gdLst>
                <a:gd name="connsiteX0" fmla="*/ 29083 w 68833"/>
                <a:gd name="connsiteY0" fmla="*/ 0 h 66294"/>
                <a:gd name="connsiteX1" fmla="*/ 0 w 68833"/>
                <a:gd name="connsiteY1" fmla="*/ 30734 h 66294"/>
                <a:gd name="connsiteX2" fmla="*/ 39624 w 68833"/>
                <a:gd name="connsiteY2" fmla="*/ 66294 h 66294"/>
                <a:gd name="connsiteX3" fmla="*/ 68834 w 68833"/>
                <a:gd name="connsiteY3" fmla="*/ 35560 h 66294"/>
              </a:gdLst>
              <a:ahLst/>
              <a:cxnLst>
                <a:cxn ang="0">
                  <a:pos x="connsiteX0" y="connsiteY0"/>
                </a:cxn>
                <a:cxn ang="0">
                  <a:pos x="connsiteX1" y="connsiteY1"/>
                </a:cxn>
                <a:cxn ang="0">
                  <a:pos x="connsiteX2" y="connsiteY2"/>
                </a:cxn>
                <a:cxn ang="0">
                  <a:pos x="connsiteX3" y="connsiteY3"/>
                </a:cxn>
              </a:cxnLst>
              <a:rect l="l" t="t" r="r" b="b"/>
              <a:pathLst>
                <a:path w="68833" h="66294">
                  <a:moveTo>
                    <a:pt x="29083" y="0"/>
                  </a:moveTo>
                  <a:lnTo>
                    <a:pt x="0" y="30734"/>
                  </a:lnTo>
                  <a:lnTo>
                    <a:pt x="39624" y="66294"/>
                  </a:lnTo>
                  <a:lnTo>
                    <a:pt x="68834" y="35560"/>
                  </a:lnTo>
                  <a:close/>
                </a:path>
              </a:pathLst>
            </a:custGeom>
            <a:solidFill>
              <a:schemeClr val="accent1"/>
            </a:solidFill>
            <a:ln w="12692" cap="flat">
              <a:noFill/>
              <a:prstDash val="solid"/>
              <a:miter/>
            </a:ln>
          </p:spPr>
          <p:txBody>
            <a:bodyPr rtlCol="0" anchor="ctr"/>
            <a:lstStyle/>
            <a:p>
              <a:endParaRPr lang="en-US" sz="1770"/>
            </a:p>
          </p:txBody>
        </p:sp>
        <p:sp>
          <p:nvSpPr>
            <p:cNvPr id="183" name="Freeform: Shape 182">
              <a:extLst>
                <a:ext uri="{FF2B5EF4-FFF2-40B4-BE49-F238E27FC236}">
                  <a16:creationId xmlns="" xmlns:a16="http://schemas.microsoft.com/office/drawing/2014/main" id="{9CE1322D-9289-4859-AAD7-8ECBB3193088}"/>
                </a:ext>
              </a:extLst>
            </p:cNvPr>
            <p:cNvSpPr/>
            <p:nvPr/>
          </p:nvSpPr>
          <p:spPr>
            <a:xfrm>
              <a:off x="7128764" y="3519678"/>
              <a:ext cx="70103" cy="67436"/>
            </a:xfrm>
            <a:custGeom>
              <a:avLst/>
              <a:gdLst>
                <a:gd name="connsiteX0" fmla="*/ 29464 w 70103"/>
                <a:gd name="connsiteY0" fmla="*/ 0 h 67436"/>
                <a:gd name="connsiteX1" fmla="*/ 0 w 70103"/>
                <a:gd name="connsiteY1" fmla="*/ 30861 h 67436"/>
                <a:gd name="connsiteX2" fmla="*/ 40640 w 70103"/>
                <a:gd name="connsiteY2" fmla="*/ 67437 h 67436"/>
                <a:gd name="connsiteX3" fmla="*/ 70104 w 70103"/>
                <a:gd name="connsiteY3" fmla="*/ 36322 h 67436"/>
              </a:gdLst>
              <a:ahLst/>
              <a:cxnLst>
                <a:cxn ang="0">
                  <a:pos x="connsiteX0" y="connsiteY0"/>
                </a:cxn>
                <a:cxn ang="0">
                  <a:pos x="connsiteX1" y="connsiteY1"/>
                </a:cxn>
                <a:cxn ang="0">
                  <a:pos x="connsiteX2" y="connsiteY2"/>
                </a:cxn>
                <a:cxn ang="0">
                  <a:pos x="connsiteX3" y="connsiteY3"/>
                </a:cxn>
              </a:cxnLst>
              <a:rect l="l" t="t" r="r" b="b"/>
              <a:pathLst>
                <a:path w="70103" h="67436">
                  <a:moveTo>
                    <a:pt x="29464" y="0"/>
                  </a:moveTo>
                  <a:lnTo>
                    <a:pt x="0" y="30861"/>
                  </a:lnTo>
                  <a:lnTo>
                    <a:pt x="40640" y="67437"/>
                  </a:lnTo>
                  <a:lnTo>
                    <a:pt x="70104" y="36322"/>
                  </a:lnTo>
                  <a:close/>
                </a:path>
              </a:pathLst>
            </a:custGeom>
            <a:solidFill>
              <a:schemeClr val="accent1"/>
            </a:solidFill>
            <a:ln w="12692" cap="flat">
              <a:noFill/>
              <a:prstDash val="solid"/>
              <a:miter/>
            </a:ln>
          </p:spPr>
          <p:txBody>
            <a:bodyPr rtlCol="0" anchor="ctr"/>
            <a:lstStyle/>
            <a:p>
              <a:endParaRPr lang="en-US" sz="1770"/>
            </a:p>
          </p:txBody>
        </p:sp>
        <p:sp>
          <p:nvSpPr>
            <p:cNvPr id="184" name="Freeform: Shape 183">
              <a:extLst>
                <a:ext uri="{FF2B5EF4-FFF2-40B4-BE49-F238E27FC236}">
                  <a16:creationId xmlns="" xmlns:a16="http://schemas.microsoft.com/office/drawing/2014/main" id="{325221E3-504E-411F-A13C-EE9A56ECF6FC}"/>
                </a:ext>
              </a:extLst>
            </p:cNvPr>
            <p:cNvSpPr/>
            <p:nvPr/>
          </p:nvSpPr>
          <p:spPr>
            <a:xfrm>
              <a:off x="5676732" y="3526282"/>
              <a:ext cx="2718982" cy="4246117"/>
            </a:xfrm>
            <a:custGeom>
              <a:avLst/>
              <a:gdLst>
                <a:gd name="connsiteX0" fmla="*/ 825667 w 2718982"/>
                <a:gd name="connsiteY0" fmla="*/ 2571242 h 4246117"/>
                <a:gd name="connsiteX1" fmla="*/ 866942 w 2718982"/>
                <a:gd name="connsiteY1" fmla="*/ 2609342 h 4246117"/>
                <a:gd name="connsiteX2" fmla="*/ 911392 w 2718982"/>
                <a:gd name="connsiteY2" fmla="*/ 2650490 h 4246117"/>
                <a:gd name="connsiteX3" fmla="*/ 950508 w 2718982"/>
                <a:gd name="connsiteY3" fmla="*/ 2686812 h 4246117"/>
                <a:gd name="connsiteX4" fmla="*/ 994196 w 2718982"/>
                <a:gd name="connsiteY4" fmla="*/ 2727325 h 4246117"/>
                <a:gd name="connsiteX5" fmla="*/ 1034963 w 2718982"/>
                <a:gd name="connsiteY5" fmla="*/ 2765425 h 4246117"/>
                <a:gd name="connsiteX6" fmla="*/ 1075222 w 2718982"/>
                <a:gd name="connsiteY6" fmla="*/ 2802763 h 4246117"/>
                <a:gd name="connsiteX7" fmla="*/ 1118275 w 2718982"/>
                <a:gd name="connsiteY7" fmla="*/ 2842641 h 4246117"/>
                <a:gd name="connsiteX8" fmla="*/ 2638592 w 2718982"/>
                <a:gd name="connsiteY8" fmla="*/ 4246118 h 4246117"/>
                <a:gd name="connsiteX9" fmla="*/ 2718983 w 2718982"/>
                <a:gd name="connsiteY9" fmla="*/ 4246118 h 4246117"/>
                <a:gd name="connsiteX10" fmla="*/ 1153581 w 2718982"/>
                <a:gd name="connsiteY10" fmla="*/ 2804668 h 4246117"/>
                <a:gd name="connsiteX11" fmla="*/ 1110401 w 2718982"/>
                <a:gd name="connsiteY11" fmla="*/ 2764917 h 4246117"/>
                <a:gd name="connsiteX12" fmla="*/ 1070015 w 2718982"/>
                <a:gd name="connsiteY12" fmla="*/ 2727706 h 4246117"/>
                <a:gd name="connsiteX13" fmla="*/ 1028994 w 2718982"/>
                <a:gd name="connsiteY13" fmla="*/ 2689606 h 4246117"/>
                <a:gd name="connsiteX14" fmla="*/ 985306 w 2718982"/>
                <a:gd name="connsiteY14" fmla="*/ 2649347 h 4246117"/>
                <a:gd name="connsiteX15" fmla="*/ 946063 w 2718982"/>
                <a:gd name="connsiteY15" fmla="*/ 2613279 h 4246117"/>
                <a:gd name="connsiteX16" fmla="*/ 901613 w 2718982"/>
                <a:gd name="connsiteY16" fmla="*/ 2572385 h 4246117"/>
                <a:gd name="connsiteX17" fmla="*/ 860084 w 2718982"/>
                <a:gd name="connsiteY17" fmla="*/ 2534285 h 4246117"/>
                <a:gd name="connsiteX18" fmla="*/ 823635 w 2718982"/>
                <a:gd name="connsiteY18" fmla="*/ 2500630 h 4246117"/>
                <a:gd name="connsiteX19" fmla="*/ 782106 w 2718982"/>
                <a:gd name="connsiteY19" fmla="*/ 2462530 h 4246117"/>
                <a:gd name="connsiteX20" fmla="*/ 352211 w 2718982"/>
                <a:gd name="connsiteY20" fmla="*/ 2068449 h 4246117"/>
                <a:gd name="connsiteX21" fmla="*/ 301411 w 2718982"/>
                <a:gd name="connsiteY21" fmla="*/ 843280 h 4246117"/>
                <a:gd name="connsiteX22" fmla="*/ 1068872 w 2718982"/>
                <a:gd name="connsiteY22" fmla="*/ 38862 h 4246117"/>
                <a:gd name="connsiteX23" fmla="*/ 1025946 w 2718982"/>
                <a:gd name="connsiteY23" fmla="*/ 0 h 4246117"/>
                <a:gd name="connsiteX24" fmla="*/ 257215 w 2718982"/>
                <a:gd name="connsiteY24" fmla="*/ 811276 h 4246117"/>
                <a:gd name="connsiteX25" fmla="*/ 186095 w 2718982"/>
                <a:gd name="connsiteY25" fmla="*/ 1968754 h 4246117"/>
                <a:gd name="connsiteX26" fmla="*/ 747689 w 2718982"/>
                <a:gd name="connsiteY26" fmla="*/ 2499106 h 4246117"/>
                <a:gd name="connsiteX27" fmla="*/ 788964 w 2718982"/>
                <a:gd name="connsiteY27" fmla="*/ 2537206 h 424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18982" h="4246117">
                  <a:moveTo>
                    <a:pt x="825667" y="2571242"/>
                  </a:moveTo>
                  <a:lnTo>
                    <a:pt x="866942" y="2609342"/>
                  </a:lnTo>
                  <a:lnTo>
                    <a:pt x="911392" y="2650490"/>
                  </a:lnTo>
                  <a:lnTo>
                    <a:pt x="950508" y="2686812"/>
                  </a:lnTo>
                  <a:lnTo>
                    <a:pt x="994196" y="2727325"/>
                  </a:lnTo>
                  <a:lnTo>
                    <a:pt x="1034963" y="2765425"/>
                  </a:lnTo>
                  <a:lnTo>
                    <a:pt x="1075222" y="2802763"/>
                  </a:lnTo>
                  <a:lnTo>
                    <a:pt x="1118275" y="2842641"/>
                  </a:lnTo>
                  <a:cubicBezTo>
                    <a:pt x="1598589" y="3287141"/>
                    <a:pt x="2178217" y="3822192"/>
                    <a:pt x="2638592" y="4246118"/>
                  </a:cubicBezTo>
                  <a:lnTo>
                    <a:pt x="2718983" y="4246118"/>
                  </a:lnTo>
                  <a:cubicBezTo>
                    <a:pt x="2244384" y="3809238"/>
                    <a:pt x="1635165" y="3248025"/>
                    <a:pt x="1153581" y="2804668"/>
                  </a:cubicBezTo>
                  <a:lnTo>
                    <a:pt x="1110401" y="2764917"/>
                  </a:lnTo>
                  <a:lnTo>
                    <a:pt x="1070015" y="2727706"/>
                  </a:lnTo>
                  <a:lnTo>
                    <a:pt x="1028994" y="2689606"/>
                  </a:lnTo>
                  <a:lnTo>
                    <a:pt x="985306" y="2649347"/>
                  </a:lnTo>
                  <a:lnTo>
                    <a:pt x="946063" y="2613279"/>
                  </a:lnTo>
                  <a:lnTo>
                    <a:pt x="901613" y="2572385"/>
                  </a:lnTo>
                  <a:lnTo>
                    <a:pt x="860084" y="2534285"/>
                  </a:lnTo>
                  <a:lnTo>
                    <a:pt x="823635" y="2500630"/>
                  </a:lnTo>
                  <a:lnTo>
                    <a:pt x="782106" y="2462530"/>
                  </a:lnTo>
                  <a:cubicBezTo>
                    <a:pt x="533567" y="2234819"/>
                    <a:pt x="368467" y="2082419"/>
                    <a:pt x="352211" y="2068449"/>
                  </a:cubicBezTo>
                  <a:cubicBezTo>
                    <a:pt x="-34123" y="1728851"/>
                    <a:pt x="-28789" y="1183259"/>
                    <a:pt x="301411" y="843280"/>
                  </a:cubicBezTo>
                  <a:cubicBezTo>
                    <a:pt x="431586" y="709549"/>
                    <a:pt x="801029" y="320929"/>
                    <a:pt x="1068872" y="38862"/>
                  </a:cubicBezTo>
                  <a:lnTo>
                    <a:pt x="1025946" y="0"/>
                  </a:lnTo>
                  <a:lnTo>
                    <a:pt x="257215" y="811276"/>
                  </a:lnTo>
                  <a:cubicBezTo>
                    <a:pt x="-55205" y="1141476"/>
                    <a:pt x="-87971" y="1626235"/>
                    <a:pt x="186095" y="1968754"/>
                  </a:cubicBezTo>
                  <a:cubicBezTo>
                    <a:pt x="204383" y="1991614"/>
                    <a:pt x="427395" y="2200783"/>
                    <a:pt x="747689" y="2499106"/>
                  </a:cubicBezTo>
                  <a:lnTo>
                    <a:pt x="788964" y="2537206"/>
                  </a:lnTo>
                  <a:close/>
                </a:path>
              </a:pathLst>
            </a:custGeom>
            <a:solidFill>
              <a:schemeClr val="accent1"/>
            </a:solidFill>
            <a:ln w="12692" cap="flat">
              <a:noFill/>
              <a:prstDash val="solid"/>
              <a:miter/>
            </a:ln>
          </p:spPr>
          <p:txBody>
            <a:bodyPr rtlCol="0" anchor="ctr"/>
            <a:lstStyle/>
            <a:p>
              <a:endParaRPr lang="en-US" sz="1770"/>
            </a:p>
          </p:txBody>
        </p:sp>
        <p:sp>
          <p:nvSpPr>
            <p:cNvPr id="185" name="Freeform: Shape 184">
              <a:extLst>
                <a:ext uri="{FF2B5EF4-FFF2-40B4-BE49-F238E27FC236}">
                  <a16:creationId xmlns="" xmlns:a16="http://schemas.microsoft.com/office/drawing/2014/main" id="{D43C0A8A-A5AB-418E-964B-C2F9D16B588F}"/>
                </a:ext>
              </a:extLst>
            </p:cNvPr>
            <p:cNvSpPr/>
            <p:nvPr/>
          </p:nvSpPr>
          <p:spPr>
            <a:xfrm>
              <a:off x="7558532" y="0"/>
              <a:ext cx="120776" cy="76200"/>
            </a:xfrm>
            <a:custGeom>
              <a:avLst/>
              <a:gdLst>
                <a:gd name="connsiteX0" fmla="*/ 82550 w 120776"/>
                <a:gd name="connsiteY0" fmla="*/ 0 h 76200"/>
                <a:gd name="connsiteX1" fmla="*/ 0 w 120776"/>
                <a:gd name="connsiteY1" fmla="*/ 0 h 76200"/>
                <a:gd name="connsiteX2" fmla="*/ 86106 w 120776"/>
                <a:gd name="connsiteY2" fmla="*/ 76200 h 76200"/>
                <a:gd name="connsiteX3" fmla="*/ 120777 w 120776"/>
                <a:gd name="connsiteY3" fmla="*/ 34163 h 76200"/>
              </a:gdLst>
              <a:ahLst/>
              <a:cxnLst>
                <a:cxn ang="0">
                  <a:pos x="connsiteX0" y="connsiteY0"/>
                </a:cxn>
                <a:cxn ang="0">
                  <a:pos x="connsiteX1" y="connsiteY1"/>
                </a:cxn>
                <a:cxn ang="0">
                  <a:pos x="connsiteX2" y="connsiteY2"/>
                </a:cxn>
                <a:cxn ang="0">
                  <a:pos x="connsiteX3" y="connsiteY3"/>
                </a:cxn>
              </a:cxnLst>
              <a:rect l="l" t="t" r="r" b="b"/>
              <a:pathLst>
                <a:path w="120776" h="76200">
                  <a:moveTo>
                    <a:pt x="82550" y="0"/>
                  </a:moveTo>
                  <a:lnTo>
                    <a:pt x="0" y="0"/>
                  </a:lnTo>
                  <a:lnTo>
                    <a:pt x="86106" y="76200"/>
                  </a:lnTo>
                  <a:lnTo>
                    <a:pt x="120777" y="34163"/>
                  </a:lnTo>
                  <a:close/>
                </a:path>
              </a:pathLst>
            </a:custGeom>
            <a:solidFill>
              <a:srgbClr val="2D3245"/>
            </a:solidFill>
            <a:ln w="12692" cap="flat">
              <a:noFill/>
              <a:prstDash val="solid"/>
              <a:miter/>
            </a:ln>
          </p:spPr>
          <p:txBody>
            <a:bodyPr rtlCol="0" anchor="ctr"/>
            <a:lstStyle/>
            <a:p>
              <a:endParaRPr lang="en-US" sz="1770"/>
            </a:p>
          </p:txBody>
        </p:sp>
        <p:sp>
          <p:nvSpPr>
            <p:cNvPr id="186" name="Freeform: Shape 185">
              <a:extLst>
                <a:ext uri="{FF2B5EF4-FFF2-40B4-BE49-F238E27FC236}">
                  <a16:creationId xmlns="" xmlns:a16="http://schemas.microsoft.com/office/drawing/2014/main" id="{F379D5E0-8149-4287-8446-202379BA3ED0}"/>
                </a:ext>
              </a:extLst>
            </p:cNvPr>
            <p:cNvSpPr/>
            <p:nvPr/>
          </p:nvSpPr>
          <p:spPr>
            <a:xfrm>
              <a:off x="5784944" y="3600069"/>
              <a:ext cx="2774855" cy="4172330"/>
            </a:xfrm>
            <a:custGeom>
              <a:avLst/>
              <a:gdLst>
                <a:gd name="connsiteX0" fmla="*/ 1075341 w 2774855"/>
                <a:gd name="connsiteY0" fmla="*/ 2611628 h 4172330"/>
                <a:gd name="connsiteX1" fmla="*/ 1035082 w 2774855"/>
                <a:gd name="connsiteY1" fmla="*/ 2574544 h 4172330"/>
                <a:gd name="connsiteX2" fmla="*/ 994061 w 2774855"/>
                <a:gd name="connsiteY2" fmla="*/ 2536444 h 4172330"/>
                <a:gd name="connsiteX3" fmla="*/ 950628 w 2774855"/>
                <a:gd name="connsiteY3" fmla="*/ 2496439 h 4172330"/>
                <a:gd name="connsiteX4" fmla="*/ 911385 w 2774855"/>
                <a:gd name="connsiteY4" fmla="*/ 2460244 h 4172330"/>
                <a:gd name="connsiteX5" fmla="*/ 867316 w 2774855"/>
                <a:gd name="connsiteY5" fmla="*/ 2419731 h 4172330"/>
                <a:gd name="connsiteX6" fmla="*/ 825660 w 2774855"/>
                <a:gd name="connsiteY6" fmla="*/ 2381631 h 4172330"/>
                <a:gd name="connsiteX7" fmla="*/ 789210 w 2774855"/>
                <a:gd name="connsiteY7" fmla="*/ 2347976 h 4172330"/>
                <a:gd name="connsiteX8" fmla="*/ 747808 w 2774855"/>
                <a:gd name="connsiteY8" fmla="*/ 2309876 h 4172330"/>
                <a:gd name="connsiteX9" fmla="*/ 241841 w 2774855"/>
                <a:gd name="connsiteY9" fmla="*/ 1838071 h 4172330"/>
                <a:gd name="connsiteX10" fmla="*/ 236761 w 2774855"/>
                <a:gd name="connsiteY10" fmla="*/ 887984 h 4172330"/>
                <a:gd name="connsiteX11" fmla="*/ 1040035 w 2774855"/>
                <a:gd name="connsiteY11" fmla="*/ 36449 h 4172330"/>
                <a:gd name="connsiteX12" fmla="*/ 999776 w 2774855"/>
                <a:gd name="connsiteY12" fmla="*/ 0 h 4172330"/>
                <a:gd name="connsiteX13" fmla="*/ 198533 w 2774855"/>
                <a:gd name="connsiteY13" fmla="*/ 846709 h 4172330"/>
                <a:gd name="connsiteX14" fmla="*/ 289084 w 2774855"/>
                <a:gd name="connsiteY14" fmla="*/ 1967103 h 4172330"/>
                <a:gd name="connsiteX15" fmla="*/ 708185 w 2774855"/>
                <a:gd name="connsiteY15" fmla="*/ 2351913 h 4172330"/>
                <a:gd name="connsiteX16" fmla="*/ 749713 w 2774855"/>
                <a:gd name="connsiteY16" fmla="*/ 2390013 h 4172330"/>
                <a:gd name="connsiteX17" fmla="*/ 786289 w 2774855"/>
                <a:gd name="connsiteY17" fmla="*/ 2423668 h 4172330"/>
                <a:gd name="connsiteX18" fmla="*/ 827819 w 2774855"/>
                <a:gd name="connsiteY18" fmla="*/ 2461768 h 4172330"/>
                <a:gd name="connsiteX19" fmla="*/ 872141 w 2774855"/>
                <a:gd name="connsiteY19" fmla="*/ 2502535 h 4172330"/>
                <a:gd name="connsiteX20" fmla="*/ 911385 w 2774855"/>
                <a:gd name="connsiteY20" fmla="*/ 2538603 h 4172330"/>
                <a:gd name="connsiteX21" fmla="*/ 955073 w 2774855"/>
                <a:gd name="connsiteY21" fmla="*/ 2578735 h 4172330"/>
                <a:gd name="connsiteX22" fmla="*/ 996094 w 2774855"/>
                <a:gd name="connsiteY22" fmla="*/ 2616835 h 4172330"/>
                <a:gd name="connsiteX23" fmla="*/ 1036479 w 2774855"/>
                <a:gd name="connsiteY23" fmla="*/ 2653919 h 4172330"/>
                <a:gd name="connsiteX24" fmla="*/ 1079660 w 2774855"/>
                <a:gd name="connsiteY24" fmla="*/ 2693670 h 4172330"/>
                <a:gd name="connsiteX25" fmla="*/ 2689258 w 2774855"/>
                <a:gd name="connsiteY25" fmla="*/ 4172331 h 4172330"/>
                <a:gd name="connsiteX26" fmla="*/ 2774856 w 2774855"/>
                <a:gd name="connsiteY26" fmla="*/ 4172331 h 4172330"/>
                <a:gd name="connsiteX27" fmla="*/ 1119029 w 2774855"/>
                <a:gd name="connsiteY27" fmla="*/ 2651379 h 417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4855" h="4172330">
                  <a:moveTo>
                    <a:pt x="1075341" y="2611628"/>
                  </a:moveTo>
                  <a:cubicBezTo>
                    <a:pt x="1061795" y="2599182"/>
                    <a:pt x="1048375" y="2586821"/>
                    <a:pt x="1035082" y="2574544"/>
                  </a:cubicBezTo>
                  <a:lnTo>
                    <a:pt x="994061" y="2536444"/>
                  </a:lnTo>
                  <a:lnTo>
                    <a:pt x="950628" y="2496439"/>
                  </a:lnTo>
                  <a:lnTo>
                    <a:pt x="911385" y="2460244"/>
                  </a:lnTo>
                  <a:lnTo>
                    <a:pt x="867316" y="2419731"/>
                  </a:lnTo>
                  <a:lnTo>
                    <a:pt x="825660" y="2381631"/>
                  </a:lnTo>
                  <a:lnTo>
                    <a:pt x="789210" y="2347976"/>
                  </a:lnTo>
                  <a:lnTo>
                    <a:pt x="747808" y="2309876"/>
                  </a:lnTo>
                  <a:cubicBezTo>
                    <a:pt x="455708" y="2040255"/>
                    <a:pt x="256699" y="1855216"/>
                    <a:pt x="241841" y="1838071"/>
                  </a:cubicBezTo>
                  <a:cubicBezTo>
                    <a:pt x="-2762" y="1556131"/>
                    <a:pt x="-7080" y="1171702"/>
                    <a:pt x="236761" y="887984"/>
                  </a:cubicBezTo>
                  <a:cubicBezTo>
                    <a:pt x="335058" y="773684"/>
                    <a:pt x="746157" y="343281"/>
                    <a:pt x="1040035" y="36449"/>
                  </a:cubicBezTo>
                  <a:lnTo>
                    <a:pt x="999776" y="0"/>
                  </a:lnTo>
                  <a:cubicBezTo>
                    <a:pt x="713264" y="298450"/>
                    <a:pt x="313977" y="717042"/>
                    <a:pt x="198533" y="846709"/>
                  </a:cubicBezTo>
                  <a:cubicBezTo>
                    <a:pt x="-83915" y="1165479"/>
                    <a:pt x="-74770" y="1643126"/>
                    <a:pt x="289084" y="1967103"/>
                  </a:cubicBezTo>
                  <a:cubicBezTo>
                    <a:pt x="304070" y="1979803"/>
                    <a:pt x="465869" y="2129028"/>
                    <a:pt x="708185" y="2351913"/>
                  </a:cubicBezTo>
                  <a:lnTo>
                    <a:pt x="749713" y="2390013"/>
                  </a:lnTo>
                  <a:lnTo>
                    <a:pt x="786289" y="2423668"/>
                  </a:lnTo>
                  <a:lnTo>
                    <a:pt x="827819" y="2461768"/>
                  </a:lnTo>
                  <a:lnTo>
                    <a:pt x="872141" y="2502535"/>
                  </a:lnTo>
                  <a:lnTo>
                    <a:pt x="911385" y="2538603"/>
                  </a:lnTo>
                  <a:lnTo>
                    <a:pt x="955073" y="2578735"/>
                  </a:lnTo>
                  <a:lnTo>
                    <a:pt x="996094" y="2616835"/>
                  </a:lnTo>
                  <a:lnTo>
                    <a:pt x="1036479" y="2653919"/>
                  </a:lnTo>
                  <a:lnTo>
                    <a:pt x="1079660" y="2693670"/>
                  </a:lnTo>
                  <a:lnTo>
                    <a:pt x="2689258" y="4172331"/>
                  </a:lnTo>
                  <a:lnTo>
                    <a:pt x="2774856" y="4172331"/>
                  </a:lnTo>
                  <a:cubicBezTo>
                    <a:pt x="2295177" y="3732403"/>
                    <a:pt x="1642016" y="3132963"/>
                    <a:pt x="1119029" y="2651379"/>
                  </a:cubicBezTo>
                  <a:close/>
                </a:path>
              </a:pathLst>
            </a:custGeom>
            <a:solidFill>
              <a:schemeClr val="accent1"/>
            </a:solidFill>
            <a:ln w="12692" cap="flat">
              <a:noFill/>
              <a:prstDash val="solid"/>
              <a:miter/>
            </a:ln>
          </p:spPr>
          <p:txBody>
            <a:bodyPr rtlCol="0" anchor="ctr"/>
            <a:lstStyle/>
            <a:p>
              <a:endParaRPr lang="en-US" sz="1770"/>
            </a:p>
          </p:txBody>
        </p:sp>
        <p:sp>
          <p:nvSpPr>
            <p:cNvPr id="187" name="Freeform: Shape 186">
              <a:extLst>
                <a:ext uri="{FF2B5EF4-FFF2-40B4-BE49-F238E27FC236}">
                  <a16:creationId xmlns="" xmlns:a16="http://schemas.microsoft.com/office/drawing/2014/main" id="{7B47110C-13A3-4C26-B5F5-EB661E2E2B8D}"/>
                </a:ext>
              </a:extLst>
            </p:cNvPr>
            <p:cNvSpPr/>
            <p:nvPr/>
          </p:nvSpPr>
          <p:spPr>
            <a:xfrm>
              <a:off x="8204200" y="0"/>
              <a:ext cx="26034" cy="13589"/>
            </a:xfrm>
            <a:custGeom>
              <a:avLst/>
              <a:gdLst>
                <a:gd name="connsiteX0" fmla="*/ 0 w 26034"/>
                <a:gd name="connsiteY0" fmla="*/ 0 h 13589"/>
                <a:gd name="connsiteX1" fmla="*/ 15367 w 26034"/>
                <a:gd name="connsiteY1" fmla="*/ 13589 h 13589"/>
                <a:gd name="connsiteX2" fmla="*/ 26035 w 26034"/>
                <a:gd name="connsiteY2" fmla="*/ 0 h 13589"/>
              </a:gdLst>
              <a:ahLst/>
              <a:cxnLst>
                <a:cxn ang="0">
                  <a:pos x="connsiteX0" y="connsiteY0"/>
                </a:cxn>
                <a:cxn ang="0">
                  <a:pos x="connsiteX1" y="connsiteY1"/>
                </a:cxn>
                <a:cxn ang="0">
                  <a:pos x="connsiteX2" y="connsiteY2"/>
                </a:cxn>
              </a:cxnLst>
              <a:rect l="l" t="t" r="r" b="b"/>
              <a:pathLst>
                <a:path w="26034" h="13589">
                  <a:moveTo>
                    <a:pt x="0" y="0"/>
                  </a:moveTo>
                  <a:lnTo>
                    <a:pt x="15367" y="13589"/>
                  </a:lnTo>
                  <a:lnTo>
                    <a:pt x="26035" y="0"/>
                  </a:lnTo>
                  <a:close/>
                </a:path>
              </a:pathLst>
            </a:custGeom>
            <a:solidFill>
              <a:srgbClr val="2D3245"/>
            </a:solidFill>
            <a:ln w="12692" cap="flat">
              <a:noFill/>
              <a:prstDash val="solid"/>
              <a:miter/>
            </a:ln>
          </p:spPr>
          <p:txBody>
            <a:bodyPr rtlCol="0" anchor="ctr"/>
            <a:lstStyle/>
            <a:p>
              <a:endParaRPr lang="en-US" sz="1770"/>
            </a:p>
          </p:txBody>
        </p:sp>
        <p:sp>
          <p:nvSpPr>
            <p:cNvPr id="188" name="Freeform: Shape 187">
              <a:extLst>
                <a:ext uri="{FF2B5EF4-FFF2-40B4-BE49-F238E27FC236}">
                  <a16:creationId xmlns="" xmlns:a16="http://schemas.microsoft.com/office/drawing/2014/main" id="{AE542E2F-6660-4C8A-A90D-F558E81A6652}"/>
                </a:ext>
              </a:extLst>
            </p:cNvPr>
            <p:cNvSpPr/>
            <p:nvPr/>
          </p:nvSpPr>
          <p:spPr>
            <a:xfrm>
              <a:off x="6115450" y="3816858"/>
              <a:ext cx="2966827" cy="3955541"/>
            </a:xfrm>
            <a:custGeom>
              <a:avLst/>
              <a:gdLst>
                <a:gd name="connsiteX0" fmla="*/ 930382 w 2966827"/>
                <a:gd name="connsiteY0" fmla="*/ 2114042 h 3955541"/>
                <a:gd name="connsiteX1" fmla="*/ 889107 w 2966827"/>
                <a:gd name="connsiteY1" fmla="*/ 2076704 h 3955541"/>
                <a:gd name="connsiteX2" fmla="*/ 845800 w 2966827"/>
                <a:gd name="connsiteY2" fmla="*/ 2037588 h 3955541"/>
                <a:gd name="connsiteX3" fmla="*/ 806049 w 2966827"/>
                <a:gd name="connsiteY3" fmla="*/ 2002282 h 3955541"/>
                <a:gd name="connsiteX4" fmla="*/ 762615 w 2966827"/>
                <a:gd name="connsiteY4" fmla="*/ 1962785 h 3955541"/>
                <a:gd name="connsiteX5" fmla="*/ 720324 w 2966827"/>
                <a:gd name="connsiteY5" fmla="*/ 1924685 h 3955541"/>
                <a:gd name="connsiteX6" fmla="*/ 683367 w 2966827"/>
                <a:gd name="connsiteY6" fmla="*/ 1891157 h 3955541"/>
                <a:gd name="connsiteX7" fmla="*/ 641584 w 2966827"/>
                <a:gd name="connsiteY7" fmla="*/ 1853057 h 3955541"/>
                <a:gd name="connsiteX8" fmla="*/ 186035 w 2966827"/>
                <a:gd name="connsiteY8" fmla="*/ 1440434 h 3955541"/>
                <a:gd name="connsiteX9" fmla="*/ 91674 w 2966827"/>
                <a:gd name="connsiteY9" fmla="*/ 974598 h 3955541"/>
                <a:gd name="connsiteX10" fmla="*/ 260076 w 2966827"/>
                <a:gd name="connsiteY10" fmla="*/ 759587 h 3955541"/>
                <a:gd name="connsiteX11" fmla="*/ 947273 w 2966827"/>
                <a:gd name="connsiteY11" fmla="*/ 34290 h 3955541"/>
                <a:gd name="connsiteX12" fmla="*/ 909173 w 2966827"/>
                <a:gd name="connsiteY12" fmla="*/ 0 h 3955541"/>
                <a:gd name="connsiteX13" fmla="*/ 140442 w 2966827"/>
                <a:gd name="connsiteY13" fmla="*/ 806958 h 3955541"/>
                <a:gd name="connsiteX14" fmla="*/ 173462 w 2966827"/>
                <a:gd name="connsiteY14" fmla="*/ 1507109 h 3955541"/>
                <a:gd name="connsiteX15" fmla="*/ 602722 w 2966827"/>
                <a:gd name="connsiteY15" fmla="*/ 1894332 h 3955541"/>
                <a:gd name="connsiteX16" fmla="*/ 644505 w 2966827"/>
                <a:gd name="connsiteY16" fmla="*/ 1932432 h 3955541"/>
                <a:gd name="connsiteX17" fmla="*/ 681462 w 2966827"/>
                <a:gd name="connsiteY17" fmla="*/ 1965833 h 3955541"/>
                <a:gd name="connsiteX18" fmla="*/ 723626 w 2966827"/>
                <a:gd name="connsiteY18" fmla="*/ 2003933 h 3955541"/>
                <a:gd name="connsiteX19" fmla="*/ 767441 w 2966827"/>
                <a:gd name="connsiteY19" fmla="*/ 2043430 h 3955541"/>
                <a:gd name="connsiteX20" fmla="*/ 807065 w 2966827"/>
                <a:gd name="connsiteY20" fmla="*/ 2079244 h 3955541"/>
                <a:gd name="connsiteX21" fmla="*/ 850372 w 2966827"/>
                <a:gd name="connsiteY21" fmla="*/ 2118487 h 3955541"/>
                <a:gd name="connsiteX22" fmla="*/ 891647 w 2966827"/>
                <a:gd name="connsiteY22" fmla="*/ 2155698 h 3955541"/>
                <a:gd name="connsiteX23" fmla="*/ 932160 w 2966827"/>
                <a:gd name="connsiteY23" fmla="*/ 2192274 h 3955541"/>
                <a:gd name="connsiteX24" fmla="*/ 975594 w 2966827"/>
                <a:gd name="connsiteY24" fmla="*/ 2231517 h 3955541"/>
                <a:gd name="connsiteX25" fmla="*/ 2884150 w 2966827"/>
                <a:gd name="connsiteY25" fmla="*/ 3955542 h 3955541"/>
                <a:gd name="connsiteX26" fmla="*/ 2966827 w 2966827"/>
                <a:gd name="connsiteY26" fmla="*/ 3955542 h 3955541"/>
                <a:gd name="connsiteX27" fmla="*/ 1014202 w 2966827"/>
                <a:gd name="connsiteY27" fmla="*/ 2190242 h 3955541"/>
                <a:gd name="connsiteX28" fmla="*/ 970768 w 2966827"/>
                <a:gd name="connsiteY28" fmla="*/ 2150872 h 395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66827" h="3955541">
                  <a:moveTo>
                    <a:pt x="930382" y="2114042"/>
                  </a:moveTo>
                  <a:lnTo>
                    <a:pt x="889107" y="2076704"/>
                  </a:lnTo>
                  <a:cubicBezTo>
                    <a:pt x="874502" y="2064004"/>
                    <a:pt x="860151" y="2050415"/>
                    <a:pt x="845800" y="2037588"/>
                  </a:cubicBezTo>
                  <a:lnTo>
                    <a:pt x="806049" y="2002282"/>
                  </a:lnTo>
                  <a:lnTo>
                    <a:pt x="762615" y="1962785"/>
                  </a:lnTo>
                  <a:lnTo>
                    <a:pt x="720324" y="1924685"/>
                  </a:lnTo>
                  <a:lnTo>
                    <a:pt x="683367" y="1891157"/>
                  </a:lnTo>
                  <a:lnTo>
                    <a:pt x="641584" y="1853057"/>
                  </a:lnTo>
                  <a:cubicBezTo>
                    <a:pt x="381361" y="1617472"/>
                    <a:pt x="204831" y="1457706"/>
                    <a:pt x="186035" y="1440434"/>
                  </a:cubicBezTo>
                  <a:cubicBezTo>
                    <a:pt x="54590" y="1319657"/>
                    <a:pt x="23094" y="1137285"/>
                    <a:pt x="91674" y="974598"/>
                  </a:cubicBezTo>
                  <a:cubicBezTo>
                    <a:pt x="128250" y="888111"/>
                    <a:pt x="197465" y="826262"/>
                    <a:pt x="260076" y="759587"/>
                  </a:cubicBezTo>
                  <a:cubicBezTo>
                    <a:pt x="322687" y="692912"/>
                    <a:pt x="643362" y="354711"/>
                    <a:pt x="947273" y="34290"/>
                  </a:cubicBezTo>
                  <a:lnTo>
                    <a:pt x="909173" y="0"/>
                  </a:lnTo>
                  <a:cubicBezTo>
                    <a:pt x="644124" y="277495"/>
                    <a:pt x="284460" y="654558"/>
                    <a:pt x="140442" y="806958"/>
                  </a:cubicBezTo>
                  <a:cubicBezTo>
                    <a:pt x="-58821" y="1018032"/>
                    <a:pt x="-44470" y="1314958"/>
                    <a:pt x="173462" y="1507109"/>
                  </a:cubicBezTo>
                  <a:cubicBezTo>
                    <a:pt x="189972" y="1521587"/>
                    <a:pt x="355707" y="1671320"/>
                    <a:pt x="602722" y="1894332"/>
                  </a:cubicBezTo>
                  <a:lnTo>
                    <a:pt x="644505" y="1932432"/>
                  </a:lnTo>
                  <a:lnTo>
                    <a:pt x="681462" y="1965833"/>
                  </a:lnTo>
                  <a:lnTo>
                    <a:pt x="723626" y="2003933"/>
                  </a:lnTo>
                  <a:lnTo>
                    <a:pt x="767441" y="2043430"/>
                  </a:lnTo>
                  <a:lnTo>
                    <a:pt x="807065" y="2079244"/>
                  </a:lnTo>
                  <a:lnTo>
                    <a:pt x="850372" y="2118487"/>
                  </a:lnTo>
                  <a:lnTo>
                    <a:pt x="891647" y="2155698"/>
                  </a:lnTo>
                  <a:lnTo>
                    <a:pt x="932160" y="2192274"/>
                  </a:lnTo>
                  <a:lnTo>
                    <a:pt x="975594" y="2231517"/>
                  </a:lnTo>
                  <a:cubicBezTo>
                    <a:pt x="1591417" y="2787142"/>
                    <a:pt x="2412472" y="3529584"/>
                    <a:pt x="2884150" y="3955542"/>
                  </a:cubicBezTo>
                  <a:lnTo>
                    <a:pt x="2966827" y="3955542"/>
                  </a:lnTo>
                  <a:cubicBezTo>
                    <a:pt x="2504547" y="3538093"/>
                    <a:pt x="1653774" y="2768854"/>
                    <a:pt x="1014202" y="2190242"/>
                  </a:cubicBezTo>
                  <a:lnTo>
                    <a:pt x="970768" y="2150872"/>
                  </a:lnTo>
                  <a:close/>
                </a:path>
              </a:pathLst>
            </a:custGeom>
            <a:solidFill>
              <a:schemeClr val="accent1"/>
            </a:solidFill>
            <a:ln w="12692" cap="flat">
              <a:noFill/>
              <a:prstDash val="solid"/>
              <a:miter/>
            </a:ln>
          </p:spPr>
          <p:txBody>
            <a:bodyPr rtlCol="0" anchor="ctr"/>
            <a:lstStyle/>
            <a:p>
              <a:endParaRPr lang="en-US" sz="1770"/>
            </a:p>
          </p:txBody>
        </p:sp>
        <p:sp>
          <p:nvSpPr>
            <p:cNvPr id="189" name="Freeform: Shape 188">
              <a:extLst>
                <a:ext uri="{FF2B5EF4-FFF2-40B4-BE49-F238E27FC236}">
                  <a16:creationId xmlns="" xmlns:a16="http://schemas.microsoft.com/office/drawing/2014/main" id="{A22660CA-2A31-4817-B602-8359A91557E5}"/>
                </a:ext>
              </a:extLst>
            </p:cNvPr>
            <p:cNvSpPr/>
            <p:nvPr/>
          </p:nvSpPr>
          <p:spPr>
            <a:xfrm>
              <a:off x="6004200" y="3743325"/>
              <a:ext cx="2904976" cy="4029075"/>
            </a:xfrm>
            <a:custGeom>
              <a:avLst/>
              <a:gdLst>
                <a:gd name="connsiteX0" fmla="*/ 1006199 w 2904976"/>
                <a:gd name="connsiteY0" fmla="*/ 2306066 h 4029075"/>
                <a:gd name="connsiteX1" fmla="*/ 965813 w 2904976"/>
                <a:gd name="connsiteY1" fmla="*/ 2269490 h 4029075"/>
                <a:gd name="connsiteX2" fmla="*/ 924538 w 2904976"/>
                <a:gd name="connsiteY2" fmla="*/ 2232025 h 4029075"/>
                <a:gd name="connsiteX3" fmla="*/ 881104 w 2904976"/>
                <a:gd name="connsiteY3" fmla="*/ 2192655 h 4029075"/>
                <a:gd name="connsiteX4" fmla="*/ 841607 w 2904976"/>
                <a:gd name="connsiteY4" fmla="*/ 2156841 h 4029075"/>
                <a:gd name="connsiteX5" fmla="*/ 797792 w 2904976"/>
                <a:gd name="connsiteY5" fmla="*/ 2117090 h 4029075"/>
                <a:gd name="connsiteX6" fmla="*/ 755755 w 2904976"/>
                <a:gd name="connsiteY6" fmla="*/ 2078990 h 4029075"/>
                <a:gd name="connsiteX7" fmla="*/ 718798 w 2904976"/>
                <a:gd name="connsiteY7" fmla="*/ 2045462 h 4029075"/>
                <a:gd name="connsiteX8" fmla="*/ 677015 w 2904976"/>
                <a:gd name="connsiteY8" fmla="*/ 2007362 h 4029075"/>
                <a:gd name="connsiteX9" fmla="*/ 262487 w 2904976"/>
                <a:gd name="connsiteY9" fmla="*/ 1632966 h 4029075"/>
                <a:gd name="connsiteX10" fmla="*/ 230610 w 2904976"/>
                <a:gd name="connsiteY10" fmla="*/ 823468 h 4029075"/>
                <a:gd name="connsiteX11" fmla="*/ 981180 w 2904976"/>
                <a:gd name="connsiteY11" fmla="*/ 38100 h 4029075"/>
                <a:gd name="connsiteX12" fmla="*/ 939651 w 2904976"/>
                <a:gd name="connsiteY12" fmla="*/ 0 h 4029075"/>
                <a:gd name="connsiteX13" fmla="*/ 153394 w 2904976"/>
                <a:gd name="connsiteY13" fmla="*/ 828675 h 4029075"/>
                <a:gd name="connsiteX14" fmla="*/ 143488 w 2904976"/>
                <a:gd name="connsiteY14" fmla="*/ 1584833 h 4029075"/>
                <a:gd name="connsiteX15" fmla="*/ 641455 w 2904976"/>
                <a:gd name="connsiteY15" fmla="*/ 2044954 h 4029075"/>
                <a:gd name="connsiteX16" fmla="*/ 682984 w 2904976"/>
                <a:gd name="connsiteY16" fmla="*/ 2083054 h 4029075"/>
                <a:gd name="connsiteX17" fmla="*/ 719814 w 2904976"/>
                <a:gd name="connsiteY17" fmla="*/ 2116709 h 4029075"/>
                <a:gd name="connsiteX18" fmla="*/ 761597 w 2904976"/>
                <a:gd name="connsiteY18" fmla="*/ 2154809 h 4029075"/>
                <a:gd name="connsiteX19" fmla="*/ 805412 w 2904976"/>
                <a:gd name="connsiteY19" fmla="*/ 2194814 h 4029075"/>
                <a:gd name="connsiteX20" fmla="*/ 844782 w 2904976"/>
                <a:gd name="connsiteY20" fmla="*/ 2230882 h 4029075"/>
                <a:gd name="connsiteX21" fmla="*/ 888216 w 2904976"/>
                <a:gd name="connsiteY21" fmla="*/ 2270506 h 4029075"/>
                <a:gd name="connsiteX22" fmla="*/ 929364 w 2904976"/>
                <a:gd name="connsiteY22" fmla="*/ 2308606 h 4029075"/>
                <a:gd name="connsiteX23" fmla="*/ 969623 w 2904976"/>
                <a:gd name="connsiteY23" fmla="*/ 2345436 h 4029075"/>
                <a:gd name="connsiteX24" fmla="*/ 1012930 w 2904976"/>
                <a:gd name="connsiteY24" fmla="*/ 2384933 h 4029075"/>
                <a:gd name="connsiteX25" fmla="*/ 2821029 w 2904976"/>
                <a:gd name="connsiteY25" fmla="*/ 4029075 h 4029075"/>
                <a:gd name="connsiteX26" fmla="*/ 2904977 w 2904976"/>
                <a:gd name="connsiteY26" fmla="*/ 4029075 h 4029075"/>
                <a:gd name="connsiteX27" fmla="*/ 1049887 w 2904976"/>
                <a:gd name="connsiteY27" fmla="*/ 2345436 h 402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04976" h="4029075">
                  <a:moveTo>
                    <a:pt x="1006199" y="2306066"/>
                  </a:moveTo>
                  <a:lnTo>
                    <a:pt x="965813" y="2269490"/>
                  </a:lnTo>
                  <a:cubicBezTo>
                    <a:pt x="951970" y="2256790"/>
                    <a:pt x="938254" y="2244090"/>
                    <a:pt x="924538" y="2232025"/>
                  </a:cubicBezTo>
                  <a:lnTo>
                    <a:pt x="881104" y="2192655"/>
                  </a:lnTo>
                  <a:lnTo>
                    <a:pt x="841607" y="2156841"/>
                  </a:lnTo>
                  <a:lnTo>
                    <a:pt x="797792" y="2117090"/>
                  </a:lnTo>
                  <a:lnTo>
                    <a:pt x="755755" y="2078990"/>
                  </a:lnTo>
                  <a:lnTo>
                    <a:pt x="718798" y="2045462"/>
                  </a:lnTo>
                  <a:lnTo>
                    <a:pt x="677015" y="2007362"/>
                  </a:lnTo>
                  <a:cubicBezTo>
                    <a:pt x="438255" y="1791462"/>
                    <a:pt x="277981" y="1646174"/>
                    <a:pt x="262487" y="1632966"/>
                  </a:cubicBezTo>
                  <a:cubicBezTo>
                    <a:pt x="8487" y="1417828"/>
                    <a:pt x="-11706" y="1063244"/>
                    <a:pt x="230610" y="823468"/>
                  </a:cubicBezTo>
                  <a:cubicBezTo>
                    <a:pt x="328527" y="726694"/>
                    <a:pt x="703812" y="331216"/>
                    <a:pt x="981180" y="38100"/>
                  </a:cubicBezTo>
                  <a:lnTo>
                    <a:pt x="939651" y="0"/>
                  </a:lnTo>
                  <a:cubicBezTo>
                    <a:pt x="668887" y="284099"/>
                    <a:pt x="299825" y="671830"/>
                    <a:pt x="153394" y="828675"/>
                  </a:cubicBezTo>
                  <a:cubicBezTo>
                    <a:pt x="-44599" y="1040638"/>
                    <a:pt x="-54124" y="1374775"/>
                    <a:pt x="143488" y="1584833"/>
                  </a:cubicBezTo>
                  <a:cubicBezTo>
                    <a:pt x="165332" y="1607947"/>
                    <a:pt x="359388" y="1787271"/>
                    <a:pt x="641455" y="2044954"/>
                  </a:cubicBezTo>
                  <a:lnTo>
                    <a:pt x="682984" y="2083054"/>
                  </a:lnTo>
                  <a:lnTo>
                    <a:pt x="719814" y="2116709"/>
                  </a:lnTo>
                  <a:lnTo>
                    <a:pt x="761597" y="2154809"/>
                  </a:lnTo>
                  <a:lnTo>
                    <a:pt x="805412" y="2194814"/>
                  </a:lnTo>
                  <a:lnTo>
                    <a:pt x="844782" y="2230882"/>
                  </a:lnTo>
                  <a:lnTo>
                    <a:pt x="888216" y="2270506"/>
                  </a:lnTo>
                  <a:lnTo>
                    <a:pt x="929364" y="2308606"/>
                  </a:lnTo>
                  <a:lnTo>
                    <a:pt x="969623" y="2345436"/>
                  </a:lnTo>
                  <a:lnTo>
                    <a:pt x="1012930" y="2384933"/>
                  </a:lnTo>
                  <a:cubicBezTo>
                    <a:pt x="1608179" y="2927985"/>
                    <a:pt x="2368021" y="3618484"/>
                    <a:pt x="2821029" y="4029075"/>
                  </a:cubicBezTo>
                  <a:lnTo>
                    <a:pt x="2904977" y="4029075"/>
                  </a:lnTo>
                  <a:cubicBezTo>
                    <a:pt x="2453999" y="3620262"/>
                    <a:pt x="1652629" y="2892298"/>
                    <a:pt x="1049887" y="2345436"/>
                  </a:cubicBezTo>
                  <a:close/>
                </a:path>
              </a:pathLst>
            </a:custGeom>
            <a:solidFill>
              <a:schemeClr val="accent1"/>
            </a:solidFill>
            <a:ln w="12692" cap="flat">
              <a:noFill/>
              <a:prstDash val="solid"/>
              <a:miter/>
            </a:ln>
          </p:spPr>
          <p:txBody>
            <a:bodyPr rtlCol="0" anchor="ctr"/>
            <a:lstStyle/>
            <a:p>
              <a:endParaRPr lang="en-US" sz="1770"/>
            </a:p>
          </p:txBody>
        </p:sp>
        <p:sp>
          <p:nvSpPr>
            <p:cNvPr id="190" name="Freeform: Shape 189">
              <a:extLst>
                <a:ext uri="{FF2B5EF4-FFF2-40B4-BE49-F238E27FC236}">
                  <a16:creationId xmlns="" xmlns:a16="http://schemas.microsoft.com/office/drawing/2014/main" id="{4D33BE9A-4AF2-49DD-840D-33E78CED96F6}"/>
                </a:ext>
              </a:extLst>
            </p:cNvPr>
            <p:cNvSpPr/>
            <p:nvPr/>
          </p:nvSpPr>
          <p:spPr>
            <a:xfrm>
              <a:off x="5896717" y="3671696"/>
              <a:ext cx="2849518" cy="4100830"/>
            </a:xfrm>
            <a:custGeom>
              <a:avLst/>
              <a:gdLst>
                <a:gd name="connsiteX0" fmla="*/ 1040150 w 2849518"/>
                <a:gd name="connsiteY0" fmla="*/ 2457323 h 4100830"/>
                <a:gd name="connsiteX1" fmla="*/ 999383 w 2849518"/>
                <a:gd name="connsiteY1" fmla="*/ 2420620 h 4100830"/>
                <a:gd name="connsiteX2" fmla="*/ 958108 w 2849518"/>
                <a:gd name="connsiteY2" fmla="*/ 2383155 h 4100830"/>
                <a:gd name="connsiteX3" fmla="*/ 914547 w 2849518"/>
                <a:gd name="connsiteY3" fmla="*/ 2343531 h 4100830"/>
                <a:gd name="connsiteX4" fmla="*/ 875050 w 2849518"/>
                <a:gd name="connsiteY4" fmla="*/ 2307590 h 4100830"/>
                <a:gd name="connsiteX5" fmla="*/ 830981 w 2849518"/>
                <a:gd name="connsiteY5" fmla="*/ 2267585 h 4100830"/>
                <a:gd name="connsiteX6" fmla="*/ 789071 w 2849518"/>
                <a:gd name="connsiteY6" fmla="*/ 2229485 h 4100830"/>
                <a:gd name="connsiteX7" fmla="*/ 752241 w 2849518"/>
                <a:gd name="connsiteY7" fmla="*/ 2195957 h 4100830"/>
                <a:gd name="connsiteX8" fmla="*/ 710585 w 2849518"/>
                <a:gd name="connsiteY8" fmla="*/ 2157857 h 4100830"/>
                <a:gd name="connsiteX9" fmla="*/ 259989 w 2849518"/>
                <a:gd name="connsiteY9" fmla="*/ 1747393 h 4100830"/>
                <a:gd name="connsiteX10" fmla="*/ 235986 w 2849518"/>
                <a:gd name="connsiteY10" fmla="*/ 849503 h 4100830"/>
                <a:gd name="connsiteX11" fmla="*/ 1006876 w 2849518"/>
                <a:gd name="connsiteY11" fmla="*/ 35814 h 4100830"/>
                <a:gd name="connsiteX12" fmla="*/ 967125 w 2849518"/>
                <a:gd name="connsiteY12" fmla="*/ 0 h 4100830"/>
                <a:gd name="connsiteX13" fmla="*/ 261894 w 2849518"/>
                <a:gd name="connsiteY13" fmla="*/ 742569 h 4100830"/>
                <a:gd name="connsiteX14" fmla="*/ 96794 w 2849518"/>
                <a:gd name="connsiteY14" fmla="*/ 944880 h 4100830"/>
                <a:gd name="connsiteX15" fmla="*/ 248305 w 2849518"/>
                <a:gd name="connsiteY15" fmla="*/ 1813306 h 4100830"/>
                <a:gd name="connsiteX16" fmla="*/ 673501 w 2849518"/>
                <a:gd name="connsiteY16" fmla="*/ 2198116 h 4100830"/>
                <a:gd name="connsiteX17" fmla="*/ 715284 w 2849518"/>
                <a:gd name="connsiteY17" fmla="*/ 2236216 h 4100830"/>
                <a:gd name="connsiteX18" fmla="*/ 752114 w 2849518"/>
                <a:gd name="connsiteY18" fmla="*/ 2269617 h 4100830"/>
                <a:gd name="connsiteX19" fmla="*/ 794024 w 2849518"/>
                <a:gd name="connsiteY19" fmla="*/ 2307717 h 4100830"/>
                <a:gd name="connsiteX20" fmla="*/ 838220 w 2849518"/>
                <a:gd name="connsiteY20" fmla="*/ 2347976 h 4100830"/>
                <a:gd name="connsiteX21" fmla="*/ 877844 w 2849518"/>
                <a:gd name="connsiteY21" fmla="*/ 2383790 h 4100830"/>
                <a:gd name="connsiteX22" fmla="*/ 921532 w 2849518"/>
                <a:gd name="connsiteY22" fmla="*/ 2423414 h 4100830"/>
                <a:gd name="connsiteX23" fmla="*/ 962680 w 2849518"/>
                <a:gd name="connsiteY23" fmla="*/ 2460752 h 4100830"/>
                <a:gd name="connsiteX24" fmla="*/ 1003320 w 2849518"/>
                <a:gd name="connsiteY24" fmla="*/ 2497582 h 4100830"/>
                <a:gd name="connsiteX25" fmla="*/ 1046754 w 2849518"/>
                <a:gd name="connsiteY25" fmla="*/ 2536952 h 4100830"/>
                <a:gd name="connsiteX26" fmla="*/ 2770398 w 2849518"/>
                <a:gd name="connsiteY26" fmla="*/ 4100830 h 4100830"/>
                <a:gd name="connsiteX27" fmla="*/ 2849519 w 2849518"/>
                <a:gd name="connsiteY27" fmla="*/ 4100830 h 4100830"/>
                <a:gd name="connsiteX28" fmla="*/ 1084219 w 2849518"/>
                <a:gd name="connsiteY28" fmla="*/ 2496947 h 410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49518" h="4100830">
                  <a:moveTo>
                    <a:pt x="1040150" y="2457323"/>
                  </a:moveTo>
                  <a:lnTo>
                    <a:pt x="999383" y="2420620"/>
                  </a:lnTo>
                  <a:lnTo>
                    <a:pt x="958108" y="2383155"/>
                  </a:lnTo>
                  <a:lnTo>
                    <a:pt x="914547" y="2343531"/>
                  </a:lnTo>
                  <a:lnTo>
                    <a:pt x="875050" y="2307590"/>
                  </a:lnTo>
                  <a:lnTo>
                    <a:pt x="830981" y="2267585"/>
                  </a:lnTo>
                  <a:cubicBezTo>
                    <a:pt x="816884" y="2254885"/>
                    <a:pt x="802914" y="2242185"/>
                    <a:pt x="789071" y="2229485"/>
                  </a:cubicBezTo>
                  <a:lnTo>
                    <a:pt x="752241" y="2195957"/>
                  </a:lnTo>
                  <a:lnTo>
                    <a:pt x="710585" y="2157857"/>
                  </a:lnTo>
                  <a:cubicBezTo>
                    <a:pt x="450743" y="1921510"/>
                    <a:pt x="277134" y="1763522"/>
                    <a:pt x="259989" y="1747393"/>
                  </a:cubicBezTo>
                  <a:cubicBezTo>
                    <a:pt x="-6711" y="1498346"/>
                    <a:pt x="-13315" y="1118235"/>
                    <a:pt x="235986" y="849503"/>
                  </a:cubicBezTo>
                  <a:cubicBezTo>
                    <a:pt x="336316" y="741299"/>
                    <a:pt x="723031" y="334518"/>
                    <a:pt x="1006876" y="35814"/>
                  </a:cubicBezTo>
                  <a:lnTo>
                    <a:pt x="967125" y="0"/>
                  </a:lnTo>
                  <a:cubicBezTo>
                    <a:pt x="720872" y="258572"/>
                    <a:pt x="392577" y="603250"/>
                    <a:pt x="261894" y="742569"/>
                  </a:cubicBezTo>
                  <a:cubicBezTo>
                    <a:pt x="202204" y="806069"/>
                    <a:pt x="139085" y="870712"/>
                    <a:pt x="96794" y="944880"/>
                  </a:cubicBezTo>
                  <a:cubicBezTo>
                    <a:pt x="-75799" y="1241806"/>
                    <a:pt x="-12934" y="1584706"/>
                    <a:pt x="248305" y="1813306"/>
                  </a:cubicBezTo>
                  <a:cubicBezTo>
                    <a:pt x="263545" y="1826006"/>
                    <a:pt x="426105" y="1974469"/>
                    <a:pt x="673501" y="2198116"/>
                  </a:cubicBezTo>
                  <a:lnTo>
                    <a:pt x="715284" y="2236216"/>
                  </a:lnTo>
                  <a:lnTo>
                    <a:pt x="752114" y="2269617"/>
                  </a:lnTo>
                  <a:lnTo>
                    <a:pt x="794024" y="2307717"/>
                  </a:lnTo>
                  <a:lnTo>
                    <a:pt x="838220" y="2347976"/>
                  </a:lnTo>
                  <a:lnTo>
                    <a:pt x="877844" y="2383790"/>
                  </a:lnTo>
                  <a:lnTo>
                    <a:pt x="921532" y="2423414"/>
                  </a:lnTo>
                  <a:lnTo>
                    <a:pt x="962680" y="2460752"/>
                  </a:lnTo>
                  <a:lnTo>
                    <a:pt x="1003320" y="2497582"/>
                  </a:lnTo>
                  <a:lnTo>
                    <a:pt x="1046754" y="2536952"/>
                  </a:lnTo>
                  <a:cubicBezTo>
                    <a:pt x="1569232" y="3010916"/>
                    <a:pt x="2248809" y="3627755"/>
                    <a:pt x="2770398" y="4100830"/>
                  </a:cubicBezTo>
                  <a:lnTo>
                    <a:pt x="2849519" y="4100830"/>
                  </a:lnTo>
                  <a:cubicBezTo>
                    <a:pt x="2324374" y="3624072"/>
                    <a:pt x="1623969" y="2987802"/>
                    <a:pt x="1084219" y="2496947"/>
                  </a:cubicBezTo>
                  <a:close/>
                </a:path>
              </a:pathLst>
            </a:custGeom>
            <a:solidFill>
              <a:schemeClr val="accent1"/>
            </a:solidFill>
            <a:ln w="12692" cap="flat">
              <a:noFill/>
              <a:prstDash val="solid"/>
              <a:miter/>
            </a:ln>
          </p:spPr>
          <p:txBody>
            <a:bodyPr rtlCol="0" anchor="ctr"/>
            <a:lstStyle/>
            <a:p>
              <a:endParaRPr lang="en-US" sz="1770"/>
            </a:p>
          </p:txBody>
        </p:sp>
        <p:sp>
          <p:nvSpPr>
            <p:cNvPr id="191" name="Freeform: Shape 190">
              <a:extLst>
                <a:ext uri="{FF2B5EF4-FFF2-40B4-BE49-F238E27FC236}">
                  <a16:creationId xmlns="" xmlns:a16="http://schemas.microsoft.com/office/drawing/2014/main" id="{A0AF5CC8-0668-4DFA-B168-ECEC12F23B30}"/>
                </a:ext>
              </a:extLst>
            </p:cNvPr>
            <p:cNvSpPr/>
            <p:nvPr/>
          </p:nvSpPr>
          <p:spPr>
            <a:xfrm>
              <a:off x="7896098" y="0"/>
              <a:ext cx="64897" cy="40640"/>
            </a:xfrm>
            <a:custGeom>
              <a:avLst/>
              <a:gdLst>
                <a:gd name="connsiteX0" fmla="*/ 31496 w 64897"/>
                <a:gd name="connsiteY0" fmla="*/ 40640 h 40640"/>
                <a:gd name="connsiteX1" fmla="*/ 64897 w 64897"/>
                <a:gd name="connsiteY1" fmla="*/ 0 h 40640"/>
                <a:gd name="connsiteX2" fmla="*/ 10414 w 64897"/>
                <a:gd name="connsiteY2" fmla="*/ 0 h 40640"/>
                <a:gd name="connsiteX3" fmla="*/ 0 w 64897"/>
                <a:gd name="connsiteY3" fmla="*/ 12700 h 40640"/>
              </a:gdLst>
              <a:ahLst/>
              <a:cxnLst>
                <a:cxn ang="0">
                  <a:pos x="connsiteX0" y="connsiteY0"/>
                </a:cxn>
                <a:cxn ang="0">
                  <a:pos x="connsiteX1" y="connsiteY1"/>
                </a:cxn>
                <a:cxn ang="0">
                  <a:pos x="connsiteX2" y="connsiteY2"/>
                </a:cxn>
                <a:cxn ang="0">
                  <a:pos x="connsiteX3" y="connsiteY3"/>
                </a:cxn>
              </a:cxnLst>
              <a:rect l="l" t="t" r="r" b="b"/>
              <a:pathLst>
                <a:path w="64897" h="40640">
                  <a:moveTo>
                    <a:pt x="31496" y="40640"/>
                  </a:moveTo>
                  <a:cubicBezTo>
                    <a:pt x="42672" y="27051"/>
                    <a:pt x="53721" y="13462"/>
                    <a:pt x="64897" y="0"/>
                  </a:cubicBezTo>
                  <a:lnTo>
                    <a:pt x="10414" y="0"/>
                  </a:lnTo>
                  <a:lnTo>
                    <a:pt x="0" y="12700"/>
                  </a:lnTo>
                  <a:close/>
                </a:path>
              </a:pathLst>
            </a:custGeom>
            <a:solidFill>
              <a:srgbClr val="2D3245"/>
            </a:solidFill>
            <a:ln w="12692" cap="flat">
              <a:noFill/>
              <a:prstDash val="solid"/>
              <a:miter/>
            </a:ln>
          </p:spPr>
          <p:txBody>
            <a:bodyPr rtlCol="0" anchor="ctr"/>
            <a:lstStyle/>
            <a:p>
              <a:endParaRPr lang="en-US" sz="1770"/>
            </a:p>
          </p:txBody>
        </p:sp>
        <p:sp>
          <p:nvSpPr>
            <p:cNvPr id="192" name="Freeform: Shape 191">
              <a:extLst>
                <a:ext uri="{FF2B5EF4-FFF2-40B4-BE49-F238E27FC236}">
                  <a16:creationId xmlns="" xmlns:a16="http://schemas.microsoft.com/office/drawing/2014/main" id="{5F3B12DC-B881-444D-9C4F-E9AF335D6156}"/>
                </a:ext>
              </a:extLst>
            </p:cNvPr>
            <p:cNvSpPr/>
            <p:nvPr/>
          </p:nvSpPr>
          <p:spPr>
            <a:xfrm>
              <a:off x="6980808" y="3670300"/>
              <a:ext cx="75057" cy="72771"/>
            </a:xfrm>
            <a:custGeom>
              <a:avLst/>
              <a:gdLst>
                <a:gd name="connsiteX0" fmla="*/ 33782 w 75057"/>
                <a:gd name="connsiteY0" fmla="*/ 0 h 72771"/>
                <a:gd name="connsiteX1" fmla="*/ 0 w 75057"/>
                <a:gd name="connsiteY1" fmla="*/ 35433 h 72771"/>
                <a:gd name="connsiteX2" fmla="*/ 41402 w 75057"/>
                <a:gd name="connsiteY2" fmla="*/ 72771 h 72771"/>
                <a:gd name="connsiteX3" fmla="*/ 75057 w 75057"/>
                <a:gd name="connsiteY3" fmla="*/ 37084 h 72771"/>
                <a:gd name="connsiteX4" fmla="*/ 33782 w 75057"/>
                <a:gd name="connsiteY4" fmla="*/ 0 h 72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57" h="72771">
                  <a:moveTo>
                    <a:pt x="33782" y="0"/>
                  </a:moveTo>
                  <a:lnTo>
                    <a:pt x="0" y="35433"/>
                  </a:lnTo>
                  <a:lnTo>
                    <a:pt x="41402" y="72771"/>
                  </a:lnTo>
                  <a:lnTo>
                    <a:pt x="75057" y="37084"/>
                  </a:lnTo>
                  <a:cubicBezTo>
                    <a:pt x="61214" y="24511"/>
                    <a:pt x="47498" y="12700"/>
                    <a:pt x="33782" y="0"/>
                  </a:cubicBezTo>
                  <a:close/>
                </a:path>
              </a:pathLst>
            </a:custGeom>
            <a:solidFill>
              <a:schemeClr val="accent1"/>
            </a:solidFill>
            <a:ln w="12692" cap="flat">
              <a:noFill/>
              <a:prstDash val="solid"/>
              <a:miter/>
            </a:ln>
          </p:spPr>
          <p:txBody>
            <a:bodyPr rtlCol="0" anchor="ctr"/>
            <a:lstStyle/>
            <a:p>
              <a:endParaRPr lang="en-US" sz="1770"/>
            </a:p>
          </p:txBody>
        </p:sp>
        <p:sp>
          <p:nvSpPr>
            <p:cNvPr id="193" name="Freeform: Shape 192">
              <a:extLst>
                <a:ext uri="{FF2B5EF4-FFF2-40B4-BE49-F238E27FC236}">
                  <a16:creationId xmlns="" xmlns:a16="http://schemas.microsoft.com/office/drawing/2014/main" id="{A984D773-DB5C-4CD2-A0D4-EEF55FE1A85E}"/>
                </a:ext>
              </a:extLst>
            </p:cNvPr>
            <p:cNvSpPr/>
            <p:nvPr/>
          </p:nvSpPr>
          <p:spPr>
            <a:xfrm>
              <a:off x="7061200" y="3743071"/>
              <a:ext cx="72135" cy="69850"/>
            </a:xfrm>
            <a:custGeom>
              <a:avLst/>
              <a:gdLst>
                <a:gd name="connsiteX0" fmla="*/ 34544 w 72135"/>
                <a:gd name="connsiteY0" fmla="*/ 0 h 69850"/>
                <a:gd name="connsiteX1" fmla="*/ 0 w 72135"/>
                <a:gd name="connsiteY1" fmla="*/ 35687 h 69850"/>
                <a:gd name="connsiteX2" fmla="*/ 38100 w 72135"/>
                <a:gd name="connsiteY2" fmla="*/ 69850 h 69850"/>
                <a:gd name="connsiteX3" fmla="*/ 72136 w 72135"/>
                <a:gd name="connsiteY3" fmla="*/ 33909 h 69850"/>
              </a:gdLst>
              <a:ahLst/>
              <a:cxnLst>
                <a:cxn ang="0">
                  <a:pos x="connsiteX0" y="connsiteY0"/>
                </a:cxn>
                <a:cxn ang="0">
                  <a:pos x="connsiteX1" y="connsiteY1"/>
                </a:cxn>
                <a:cxn ang="0">
                  <a:pos x="connsiteX2" y="connsiteY2"/>
                </a:cxn>
                <a:cxn ang="0">
                  <a:pos x="connsiteX3" y="connsiteY3"/>
                </a:cxn>
              </a:cxnLst>
              <a:rect l="l" t="t" r="r" b="b"/>
              <a:pathLst>
                <a:path w="72135" h="69850">
                  <a:moveTo>
                    <a:pt x="34544" y="0"/>
                  </a:moveTo>
                  <a:lnTo>
                    <a:pt x="0" y="35687"/>
                  </a:lnTo>
                  <a:lnTo>
                    <a:pt x="38100" y="69850"/>
                  </a:lnTo>
                  <a:lnTo>
                    <a:pt x="72136" y="33909"/>
                  </a:lnTo>
                  <a:close/>
                </a:path>
              </a:pathLst>
            </a:custGeom>
            <a:solidFill>
              <a:schemeClr val="accent1"/>
            </a:solidFill>
            <a:ln w="12692" cap="flat">
              <a:noFill/>
              <a:prstDash val="solid"/>
              <a:miter/>
            </a:ln>
          </p:spPr>
          <p:txBody>
            <a:bodyPr rtlCol="0" anchor="ctr"/>
            <a:lstStyle/>
            <a:p>
              <a:endParaRPr lang="en-US" sz="1770"/>
            </a:p>
          </p:txBody>
        </p:sp>
        <p:sp>
          <p:nvSpPr>
            <p:cNvPr id="194" name="Freeform: Shape 193">
              <a:extLst>
                <a:ext uri="{FF2B5EF4-FFF2-40B4-BE49-F238E27FC236}">
                  <a16:creationId xmlns="" xmlns:a16="http://schemas.microsoft.com/office/drawing/2014/main" id="{602D50D8-CFA8-41CF-8C2D-E785882627D5}"/>
                </a:ext>
              </a:extLst>
            </p:cNvPr>
            <p:cNvSpPr/>
            <p:nvPr/>
          </p:nvSpPr>
          <p:spPr>
            <a:xfrm>
              <a:off x="6821551" y="3526790"/>
              <a:ext cx="73786" cy="71246"/>
            </a:xfrm>
            <a:custGeom>
              <a:avLst/>
              <a:gdLst>
                <a:gd name="connsiteX0" fmla="*/ 33401 w 73786"/>
                <a:gd name="connsiteY0" fmla="*/ 0 h 71246"/>
                <a:gd name="connsiteX1" fmla="*/ 0 w 73786"/>
                <a:gd name="connsiteY1" fmla="*/ 34798 h 71246"/>
                <a:gd name="connsiteX2" fmla="*/ 40259 w 73786"/>
                <a:gd name="connsiteY2" fmla="*/ 71247 h 71246"/>
                <a:gd name="connsiteX3" fmla="*/ 73787 w 73786"/>
                <a:gd name="connsiteY3" fmla="*/ 36195 h 71246"/>
              </a:gdLst>
              <a:ahLst/>
              <a:cxnLst>
                <a:cxn ang="0">
                  <a:pos x="connsiteX0" y="connsiteY0"/>
                </a:cxn>
                <a:cxn ang="0">
                  <a:pos x="connsiteX1" y="connsiteY1"/>
                </a:cxn>
                <a:cxn ang="0">
                  <a:pos x="connsiteX2" y="connsiteY2"/>
                </a:cxn>
                <a:cxn ang="0">
                  <a:pos x="connsiteX3" y="connsiteY3"/>
                </a:cxn>
              </a:cxnLst>
              <a:rect l="l" t="t" r="r" b="b"/>
              <a:pathLst>
                <a:path w="73786" h="71246">
                  <a:moveTo>
                    <a:pt x="33401" y="0"/>
                  </a:moveTo>
                  <a:lnTo>
                    <a:pt x="0" y="34798"/>
                  </a:lnTo>
                  <a:lnTo>
                    <a:pt x="40259" y="71247"/>
                  </a:lnTo>
                  <a:lnTo>
                    <a:pt x="73787" y="36195"/>
                  </a:lnTo>
                  <a:close/>
                </a:path>
              </a:pathLst>
            </a:custGeom>
            <a:solidFill>
              <a:schemeClr val="accent1"/>
            </a:solidFill>
            <a:ln w="12692" cap="flat">
              <a:noFill/>
              <a:prstDash val="solid"/>
              <a:miter/>
            </a:ln>
          </p:spPr>
          <p:txBody>
            <a:bodyPr rtlCol="0" anchor="ctr"/>
            <a:lstStyle/>
            <a:p>
              <a:endParaRPr lang="en-US" sz="1770"/>
            </a:p>
          </p:txBody>
        </p:sp>
        <p:sp>
          <p:nvSpPr>
            <p:cNvPr id="195" name="Freeform: Shape 194">
              <a:extLst>
                <a:ext uri="{FF2B5EF4-FFF2-40B4-BE49-F238E27FC236}">
                  <a16:creationId xmlns="" xmlns:a16="http://schemas.microsoft.com/office/drawing/2014/main" id="{117D1C0E-14A7-4B71-8A9C-19790D5CD5D0}"/>
                </a:ext>
              </a:extLst>
            </p:cNvPr>
            <p:cNvSpPr/>
            <p:nvPr/>
          </p:nvSpPr>
          <p:spPr>
            <a:xfrm>
              <a:off x="6739763" y="3452876"/>
              <a:ext cx="76200" cy="73659"/>
            </a:xfrm>
            <a:custGeom>
              <a:avLst/>
              <a:gdLst>
                <a:gd name="connsiteX0" fmla="*/ 33020 w 76200"/>
                <a:gd name="connsiteY0" fmla="*/ 0 h 73659"/>
                <a:gd name="connsiteX1" fmla="*/ 0 w 76200"/>
                <a:gd name="connsiteY1" fmla="*/ 34925 h 73659"/>
                <a:gd name="connsiteX2" fmla="*/ 43053 w 76200"/>
                <a:gd name="connsiteY2" fmla="*/ 73660 h 73659"/>
                <a:gd name="connsiteX3" fmla="*/ 76200 w 76200"/>
                <a:gd name="connsiteY3" fmla="*/ 38735 h 73659"/>
              </a:gdLst>
              <a:ahLst/>
              <a:cxnLst>
                <a:cxn ang="0">
                  <a:pos x="connsiteX0" y="connsiteY0"/>
                </a:cxn>
                <a:cxn ang="0">
                  <a:pos x="connsiteX1" y="connsiteY1"/>
                </a:cxn>
                <a:cxn ang="0">
                  <a:pos x="connsiteX2" y="connsiteY2"/>
                </a:cxn>
                <a:cxn ang="0">
                  <a:pos x="connsiteX3" y="connsiteY3"/>
                </a:cxn>
              </a:cxnLst>
              <a:rect l="l" t="t" r="r" b="b"/>
              <a:pathLst>
                <a:path w="76200" h="73659">
                  <a:moveTo>
                    <a:pt x="33020" y="0"/>
                  </a:moveTo>
                  <a:cubicBezTo>
                    <a:pt x="22098" y="11684"/>
                    <a:pt x="11049" y="23368"/>
                    <a:pt x="0" y="34925"/>
                  </a:cubicBezTo>
                  <a:lnTo>
                    <a:pt x="43053" y="73660"/>
                  </a:lnTo>
                  <a:lnTo>
                    <a:pt x="76200" y="38735"/>
                  </a:lnTo>
                  <a:close/>
                </a:path>
              </a:pathLst>
            </a:custGeom>
            <a:solidFill>
              <a:schemeClr val="accent1"/>
            </a:solidFill>
            <a:ln w="12692" cap="flat">
              <a:noFill/>
              <a:prstDash val="solid"/>
              <a:miter/>
            </a:ln>
          </p:spPr>
          <p:txBody>
            <a:bodyPr rtlCol="0" anchor="ctr"/>
            <a:lstStyle/>
            <a:p>
              <a:endParaRPr lang="en-US" sz="1770"/>
            </a:p>
          </p:txBody>
        </p:sp>
        <p:sp>
          <p:nvSpPr>
            <p:cNvPr id="196" name="Freeform: Shape 195">
              <a:extLst>
                <a:ext uri="{FF2B5EF4-FFF2-40B4-BE49-F238E27FC236}">
                  <a16:creationId xmlns="" xmlns:a16="http://schemas.microsoft.com/office/drawing/2014/main" id="{1FE253FF-4183-44C1-94C2-4B56394E1E58}"/>
                </a:ext>
              </a:extLst>
            </p:cNvPr>
            <p:cNvSpPr/>
            <p:nvPr/>
          </p:nvSpPr>
          <p:spPr>
            <a:xfrm>
              <a:off x="8044434" y="0"/>
              <a:ext cx="50926" cy="26161"/>
            </a:xfrm>
            <a:custGeom>
              <a:avLst/>
              <a:gdLst>
                <a:gd name="connsiteX0" fmla="*/ 0 w 50926"/>
                <a:gd name="connsiteY0" fmla="*/ 0 h 26161"/>
                <a:gd name="connsiteX1" fmla="*/ 29464 w 50926"/>
                <a:gd name="connsiteY1" fmla="*/ 26162 h 26161"/>
                <a:gd name="connsiteX2" fmla="*/ 50927 w 50926"/>
                <a:gd name="connsiteY2" fmla="*/ 0 h 26161"/>
              </a:gdLst>
              <a:ahLst/>
              <a:cxnLst>
                <a:cxn ang="0">
                  <a:pos x="connsiteX0" y="connsiteY0"/>
                </a:cxn>
                <a:cxn ang="0">
                  <a:pos x="connsiteX1" y="connsiteY1"/>
                </a:cxn>
                <a:cxn ang="0">
                  <a:pos x="connsiteX2" y="connsiteY2"/>
                </a:cxn>
              </a:cxnLst>
              <a:rect l="l" t="t" r="r" b="b"/>
              <a:pathLst>
                <a:path w="50926" h="26161">
                  <a:moveTo>
                    <a:pt x="0" y="0"/>
                  </a:moveTo>
                  <a:lnTo>
                    <a:pt x="29464" y="26162"/>
                  </a:lnTo>
                  <a:lnTo>
                    <a:pt x="50927" y="0"/>
                  </a:lnTo>
                  <a:close/>
                </a:path>
              </a:pathLst>
            </a:custGeom>
            <a:solidFill>
              <a:srgbClr val="2D3245"/>
            </a:solidFill>
            <a:ln w="12692" cap="flat">
              <a:noFill/>
              <a:prstDash val="solid"/>
              <a:miter/>
            </a:ln>
          </p:spPr>
          <p:txBody>
            <a:bodyPr rtlCol="0" anchor="ctr"/>
            <a:lstStyle/>
            <a:p>
              <a:endParaRPr lang="en-US" sz="1770"/>
            </a:p>
          </p:txBody>
        </p:sp>
        <p:sp>
          <p:nvSpPr>
            <p:cNvPr id="197" name="Freeform: Shape 196">
              <a:extLst>
                <a:ext uri="{FF2B5EF4-FFF2-40B4-BE49-F238E27FC236}">
                  <a16:creationId xmlns="" xmlns:a16="http://schemas.microsoft.com/office/drawing/2014/main" id="{45CEF9C0-2C7E-4662-9E8B-1C22F7912EC3}"/>
                </a:ext>
              </a:extLst>
            </p:cNvPr>
            <p:cNvSpPr/>
            <p:nvPr/>
          </p:nvSpPr>
          <p:spPr>
            <a:xfrm>
              <a:off x="7751191" y="0"/>
              <a:ext cx="72008" cy="60960"/>
            </a:xfrm>
            <a:custGeom>
              <a:avLst/>
              <a:gdLst>
                <a:gd name="connsiteX0" fmla="*/ 37719 w 72008"/>
                <a:gd name="connsiteY0" fmla="*/ 60960 h 60960"/>
                <a:gd name="connsiteX1" fmla="*/ 72009 w 72008"/>
                <a:gd name="connsiteY1" fmla="*/ 18796 h 60960"/>
                <a:gd name="connsiteX2" fmla="*/ 51308 w 72008"/>
                <a:gd name="connsiteY2" fmla="*/ 0 h 60960"/>
                <a:gd name="connsiteX3" fmla="*/ 22860 w 72008"/>
                <a:gd name="connsiteY3" fmla="*/ 0 h 60960"/>
                <a:gd name="connsiteX4" fmla="*/ 0 w 72008"/>
                <a:gd name="connsiteY4" fmla="*/ 27686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8" h="60960">
                  <a:moveTo>
                    <a:pt x="37719" y="60960"/>
                  </a:moveTo>
                  <a:lnTo>
                    <a:pt x="72009" y="18796"/>
                  </a:lnTo>
                  <a:lnTo>
                    <a:pt x="51308" y="0"/>
                  </a:lnTo>
                  <a:lnTo>
                    <a:pt x="22860" y="0"/>
                  </a:lnTo>
                  <a:lnTo>
                    <a:pt x="0" y="27686"/>
                  </a:lnTo>
                  <a:close/>
                </a:path>
              </a:pathLst>
            </a:custGeom>
            <a:solidFill>
              <a:schemeClr val="accent1"/>
            </a:solidFill>
            <a:ln w="12692" cap="flat">
              <a:noFill/>
              <a:prstDash val="solid"/>
              <a:miter/>
            </a:ln>
          </p:spPr>
          <p:txBody>
            <a:bodyPr rtlCol="0" anchor="ctr"/>
            <a:lstStyle/>
            <a:p>
              <a:endParaRPr lang="en-US" sz="1770"/>
            </a:p>
          </p:txBody>
        </p:sp>
        <p:sp>
          <p:nvSpPr>
            <p:cNvPr id="198" name="Freeform: Shape 197">
              <a:extLst>
                <a:ext uri="{FF2B5EF4-FFF2-40B4-BE49-F238E27FC236}">
                  <a16:creationId xmlns="" xmlns:a16="http://schemas.microsoft.com/office/drawing/2014/main" id="{3B6A5A39-FC62-4A37-A56A-D613D11EABCF}"/>
                </a:ext>
              </a:extLst>
            </p:cNvPr>
            <p:cNvSpPr/>
            <p:nvPr/>
          </p:nvSpPr>
          <p:spPr>
            <a:xfrm>
              <a:off x="7683500" y="68452"/>
              <a:ext cx="72263" cy="74802"/>
            </a:xfrm>
            <a:custGeom>
              <a:avLst/>
              <a:gdLst>
                <a:gd name="connsiteX0" fmla="*/ 72263 w 72263"/>
                <a:gd name="connsiteY0" fmla="*/ 33147 h 74802"/>
                <a:gd name="connsiteX1" fmla="*/ 34163 w 72263"/>
                <a:gd name="connsiteY1" fmla="*/ 0 h 74802"/>
                <a:gd name="connsiteX2" fmla="*/ 0 w 72263"/>
                <a:gd name="connsiteY2" fmla="*/ 41529 h 74802"/>
                <a:gd name="connsiteX3" fmla="*/ 38100 w 72263"/>
                <a:gd name="connsiteY3" fmla="*/ 74803 h 74802"/>
              </a:gdLst>
              <a:ahLst/>
              <a:cxnLst>
                <a:cxn ang="0">
                  <a:pos x="connsiteX0" y="connsiteY0"/>
                </a:cxn>
                <a:cxn ang="0">
                  <a:pos x="connsiteX1" y="connsiteY1"/>
                </a:cxn>
                <a:cxn ang="0">
                  <a:pos x="connsiteX2" y="connsiteY2"/>
                </a:cxn>
                <a:cxn ang="0">
                  <a:pos x="connsiteX3" y="connsiteY3"/>
                </a:cxn>
              </a:cxnLst>
              <a:rect l="l" t="t" r="r" b="b"/>
              <a:pathLst>
                <a:path w="72263" h="74802">
                  <a:moveTo>
                    <a:pt x="72263" y="33147"/>
                  </a:moveTo>
                  <a:lnTo>
                    <a:pt x="34163" y="0"/>
                  </a:lnTo>
                  <a:lnTo>
                    <a:pt x="0" y="41529"/>
                  </a:lnTo>
                  <a:lnTo>
                    <a:pt x="38100" y="74803"/>
                  </a:lnTo>
                  <a:close/>
                </a:path>
              </a:pathLst>
            </a:custGeom>
            <a:solidFill>
              <a:schemeClr val="accent1"/>
            </a:solidFill>
            <a:ln w="12692" cap="flat">
              <a:noFill/>
              <a:prstDash val="solid"/>
              <a:miter/>
            </a:ln>
          </p:spPr>
          <p:txBody>
            <a:bodyPr rtlCol="0" anchor="ctr"/>
            <a:lstStyle/>
            <a:p>
              <a:endParaRPr lang="en-US" sz="1770"/>
            </a:p>
          </p:txBody>
        </p:sp>
        <p:sp>
          <p:nvSpPr>
            <p:cNvPr id="199" name="Freeform: Shape 198">
              <a:extLst>
                <a:ext uri="{FF2B5EF4-FFF2-40B4-BE49-F238E27FC236}">
                  <a16:creationId xmlns="" xmlns:a16="http://schemas.microsoft.com/office/drawing/2014/main" id="{9417816E-6620-4F34-B5BD-0F3351DBFED5}"/>
                </a:ext>
              </a:extLst>
            </p:cNvPr>
            <p:cNvSpPr/>
            <p:nvPr/>
          </p:nvSpPr>
          <p:spPr>
            <a:xfrm>
              <a:off x="6900672" y="3598164"/>
              <a:ext cx="73279" cy="70992"/>
            </a:xfrm>
            <a:custGeom>
              <a:avLst/>
              <a:gdLst>
                <a:gd name="connsiteX0" fmla="*/ 33528 w 73279"/>
                <a:gd name="connsiteY0" fmla="*/ 0 h 70992"/>
                <a:gd name="connsiteX1" fmla="*/ 0 w 73279"/>
                <a:gd name="connsiteY1" fmla="*/ 35179 h 70992"/>
                <a:gd name="connsiteX2" fmla="*/ 39624 w 73279"/>
                <a:gd name="connsiteY2" fmla="*/ 70993 h 70992"/>
                <a:gd name="connsiteX3" fmla="*/ 73279 w 73279"/>
                <a:gd name="connsiteY3" fmla="*/ 35687 h 70992"/>
              </a:gdLst>
              <a:ahLst/>
              <a:cxnLst>
                <a:cxn ang="0">
                  <a:pos x="connsiteX0" y="connsiteY0"/>
                </a:cxn>
                <a:cxn ang="0">
                  <a:pos x="connsiteX1" y="connsiteY1"/>
                </a:cxn>
                <a:cxn ang="0">
                  <a:pos x="connsiteX2" y="connsiteY2"/>
                </a:cxn>
                <a:cxn ang="0">
                  <a:pos x="connsiteX3" y="connsiteY3"/>
                </a:cxn>
              </a:cxnLst>
              <a:rect l="l" t="t" r="r" b="b"/>
              <a:pathLst>
                <a:path w="73279" h="70992">
                  <a:moveTo>
                    <a:pt x="33528" y="0"/>
                  </a:moveTo>
                  <a:lnTo>
                    <a:pt x="0" y="35179"/>
                  </a:lnTo>
                  <a:lnTo>
                    <a:pt x="39624" y="70993"/>
                  </a:lnTo>
                  <a:lnTo>
                    <a:pt x="73279" y="35687"/>
                  </a:lnTo>
                  <a:close/>
                </a:path>
              </a:pathLst>
            </a:custGeom>
            <a:solidFill>
              <a:schemeClr val="accent1"/>
            </a:solidFill>
            <a:ln w="12692" cap="flat">
              <a:noFill/>
              <a:prstDash val="solid"/>
              <a:miter/>
            </a:ln>
          </p:spPr>
          <p:txBody>
            <a:bodyPr rtlCol="0" anchor="ctr"/>
            <a:lstStyle/>
            <a:p>
              <a:endParaRPr lang="en-US" sz="1770"/>
            </a:p>
          </p:txBody>
        </p:sp>
        <p:sp>
          <p:nvSpPr>
            <p:cNvPr id="200" name="Freeform: Shape 199">
              <a:extLst>
                <a:ext uri="{FF2B5EF4-FFF2-40B4-BE49-F238E27FC236}">
                  <a16:creationId xmlns="" xmlns:a16="http://schemas.microsoft.com/office/drawing/2014/main" id="{464B5048-D411-4C40-A64F-A5B0F53A0F8E}"/>
                </a:ext>
              </a:extLst>
            </p:cNvPr>
            <p:cNvSpPr/>
            <p:nvPr/>
          </p:nvSpPr>
          <p:spPr>
            <a:xfrm>
              <a:off x="7182357" y="169545"/>
              <a:ext cx="1822825" cy="3205860"/>
            </a:xfrm>
            <a:custGeom>
              <a:avLst/>
              <a:gdLst>
                <a:gd name="connsiteX0" fmla="*/ 1688338 w 1822825"/>
                <a:gd name="connsiteY0" fmla="*/ 1452499 h 3205860"/>
                <a:gd name="connsiteX1" fmla="*/ 1618107 w 1822825"/>
                <a:gd name="connsiteY1" fmla="*/ 570738 h 3205860"/>
                <a:gd name="connsiteX2" fmla="*/ 1247394 w 1822825"/>
                <a:gd name="connsiteY2" fmla="*/ 239649 h 3205860"/>
                <a:gd name="connsiteX3" fmla="*/ 975487 w 1822825"/>
                <a:gd name="connsiteY3" fmla="*/ 0 h 3205860"/>
                <a:gd name="connsiteX4" fmla="*/ 939927 w 1822825"/>
                <a:gd name="connsiteY4" fmla="*/ 43053 h 3205860"/>
                <a:gd name="connsiteX5" fmla="*/ 1407033 w 1822825"/>
                <a:gd name="connsiteY5" fmla="*/ 455676 h 3205860"/>
                <a:gd name="connsiteX6" fmla="*/ 1631442 w 1822825"/>
                <a:gd name="connsiteY6" fmla="*/ 667893 h 3205860"/>
                <a:gd name="connsiteX7" fmla="*/ 1613154 w 1822825"/>
                <a:gd name="connsiteY7" fmla="*/ 1457579 h 3205860"/>
                <a:gd name="connsiteX8" fmla="*/ 1226693 w 1822825"/>
                <a:gd name="connsiteY8" fmla="*/ 1869440 h 3205860"/>
                <a:gd name="connsiteX9" fmla="*/ 0 w 1822825"/>
                <a:gd name="connsiteY9" fmla="*/ 3170301 h 3205860"/>
                <a:gd name="connsiteX10" fmla="*/ 40005 w 1822825"/>
                <a:gd name="connsiteY10" fmla="*/ 3205861 h 3205860"/>
                <a:gd name="connsiteX11" fmla="*/ 1538605 w 1822825"/>
                <a:gd name="connsiteY11" fmla="*/ 1620774 h 3205860"/>
                <a:gd name="connsiteX12" fmla="*/ 1688338 w 1822825"/>
                <a:gd name="connsiteY12" fmla="*/ 1452499 h 320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2825" h="3205860">
                  <a:moveTo>
                    <a:pt x="1688338" y="1452499"/>
                  </a:moveTo>
                  <a:cubicBezTo>
                    <a:pt x="1892554" y="1185799"/>
                    <a:pt x="1860296" y="789559"/>
                    <a:pt x="1618107" y="570738"/>
                  </a:cubicBezTo>
                  <a:cubicBezTo>
                    <a:pt x="1495171" y="459740"/>
                    <a:pt x="1371600" y="349377"/>
                    <a:pt x="1247394" y="239649"/>
                  </a:cubicBezTo>
                  <a:lnTo>
                    <a:pt x="975487" y="0"/>
                  </a:lnTo>
                  <a:lnTo>
                    <a:pt x="939927" y="43053"/>
                  </a:lnTo>
                  <a:cubicBezTo>
                    <a:pt x="1095629" y="180721"/>
                    <a:pt x="1251331" y="318262"/>
                    <a:pt x="1407033" y="455676"/>
                  </a:cubicBezTo>
                  <a:cubicBezTo>
                    <a:pt x="1484376" y="524129"/>
                    <a:pt x="1567942" y="588772"/>
                    <a:pt x="1631442" y="667893"/>
                  </a:cubicBezTo>
                  <a:cubicBezTo>
                    <a:pt x="1821942" y="904494"/>
                    <a:pt x="1814068" y="1226693"/>
                    <a:pt x="1613154" y="1457579"/>
                  </a:cubicBezTo>
                  <a:cubicBezTo>
                    <a:pt x="1489837" y="1599311"/>
                    <a:pt x="1356106" y="1732661"/>
                    <a:pt x="1226693" y="1869440"/>
                  </a:cubicBezTo>
                  <a:cubicBezTo>
                    <a:pt x="889635" y="2225040"/>
                    <a:pt x="79248" y="3084449"/>
                    <a:pt x="0" y="3170301"/>
                  </a:cubicBezTo>
                  <a:lnTo>
                    <a:pt x="40005" y="3205861"/>
                  </a:lnTo>
                  <a:cubicBezTo>
                    <a:pt x="97155" y="3143631"/>
                    <a:pt x="1059434" y="2127377"/>
                    <a:pt x="1538605" y="1620774"/>
                  </a:cubicBezTo>
                  <a:cubicBezTo>
                    <a:pt x="1591373" y="1567291"/>
                    <a:pt x="1641350" y="1511125"/>
                    <a:pt x="1688338" y="1452499"/>
                  </a:cubicBezTo>
                  <a:close/>
                </a:path>
              </a:pathLst>
            </a:custGeom>
            <a:solidFill>
              <a:schemeClr val="accent1"/>
            </a:solidFill>
            <a:ln w="12692" cap="flat">
              <a:noFill/>
              <a:prstDash val="solid"/>
              <a:miter/>
            </a:ln>
          </p:spPr>
          <p:txBody>
            <a:bodyPr rtlCol="0" anchor="ctr"/>
            <a:lstStyle/>
            <a:p>
              <a:endParaRPr lang="en-US" sz="1770"/>
            </a:p>
          </p:txBody>
        </p:sp>
        <p:sp>
          <p:nvSpPr>
            <p:cNvPr id="201" name="Freeform: Shape 200">
              <a:extLst>
                <a:ext uri="{FF2B5EF4-FFF2-40B4-BE49-F238E27FC236}">
                  <a16:creationId xmlns="" xmlns:a16="http://schemas.microsoft.com/office/drawing/2014/main" id="{53BA058A-B7F2-4D21-9100-0342842EFB9E}"/>
                </a:ext>
              </a:extLst>
            </p:cNvPr>
            <p:cNvSpPr/>
            <p:nvPr/>
          </p:nvSpPr>
          <p:spPr>
            <a:xfrm>
              <a:off x="7262876" y="87248"/>
              <a:ext cx="1851952" cy="3358896"/>
            </a:xfrm>
            <a:custGeom>
              <a:avLst/>
              <a:gdLst>
                <a:gd name="connsiteX0" fmla="*/ 1847088 w 1851952"/>
                <a:gd name="connsiteY0" fmla="*/ 1050671 h 3358896"/>
                <a:gd name="connsiteX1" fmla="*/ 1599565 w 1851952"/>
                <a:gd name="connsiteY1" fmla="*/ 565023 h 3358896"/>
                <a:gd name="connsiteX2" fmla="*/ 1362202 w 1851952"/>
                <a:gd name="connsiteY2" fmla="*/ 352679 h 3358896"/>
                <a:gd name="connsiteX3" fmla="*/ 962787 w 1851952"/>
                <a:gd name="connsiteY3" fmla="*/ 0 h 3358896"/>
                <a:gd name="connsiteX4" fmla="*/ 927862 w 1851952"/>
                <a:gd name="connsiteY4" fmla="*/ 42291 h 3358896"/>
                <a:gd name="connsiteX5" fmla="*/ 1423162 w 1851952"/>
                <a:gd name="connsiteY5" fmla="*/ 480314 h 3358896"/>
                <a:gd name="connsiteX6" fmla="*/ 1653032 w 1851952"/>
                <a:gd name="connsiteY6" fmla="*/ 704469 h 3358896"/>
                <a:gd name="connsiteX7" fmla="*/ 1592580 w 1851952"/>
                <a:gd name="connsiteY7" fmla="*/ 1638427 h 3358896"/>
                <a:gd name="connsiteX8" fmla="*/ 0 w 1851952"/>
                <a:gd name="connsiteY8" fmla="*/ 3323336 h 3358896"/>
                <a:gd name="connsiteX9" fmla="*/ 40005 w 1851952"/>
                <a:gd name="connsiteY9" fmla="*/ 3358896 h 3358896"/>
                <a:gd name="connsiteX10" fmla="*/ 1609217 w 1851952"/>
                <a:gd name="connsiteY10" fmla="*/ 1702181 h 3358896"/>
                <a:gd name="connsiteX11" fmla="*/ 1847088 w 1851952"/>
                <a:gd name="connsiteY11" fmla="*/ 1050671 h 335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1952" h="3358896">
                  <a:moveTo>
                    <a:pt x="1847088" y="1050671"/>
                  </a:moveTo>
                  <a:cubicBezTo>
                    <a:pt x="1826514" y="860806"/>
                    <a:pt x="1749552" y="695071"/>
                    <a:pt x="1599565" y="565023"/>
                  </a:cubicBezTo>
                  <a:cubicBezTo>
                    <a:pt x="1519301" y="495427"/>
                    <a:pt x="1441831" y="423037"/>
                    <a:pt x="1362202" y="352679"/>
                  </a:cubicBezTo>
                  <a:lnTo>
                    <a:pt x="962787" y="0"/>
                  </a:lnTo>
                  <a:lnTo>
                    <a:pt x="927862" y="42291"/>
                  </a:lnTo>
                  <a:cubicBezTo>
                    <a:pt x="1092877" y="188341"/>
                    <a:pt x="1257977" y="334349"/>
                    <a:pt x="1423162" y="480314"/>
                  </a:cubicBezTo>
                  <a:cubicBezTo>
                    <a:pt x="1503426" y="551434"/>
                    <a:pt x="1589024" y="620649"/>
                    <a:pt x="1653032" y="704469"/>
                  </a:cubicBezTo>
                  <a:cubicBezTo>
                    <a:pt x="1868932" y="986409"/>
                    <a:pt x="1839214" y="1377569"/>
                    <a:pt x="1592580" y="1638427"/>
                  </a:cubicBezTo>
                  <a:cubicBezTo>
                    <a:pt x="1168146" y="2086356"/>
                    <a:pt x="120904" y="3194177"/>
                    <a:pt x="0" y="3323336"/>
                  </a:cubicBezTo>
                  <a:lnTo>
                    <a:pt x="40005" y="3358896"/>
                  </a:lnTo>
                  <a:cubicBezTo>
                    <a:pt x="105156" y="3288411"/>
                    <a:pt x="1106043" y="2229993"/>
                    <a:pt x="1609217" y="1702181"/>
                  </a:cubicBezTo>
                  <a:cubicBezTo>
                    <a:pt x="1785620" y="1516380"/>
                    <a:pt x="1874393" y="1302639"/>
                    <a:pt x="1847088" y="1050671"/>
                  </a:cubicBezTo>
                  <a:close/>
                </a:path>
              </a:pathLst>
            </a:custGeom>
            <a:solidFill>
              <a:schemeClr val="accent1"/>
            </a:solidFill>
            <a:ln w="12692" cap="flat">
              <a:noFill/>
              <a:prstDash val="solid"/>
              <a:miter/>
            </a:ln>
          </p:spPr>
          <p:txBody>
            <a:bodyPr rtlCol="0" anchor="ctr"/>
            <a:lstStyle/>
            <a:p>
              <a:endParaRPr lang="en-US" sz="1770"/>
            </a:p>
          </p:txBody>
        </p:sp>
        <p:sp>
          <p:nvSpPr>
            <p:cNvPr id="202" name="Freeform: Shape 201">
              <a:extLst>
                <a:ext uri="{FF2B5EF4-FFF2-40B4-BE49-F238E27FC236}">
                  <a16:creationId xmlns="" xmlns:a16="http://schemas.microsoft.com/office/drawing/2014/main" id="{396EEE60-E54C-4ECE-916B-7209CD968CAF}"/>
                </a:ext>
              </a:extLst>
            </p:cNvPr>
            <p:cNvSpPr/>
            <p:nvPr/>
          </p:nvSpPr>
          <p:spPr>
            <a:xfrm>
              <a:off x="7330058" y="2540"/>
              <a:ext cx="1896094" cy="3513455"/>
            </a:xfrm>
            <a:custGeom>
              <a:avLst/>
              <a:gdLst>
                <a:gd name="connsiteX0" fmla="*/ 1581277 w 1896094"/>
                <a:gd name="connsiteY0" fmla="*/ 624078 h 3513455"/>
                <a:gd name="connsiteX1" fmla="*/ 1832229 w 1896094"/>
                <a:gd name="connsiteY1" fmla="*/ 1122553 h 3513455"/>
                <a:gd name="connsiteX2" fmla="*/ 1595628 w 1896094"/>
                <a:gd name="connsiteY2" fmla="*/ 1804670 h 3513455"/>
                <a:gd name="connsiteX3" fmla="*/ 16002 w 1896094"/>
                <a:gd name="connsiteY3" fmla="*/ 3478911 h 3513455"/>
                <a:gd name="connsiteX4" fmla="*/ 0 w 1896094"/>
                <a:gd name="connsiteY4" fmla="*/ 3468116 h 3513455"/>
                <a:gd name="connsiteX5" fmla="*/ 50800 w 1896094"/>
                <a:gd name="connsiteY5" fmla="*/ 3513455 h 3513455"/>
                <a:gd name="connsiteX6" fmla="*/ 313944 w 1896094"/>
                <a:gd name="connsiteY6" fmla="*/ 3235960 h 3513455"/>
                <a:gd name="connsiteX7" fmla="*/ 313944 w 1896094"/>
                <a:gd name="connsiteY7" fmla="*/ 3235960 h 3513455"/>
                <a:gd name="connsiteX8" fmla="*/ 651002 w 1896094"/>
                <a:gd name="connsiteY8" fmla="*/ 2880360 h 3513455"/>
                <a:gd name="connsiteX9" fmla="*/ 1469009 w 1896094"/>
                <a:gd name="connsiteY9" fmla="*/ 2017903 h 3513455"/>
                <a:gd name="connsiteX10" fmla="*/ 1706626 w 1896094"/>
                <a:gd name="connsiteY10" fmla="*/ 1758315 h 3513455"/>
                <a:gd name="connsiteX11" fmla="*/ 1584071 w 1896094"/>
                <a:gd name="connsiteY11" fmla="*/ 545846 h 3513455"/>
                <a:gd name="connsiteX12" fmla="*/ 965581 w 1896094"/>
                <a:gd name="connsiteY12" fmla="*/ 0 h 3513455"/>
                <a:gd name="connsiteX13" fmla="*/ 927481 w 1896094"/>
                <a:gd name="connsiteY13" fmla="*/ 45593 h 3513455"/>
                <a:gd name="connsiteX14" fmla="*/ 1581277 w 1896094"/>
                <a:gd name="connsiteY14" fmla="*/ 624078 h 351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6094" h="3513455">
                  <a:moveTo>
                    <a:pt x="1581277" y="624078"/>
                  </a:moveTo>
                  <a:cubicBezTo>
                    <a:pt x="1732534" y="758063"/>
                    <a:pt x="1809877" y="928878"/>
                    <a:pt x="1832229" y="1122553"/>
                  </a:cubicBezTo>
                  <a:cubicBezTo>
                    <a:pt x="1862709" y="1383538"/>
                    <a:pt x="1779270" y="1610868"/>
                    <a:pt x="1595628" y="1804670"/>
                  </a:cubicBezTo>
                  <a:cubicBezTo>
                    <a:pt x="1128903" y="2297176"/>
                    <a:pt x="76073" y="3413760"/>
                    <a:pt x="16002" y="3478911"/>
                  </a:cubicBezTo>
                  <a:lnTo>
                    <a:pt x="0" y="3468116"/>
                  </a:lnTo>
                  <a:lnTo>
                    <a:pt x="50800" y="3513455"/>
                  </a:lnTo>
                  <a:lnTo>
                    <a:pt x="313944" y="3235960"/>
                  </a:lnTo>
                  <a:lnTo>
                    <a:pt x="313944" y="3235960"/>
                  </a:lnTo>
                  <a:lnTo>
                    <a:pt x="651002" y="2880360"/>
                  </a:lnTo>
                  <a:cubicBezTo>
                    <a:pt x="923713" y="2592493"/>
                    <a:pt x="1196382" y="2305008"/>
                    <a:pt x="1469009" y="2017903"/>
                  </a:cubicBezTo>
                  <a:cubicBezTo>
                    <a:pt x="1549654" y="1932559"/>
                    <a:pt x="1635379" y="1850644"/>
                    <a:pt x="1706626" y="1758315"/>
                  </a:cubicBezTo>
                  <a:cubicBezTo>
                    <a:pt x="1999869" y="1377315"/>
                    <a:pt x="1947926" y="867156"/>
                    <a:pt x="1584071" y="545846"/>
                  </a:cubicBezTo>
                  <a:cubicBezTo>
                    <a:pt x="1378077" y="363813"/>
                    <a:pt x="1171914" y="181864"/>
                    <a:pt x="965581" y="0"/>
                  </a:cubicBezTo>
                  <a:lnTo>
                    <a:pt x="927481" y="45593"/>
                  </a:lnTo>
                  <a:cubicBezTo>
                    <a:pt x="1145921" y="238379"/>
                    <a:pt x="1363853" y="431207"/>
                    <a:pt x="1581277" y="624078"/>
                  </a:cubicBezTo>
                  <a:close/>
                </a:path>
              </a:pathLst>
            </a:custGeom>
            <a:solidFill>
              <a:schemeClr val="accent1"/>
            </a:solidFill>
            <a:ln w="12692" cap="flat">
              <a:noFill/>
              <a:prstDash val="solid"/>
              <a:miter/>
            </a:ln>
          </p:spPr>
          <p:txBody>
            <a:bodyPr rtlCol="0" anchor="ctr"/>
            <a:lstStyle/>
            <a:p>
              <a:endParaRPr lang="en-US" sz="1770"/>
            </a:p>
          </p:txBody>
        </p:sp>
        <p:sp>
          <p:nvSpPr>
            <p:cNvPr id="203" name="Freeform: Shape 202">
              <a:extLst>
                <a:ext uri="{FF2B5EF4-FFF2-40B4-BE49-F238E27FC236}">
                  <a16:creationId xmlns="" xmlns:a16="http://schemas.microsoft.com/office/drawing/2014/main" id="{BB5CCD5B-B4BA-4D57-825E-6F25D3ED3767}"/>
                </a:ext>
              </a:extLst>
            </p:cNvPr>
            <p:cNvSpPr/>
            <p:nvPr/>
          </p:nvSpPr>
          <p:spPr>
            <a:xfrm>
              <a:off x="7274179" y="3520566"/>
              <a:ext cx="71373" cy="68707"/>
            </a:xfrm>
            <a:custGeom>
              <a:avLst/>
              <a:gdLst>
                <a:gd name="connsiteX0" fmla="*/ 34163 w 71373"/>
                <a:gd name="connsiteY0" fmla="*/ 0 h 68707"/>
                <a:gd name="connsiteX1" fmla="*/ 0 w 71373"/>
                <a:gd name="connsiteY1" fmla="*/ 35433 h 68707"/>
                <a:gd name="connsiteX2" fmla="*/ 37211 w 71373"/>
                <a:gd name="connsiteY2" fmla="*/ 68707 h 68707"/>
                <a:gd name="connsiteX3" fmla="*/ 71374 w 71373"/>
                <a:gd name="connsiteY3" fmla="*/ 32639 h 68707"/>
              </a:gdLst>
              <a:ahLst/>
              <a:cxnLst>
                <a:cxn ang="0">
                  <a:pos x="connsiteX0" y="connsiteY0"/>
                </a:cxn>
                <a:cxn ang="0">
                  <a:pos x="connsiteX1" y="connsiteY1"/>
                </a:cxn>
                <a:cxn ang="0">
                  <a:pos x="connsiteX2" y="connsiteY2"/>
                </a:cxn>
                <a:cxn ang="0">
                  <a:pos x="connsiteX3" y="connsiteY3"/>
                </a:cxn>
              </a:cxnLst>
              <a:rect l="l" t="t" r="r" b="b"/>
              <a:pathLst>
                <a:path w="71373" h="68707">
                  <a:moveTo>
                    <a:pt x="34163" y="0"/>
                  </a:moveTo>
                  <a:lnTo>
                    <a:pt x="0" y="35433"/>
                  </a:lnTo>
                  <a:lnTo>
                    <a:pt x="37211" y="68707"/>
                  </a:lnTo>
                  <a:lnTo>
                    <a:pt x="71374" y="32639"/>
                  </a:lnTo>
                  <a:close/>
                </a:path>
              </a:pathLst>
            </a:custGeom>
            <a:solidFill>
              <a:schemeClr val="accent1"/>
            </a:solidFill>
            <a:ln w="12692" cap="flat">
              <a:noFill/>
              <a:prstDash val="solid"/>
              <a:miter/>
            </a:ln>
          </p:spPr>
          <p:txBody>
            <a:bodyPr rtlCol="0" anchor="ctr"/>
            <a:lstStyle/>
            <a:p>
              <a:endParaRPr lang="en-US" sz="1770"/>
            </a:p>
          </p:txBody>
        </p:sp>
        <p:sp>
          <p:nvSpPr>
            <p:cNvPr id="204" name="Freeform: Shape 203">
              <a:extLst>
                <a:ext uri="{FF2B5EF4-FFF2-40B4-BE49-F238E27FC236}">
                  <a16:creationId xmlns="" xmlns:a16="http://schemas.microsoft.com/office/drawing/2014/main" id="{8C3744B6-7451-4F27-8035-CE77FE6EB8CF}"/>
                </a:ext>
              </a:extLst>
            </p:cNvPr>
            <p:cNvSpPr/>
            <p:nvPr/>
          </p:nvSpPr>
          <p:spPr>
            <a:xfrm>
              <a:off x="7100442" y="254000"/>
              <a:ext cx="1795101" cy="3059684"/>
            </a:xfrm>
            <a:custGeom>
              <a:avLst/>
              <a:gdLst>
                <a:gd name="connsiteX0" fmla="*/ 1252728 w 1795101"/>
                <a:gd name="connsiteY0" fmla="*/ 1767332 h 3059684"/>
                <a:gd name="connsiteX1" fmla="*/ 1667256 w 1795101"/>
                <a:gd name="connsiteY1" fmla="*/ 1323594 h 3059684"/>
                <a:gd name="connsiteX2" fmla="*/ 1603756 w 1795101"/>
                <a:gd name="connsiteY2" fmla="*/ 541782 h 3059684"/>
                <a:gd name="connsiteX3" fmla="*/ 987552 w 1795101"/>
                <a:gd name="connsiteY3" fmla="*/ 0 h 3059684"/>
                <a:gd name="connsiteX4" fmla="*/ 953770 w 1795101"/>
                <a:gd name="connsiteY4" fmla="*/ 40894 h 3059684"/>
                <a:gd name="connsiteX5" fmla="*/ 1343660 w 1795101"/>
                <a:gd name="connsiteY5" fmla="*/ 384937 h 3059684"/>
                <a:gd name="connsiteX6" fmla="*/ 1613408 w 1795101"/>
                <a:gd name="connsiteY6" fmla="*/ 630809 h 3059684"/>
                <a:gd name="connsiteX7" fmla="*/ 1587246 w 1795101"/>
                <a:gd name="connsiteY7" fmla="*/ 1335659 h 3059684"/>
                <a:gd name="connsiteX8" fmla="*/ 250952 w 1795101"/>
                <a:gd name="connsiteY8" fmla="*/ 2745359 h 3059684"/>
                <a:gd name="connsiteX9" fmla="*/ 0 w 1795101"/>
                <a:gd name="connsiteY9" fmla="*/ 3013329 h 3059684"/>
                <a:gd name="connsiteX10" fmla="*/ 52324 w 1795101"/>
                <a:gd name="connsiteY10" fmla="*/ 3059684 h 3059684"/>
                <a:gd name="connsiteX11" fmla="*/ 41275 w 1795101"/>
                <a:gd name="connsiteY11" fmla="*/ 3048889 h 3059684"/>
                <a:gd name="connsiteX12" fmla="*/ 1252728 w 1795101"/>
                <a:gd name="connsiteY12" fmla="*/ 1767332 h 305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5101" h="3059684">
                  <a:moveTo>
                    <a:pt x="1252728" y="1767332"/>
                  </a:moveTo>
                  <a:cubicBezTo>
                    <a:pt x="1391793" y="1620266"/>
                    <a:pt x="1535176" y="1476502"/>
                    <a:pt x="1667256" y="1323594"/>
                  </a:cubicBezTo>
                  <a:cubicBezTo>
                    <a:pt x="1876679" y="1081151"/>
                    <a:pt x="1809877" y="718947"/>
                    <a:pt x="1603756" y="541782"/>
                  </a:cubicBezTo>
                  <a:cubicBezTo>
                    <a:pt x="1397635" y="364617"/>
                    <a:pt x="1191641" y="181991"/>
                    <a:pt x="987552" y="0"/>
                  </a:cubicBezTo>
                  <a:lnTo>
                    <a:pt x="953770" y="40894"/>
                  </a:lnTo>
                  <a:lnTo>
                    <a:pt x="1343660" y="384937"/>
                  </a:lnTo>
                  <a:cubicBezTo>
                    <a:pt x="1434973" y="465455"/>
                    <a:pt x="1531747" y="541782"/>
                    <a:pt x="1613408" y="630809"/>
                  </a:cubicBezTo>
                  <a:cubicBezTo>
                    <a:pt x="1794383" y="828294"/>
                    <a:pt x="1777746" y="1135507"/>
                    <a:pt x="1587246" y="1335659"/>
                  </a:cubicBezTo>
                  <a:cubicBezTo>
                    <a:pt x="1141137" y="1804712"/>
                    <a:pt x="695706" y="2274612"/>
                    <a:pt x="250952" y="2745359"/>
                  </a:cubicBezTo>
                  <a:cubicBezTo>
                    <a:pt x="167513" y="2833370"/>
                    <a:pt x="85090" y="2922397"/>
                    <a:pt x="0" y="3013329"/>
                  </a:cubicBezTo>
                  <a:lnTo>
                    <a:pt x="52324" y="3059684"/>
                  </a:lnTo>
                  <a:lnTo>
                    <a:pt x="41275" y="3048889"/>
                  </a:lnTo>
                  <a:cubicBezTo>
                    <a:pt x="53594" y="3034411"/>
                    <a:pt x="859409" y="2182876"/>
                    <a:pt x="1252728" y="1767332"/>
                  </a:cubicBezTo>
                  <a:close/>
                </a:path>
              </a:pathLst>
            </a:custGeom>
            <a:solidFill>
              <a:schemeClr val="accent1"/>
            </a:solidFill>
            <a:ln w="12692" cap="flat">
              <a:noFill/>
              <a:prstDash val="solid"/>
              <a:miter/>
            </a:ln>
          </p:spPr>
          <p:txBody>
            <a:bodyPr rtlCol="0" anchor="ctr"/>
            <a:lstStyle/>
            <a:p>
              <a:endParaRPr lang="en-US" sz="1770"/>
            </a:p>
          </p:txBody>
        </p:sp>
        <p:sp>
          <p:nvSpPr>
            <p:cNvPr id="205" name="Freeform: Shape 204">
              <a:extLst>
                <a:ext uri="{FF2B5EF4-FFF2-40B4-BE49-F238E27FC236}">
                  <a16:creationId xmlns="" xmlns:a16="http://schemas.microsoft.com/office/drawing/2014/main" id="{F3CBDC7F-0C6E-439E-B86C-DA0FD63181F0}"/>
                </a:ext>
              </a:extLst>
            </p:cNvPr>
            <p:cNvSpPr/>
            <p:nvPr/>
          </p:nvSpPr>
          <p:spPr>
            <a:xfrm>
              <a:off x="7018401" y="335279"/>
              <a:ext cx="1767274" cy="2903474"/>
            </a:xfrm>
            <a:custGeom>
              <a:avLst/>
              <a:gdLst>
                <a:gd name="connsiteX0" fmla="*/ 986409 w 1767274"/>
                <a:gd name="connsiteY0" fmla="*/ 1897761 h 2903474"/>
                <a:gd name="connsiteX1" fmla="*/ 1640332 w 1767274"/>
                <a:gd name="connsiteY1" fmla="*/ 1207135 h 2903474"/>
                <a:gd name="connsiteX2" fmla="*/ 1602232 w 1767274"/>
                <a:gd name="connsiteY2" fmla="*/ 529590 h 2903474"/>
                <a:gd name="connsiteX3" fmla="*/ 1191387 w 1767274"/>
                <a:gd name="connsiteY3" fmla="*/ 166497 h 2903474"/>
                <a:gd name="connsiteX4" fmla="*/ 1002665 w 1767274"/>
                <a:gd name="connsiteY4" fmla="*/ 0 h 2903474"/>
                <a:gd name="connsiteX5" fmla="*/ 967994 w 1767274"/>
                <a:gd name="connsiteY5" fmla="*/ 41910 h 2903474"/>
                <a:gd name="connsiteX6" fmla="*/ 1559433 w 1767274"/>
                <a:gd name="connsiteY6" fmla="*/ 564769 h 2903474"/>
                <a:gd name="connsiteX7" fmla="*/ 1583309 w 1767274"/>
                <a:gd name="connsiteY7" fmla="*/ 1189482 h 2903474"/>
                <a:gd name="connsiteX8" fmla="*/ 1058799 w 1767274"/>
                <a:gd name="connsiteY8" fmla="*/ 1742694 h 2903474"/>
                <a:gd name="connsiteX9" fmla="*/ 1058799 w 1767274"/>
                <a:gd name="connsiteY9" fmla="*/ 1742694 h 2903474"/>
                <a:gd name="connsiteX10" fmla="*/ 1057529 w 1767274"/>
                <a:gd name="connsiteY10" fmla="*/ 1744218 h 2903474"/>
                <a:gd name="connsiteX11" fmla="*/ 0 w 1767274"/>
                <a:gd name="connsiteY11" fmla="*/ 2858770 h 2903474"/>
                <a:gd name="connsiteX12" fmla="*/ 50800 w 1767274"/>
                <a:gd name="connsiteY12" fmla="*/ 2903474 h 2903474"/>
                <a:gd name="connsiteX13" fmla="*/ 43434 w 1767274"/>
                <a:gd name="connsiteY13" fmla="*/ 2896616 h 2903474"/>
                <a:gd name="connsiteX14" fmla="*/ 986409 w 1767274"/>
                <a:gd name="connsiteY14" fmla="*/ 1897761 h 290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274" h="2903474">
                  <a:moveTo>
                    <a:pt x="986409" y="1897761"/>
                  </a:moveTo>
                  <a:cubicBezTo>
                    <a:pt x="1204510" y="1667637"/>
                    <a:pt x="1422485" y="1437428"/>
                    <a:pt x="1640332" y="1207135"/>
                  </a:cubicBezTo>
                  <a:cubicBezTo>
                    <a:pt x="1833118" y="1002792"/>
                    <a:pt x="1795018" y="688467"/>
                    <a:pt x="1602232" y="529590"/>
                  </a:cubicBezTo>
                  <a:cubicBezTo>
                    <a:pt x="1460881" y="414020"/>
                    <a:pt x="1328420" y="287020"/>
                    <a:pt x="1191387" y="166497"/>
                  </a:cubicBezTo>
                  <a:lnTo>
                    <a:pt x="1002665" y="0"/>
                  </a:lnTo>
                  <a:cubicBezTo>
                    <a:pt x="991108" y="13843"/>
                    <a:pt x="979551" y="27940"/>
                    <a:pt x="967994" y="41910"/>
                  </a:cubicBezTo>
                  <a:cubicBezTo>
                    <a:pt x="1165352" y="216069"/>
                    <a:pt x="1362498" y="390356"/>
                    <a:pt x="1559433" y="564769"/>
                  </a:cubicBezTo>
                  <a:cubicBezTo>
                    <a:pt x="1756410" y="739267"/>
                    <a:pt x="1764157" y="998982"/>
                    <a:pt x="1583309" y="1189482"/>
                  </a:cubicBezTo>
                  <a:lnTo>
                    <a:pt x="1058799" y="1742694"/>
                  </a:lnTo>
                  <a:lnTo>
                    <a:pt x="1058799" y="1742694"/>
                  </a:lnTo>
                  <a:lnTo>
                    <a:pt x="1057529" y="1744218"/>
                  </a:lnTo>
                  <a:lnTo>
                    <a:pt x="0" y="2858770"/>
                  </a:lnTo>
                  <a:lnTo>
                    <a:pt x="50800" y="2903474"/>
                  </a:lnTo>
                  <a:lnTo>
                    <a:pt x="43434" y="2896616"/>
                  </a:lnTo>
                  <a:cubicBezTo>
                    <a:pt x="52197" y="2885948"/>
                    <a:pt x="679704" y="2221611"/>
                    <a:pt x="986409" y="1897761"/>
                  </a:cubicBezTo>
                  <a:close/>
                </a:path>
              </a:pathLst>
            </a:custGeom>
            <a:solidFill>
              <a:schemeClr val="accent1"/>
            </a:solidFill>
            <a:ln w="12692" cap="flat">
              <a:noFill/>
              <a:prstDash val="solid"/>
              <a:miter/>
            </a:ln>
          </p:spPr>
          <p:txBody>
            <a:bodyPr rtlCol="0" anchor="ctr"/>
            <a:lstStyle/>
            <a:p>
              <a:endParaRPr lang="en-US" sz="1770"/>
            </a:p>
          </p:txBody>
        </p:sp>
        <p:sp>
          <p:nvSpPr>
            <p:cNvPr id="206" name="Freeform: Shape 205">
              <a:extLst>
                <a:ext uri="{FF2B5EF4-FFF2-40B4-BE49-F238E27FC236}">
                  <a16:creationId xmlns="" xmlns:a16="http://schemas.microsoft.com/office/drawing/2014/main" id="{555549AD-62D3-40A7-AC9C-E3AF616653B7}"/>
                </a:ext>
              </a:extLst>
            </p:cNvPr>
            <p:cNvSpPr/>
            <p:nvPr/>
          </p:nvSpPr>
          <p:spPr>
            <a:xfrm>
              <a:off x="6949185" y="3231514"/>
              <a:ext cx="76962" cy="73532"/>
            </a:xfrm>
            <a:custGeom>
              <a:avLst/>
              <a:gdLst>
                <a:gd name="connsiteX0" fmla="*/ 33655 w 76962"/>
                <a:gd name="connsiteY0" fmla="*/ 0 h 73532"/>
                <a:gd name="connsiteX1" fmla="*/ 0 w 76962"/>
                <a:gd name="connsiteY1" fmla="*/ 35433 h 73532"/>
                <a:gd name="connsiteX2" fmla="*/ 43307 w 76962"/>
                <a:gd name="connsiteY2" fmla="*/ 73533 h 73532"/>
                <a:gd name="connsiteX3" fmla="*/ 76962 w 76962"/>
                <a:gd name="connsiteY3" fmla="*/ 37973 h 73532"/>
                <a:gd name="connsiteX4" fmla="*/ 33655 w 76962"/>
                <a:gd name="connsiteY4" fmla="*/ 0 h 7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 h="73532">
                  <a:moveTo>
                    <a:pt x="33655" y="0"/>
                  </a:moveTo>
                  <a:lnTo>
                    <a:pt x="0" y="35433"/>
                  </a:lnTo>
                  <a:lnTo>
                    <a:pt x="43307" y="73533"/>
                  </a:lnTo>
                  <a:cubicBezTo>
                    <a:pt x="56896" y="59182"/>
                    <a:pt x="68707" y="47244"/>
                    <a:pt x="76962" y="37973"/>
                  </a:cubicBezTo>
                  <a:cubicBezTo>
                    <a:pt x="62230" y="25358"/>
                    <a:pt x="47794" y="12700"/>
                    <a:pt x="33655" y="0"/>
                  </a:cubicBezTo>
                  <a:close/>
                </a:path>
              </a:pathLst>
            </a:custGeom>
            <a:solidFill>
              <a:schemeClr val="accent1"/>
            </a:solidFill>
            <a:ln w="12692" cap="flat">
              <a:noFill/>
              <a:prstDash val="solid"/>
              <a:miter/>
            </a:ln>
          </p:spPr>
          <p:txBody>
            <a:bodyPr rtlCol="0" anchor="ctr"/>
            <a:lstStyle/>
            <a:p>
              <a:endParaRPr lang="en-US" sz="1770"/>
            </a:p>
          </p:txBody>
        </p:sp>
        <p:sp>
          <p:nvSpPr>
            <p:cNvPr id="207" name="Freeform: Shape 206">
              <a:extLst>
                <a:ext uri="{FF2B5EF4-FFF2-40B4-BE49-F238E27FC236}">
                  <a16:creationId xmlns="" xmlns:a16="http://schemas.microsoft.com/office/drawing/2014/main" id="{FBBE5887-50D6-445C-8173-78E59775FB0D}"/>
                </a:ext>
              </a:extLst>
            </p:cNvPr>
            <p:cNvSpPr/>
            <p:nvPr/>
          </p:nvSpPr>
          <p:spPr>
            <a:xfrm>
              <a:off x="7975600" y="184657"/>
              <a:ext cx="73405" cy="75946"/>
            </a:xfrm>
            <a:custGeom>
              <a:avLst/>
              <a:gdLst>
                <a:gd name="connsiteX0" fmla="*/ 73406 w 73405"/>
                <a:gd name="connsiteY0" fmla="*/ 34798 h 75946"/>
                <a:gd name="connsiteX1" fmla="*/ 34417 w 73405"/>
                <a:gd name="connsiteY1" fmla="*/ 0 h 75946"/>
                <a:gd name="connsiteX2" fmla="*/ 0 w 73405"/>
                <a:gd name="connsiteY2" fmla="*/ 41402 h 75946"/>
                <a:gd name="connsiteX3" fmla="*/ 39116 w 73405"/>
                <a:gd name="connsiteY3" fmla="*/ 75946 h 75946"/>
                <a:gd name="connsiteX4" fmla="*/ 73406 w 73405"/>
                <a:gd name="connsiteY4" fmla="*/ 34798 h 7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05" h="75946">
                  <a:moveTo>
                    <a:pt x="73406" y="34798"/>
                  </a:moveTo>
                  <a:lnTo>
                    <a:pt x="34417" y="0"/>
                  </a:lnTo>
                  <a:lnTo>
                    <a:pt x="0" y="41402"/>
                  </a:lnTo>
                  <a:lnTo>
                    <a:pt x="39116" y="75946"/>
                  </a:lnTo>
                  <a:cubicBezTo>
                    <a:pt x="50800" y="62230"/>
                    <a:pt x="62230" y="48514"/>
                    <a:pt x="73406" y="34798"/>
                  </a:cubicBezTo>
                  <a:close/>
                </a:path>
              </a:pathLst>
            </a:custGeom>
            <a:solidFill>
              <a:schemeClr val="accent1"/>
            </a:solidFill>
            <a:ln w="12692" cap="flat">
              <a:noFill/>
              <a:prstDash val="solid"/>
              <a:miter/>
            </a:ln>
          </p:spPr>
          <p:txBody>
            <a:bodyPr rtlCol="0" anchor="ctr"/>
            <a:lstStyle/>
            <a:p>
              <a:endParaRPr lang="en-US" sz="1770"/>
            </a:p>
          </p:txBody>
        </p:sp>
        <p:sp>
          <p:nvSpPr>
            <p:cNvPr id="208" name="Freeform: Shape 207">
              <a:extLst>
                <a:ext uri="{FF2B5EF4-FFF2-40B4-BE49-F238E27FC236}">
                  <a16:creationId xmlns="" xmlns:a16="http://schemas.microsoft.com/office/drawing/2014/main" id="{8CE67DDC-814D-4134-8818-06C9372A2F5C}"/>
                </a:ext>
              </a:extLst>
            </p:cNvPr>
            <p:cNvSpPr/>
            <p:nvPr/>
          </p:nvSpPr>
          <p:spPr>
            <a:xfrm>
              <a:off x="7908163" y="266700"/>
              <a:ext cx="73786" cy="76200"/>
            </a:xfrm>
            <a:custGeom>
              <a:avLst/>
              <a:gdLst>
                <a:gd name="connsiteX0" fmla="*/ 73787 w 73786"/>
                <a:gd name="connsiteY0" fmla="*/ 34036 h 76200"/>
                <a:gd name="connsiteX1" fmla="*/ 34671 w 73786"/>
                <a:gd name="connsiteY1" fmla="*/ 0 h 76200"/>
                <a:gd name="connsiteX2" fmla="*/ 0 w 73786"/>
                <a:gd name="connsiteY2" fmla="*/ 42037 h 76200"/>
                <a:gd name="connsiteX3" fmla="*/ 39116 w 73786"/>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3786" h="76200">
                  <a:moveTo>
                    <a:pt x="73787" y="34036"/>
                  </a:moveTo>
                  <a:lnTo>
                    <a:pt x="34671" y="0"/>
                  </a:lnTo>
                  <a:lnTo>
                    <a:pt x="0" y="42037"/>
                  </a:lnTo>
                  <a:lnTo>
                    <a:pt x="39116" y="76200"/>
                  </a:lnTo>
                  <a:close/>
                </a:path>
              </a:pathLst>
            </a:custGeom>
            <a:solidFill>
              <a:srgbClr val="2D3245"/>
            </a:solidFill>
            <a:ln w="12692" cap="flat">
              <a:noFill/>
              <a:prstDash val="solid"/>
              <a:miter/>
            </a:ln>
          </p:spPr>
          <p:txBody>
            <a:bodyPr rtlCol="0" anchor="ctr"/>
            <a:lstStyle/>
            <a:p>
              <a:endParaRPr lang="en-US" sz="1770"/>
            </a:p>
          </p:txBody>
        </p:sp>
        <p:sp>
          <p:nvSpPr>
            <p:cNvPr id="209" name="Freeform: Shape 208">
              <a:extLst>
                <a:ext uri="{FF2B5EF4-FFF2-40B4-BE49-F238E27FC236}">
                  <a16:creationId xmlns="" xmlns:a16="http://schemas.microsoft.com/office/drawing/2014/main" id="{C760632A-771A-4E5D-A4D5-5DCE03352A86}"/>
                </a:ext>
              </a:extLst>
            </p:cNvPr>
            <p:cNvSpPr/>
            <p:nvPr/>
          </p:nvSpPr>
          <p:spPr>
            <a:xfrm>
              <a:off x="7192136" y="3448050"/>
              <a:ext cx="74422" cy="71754"/>
            </a:xfrm>
            <a:custGeom>
              <a:avLst/>
              <a:gdLst>
                <a:gd name="connsiteX0" fmla="*/ 34163 w 74422"/>
                <a:gd name="connsiteY0" fmla="*/ 0 h 71754"/>
                <a:gd name="connsiteX1" fmla="*/ 0 w 74422"/>
                <a:gd name="connsiteY1" fmla="*/ 35687 h 71754"/>
                <a:gd name="connsiteX2" fmla="*/ 40513 w 74422"/>
                <a:gd name="connsiteY2" fmla="*/ 71755 h 71754"/>
                <a:gd name="connsiteX3" fmla="*/ 74422 w 74422"/>
                <a:gd name="connsiteY3" fmla="*/ 35814 h 71754"/>
              </a:gdLst>
              <a:ahLst/>
              <a:cxnLst>
                <a:cxn ang="0">
                  <a:pos x="connsiteX0" y="connsiteY0"/>
                </a:cxn>
                <a:cxn ang="0">
                  <a:pos x="connsiteX1" y="connsiteY1"/>
                </a:cxn>
                <a:cxn ang="0">
                  <a:pos x="connsiteX2" y="connsiteY2"/>
                </a:cxn>
                <a:cxn ang="0">
                  <a:pos x="connsiteX3" y="connsiteY3"/>
                </a:cxn>
              </a:cxnLst>
              <a:rect l="l" t="t" r="r" b="b"/>
              <a:pathLst>
                <a:path w="74422" h="71754">
                  <a:moveTo>
                    <a:pt x="34163" y="0"/>
                  </a:moveTo>
                  <a:lnTo>
                    <a:pt x="0" y="35687"/>
                  </a:lnTo>
                  <a:lnTo>
                    <a:pt x="40513" y="71755"/>
                  </a:lnTo>
                  <a:lnTo>
                    <a:pt x="74422" y="35814"/>
                  </a:lnTo>
                  <a:close/>
                </a:path>
              </a:pathLst>
            </a:custGeom>
            <a:solidFill>
              <a:schemeClr val="accent1"/>
            </a:solidFill>
            <a:ln w="12692" cap="flat">
              <a:noFill/>
              <a:prstDash val="solid"/>
              <a:miter/>
            </a:ln>
          </p:spPr>
          <p:txBody>
            <a:bodyPr rtlCol="0" anchor="ctr"/>
            <a:lstStyle/>
            <a:p>
              <a:endParaRPr lang="en-US" sz="1770"/>
            </a:p>
          </p:txBody>
        </p:sp>
        <p:sp>
          <p:nvSpPr>
            <p:cNvPr id="210" name="Freeform: Shape 209">
              <a:extLst>
                <a:ext uri="{FF2B5EF4-FFF2-40B4-BE49-F238E27FC236}">
                  <a16:creationId xmlns="" xmlns:a16="http://schemas.microsoft.com/office/drawing/2014/main" id="{5CD5BBE2-BA33-41C1-896A-1790745C18CC}"/>
                </a:ext>
              </a:extLst>
            </p:cNvPr>
            <p:cNvSpPr/>
            <p:nvPr/>
          </p:nvSpPr>
          <p:spPr>
            <a:xfrm>
              <a:off x="7033005" y="3306445"/>
              <a:ext cx="74041" cy="70992"/>
            </a:xfrm>
            <a:custGeom>
              <a:avLst/>
              <a:gdLst>
                <a:gd name="connsiteX0" fmla="*/ 34163 w 74041"/>
                <a:gd name="connsiteY0" fmla="*/ 0 h 70992"/>
                <a:gd name="connsiteX1" fmla="*/ 0 w 74041"/>
                <a:gd name="connsiteY1" fmla="*/ 35306 h 70992"/>
                <a:gd name="connsiteX2" fmla="*/ 40132 w 74041"/>
                <a:gd name="connsiteY2" fmla="*/ 70993 h 70992"/>
                <a:gd name="connsiteX3" fmla="*/ 74041 w 74041"/>
                <a:gd name="connsiteY3" fmla="*/ 35433 h 70992"/>
              </a:gdLst>
              <a:ahLst/>
              <a:cxnLst>
                <a:cxn ang="0">
                  <a:pos x="connsiteX0" y="connsiteY0"/>
                </a:cxn>
                <a:cxn ang="0">
                  <a:pos x="connsiteX1" y="connsiteY1"/>
                </a:cxn>
                <a:cxn ang="0">
                  <a:pos x="connsiteX2" y="connsiteY2"/>
                </a:cxn>
                <a:cxn ang="0">
                  <a:pos x="connsiteX3" y="connsiteY3"/>
                </a:cxn>
              </a:cxnLst>
              <a:rect l="l" t="t" r="r" b="b"/>
              <a:pathLst>
                <a:path w="74041" h="70992">
                  <a:moveTo>
                    <a:pt x="34163" y="0"/>
                  </a:moveTo>
                  <a:lnTo>
                    <a:pt x="0" y="35306"/>
                  </a:lnTo>
                  <a:lnTo>
                    <a:pt x="40132" y="70993"/>
                  </a:lnTo>
                  <a:lnTo>
                    <a:pt x="74041" y="35433"/>
                  </a:lnTo>
                  <a:close/>
                </a:path>
              </a:pathLst>
            </a:custGeom>
            <a:solidFill>
              <a:schemeClr val="accent1"/>
            </a:solidFill>
            <a:ln w="12692" cap="flat">
              <a:noFill/>
              <a:prstDash val="solid"/>
              <a:miter/>
            </a:ln>
          </p:spPr>
          <p:txBody>
            <a:bodyPr rtlCol="0" anchor="ctr"/>
            <a:lstStyle/>
            <a:p>
              <a:endParaRPr lang="en-US" sz="1770"/>
            </a:p>
          </p:txBody>
        </p:sp>
        <p:sp>
          <p:nvSpPr>
            <p:cNvPr id="211" name="Freeform: Shape 210">
              <a:extLst>
                <a:ext uri="{FF2B5EF4-FFF2-40B4-BE49-F238E27FC236}">
                  <a16:creationId xmlns="" xmlns:a16="http://schemas.microsoft.com/office/drawing/2014/main" id="{3C7EF3C0-E002-4C45-867F-CFE4908DD4B1}"/>
                </a:ext>
              </a:extLst>
            </p:cNvPr>
            <p:cNvSpPr/>
            <p:nvPr/>
          </p:nvSpPr>
          <p:spPr>
            <a:xfrm>
              <a:off x="7112000" y="3376040"/>
              <a:ext cx="73532" cy="71120"/>
            </a:xfrm>
            <a:custGeom>
              <a:avLst/>
              <a:gdLst>
                <a:gd name="connsiteX0" fmla="*/ 33528 w 73532"/>
                <a:gd name="connsiteY0" fmla="*/ 0 h 71120"/>
                <a:gd name="connsiteX1" fmla="*/ 0 w 73532"/>
                <a:gd name="connsiteY1" fmla="*/ 35687 h 71120"/>
                <a:gd name="connsiteX2" fmla="*/ 39624 w 73532"/>
                <a:gd name="connsiteY2" fmla="*/ 71120 h 71120"/>
                <a:gd name="connsiteX3" fmla="*/ 73533 w 73532"/>
                <a:gd name="connsiteY3" fmla="*/ 35306 h 71120"/>
              </a:gdLst>
              <a:ahLst/>
              <a:cxnLst>
                <a:cxn ang="0">
                  <a:pos x="connsiteX0" y="connsiteY0"/>
                </a:cxn>
                <a:cxn ang="0">
                  <a:pos x="connsiteX1" y="connsiteY1"/>
                </a:cxn>
                <a:cxn ang="0">
                  <a:pos x="connsiteX2" y="connsiteY2"/>
                </a:cxn>
                <a:cxn ang="0">
                  <a:pos x="connsiteX3" y="connsiteY3"/>
                </a:cxn>
              </a:cxnLst>
              <a:rect l="l" t="t" r="r" b="b"/>
              <a:pathLst>
                <a:path w="73532" h="71120">
                  <a:moveTo>
                    <a:pt x="33528" y="0"/>
                  </a:moveTo>
                  <a:lnTo>
                    <a:pt x="0" y="35687"/>
                  </a:lnTo>
                  <a:lnTo>
                    <a:pt x="39624" y="71120"/>
                  </a:lnTo>
                  <a:lnTo>
                    <a:pt x="73533" y="35306"/>
                  </a:lnTo>
                  <a:close/>
                </a:path>
              </a:pathLst>
            </a:custGeom>
            <a:solidFill>
              <a:schemeClr val="accent1"/>
            </a:solidFill>
            <a:ln w="12692" cap="flat">
              <a:noFill/>
              <a:prstDash val="solid"/>
              <a:miter/>
            </a:ln>
          </p:spPr>
          <p:txBody>
            <a:bodyPr rtlCol="0" anchor="ctr"/>
            <a:lstStyle/>
            <a:p>
              <a:endParaRPr lang="en-US" sz="1770"/>
            </a:p>
          </p:txBody>
        </p:sp>
        <p:sp>
          <p:nvSpPr>
            <p:cNvPr id="212" name="Freeform: Shape 211">
              <a:extLst>
                <a:ext uri="{FF2B5EF4-FFF2-40B4-BE49-F238E27FC236}">
                  <a16:creationId xmlns="" xmlns:a16="http://schemas.microsoft.com/office/drawing/2014/main" id="{D051DD58-CF89-4D96-A024-9FBA9DD91405}"/>
                </a:ext>
              </a:extLst>
            </p:cNvPr>
            <p:cNvSpPr/>
            <p:nvPr/>
          </p:nvSpPr>
          <p:spPr>
            <a:xfrm>
              <a:off x="6047758" y="0"/>
              <a:ext cx="4001751" cy="6396354"/>
            </a:xfrm>
            <a:custGeom>
              <a:avLst/>
              <a:gdLst>
                <a:gd name="connsiteX0" fmla="*/ 1708005 w 4001751"/>
                <a:gd name="connsiteY0" fmla="*/ 101600 h 6396354"/>
                <a:gd name="connsiteX1" fmla="*/ 1673842 w 4001751"/>
                <a:gd name="connsiteY1" fmla="*/ 143256 h 6396354"/>
                <a:gd name="connsiteX2" fmla="*/ 198609 w 4001751"/>
                <a:gd name="connsiteY2" fmla="*/ 1931162 h 6396354"/>
                <a:gd name="connsiteX3" fmla="*/ 22080 w 4001751"/>
                <a:gd name="connsiteY3" fmla="*/ 2268728 h 6396354"/>
                <a:gd name="connsiteX4" fmla="*/ 2394 w 4001751"/>
                <a:gd name="connsiteY4" fmla="*/ 2512822 h 6396354"/>
                <a:gd name="connsiteX5" fmla="*/ 266936 w 4001751"/>
                <a:gd name="connsiteY5" fmla="*/ 3041777 h 6396354"/>
                <a:gd name="connsiteX6" fmla="*/ 725024 w 4001751"/>
                <a:gd name="connsiteY6" fmla="*/ 3452876 h 6396354"/>
                <a:gd name="connsiteX7" fmla="*/ 768205 w 4001751"/>
                <a:gd name="connsiteY7" fmla="*/ 3491611 h 6396354"/>
                <a:gd name="connsiteX8" fmla="*/ 807193 w 4001751"/>
                <a:gd name="connsiteY8" fmla="*/ 3526790 h 6396354"/>
                <a:gd name="connsiteX9" fmla="*/ 847580 w 4001751"/>
                <a:gd name="connsiteY9" fmla="*/ 3562985 h 6396354"/>
                <a:gd name="connsiteX10" fmla="*/ 886696 w 4001751"/>
                <a:gd name="connsiteY10" fmla="*/ 3598164 h 6396354"/>
                <a:gd name="connsiteX11" fmla="*/ 926446 w 4001751"/>
                <a:gd name="connsiteY11" fmla="*/ 3633851 h 6396354"/>
                <a:gd name="connsiteX12" fmla="*/ 966833 w 4001751"/>
                <a:gd name="connsiteY12" fmla="*/ 3670173 h 6396354"/>
                <a:gd name="connsiteX13" fmla="*/ 1008108 w 4001751"/>
                <a:gd name="connsiteY13" fmla="*/ 3707257 h 6396354"/>
                <a:gd name="connsiteX14" fmla="*/ 1047986 w 4001751"/>
                <a:gd name="connsiteY14" fmla="*/ 3743071 h 6396354"/>
                <a:gd name="connsiteX15" fmla="*/ 1086086 w 4001751"/>
                <a:gd name="connsiteY15" fmla="*/ 3776980 h 6396354"/>
                <a:gd name="connsiteX16" fmla="*/ 1845418 w 4001751"/>
                <a:gd name="connsiteY16" fmla="*/ 4459351 h 6396354"/>
                <a:gd name="connsiteX17" fmla="*/ 1886440 w 4001751"/>
                <a:gd name="connsiteY17" fmla="*/ 4496308 h 6396354"/>
                <a:gd name="connsiteX18" fmla="*/ 1924540 w 4001751"/>
                <a:gd name="connsiteY18" fmla="*/ 4530344 h 6396354"/>
                <a:gd name="connsiteX19" fmla="*/ 1969243 w 4001751"/>
                <a:gd name="connsiteY19" fmla="*/ 4570476 h 6396354"/>
                <a:gd name="connsiteX20" fmla="*/ 2007344 w 4001751"/>
                <a:gd name="connsiteY20" fmla="*/ 4605020 h 6396354"/>
                <a:gd name="connsiteX21" fmla="*/ 2047095 w 4001751"/>
                <a:gd name="connsiteY21" fmla="*/ 4640707 h 6396354"/>
                <a:gd name="connsiteX22" fmla="*/ 2087862 w 4001751"/>
                <a:gd name="connsiteY22" fmla="*/ 4677410 h 6396354"/>
                <a:gd name="connsiteX23" fmla="*/ 2128629 w 4001751"/>
                <a:gd name="connsiteY23" fmla="*/ 4713986 h 6396354"/>
                <a:gd name="connsiteX24" fmla="*/ 2167999 w 4001751"/>
                <a:gd name="connsiteY24" fmla="*/ 4749292 h 6396354"/>
                <a:gd name="connsiteX25" fmla="*/ 2211051 w 4001751"/>
                <a:gd name="connsiteY25" fmla="*/ 4787900 h 6396354"/>
                <a:gd name="connsiteX26" fmla="*/ 4001751 w 4001751"/>
                <a:gd name="connsiteY26" fmla="*/ 6396355 h 6396354"/>
                <a:gd name="connsiteX27" fmla="*/ 4001751 w 4001751"/>
                <a:gd name="connsiteY27" fmla="*/ 6324600 h 6396354"/>
                <a:gd name="connsiteX28" fmla="*/ 2246993 w 4001751"/>
                <a:gd name="connsiteY28" fmla="*/ 4749800 h 6396354"/>
                <a:gd name="connsiteX29" fmla="*/ 2203559 w 4001751"/>
                <a:gd name="connsiteY29" fmla="*/ 4710811 h 6396354"/>
                <a:gd name="connsiteX30" fmla="*/ 2164316 w 4001751"/>
                <a:gd name="connsiteY30" fmla="*/ 4675505 h 6396354"/>
                <a:gd name="connsiteX31" fmla="*/ 2123549 w 4001751"/>
                <a:gd name="connsiteY31" fmla="*/ 4638929 h 6396354"/>
                <a:gd name="connsiteX32" fmla="*/ 2082782 w 4001751"/>
                <a:gd name="connsiteY32" fmla="*/ 4602353 h 6396354"/>
                <a:gd name="connsiteX33" fmla="*/ 2043031 w 4001751"/>
                <a:gd name="connsiteY33" fmla="*/ 4566539 h 6396354"/>
                <a:gd name="connsiteX34" fmla="*/ 2004931 w 4001751"/>
                <a:gd name="connsiteY34" fmla="*/ 4532249 h 6396354"/>
                <a:gd name="connsiteX35" fmla="*/ 1960099 w 4001751"/>
                <a:gd name="connsiteY35" fmla="*/ 4491990 h 6396354"/>
                <a:gd name="connsiteX36" fmla="*/ 1921999 w 4001751"/>
                <a:gd name="connsiteY36" fmla="*/ 4457954 h 6396354"/>
                <a:gd name="connsiteX37" fmla="*/ 1880852 w 4001751"/>
                <a:gd name="connsiteY37" fmla="*/ 4421124 h 6396354"/>
                <a:gd name="connsiteX38" fmla="*/ 1122027 w 4001751"/>
                <a:gd name="connsiteY38" fmla="*/ 3738753 h 6396354"/>
                <a:gd name="connsiteX39" fmla="*/ 1083927 w 4001751"/>
                <a:gd name="connsiteY39" fmla="*/ 3704844 h 6396354"/>
                <a:gd name="connsiteX40" fmla="*/ 1043921 w 4001751"/>
                <a:gd name="connsiteY40" fmla="*/ 3668776 h 6396354"/>
                <a:gd name="connsiteX41" fmla="*/ 1002774 w 4001751"/>
                <a:gd name="connsiteY41" fmla="*/ 3631819 h 6396354"/>
                <a:gd name="connsiteX42" fmla="*/ 962387 w 4001751"/>
                <a:gd name="connsiteY42" fmla="*/ 3595370 h 6396354"/>
                <a:gd name="connsiteX43" fmla="*/ 922764 w 4001751"/>
                <a:gd name="connsiteY43" fmla="*/ 3559683 h 6396354"/>
                <a:gd name="connsiteX44" fmla="*/ 883774 w 4001751"/>
                <a:gd name="connsiteY44" fmla="*/ 3524631 h 6396354"/>
                <a:gd name="connsiteX45" fmla="*/ 843515 w 4001751"/>
                <a:gd name="connsiteY45" fmla="*/ 3488309 h 6396354"/>
                <a:gd name="connsiteX46" fmla="*/ 804273 w 4001751"/>
                <a:gd name="connsiteY46" fmla="*/ 3453003 h 6396354"/>
                <a:gd name="connsiteX47" fmla="*/ 761220 w 4001751"/>
                <a:gd name="connsiteY47" fmla="*/ 3414141 h 6396354"/>
                <a:gd name="connsiteX48" fmla="*/ 238234 w 4001751"/>
                <a:gd name="connsiteY48" fmla="*/ 2939669 h 6396354"/>
                <a:gd name="connsiteX49" fmla="*/ 58656 w 4001751"/>
                <a:gd name="connsiteY49" fmla="*/ 2564765 h 6396354"/>
                <a:gd name="connsiteX50" fmla="*/ 241663 w 4001751"/>
                <a:gd name="connsiteY50" fmla="*/ 1958340 h 6396354"/>
                <a:gd name="connsiteX51" fmla="*/ 1711942 w 4001751"/>
                <a:gd name="connsiteY51" fmla="*/ 177800 h 6396354"/>
                <a:gd name="connsiteX52" fmla="*/ 1746613 w 4001751"/>
                <a:gd name="connsiteY52" fmla="*/ 135763 h 6396354"/>
                <a:gd name="connsiteX53" fmla="*/ 1779760 w 4001751"/>
                <a:gd name="connsiteY53" fmla="*/ 95504 h 6396354"/>
                <a:gd name="connsiteX54" fmla="*/ 1814812 w 4001751"/>
                <a:gd name="connsiteY54" fmla="*/ 53340 h 6396354"/>
                <a:gd name="connsiteX55" fmla="*/ 1848340 w 4001751"/>
                <a:gd name="connsiteY55" fmla="*/ 12700 h 6396354"/>
                <a:gd name="connsiteX56" fmla="*/ 1858754 w 4001751"/>
                <a:gd name="connsiteY56" fmla="*/ 0 h 6396354"/>
                <a:gd name="connsiteX57" fmla="*/ 1791317 w 4001751"/>
                <a:gd name="connsiteY57" fmla="*/ 0 h 6396354"/>
                <a:gd name="connsiteX58" fmla="*/ 1775442 w 4001751"/>
                <a:gd name="connsiteY58" fmla="*/ 18796 h 6396354"/>
                <a:gd name="connsiteX59" fmla="*/ 1741152 w 4001751"/>
                <a:gd name="connsiteY59" fmla="*/ 60960 h 639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001751" h="6396354">
                  <a:moveTo>
                    <a:pt x="1708005" y="101600"/>
                  </a:moveTo>
                  <a:lnTo>
                    <a:pt x="1673842" y="143256"/>
                  </a:lnTo>
                  <a:cubicBezTo>
                    <a:pt x="1058146" y="889000"/>
                    <a:pt x="426956" y="1654810"/>
                    <a:pt x="198609" y="1931162"/>
                  </a:cubicBezTo>
                  <a:cubicBezTo>
                    <a:pt x="112758" y="2035048"/>
                    <a:pt x="52306" y="2147062"/>
                    <a:pt x="22080" y="2268728"/>
                  </a:cubicBezTo>
                  <a:cubicBezTo>
                    <a:pt x="2575" y="2348528"/>
                    <a:pt x="-4070" y="2430928"/>
                    <a:pt x="2394" y="2512822"/>
                  </a:cubicBezTo>
                  <a:cubicBezTo>
                    <a:pt x="18142" y="2725928"/>
                    <a:pt x="108694" y="2902331"/>
                    <a:pt x="266936" y="3041777"/>
                  </a:cubicBezTo>
                  <a:cubicBezTo>
                    <a:pt x="284334" y="3057017"/>
                    <a:pt x="458324" y="3213227"/>
                    <a:pt x="725024" y="3452876"/>
                  </a:cubicBezTo>
                  <a:lnTo>
                    <a:pt x="768205" y="3491611"/>
                  </a:lnTo>
                  <a:lnTo>
                    <a:pt x="807193" y="3526790"/>
                  </a:lnTo>
                  <a:lnTo>
                    <a:pt x="847580" y="3562985"/>
                  </a:lnTo>
                  <a:lnTo>
                    <a:pt x="886696" y="3598164"/>
                  </a:lnTo>
                  <a:lnTo>
                    <a:pt x="926446" y="3633851"/>
                  </a:lnTo>
                  <a:lnTo>
                    <a:pt x="966833" y="3670173"/>
                  </a:lnTo>
                  <a:cubicBezTo>
                    <a:pt x="980549" y="3682873"/>
                    <a:pt x="994265" y="3694811"/>
                    <a:pt x="1008108" y="3707257"/>
                  </a:cubicBezTo>
                  <a:lnTo>
                    <a:pt x="1047986" y="3743071"/>
                  </a:lnTo>
                  <a:lnTo>
                    <a:pt x="1086086" y="3776980"/>
                  </a:lnTo>
                  <a:cubicBezTo>
                    <a:pt x="1314686" y="3981958"/>
                    <a:pt x="1574146" y="4215765"/>
                    <a:pt x="1845418" y="4459351"/>
                  </a:cubicBezTo>
                  <a:lnTo>
                    <a:pt x="1886440" y="4496308"/>
                  </a:lnTo>
                  <a:lnTo>
                    <a:pt x="1924540" y="4530344"/>
                  </a:lnTo>
                  <a:lnTo>
                    <a:pt x="1969243" y="4570476"/>
                  </a:lnTo>
                  <a:lnTo>
                    <a:pt x="2007344" y="4605020"/>
                  </a:lnTo>
                  <a:lnTo>
                    <a:pt x="2047095" y="4640707"/>
                  </a:lnTo>
                  <a:lnTo>
                    <a:pt x="2087862" y="4677410"/>
                  </a:lnTo>
                  <a:lnTo>
                    <a:pt x="2128629" y="4713986"/>
                  </a:lnTo>
                  <a:lnTo>
                    <a:pt x="2167999" y="4749292"/>
                  </a:lnTo>
                  <a:lnTo>
                    <a:pt x="2211051" y="4787900"/>
                  </a:lnTo>
                  <a:cubicBezTo>
                    <a:pt x="2908028" y="5414137"/>
                    <a:pt x="3616053" y="6050280"/>
                    <a:pt x="4001751" y="6396355"/>
                  </a:cubicBezTo>
                  <a:lnTo>
                    <a:pt x="4001751" y="6324600"/>
                  </a:lnTo>
                  <a:cubicBezTo>
                    <a:pt x="3613894" y="5977001"/>
                    <a:pt x="2927967" y="5361686"/>
                    <a:pt x="2246993" y="4749800"/>
                  </a:cubicBezTo>
                  <a:lnTo>
                    <a:pt x="2203559" y="4710811"/>
                  </a:lnTo>
                  <a:lnTo>
                    <a:pt x="2164316" y="4675505"/>
                  </a:lnTo>
                  <a:lnTo>
                    <a:pt x="2123549" y="4638929"/>
                  </a:lnTo>
                  <a:lnTo>
                    <a:pt x="2082782" y="4602353"/>
                  </a:lnTo>
                  <a:lnTo>
                    <a:pt x="2043031" y="4566539"/>
                  </a:lnTo>
                  <a:lnTo>
                    <a:pt x="2004931" y="4532249"/>
                  </a:lnTo>
                  <a:lnTo>
                    <a:pt x="1960099" y="4491990"/>
                  </a:lnTo>
                  <a:lnTo>
                    <a:pt x="1921999" y="4457954"/>
                  </a:lnTo>
                  <a:lnTo>
                    <a:pt x="1880852" y="4421124"/>
                  </a:lnTo>
                  <a:cubicBezTo>
                    <a:pt x="1611739" y="4179824"/>
                    <a:pt x="1352277" y="3945890"/>
                    <a:pt x="1122027" y="3738753"/>
                  </a:cubicBezTo>
                  <a:lnTo>
                    <a:pt x="1083927" y="3704844"/>
                  </a:lnTo>
                  <a:lnTo>
                    <a:pt x="1043921" y="3668776"/>
                  </a:lnTo>
                  <a:lnTo>
                    <a:pt x="1002774" y="3631819"/>
                  </a:lnTo>
                  <a:lnTo>
                    <a:pt x="962387" y="3595370"/>
                  </a:lnTo>
                  <a:cubicBezTo>
                    <a:pt x="948926" y="3583305"/>
                    <a:pt x="935718" y="3571494"/>
                    <a:pt x="922764" y="3559683"/>
                  </a:cubicBezTo>
                  <a:lnTo>
                    <a:pt x="883774" y="3524631"/>
                  </a:lnTo>
                  <a:lnTo>
                    <a:pt x="843515" y="3488309"/>
                  </a:lnTo>
                  <a:lnTo>
                    <a:pt x="804273" y="3453003"/>
                  </a:lnTo>
                  <a:lnTo>
                    <a:pt x="761220" y="3414141"/>
                  </a:lnTo>
                  <a:cubicBezTo>
                    <a:pt x="459721" y="3142361"/>
                    <a:pt x="259442" y="2960878"/>
                    <a:pt x="238234" y="2939669"/>
                  </a:cubicBezTo>
                  <a:cubicBezTo>
                    <a:pt x="117456" y="2818638"/>
                    <a:pt x="80753" y="2711069"/>
                    <a:pt x="58656" y="2564765"/>
                  </a:cubicBezTo>
                  <a:cubicBezTo>
                    <a:pt x="23477" y="2332736"/>
                    <a:pt x="94470" y="2134743"/>
                    <a:pt x="241663" y="1958340"/>
                  </a:cubicBezTo>
                  <a:cubicBezTo>
                    <a:pt x="401556" y="1767332"/>
                    <a:pt x="1070973" y="955802"/>
                    <a:pt x="1711942" y="177800"/>
                  </a:cubicBezTo>
                  <a:lnTo>
                    <a:pt x="1746613" y="135763"/>
                  </a:lnTo>
                  <a:lnTo>
                    <a:pt x="1779760" y="95504"/>
                  </a:lnTo>
                  <a:lnTo>
                    <a:pt x="1814812" y="53340"/>
                  </a:lnTo>
                  <a:lnTo>
                    <a:pt x="1848340" y="12700"/>
                  </a:lnTo>
                  <a:lnTo>
                    <a:pt x="1858754" y="0"/>
                  </a:lnTo>
                  <a:lnTo>
                    <a:pt x="1791317" y="0"/>
                  </a:lnTo>
                  <a:lnTo>
                    <a:pt x="1775442" y="18796"/>
                  </a:lnTo>
                  <a:lnTo>
                    <a:pt x="1741152" y="60960"/>
                  </a:lnTo>
                  <a:close/>
                </a:path>
              </a:pathLst>
            </a:custGeom>
            <a:solidFill>
              <a:schemeClr val="accent1"/>
            </a:solidFill>
            <a:ln w="12692" cap="flat">
              <a:noFill/>
              <a:prstDash val="solid"/>
              <a:miter/>
            </a:ln>
          </p:spPr>
          <p:txBody>
            <a:bodyPr rtlCol="0" anchor="ctr"/>
            <a:lstStyle/>
            <a:p>
              <a:endParaRPr lang="en-US" sz="1770"/>
            </a:p>
          </p:txBody>
        </p:sp>
        <p:sp>
          <p:nvSpPr>
            <p:cNvPr id="213" name="Freeform: Shape 212">
              <a:extLst>
                <a:ext uri="{FF2B5EF4-FFF2-40B4-BE49-F238E27FC236}">
                  <a16:creationId xmlns="" xmlns:a16="http://schemas.microsoft.com/office/drawing/2014/main" id="{4D876561-9E03-4C83-A350-1E72158684B7}"/>
                </a:ext>
              </a:extLst>
            </p:cNvPr>
            <p:cNvSpPr/>
            <p:nvPr/>
          </p:nvSpPr>
          <p:spPr>
            <a:xfrm>
              <a:off x="6145392" y="0"/>
              <a:ext cx="3904371" cy="6244082"/>
            </a:xfrm>
            <a:custGeom>
              <a:avLst/>
              <a:gdLst>
                <a:gd name="connsiteX0" fmla="*/ 1748674 w 3904371"/>
                <a:gd name="connsiteY0" fmla="*/ 81534 h 6244082"/>
                <a:gd name="connsiteX1" fmla="*/ 1714257 w 3904371"/>
                <a:gd name="connsiteY1" fmla="*/ 123444 h 6244082"/>
                <a:gd name="connsiteX2" fmla="*/ 1681237 w 3904371"/>
                <a:gd name="connsiteY2" fmla="*/ 163703 h 6244082"/>
                <a:gd name="connsiteX3" fmla="*/ 1646693 w 3904371"/>
                <a:gd name="connsiteY3" fmla="*/ 205867 h 6244082"/>
                <a:gd name="connsiteX4" fmla="*/ 156221 w 3904371"/>
                <a:gd name="connsiteY4" fmla="*/ 2027047 h 6244082"/>
                <a:gd name="connsiteX5" fmla="*/ 51827 w 3904371"/>
                <a:gd name="connsiteY5" fmla="*/ 2711323 h 6244082"/>
                <a:gd name="connsiteX6" fmla="*/ 176033 w 3904371"/>
                <a:gd name="connsiteY6" fmla="*/ 2893314 h 6244082"/>
                <a:gd name="connsiteX7" fmla="*/ 706893 w 3904371"/>
                <a:gd name="connsiteY7" fmla="*/ 3369183 h 6244082"/>
                <a:gd name="connsiteX8" fmla="*/ 749946 w 3904371"/>
                <a:gd name="connsiteY8" fmla="*/ 3407283 h 6244082"/>
                <a:gd name="connsiteX9" fmla="*/ 789570 w 3904371"/>
                <a:gd name="connsiteY9" fmla="*/ 3442970 h 6244082"/>
                <a:gd name="connsiteX10" fmla="*/ 829829 w 3904371"/>
                <a:gd name="connsiteY10" fmla="*/ 3479038 h 6244082"/>
                <a:gd name="connsiteX11" fmla="*/ 868691 w 3904371"/>
                <a:gd name="connsiteY11" fmla="*/ 3513963 h 6244082"/>
                <a:gd name="connsiteX12" fmla="*/ 908315 w 3904371"/>
                <a:gd name="connsiteY12" fmla="*/ 3549523 h 6244082"/>
                <a:gd name="connsiteX13" fmla="*/ 948955 w 3904371"/>
                <a:gd name="connsiteY13" fmla="*/ 3586099 h 6244082"/>
                <a:gd name="connsiteX14" fmla="*/ 989849 w 3904371"/>
                <a:gd name="connsiteY14" fmla="*/ 3622802 h 6244082"/>
                <a:gd name="connsiteX15" fmla="*/ 1030108 w 3904371"/>
                <a:gd name="connsiteY15" fmla="*/ 3658997 h 6244082"/>
                <a:gd name="connsiteX16" fmla="*/ 1067573 w 3904371"/>
                <a:gd name="connsiteY16" fmla="*/ 3692652 h 6244082"/>
                <a:gd name="connsiteX17" fmla="*/ 1826398 w 3904371"/>
                <a:gd name="connsiteY17" fmla="*/ 4374769 h 6244082"/>
                <a:gd name="connsiteX18" fmla="*/ 1867292 w 3904371"/>
                <a:gd name="connsiteY18" fmla="*/ 4411599 h 6244082"/>
                <a:gd name="connsiteX19" fmla="*/ 1905392 w 3904371"/>
                <a:gd name="connsiteY19" fmla="*/ 4445635 h 6244082"/>
                <a:gd name="connsiteX20" fmla="*/ 1950350 w 3904371"/>
                <a:gd name="connsiteY20" fmla="*/ 4486021 h 6244082"/>
                <a:gd name="connsiteX21" fmla="*/ 1988450 w 3904371"/>
                <a:gd name="connsiteY21" fmla="*/ 4520184 h 6244082"/>
                <a:gd name="connsiteX22" fmla="*/ 2028201 w 3904371"/>
                <a:gd name="connsiteY22" fmla="*/ 4555871 h 6244082"/>
                <a:gd name="connsiteX23" fmla="*/ 2068841 w 3904371"/>
                <a:gd name="connsiteY23" fmla="*/ 4592447 h 6244082"/>
                <a:gd name="connsiteX24" fmla="*/ 2109481 w 3904371"/>
                <a:gd name="connsiteY24" fmla="*/ 4629023 h 6244082"/>
                <a:gd name="connsiteX25" fmla="*/ 2148724 w 3904371"/>
                <a:gd name="connsiteY25" fmla="*/ 4664329 h 6244082"/>
                <a:gd name="connsiteX26" fmla="*/ 2192158 w 3904371"/>
                <a:gd name="connsiteY26" fmla="*/ 4703318 h 6244082"/>
                <a:gd name="connsiteX27" fmla="*/ 3904372 w 3904371"/>
                <a:gd name="connsiteY27" fmla="*/ 6244082 h 6244082"/>
                <a:gd name="connsiteX28" fmla="*/ 3904372 w 3904371"/>
                <a:gd name="connsiteY28" fmla="*/ 6176899 h 6244082"/>
                <a:gd name="connsiteX29" fmla="*/ 2225559 w 3904371"/>
                <a:gd name="connsiteY29" fmla="*/ 4667377 h 6244082"/>
                <a:gd name="connsiteX30" fmla="*/ 2182252 w 3904371"/>
                <a:gd name="connsiteY30" fmla="*/ 4628388 h 6244082"/>
                <a:gd name="connsiteX31" fmla="*/ 2143009 w 3904371"/>
                <a:gd name="connsiteY31" fmla="*/ 4593082 h 6244082"/>
                <a:gd name="connsiteX32" fmla="*/ 2102496 w 3904371"/>
                <a:gd name="connsiteY32" fmla="*/ 4556633 h 6244082"/>
                <a:gd name="connsiteX33" fmla="*/ 2061856 w 3904371"/>
                <a:gd name="connsiteY33" fmla="*/ 4520184 h 6244082"/>
                <a:gd name="connsiteX34" fmla="*/ 2022105 w 3904371"/>
                <a:gd name="connsiteY34" fmla="*/ 4484370 h 6244082"/>
                <a:gd name="connsiteX35" fmla="*/ 1984005 w 3904371"/>
                <a:gd name="connsiteY35" fmla="*/ 4450461 h 6244082"/>
                <a:gd name="connsiteX36" fmla="*/ 1938920 w 3904371"/>
                <a:gd name="connsiteY36" fmla="*/ 4409948 h 6244082"/>
                <a:gd name="connsiteX37" fmla="*/ 1900820 w 3904371"/>
                <a:gd name="connsiteY37" fmla="*/ 4375785 h 6244082"/>
                <a:gd name="connsiteX38" fmla="*/ 1859799 w 3904371"/>
                <a:gd name="connsiteY38" fmla="*/ 4339082 h 6244082"/>
                <a:gd name="connsiteX39" fmla="*/ 1101990 w 3904371"/>
                <a:gd name="connsiteY39" fmla="*/ 3657600 h 6244082"/>
                <a:gd name="connsiteX40" fmla="*/ 1064652 w 3904371"/>
                <a:gd name="connsiteY40" fmla="*/ 3624072 h 6244082"/>
                <a:gd name="connsiteX41" fmla="*/ 1024012 w 3904371"/>
                <a:gd name="connsiteY41" fmla="*/ 3587623 h 6244082"/>
                <a:gd name="connsiteX42" fmla="*/ 983372 w 3904371"/>
                <a:gd name="connsiteY42" fmla="*/ 3551047 h 6244082"/>
                <a:gd name="connsiteX43" fmla="*/ 942732 w 3904371"/>
                <a:gd name="connsiteY43" fmla="*/ 3514471 h 6244082"/>
                <a:gd name="connsiteX44" fmla="*/ 903108 w 3904371"/>
                <a:gd name="connsiteY44" fmla="*/ 3478911 h 6244082"/>
                <a:gd name="connsiteX45" fmla="*/ 865008 w 3904371"/>
                <a:gd name="connsiteY45" fmla="*/ 3443605 h 6244082"/>
                <a:gd name="connsiteX46" fmla="*/ 824876 w 3904371"/>
                <a:gd name="connsiteY46" fmla="*/ 3407537 h 6244082"/>
                <a:gd name="connsiteX47" fmla="*/ 784998 w 3904371"/>
                <a:gd name="connsiteY47" fmla="*/ 3371596 h 6244082"/>
                <a:gd name="connsiteX48" fmla="*/ 741945 w 3904371"/>
                <a:gd name="connsiteY48" fmla="*/ 3333496 h 6244082"/>
                <a:gd name="connsiteX49" fmla="*/ 207656 w 3904371"/>
                <a:gd name="connsiteY49" fmla="*/ 2853944 h 6244082"/>
                <a:gd name="connsiteX50" fmla="*/ 66559 w 3904371"/>
                <a:gd name="connsiteY50" fmla="*/ 2582545 h 6244082"/>
                <a:gd name="connsiteX51" fmla="*/ 176668 w 3904371"/>
                <a:gd name="connsiteY51" fmla="*/ 2087245 h 6244082"/>
                <a:gd name="connsiteX52" fmla="*/ 1686444 w 3904371"/>
                <a:gd name="connsiteY52" fmla="*/ 240284 h 6244082"/>
                <a:gd name="connsiteX53" fmla="*/ 1720988 w 3904371"/>
                <a:gd name="connsiteY53" fmla="*/ 198247 h 6244082"/>
                <a:gd name="connsiteX54" fmla="*/ 1754008 w 3904371"/>
                <a:gd name="connsiteY54" fmla="*/ 157988 h 6244082"/>
                <a:gd name="connsiteX55" fmla="*/ 1788298 w 3904371"/>
                <a:gd name="connsiteY55" fmla="*/ 116078 h 6244082"/>
                <a:gd name="connsiteX56" fmla="*/ 1821953 w 3904371"/>
                <a:gd name="connsiteY56" fmla="*/ 75057 h 6244082"/>
                <a:gd name="connsiteX57" fmla="*/ 1857132 w 3904371"/>
                <a:gd name="connsiteY57" fmla="*/ 32131 h 6244082"/>
                <a:gd name="connsiteX58" fmla="*/ 1882786 w 3904371"/>
                <a:gd name="connsiteY58" fmla="*/ 0 h 6244082"/>
                <a:gd name="connsiteX59" fmla="*/ 1815603 w 3904371"/>
                <a:gd name="connsiteY59" fmla="*/ 0 h 6244082"/>
                <a:gd name="connsiteX60" fmla="*/ 1782202 w 3904371"/>
                <a:gd name="connsiteY60" fmla="*/ 40640 h 62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04371" h="6244082">
                  <a:moveTo>
                    <a:pt x="1748674" y="81534"/>
                  </a:moveTo>
                  <a:lnTo>
                    <a:pt x="1714257" y="123444"/>
                  </a:lnTo>
                  <a:cubicBezTo>
                    <a:pt x="1703335" y="136906"/>
                    <a:pt x="1692286" y="150241"/>
                    <a:pt x="1681237" y="163703"/>
                  </a:cubicBezTo>
                  <a:cubicBezTo>
                    <a:pt x="1670188" y="177165"/>
                    <a:pt x="1658250" y="191770"/>
                    <a:pt x="1646693" y="205867"/>
                  </a:cubicBezTo>
                  <a:cubicBezTo>
                    <a:pt x="965592" y="1036574"/>
                    <a:pt x="251344" y="1908429"/>
                    <a:pt x="156221" y="2027047"/>
                  </a:cubicBezTo>
                  <a:cubicBezTo>
                    <a:pt x="-8879" y="2232406"/>
                    <a:pt x="-42153" y="2462530"/>
                    <a:pt x="51827" y="2711323"/>
                  </a:cubicBezTo>
                  <a:cubicBezTo>
                    <a:pt x="77191" y="2781505"/>
                    <a:pt x="119922" y="2844117"/>
                    <a:pt x="176033" y="2893314"/>
                  </a:cubicBezTo>
                  <a:cubicBezTo>
                    <a:pt x="199147" y="2913380"/>
                    <a:pt x="402093" y="3095498"/>
                    <a:pt x="706893" y="3369183"/>
                  </a:cubicBezTo>
                  <a:lnTo>
                    <a:pt x="749946" y="3407283"/>
                  </a:lnTo>
                  <a:lnTo>
                    <a:pt x="789570" y="3442970"/>
                  </a:lnTo>
                  <a:cubicBezTo>
                    <a:pt x="802905" y="3454781"/>
                    <a:pt x="816240" y="3466846"/>
                    <a:pt x="829829" y="3479038"/>
                  </a:cubicBezTo>
                  <a:lnTo>
                    <a:pt x="868691" y="3513963"/>
                  </a:lnTo>
                  <a:lnTo>
                    <a:pt x="908315" y="3549523"/>
                  </a:lnTo>
                  <a:lnTo>
                    <a:pt x="948955" y="3586099"/>
                  </a:lnTo>
                  <a:lnTo>
                    <a:pt x="989849" y="3622802"/>
                  </a:lnTo>
                  <a:lnTo>
                    <a:pt x="1030108" y="3658997"/>
                  </a:lnTo>
                  <a:lnTo>
                    <a:pt x="1067573" y="3692652"/>
                  </a:lnTo>
                  <a:lnTo>
                    <a:pt x="1826398" y="4374769"/>
                  </a:lnTo>
                  <a:lnTo>
                    <a:pt x="1867292" y="4411599"/>
                  </a:lnTo>
                  <a:lnTo>
                    <a:pt x="1905392" y="4445635"/>
                  </a:lnTo>
                  <a:lnTo>
                    <a:pt x="1950350" y="4486021"/>
                  </a:lnTo>
                  <a:lnTo>
                    <a:pt x="1988450" y="4520184"/>
                  </a:lnTo>
                  <a:lnTo>
                    <a:pt x="2028201" y="4555871"/>
                  </a:lnTo>
                  <a:lnTo>
                    <a:pt x="2068841" y="4592447"/>
                  </a:lnTo>
                  <a:lnTo>
                    <a:pt x="2109481" y="4629023"/>
                  </a:lnTo>
                  <a:lnTo>
                    <a:pt x="2148724" y="4664329"/>
                  </a:lnTo>
                  <a:lnTo>
                    <a:pt x="2192158" y="4703318"/>
                  </a:lnTo>
                  <a:lnTo>
                    <a:pt x="3904372" y="6244082"/>
                  </a:lnTo>
                  <a:lnTo>
                    <a:pt x="3904372" y="6176899"/>
                  </a:lnTo>
                  <a:cubicBezTo>
                    <a:pt x="3493908" y="5807964"/>
                    <a:pt x="2856495" y="5234686"/>
                    <a:pt x="2225559" y="4667377"/>
                  </a:cubicBezTo>
                  <a:lnTo>
                    <a:pt x="2182252" y="4628388"/>
                  </a:lnTo>
                  <a:lnTo>
                    <a:pt x="2143009" y="4593082"/>
                  </a:lnTo>
                  <a:lnTo>
                    <a:pt x="2102496" y="4556633"/>
                  </a:lnTo>
                  <a:lnTo>
                    <a:pt x="2061856" y="4520184"/>
                  </a:lnTo>
                  <a:lnTo>
                    <a:pt x="2022105" y="4484370"/>
                  </a:lnTo>
                  <a:lnTo>
                    <a:pt x="1984005" y="4450461"/>
                  </a:lnTo>
                  <a:lnTo>
                    <a:pt x="1938920" y="4409948"/>
                  </a:lnTo>
                  <a:lnTo>
                    <a:pt x="1900820" y="4375785"/>
                  </a:lnTo>
                  <a:lnTo>
                    <a:pt x="1859799" y="4339082"/>
                  </a:lnTo>
                  <a:lnTo>
                    <a:pt x="1101990" y="3657600"/>
                  </a:lnTo>
                  <a:lnTo>
                    <a:pt x="1064652" y="3624072"/>
                  </a:lnTo>
                  <a:lnTo>
                    <a:pt x="1024012" y="3587623"/>
                  </a:lnTo>
                  <a:lnTo>
                    <a:pt x="983372" y="3551047"/>
                  </a:lnTo>
                  <a:lnTo>
                    <a:pt x="942732" y="3514471"/>
                  </a:lnTo>
                  <a:lnTo>
                    <a:pt x="903108" y="3478911"/>
                  </a:lnTo>
                  <a:lnTo>
                    <a:pt x="865008" y="3443605"/>
                  </a:lnTo>
                  <a:lnTo>
                    <a:pt x="824876" y="3407537"/>
                  </a:lnTo>
                  <a:lnTo>
                    <a:pt x="784998" y="3371596"/>
                  </a:lnTo>
                  <a:lnTo>
                    <a:pt x="741945" y="3333496"/>
                  </a:lnTo>
                  <a:cubicBezTo>
                    <a:pt x="435113" y="3057779"/>
                    <a:pt x="230643" y="2874137"/>
                    <a:pt x="207656" y="2853944"/>
                  </a:cubicBezTo>
                  <a:cubicBezTo>
                    <a:pt x="125868" y="2781681"/>
                    <a:pt x="88022" y="2686050"/>
                    <a:pt x="66559" y="2582545"/>
                  </a:cubicBezTo>
                  <a:cubicBezTo>
                    <a:pt x="28459" y="2400681"/>
                    <a:pt x="64019" y="2233295"/>
                    <a:pt x="176668" y="2087245"/>
                  </a:cubicBezTo>
                  <a:cubicBezTo>
                    <a:pt x="228738" y="2020062"/>
                    <a:pt x="981594" y="1100455"/>
                    <a:pt x="1686444" y="240284"/>
                  </a:cubicBezTo>
                  <a:lnTo>
                    <a:pt x="1720988" y="198247"/>
                  </a:lnTo>
                  <a:cubicBezTo>
                    <a:pt x="1732037" y="184785"/>
                    <a:pt x="1742959" y="171323"/>
                    <a:pt x="1754008" y="157988"/>
                  </a:cubicBezTo>
                  <a:lnTo>
                    <a:pt x="1788298" y="116078"/>
                  </a:lnTo>
                  <a:lnTo>
                    <a:pt x="1821953" y="75057"/>
                  </a:lnTo>
                  <a:lnTo>
                    <a:pt x="1857132" y="32131"/>
                  </a:lnTo>
                  <a:lnTo>
                    <a:pt x="1882786" y="0"/>
                  </a:lnTo>
                  <a:lnTo>
                    <a:pt x="1815603" y="0"/>
                  </a:lnTo>
                  <a:cubicBezTo>
                    <a:pt x="1804427" y="13462"/>
                    <a:pt x="1793378" y="27051"/>
                    <a:pt x="1782202" y="40640"/>
                  </a:cubicBezTo>
                  <a:close/>
                </a:path>
              </a:pathLst>
            </a:custGeom>
            <a:solidFill>
              <a:schemeClr val="accent1"/>
            </a:solidFill>
            <a:ln w="12692" cap="flat">
              <a:noFill/>
              <a:prstDash val="solid"/>
              <a:miter/>
            </a:ln>
          </p:spPr>
          <p:txBody>
            <a:bodyPr rtlCol="0" anchor="ctr"/>
            <a:lstStyle/>
            <a:p>
              <a:endParaRPr lang="en-US" sz="1770"/>
            </a:p>
          </p:txBody>
        </p:sp>
        <p:sp>
          <p:nvSpPr>
            <p:cNvPr id="214" name="Freeform: Shape 213">
              <a:extLst>
                <a:ext uri="{FF2B5EF4-FFF2-40B4-BE49-F238E27FC236}">
                  <a16:creationId xmlns="" xmlns:a16="http://schemas.microsoft.com/office/drawing/2014/main" id="{F0B910CB-3104-4BFB-8F8C-5FBE0DEE7A20}"/>
                </a:ext>
              </a:extLst>
            </p:cNvPr>
            <p:cNvSpPr/>
            <p:nvPr/>
          </p:nvSpPr>
          <p:spPr>
            <a:xfrm>
              <a:off x="6243642" y="0"/>
              <a:ext cx="3806121" cy="6101841"/>
            </a:xfrm>
            <a:custGeom>
              <a:avLst/>
              <a:gdLst>
                <a:gd name="connsiteX0" fmla="*/ 1727894 w 3806121"/>
                <a:gd name="connsiteY0" fmla="*/ 150368 h 6101841"/>
                <a:gd name="connsiteX1" fmla="*/ 1693858 w 3806121"/>
                <a:gd name="connsiteY1" fmla="*/ 191897 h 6101841"/>
                <a:gd name="connsiteX2" fmla="*/ 1660711 w 3806121"/>
                <a:gd name="connsiteY2" fmla="*/ 232156 h 6101841"/>
                <a:gd name="connsiteX3" fmla="*/ 1626167 w 3806121"/>
                <a:gd name="connsiteY3" fmla="*/ 274193 h 6101841"/>
                <a:gd name="connsiteX4" fmla="*/ 122614 w 3806121"/>
                <a:gd name="connsiteY4" fmla="*/ 2107438 h 6101841"/>
                <a:gd name="connsiteX5" fmla="*/ 66988 w 3806121"/>
                <a:gd name="connsiteY5" fmla="*/ 2721356 h 6101841"/>
                <a:gd name="connsiteX6" fmla="*/ 169858 w 3806121"/>
                <a:gd name="connsiteY6" fmla="*/ 2855214 h 6101841"/>
                <a:gd name="connsiteX7" fmla="*/ 671127 w 3806121"/>
                <a:gd name="connsiteY7" fmla="*/ 3302762 h 6101841"/>
                <a:gd name="connsiteX8" fmla="*/ 714307 w 3806121"/>
                <a:gd name="connsiteY8" fmla="*/ 3340862 h 6101841"/>
                <a:gd name="connsiteX9" fmla="*/ 754566 w 3806121"/>
                <a:gd name="connsiteY9" fmla="*/ 3376803 h 6101841"/>
                <a:gd name="connsiteX10" fmla="*/ 794825 w 3806121"/>
                <a:gd name="connsiteY10" fmla="*/ 3412617 h 6101841"/>
                <a:gd name="connsiteX11" fmla="*/ 832925 w 3806121"/>
                <a:gd name="connsiteY11" fmla="*/ 3447161 h 6101841"/>
                <a:gd name="connsiteX12" fmla="*/ 872676 w 3806121"/>
                <a:gd name="connsiteY12" fmla="*/ 3482721 h 6101841"/>
                <a:gd name="connsiteX13" fmla="*/ 913570 w 3806121"/>
                <a:gd name="connsiteY13" fmla="*/ 3519170 h 6101841"/>
                <a:gd name="connsiteX14" fmla="*/ 954210 w 3806121"/>
                <a:gd name="connsiteY14" fmla="*/ 3555492 h 6101841"/>
                <a:gd name="connsiteX15" fmla="*/ 994977 w 3806121"/>
                <a:gd name="connsiteY15" fmla="*/ 3591941 h 6101841"/>
                <a:gd name="connsiteX16" fmla="*/ 1033458 w 3806121"/>
                <a:gd name="connsiteY16" fmla="*/ 3625850 h 6101841"/>
                <a:gd name="connsiteX17" fmla="*/ 1794061 w 3806121"/>
                <a:gd name="connsiteY17" fmla="*/ 4305300 h 6101841"/>
                <a:gd name="connsiteX18" fmla="*/ 1835082 w 3806121"/>
                <a:gd name="connsiteY18" fmla="*/ 4341876 h 6101841"/>
                <a:gd name="connsiteX19" fmla="*/ 1873182 w 3806121"/>
                <a:gd name="connsiteY19" fmla="*/ 4375785 h 6101841"/>
                <a:gd name="connsiteX20" fmla="*/ 1918521 w 3806121"/>
                <a:gd name="connsiteY20" fmla="*/ 4416298 h 6101841"/>
                <a:gd name="connsiteX21" fmla="*/ 1956621 w 3806121"/>
                <a:gd name="connsiteY21" fmla="*/ 4449953 h 6101841"/>
                <a:gd name="connsiteX22" fmla="*/ 1996498 w 3806121"/>
                <a:gd name="connsiteY22" fmla="*/ 4485640 h 6101841"/>
                <a:gd name="connsiteX23" fmla="*/ 2037139 w 3806121"/>
                <a:gd name="connsiteY23" fmla="*/ 4521962 h 6101841"/>
                <a:gd name="connsiteX24" fmla="*/ 2077906 w 3806121"/>
                <a:gd name="connsiteY24" fmla="*/ 4558284 h 6101841"/>
                <a:gd name="connsiteX25" fmla="*/ 2117149 w 3806121"/>
                <a:gd name="connsiteY25" fmla="*/ 4593336 h 6101841"/>
                <a:gd name="connsiteX26" fmla="*/ 2160583 w 3806121"/>
                <a:gd name="connsiteY26" fmla="*/ 4632198 h 6101841"/>
                <a:gd name="connsiteX27" fmla="*/ 3806122 w 3806121"/>
                <a:gd name="connsiteY27" fmla="*/ 6101842 h 6101841"/>
                <a:gd name="connsiteX28" fmla="*/ 3806122 w 3806121"/>
                <a:gd name="connsiteY28" fmla="*/ 6025642 h 6101841"/>
                <a:gd name="connsiteX29" fmla="*/ 2195762 w 3806121"/>
                <a:gd name="connsiteY29" fmla="*/ 4593463 h 6101841"/>
                <a:gd name="connsiteX30" fmla="*/ 2152201 w 3806121"/>
                <a:gd name="connsiteY30" fmla="*/ 4554728 h 6101841"/>
                <a:gd name="connsiteX31" fmla="*/ 2112958 w 3806121"/>
                <a:gd name="connsiteY31" fmla="*/ 4519803 h 6101841"/>
                <a:gd name="connsiteX32" fmla="*/ 2072191 w 3806121"/>
                <a:gd name="connsiteY32" fmla="*/ 4483100 h 6101841"/>
                <a:gd name="connsiteX33" fmla="*/ 2031551 w 3806121"/>
                <a:gd name="connsiteY33" fmla="*/ 4446905 h 6101841"/>
                <a:gd name="connsiteX34" fmla="*/ 1991546 w 3806121"/>
                <a:gd name="connsiteY34" fmla="*/ 4411345 h 6101841"/>
                <a:gd name="connsiteX35" fmla="*/ 1954081 w 3806121"/>
                <a:gd name="connsiteY35" fmla="*/ 4377944 h 6101841"/>
                <a:gd name="connsiteX36" fmla="*/ 1908488 w 3806121"/>
                <a:gd name="connsiteY36" fmla="*/ 4337431 h 6101841"/>
                <a:gd name="connsiteX37" fmla="*/ 1870388 w 3806121"/>
                <a:gd name="connsiteY37" fmla="*/ 4303522 h 6101841"/>
                <a:gd name="connsiteX38" fmla="*/ 1829367 w 3806121"/>
                <a:gd name="connsiteY38" fmla="*/ 4267200 h 6101841"/>
                <a:gd name="connsiteX39" fmla="*/ 1067367 w 3806121"/>
                <a:gd name="connsiteY39" fmla="*/ 3589274 h 6101841"/>
                <a:gd name="connsiteX40" fmla="*/ 1030537 w 3806121"/>
                <a:gd name="connsiteY40" fmla="*/ 3556000 h 6101841"/>
                <a:gd name="connsiteX41" fmla="*/ 989389 w 3806121"/>
                <a:gd name="connsiteY41" fmla="*/ 3519424 h 6101841"/>
                <a:gd name="connsiteX42" fmla="*/ 948876 w 3806121"/>
                <a:gd name="connsiteY42" fmla="*/ 3483356 h 6101841"/>
                <a:gd name="connsiteX43" fmla="*/ 907728 w 3806121"/>
                <a:gd name="connsiteY43" fmla="*/ 3446780 h 6101841"/>
                <a:gd name="connsiteX44" fmla="*/ 868358 w 3806121"/>
                <a:gd name="connsiteY44" fmla="*/ 3411728 h 6101841"/>
                <a:gd name="connsiteX45" fmla="*/ 830258 w 3806121"/>
                <a:gd name="connsiteY45" fmla="*/ 3377438 h 6101841"/>
                <a:gd name="connsiteX46" fmla="*/ 790126 w 3806121"/>
                <a:gd name="connsiteY46" fmla="*/ 3341751 h 6101841"/>
                <a:gd name="connsiteX47" fmla="*/ 749613 w 3806121"/>
                <a:gd name="connsiteY47" fmla="*/ 3305556 h 6101841"/>
                <a:gd name="connsiteX48" fmla="*/ 706306 w 3806121"/>
                <a:gd name="connsiteY48" fmla="*/ 3267456 h 6101841"/>
                <a:gd name="connsiteX49" fmla="*/ 211006 w 3806121"/>
                <a:gd name="connsiteY49" fmla="*/ 2825623 h 6101841"/>
                <a:gd name="connsiteX50" fmla="*/ 161857 w 3806121"/>
                <a:gd name="connsiteY50" fmla="*/ 2139823 h 6101841"/>
                <a:gd name="connsiteX51" fmla="*/ 1664648 w 3806121"/>
                <a:gd name="connsiteY51" fmla="*/ 308864 h 6101841"/>
                <a:gd name="connsiteX52" fmla="*/ 1699192 w 3806121"/>
                <a:gd name="connsiteY52" fmla="*/ 266700 h 6101841"/>
                <a:gd name="connsiteX53" fmla="*/ 1731958 w 3806121"/>
                <a:gd name="connsiteY53" fmla="*/ 226060 h 6101841"/>
                <a:gd name="connsiteX54" fmla="*/ 1765994 w 3806121"/>
                <a:gd name="connsiteY54" fmla="*/ 184658 h 6101841"/>
                <a:gd name="connsiteX55" fmla="*/ 1799903 w 3806121"/>
                <a:gd name="connsiteY55" fmla="*/ 143383 h 6101841"/>
                <a:gd name="connsiteX56" fmla="*/ 1835336 w 3806121"/>
                <a:gd name="connsiteY56" fmla="*/ 100330 h 6101841"/>
                <a:gd name="connsiteX57" fmla="*/ 1868356 w 3806121"/>
                <a:gd name="connsiteY57" fmla="*/ 60198 h 6101841"/>
                <a:gd name="connsiteX58" fmla="*/ 1903281 w 3806121"/>
                <a:gd name="connsiteY58" fmla="*/ 17907 h 6101841"/>
                <a:gd name="connsiteX59" fmla="*/ 1918394 w 3806121"/>
                <a:gd name="connsiteY59" fmla="*/ 0 h 6101841"/>
                <a:gd name="connsiteX60" fmla="*/ 1851719 w 3806121"/>
                <a:gd name="connsiteY60" fmla="*/ 0 h 6101841"/>
                <a:gd name="connsiteX61" fmla="*/ 1830256 w 3806121"/>
                <a:gd name="connsiteY61" fmla="*/ 26162 h 6101841"/>
                <a:gd name="connsiteX62" fmla="*/ 1797109 w 3806121"/>
                <a:gd name="connsiteY62" fmla="*/ 66294 h 6101841"/>
                <a:gd name="connsiteX63" fmla="*/ 1761676 w 3806121"/>
                <a:gd name="connsiteY63" fmla="*/ 109347 h 610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6121" h="6101841">
                  <a:moveTo>
                    <a:pt x="1727894" y="150368"/>
                  </a:moveTo>
                  <a:lnTo>
                    <a:pt x="1693858" y="191897"/>
                  </a:lnTo>
                  <a:lnTo>
                    <a:pt x="1660711" y="232156"/>
                  </a:lnTo>
                  <a:lnTo>
                    <a:pt x="1626167" y="274193"/>
                  </a:lnTo>
                  <a:cubicBezTo>
                    <a:pt x="977578" y="1061593"/>
                    <a:pt x="265870" y="1927987"/>
                    <a:pt x="122614" y="2107438"/>
                  </a:cubicBezTo>
                  <a:cubicBezTo>
                    <a:pt x="-26484" y="2294255"/>
                    <a:pt x="-32834" y="2504567"/>
                    <a:pt x="66988" y="2721356"/>
                  </a:cubicBezTo>
                  <a:cubicBezTo>
                    <a:pt x="90987" y="2773016"/>
                    <a:pt x="126116" y="2818727"/>
                    <a:pt x="169858" y="2855214"/>
                  </a:cubicBezTo>
                  <a:cubicBezTo>
                    <a:pt x="189924" y="2872994"/>
                    <a:pt x="382837" y="3045714"/>
                    <a:pt x="671127" y="3302762"/>
                  </a:cubicBezTo>
                  <a:lnTo>
                    <a:pt x="714307" y="3340862"/>
                  </a:lnTo>
                  <a:lnTo>
                    <a:pt x="754566" y="3376803"/>
                  </a:lnTo>
                  <a:lnTo>
                    <a:pt x="794825" y="3412617"/>
                  </a:lnTo>
                  <a:lnTo>
                    <a:pt x="832925" y="3447161"/>
                  </a:lnTo>
                  <a:lnTo>
                    <a:pt x="872676" y="3482721"/>
                  </a:lnTo>
                  <a:lnTo>
                    <a:pt x="913570" y="3519170"/>
                  </a:lnTo>
                  <a:lnTo>
                    <a:pt x="954210" y="3555492"/>
                  </a:lnTo>
                  <a:lnTo>
                    <a:pt x="994977" y="3591941"/>
                  </a:lnTo>
                  <a:lnTo>
                    <a:pt x="1033458" y="3625850"/>
                  </a:lnTo>
                  <a:lnTo>
                    <a:pt x="1794061" y="4305300"/>
                  </a:lnTo>
                  <a:lnTo>
                    <a:pt x="1835082" y="4341876"/>
                  </a:lnTo>
                  <a:lnTo>
                    <a:pt x="1873182" y="4375785"/>
                  </a:lnTo>
                  <a:lnTo>
                    <a:pt x="1918521" y="4416298"/>
                  </a:lnTo>
                  <a:lnTo>
                    <a:pt x="1956621" y="4449953"/>
                  </a:lnTo>
                  <a:lnTo>
                    <a:pt x="1996498" y="4485640"/>
                  </a:lnTo>
                  <a:cubicBezTo>
                    <a:pt x="2010045" y="4497748"/>
                    <a:pt x="2023592" y="4509855"/>
                    <a:pt x="2037139" y="4521962"/>
                  </a:cubicBezTo>
                  <a:lnTo>
                    <a:pt x="2077906" y="4558284"/>
                  </a:lnTo>
                  <a:lnTo>
                    <a:pt x="2117149" y="4593336"/>
                  </a:lnTo>
                  <a:lnTo>
                    <a:pt x="2160583" y="4632198"/>
                  </a:lnTo>
                  <a:lnTo>
                    <a:pt x="3806122" y="6101842"/>
                  </a:lnTo>
                  <a:lnTo>
                    <a:pt x="3806122" y="6025642"/>
                  </a:lnTo>
                  <a:cubicBezTo>
                    <a:pt x="3504624" y="5757672"/>
                    <a:pt x="2858575" y="5182997"/>
                    <a:pt x="2195762" y="4593463"/>
                  </a:cubicBezTo>
                  <a:cubicBezTo>
                    <a:pt x="2181284" y="4580509"/>
                    <a:pt x="2166763" y="4567597"/>
                    <a:pt x="2152201" y="4554728"/>
                  </a:cubicBezTo>
                  <a:lnTo>
                    <a:pt x="2112958" y="4519803"/>
                  </a:lnTo>
                  <a:lnTo>
                    <a:pt x="2072191" y="4483100"/>
                  </a:lnTo>
                  <a:lnTo>
                    <a:pt x="2031551" y="4446905"/>
                  </a:lnTo>
                  <a:lnTo>
                    <a:pt x="1991546" y="4411345"/>
                  </a:lnTo>
                  <a:lnTo>
                    <a:pt x="1954081" y="4377944"/>
                  </a:lnTo>
                  <a:lnTo>
                    <a:pt x="1908488" y="4337431"/>
                  </a:lnTo>
                  <a:lnTo>
                    <a:pt x="1870388" y="4303522"/>
                  </a:lnTo>
                  <a:lnTo>
                    <a:pt x="1829367" y="4267200"/>
                  </a:lnTo>
                  <a:lnTo>
                    <a:pt x="1067367" y="3589274"/>
                  </a:lnTo>
                  <a:lnTo>
                    <a:pt x="1030537" y="3556000"/>
                  </a:lnTo>
                  <a:lnTo>
                    <a:pt x="989389" y="3519424"/>
                  </a:lnTo>
                  <a:lnTo>
                    <a:pt x="948876" y="3483356"/>
                  </a:lnTo>
                  <a:lnTo>
                    <a:pt x="907728" y="3446780"/>
                  </a:lnTo>
                  <a:lnTo>
                    <a:pt x="868358" y="3411728"/>
                  </a:lnTo>
                  <a:lnTo>
                    <a:pt x="830258" y="3377438"/>
                  </a:lnTo>
                  <a:lnTo>
                    <a:pt x="790126" y="3341751"/>
                  </a:lnTo>
                  <a:lnTo>
                    <a:pt x="749613" y="3305556"/>
                  </a:lnTo>
                  <a:lnTo>
                    <a:pt x="706306" y="3267456"/>
                  </a:lnTo>
                  <a:cubicBezTo>
                    <a:pt x="420556" y="3013456"/>
                    <a:pt x="230564" y="2843276"/>
                    <a:pt x="211006" y="2825623"/>
                  </a:cubicBezTo>
                  <a:cubicBezTo>
                    <a:pt x="18259" y="2644832"/>
                    <a:pt x="-3140" y="2346252"/>
                    <a:pt x="161857" y="2139823"/>
                  </a:cubicBezTo>
                  <a:cubicBezTo>
                    <a:pt x="263457" y="2011934"/>
                    <a:pt x="999168" y="1117346"/>
                    <a:pt x="1664648" y="308864"/>
                  </a:cubicBezTo>
                  <a:lnTo>
                    <a:pt x="1699192" y="266700"/>
                  </a:lnTo>
                  <a:lnTo>
                    <a:pt x="1731958" y="226060"/>
                  </a:lnTo>
                  <a:lnTo>
                    <a:pt x="1765994" y="184658"/>
                  </a:lnTo>
                  <a:lnTo>
                    <a:pt x="1799903" y="143383"/>
                  </a:lnTo>
                  <a:cubicBezTo>
                    <a:pt x="1811841" y="129074"/>
                    <a:pt x="1823652" y="114723"/>
                    <a:pt x="1835336" y="100330"/>
                  </a:cubicBezTo>
                  <a:lnTo>
                    <a:pt x="1868356" y="60198"/>
                  </a:lnTo>
                  <a:lnTo>
                    <a:pt x="1903281" y="17907"/>
                  </a:lnTo>
                  <a:lnTo>
                    <a:pt x="1918394" y="0"/>
                  </a:lnTo>
                  <a:lnTo>
                    <a:pt x="1851719" y="0"/>
                  </a:lnTo>
                  <a:lnTo>
                    <a:pt x="1830256" y="26162"/>
                  </a:lnTo>
                  <a:lnTo>
                    <a:pt x="1797109" y="66294"/>
                  </a:lnTo>
                  <a:cubicBezTo>
                    <a:pt x="1785425" y="80603"/>
                    <a:pt x="1773614" y="94954"/>
                    <a:pt x="1761676" y="109347"/>
                  </a:cubicBezTo>
                  <a:close/>
                </a:path>
              </a:pathLst>
            </a:custGeom>
            <a:solidFill>
              <a:schemeClr val="accent1"/>
            </a:solidFill>
            <a:ln w="12692" cap="flat">
              <a:noFill/>
              <a:prstDash val="solid"/>
              <a:miter/>
            </a:ln>
          </p:spPr>
          <p:txBody>
            <a:bodyPr rtlCol="0" anchor="ctr"/>
            <a:lstStyle/>
            <a:p>
              <a:endParaRPr lang="en-US" sz="1770"/>
            </a:p>
          </p:txBody>
        </p:sp>
        <p:sp>
          <p:nvSpPr>
            <p:cNvPr id="215" name="Freeform: Shape 214">
              <a:extLst>
                <a:ext uri="{FF2B5EF4-FFF2-40B4-BE49-F238E27FC236}">
                  <a16:creationId xmlns="" xmlns:a16="http://schemas.microsoft.com/office/drawing/2014/main" id="{0903AE47-7F33-4193-8042-048FE0920257}"/>
                </a:ext>
              </a:extLst>
            </p:cNvPr>
            <p:cNvSpPr/>
            <p:nvPr/>
          </p:nvSpPr>
          <p:spPr>
            <a:xfrm>
              <a:off x="6343288" y="-126"/>
              <a:ext cx="3705205" cy="5952871"/>
            </a:xfrm>
            <a:custGeom>
              <a:avLst/>
              <a:gdLst>
                <a:gd name="connsiteX0" fmla="*/ 1775441 w 3705205"/>
                <a:gd name="connsiteY0" fmla="*/ 135255 h 5952871"/>
                <a:gd name="connsiteX1" fmla="*/ 1739881 w 3705205"/>
                <a:gd name="connsiteY1" fmla="*/ 177927 h 5952871"/>
                <a:gd name="connsiteX2" fmla="*/ 1705718 w 3705205"/>
                <a:gd name="connsiteY2" fmla="*/ 219329 h 5952871"/>
                <a:gd name="connsiteX3" fmla="*/ 1671809 w 3705205"/>
                <a:gd name="connsiteY3" fmla="*/ 260477 h 5952871"/>
                <a:gd name="connsiteX4" fmla="*/ 1638662 w 3705205"/>
                <a:gd name="connsiteY4" fmla="*/ 300609 h 5952871"/>
                <a:gd name="connsiteX5" fmla="*/ 1603991 w 3705205"/>
                <a:gd name="connsiteY5" fmla="*/ 343027 h 5952871"/>
                <a:gd name="connsiteX6" fmla="*/ 97898 w 3705205"/>
                <a:gd name="connsiteY6" fmla="*/ 2173605 h 5952871"/>
                <a:gd name="connsiteX7" fmla="*/ 153270 w 3705205"/>
                <a:gd name="connsiteY7" fmla="*/ 2799588 h 5952871"/>
                <a:gd name="connsiteX8" fmla="*/ 639553 w 3705205"/>
                <a:gd name="connsiteY8" fmla="*/ 3231388 h 5952871"/>
                <a:gd name="connsiteX9" fmla="*/ 682860 w 3705205"/>
                <a:gd name="connsiteY9" fmla="*/ 3269488 h 5952871"/>
                <a:gd name="connsiteX10" fmla="*/ 723881 w 3705205"/>
                <a:gd name="connsiteY10" fmla="*/ 3305937 h 5952871"/>
                <a:gd name="connsiteX11" fmla="*/ 763759 w 3705205"/>
                <a:gd name="connsiteY11" fmla="*/ 3341370 h 5952871"/>
                <a:gd name="connsiteX12" fmla="*/ 801859 w 3705205"/>
                <a:gd name="connsiteY12" fmla="*/ 3375533 h 5952871"/>
                <a:gd name="connsiteX13" fmla="*/ 841610 w 3705205"/>
                <a:gd name="connsiteY13" fmla="*/ 3410839 h 5952871"/>
                <a:gd name="connsiteX14" fmla="*/ 883012 w 3705205"/>
                <a:gd name="connsiteY14" fmla="*/ 3448177 h 5952871"/>
                <a:gd name="connsiteX15" fmla="*/ 923271 w 3705205"/>
                <a:gd name="connsiteY15" fmla="*/ 3483991 h 5952871"/>
                <a:gd name="connsiteX16" fmla="*/ 964673 w 3705205"/>
                <a:gd name="connsiteY16" fmla="*/ 3520694 h 5952871"/>
                <a:gd name="connsiteX17" fmla="*/ 1001884 w 3705205"/>
                <a:gd name="connsiteY17" fmla="*/ 3553714 h 5952871"/>
                <a:gd name="connsiteX18" fmla="*/ 1763884 w 3705205"/>
                <a:gd name="connsiteY18" fmla="*/ 4230497 h 5952871"/>
                <a:gd name="connsiteX19" fmla="*/ 1804905 w 3705205"/>
                <a:gd name="connsiteY19" fmla="*/ 4266946 h 5952871"/>
                <a:gd name="connsiteX20" fmla="*/ 1843005 w 3705205"/>
                <a:gd name="connsiteY20" fmla="*/ 4300855 h 5952871"/>
                <a:gd name="connsiteX21" fmla="*/ 1888725 w 3705205"/>
                <a:gd name="connsiteY21" fmla="*/ 4341368 h 5952871"/>
                <a:gd name="connsiteX22" fmla="*/ 1926063 w 3705205"/>
                <a:gd name="connsiteY22" fmla="*/ 4374515 h 5952871"/>
                <a:gd name="connsiteX23" fmla="*/ 1966068 w 3705205"/>
                <a:gd name="connsiteY23" fmla="*/ 4410075 h 5952871"/>
                <a:gd name="connsiteX24" fmla="*/ 2006708 w 3705205"/>
                <a:gd name="connsiteY24" fmla="*/ 4446143 h 5952871"/>
                <a:gd name="connsiteX25" fmla="*/ 2047475 w 3705205"/>
                <a:gd name="connsiteY25" fmla="*/ 4482211 h 5952871"/>
                <a:gd name="connsiteX26" fmla="*/ 2086718 w 3705205"/>
                <a:gd name="connsiteY26" fmla="*/ 4517136 h 5952871"/>
                <a:gd name="connsiteX27" fmla="*/ 2130406 w 3705205"/>
                <a:gd name="connsiteY27" fmla="*/ 4555871 h 5952871"/>
                <a:gd name="connsiteX28" fmla="*/ 3705206 w 3705205"/>
                <a:gd name="connsiteY28" fmla="*/ 5952871 h 5952871"/>
                <a:gd name="connsiteX29" fmla="*/ 3705206 w 3705205"/>
                <a:gd name="connsiteY29" fmla="*/ 5883783 h 5952871"/>
                <a:gd name="connsiteX30" fmla="*/ 2166728 w 3705205"/>
                <a:gd name="connsiteY30" fmla="*/ 4517771 h 5952871"/>
                <a:gd name="connsiteX31" fmla="*/ 2123040 w 3705205"/>
                <a:gd name="connsiteY31" fmla="*/ 4479036 h 5952871"/>
                <a:gd name="connsiteX32" fmla="*/ 2083797 w 3705205"/>
                <a:gd name="connsiteY32" fmla="*/ 4444111 h 5952871"/>
                <a:gd name="connsiteX33" fmla="*/ 2043157 w 3705205"/>
                <a:gd name="connsiteY33" fmla="*/ 4408170 h 5952871"/>
                <a:gd name="connsiteX34" fmla="*/ 2002517 w 3705205"/>
                <a:gd name="connsiteY34" fmla="*/ 4372102 h 5952871"/>
                <a:gd name="connsiteX35" fmla="*/ 1962512 w 3705205"/>
                <a:gd name="connsiteY35" fmla="*/ 4336542 h 5952871"/>
                <a:gd name="connsiteX36" fmla="*/ 1925301 w 3705205"/>
                <a:gd name="connsiteY36" fmla="*/ 4303649 h 5952871"/>
                <a:gd name="connsiteX37" fmla="*/ 1879454 w 3705205"/>
                <a:gd name="connsiteY37" fmla="*/ 4262882 h 5952871"/>
                <a:gd name="connsiteX38" fmla="*/ 1841354 w 3705205"/>
                <a:gd name="connsiteY38" fmla="*/ 4228973 h 5952871"/>
                <a:gd name="connsiteX39" fmla="*/ 1800460 w 3705205"/>
                <a:gd name="connsiteY39" fmla="*/ 4192651 h 5952871"/>
                <a:gd name="connsiteX40" fmla="*/ 1038460 w 3705205"/>
                <a:gd name="connsiteY40" fmla="*/ 3516122 h 5952871"/>
                <a:gd name="connsiteX41" fmla="*/ 987660 w 3705205"/>
                <a:gd name="connsiteY41" fmla="*/ 3470783 h 5952871"/>
                <a:gd name="connsiteX42" fmla="*/ 959212 w 3705205"/>
                <a:gd name="connsiteY42" fmla="*/ 3446272 h 5952871"/>
                <a:gd name="connsiteX43" fmla="*/ 919207 w 3705205"/>
                <a:gd name="connsiteY43" fmla="*/ 3410712 h 5952871"/>
                <a:gd name="connsiteX44" fmla="*/ 879583 w 3705205"/>
                <a:gd name="connsiteY44" fmla="*/ 3375533 h 5952871"/>
                <a:gd name="connsiteX45" fmla="*/ 839578 w 3705205"/>
                <a:gd name="connsiteY45" fmla="*/ 3339973 h 5952871"/>
                <a:gd name="connsiteX46" fmla="*/ 809606 w 3705205"/>
                <a:gd name="connsiteY46" fmla="*/ 3313430 h 5952871"/>
                <a:gd name="connsiteX47" fmla="*/ 757282 w 3705205"/>
                <a:gd name="connsiteY47" fmla="*/ 3267075 h 5952871"/>
                <a:gd name="connsiteX48" fmla="*/ 725532 w 3705205"/>
                <a:gd name="connsiteY48" fmla="*/ 3238627 h 5952871"/>
                <a:gd name="connsiteX49" fmla="*/ 674732 w 3705205"/>
                <a:gd name="connsiteY49" fmla="*/ 3193923 h 5952871"/>
                <a:gd name="connsiteX50" fmla="*/ 203435 w 3705205"/>
                <a:gd name="connsiteY50" fmla="*/ 2776093 h 5952871"/>
                <a:gd name="connsiteX51" fmla="*/ 153397 w 3705205"/>
                <a:gd name="connsiteY51" fmla="*/ 2183384 h 5952871"/>
                <a:gd name="connsiteX52" fmla="*/ 1642726 w 3705205"/>
                <a:gd name="connsiteY52" fmla="*/ 377063 h 5952871"/>
                <a:gd name="connsiteX53" fmla="*/ 1677397 w 3705205"/>
                <a:gd name="connsiteY53" fmla="*/ 335153 h 5952871"/>
                <a:gd name="connsiteX54" fmla="*/ 1710544 w 3705205"/>
                <a:gd name="connsiteY54" fmla="*/ 294894 h 5952871"/>
                <a:gd name="connsiteX55" fmla="*/ 1744707 w 3705205"/>
                <a:gd name="connsiteY55" fmla="*/ 254127 h 5952871"/>
                <a:gd name="connsiteX56" fmla="*/ 1778997 w 3705205"/>
                <a:gd name="connsiteY56" fmla="*/ 212598 h 5952871"/>
                <a:gd name="connsiteX57" fmla="*/ 1814557 w 3705205"/>
                <a:gd name="connsiteY57" fmla="*/ 169545 h 5952871"/>
                <a:gd name="connsiteX58" fmla="*/ 1847450 w 3705205"/>
                <a:gd name="connsiteY58" fmla="*/ 129540 h 5952871"/>
                <a:gd name="connsiteX59" fmla="*/ 1882375 w 3705205"/>
                <a:gd name="connsiteY59" fmla="*/ 87249 h 5952871"/>
                <a:gd name="connsiteX60" fmla="*/ 1914633 w 3705205"/>
                <a:gd name="connsiteY60" fmla="*/ 48133 h 5952871"/>
                <a:gd name="connsiteX61" fmla="*/ 1952733 w 3705205"/>
                <a:gd name="connsiteY61" fmla="*/ 2540 h 5952871"/>
                <a:gd name="connsiteX62" fmla="*/ 1954765 w 3705205"/>
                <a:gd name="connsiteY62" fmla="*/ 0 h 5952871"/>
                <a:gd name="connsiteX63" fmla="*/ 1887328 w 3705205"/>
                <a:gd name="connsiteY63" fmla="*/ 0 h 5952871"/>
                <a:gd name="connsiteX64" fmla="*/ 1876152 w 3705205"/>
                <a:gd name="connsiteY64" fmla="*/ 13589 h 5952871"/>
                <a:gd name="connsiteX65" fmla="*/ 1843767 w 3705205"/>
                <a:gd name="connsiteY65" fmla="*/ 52705 h 5952871"/>
                <a:gd name="connsiteX66" fmla="*/ 1808842 w 3705205"/>
                <a:gd name="connsiteY66" fmla="*/ 94996 h 595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705205" h="5952871">
                  <a:moveTo>
                    <a:pt x="1775441" y="135255"/>
                  </a:moveTo>
                  <a:lnTo>
                    <a:pt x="1739881" y="177927"/>
                  </a:lnTo>
                  <a:lnTo>
                    <a:pt x="1705718" y="219329"/>
                  </a:lnTo>
                  <a:cubicBezTo>
                    <a:pt x="1694542" y="233045"/>
                    <a:pt x="1683239" y="246761"/>
                    <a:pt x="1671809" y="260477"/>
                  </a:cubicBezTo>
                  <a:lnTo>
                    <a:pt x="1638662" y="300609"/>
                  </a:lnTo>
                  <a:lnTo>
                    <a:pt x="1603991" y="343027"/>
                  </a:lnTo>
                  <a:cubicBezTo>
                    <a:pt x="959974" y="1123188"/>
                    <a:pt x="214103" y="2027809"/>
                    <a:pt x="97898" y="2173605"/>
                  </a:cubicBezTo>
                  <a:cubicBezTo>
                    <a:pt x="-52597" y="2362581"/>
                    <a:pt x="-26054" y="2637917"/>
                    <a:pt x="153270" y="2799588"/>
                  </a:cubicBezTo>
                  <a:cubicBezTo>
                    <a:pt x="171558" y="2815971"/>
                    <a:pt x="358248" y="2981960"/>
                    <a:pt x="639553" y="3231388"/>
                  </a:cubicBezTo>
                  <a:cubicBezTo>
                    <a:pt x="653607" y="3244088"/>
                    <a:pt x="668043" y="3256788"/>
                    <a:pt x="682860" y="3269488"/>
                  </a:cubicBezTo>
                  <a:lnTo>
                    <a:pt x="723881" y="3305937"/>
                  </a:lnTo>
                  <a:lnTo>
                    <a:pt x="763759" y="3341370"/>
                  </a:lnTo>
                  <a:lnTo>
                    <a:pt x="801859" y="3375533"/>
                  </a:lnTo>
                  <a:lnTo>
                    <a:pt x="841610" y="3410839"/>
                  </a:lnTo>
                  <a:lnTo>
                    <a:pt x="883012" y="3448177"/>
                  </a:lnTo>
                  <a:lnTo>
                    <a:pt x="923271" y="3483991"/>
                  </a:lnTo>
                  <a:lnTo>
                    <a:pt x="964673" y="3520694"/>
                  </a:lnTo>
                  <a:lnTo>
                    <a:pt x="1001884" y="3553714"/>
                  </a:lnTo>
                  <a:cubicBezTo>
                    <a:pt x="1233405" y="3759327"/>
                    <a:pt x="1495152" y="3991737"/>
                    <a:pt x="1763884" y="4230497"/>
                  </a:cubicBezTo>
                  <a:lnTo>
                    <a:pt x="1804905" y="4266946"/>
                  </a:lnTo>
                  <a:lnTo>
                    <a:pt x="1843005" y="4300855"/>
                  </a:lnTo>
                  <a:lnTo>
                    <a:pt x="1888725" y="4341368"/>
                  </a:lnTo>
                  <a:lnTo>
                    <a:pt x="1926063" y="4374515"/>
                  </a:lnTo>
                  <a:lnTo>
                    <a:pt x="1966068" y="4410075"/>
                  </a:lnTo>
                  <a:lnTo>
                    <a:pt x="2006708" y="4446143"/>
                  </a:lnTo>
                  <a:lnTo>
                    <a:pt x="2047475" y="4482211"/>
                  </a:lnTo>
                  <a:lnTo>
                    <a:pt x="2086718" y="4517136"/>
                  </a:lnTo>
                  <a:lnTo>
                    <a:pt x="2130406" y="4555871"/>
                  </a:lnTo>
                  <a:cubicBezTo>
                    <a:pt x="2770613" y="5124069"/>
                    <a:pt x="3395199" y="5677916"/>
                    <a:pt x="3705206" y="5952871"/>
                  </a:cubicBezTo>
                  <a:lnTo>
                    <a:pt x="3705206" y="5883783"/>
                  </a:lnTo>
                  <a:cubicBezTo>
                    <a:pt x="3387706" y="5600827"/>
                    <a:pt x="2784202" y="5065649"/>
                    <a:pt x="2166728" y="4517771"/>
                  </a:cubicBezTo>
                  <a:lnTo>
                    <a:pt x="2123040" y="4479036"/>
                  </a:lnTo>
                  <a:lnTo>
                    <a:pt x="2083797" y="4444111"/>
                  </a:lnTo>
                  <a:lnTo>
                    <a:pt x="2043157" y="4408170"/>
                  </a:lnTo>
                  <a:lnTo>
                    <a:pt x="2002517" y="4372102"/>
                  </a:lnTo>
                  <a:lnTo>
                    <a:pt x="1962512" y="4336542"/>
                  </a:lnTo>
                  <a:lnTo>
                    <a:pt x="1925301" y="4303649"/>
                  </a:lnTo>
                  <a:lnTo>
                    <a:pt x="1879454" y="4262882"/>
                  </a:lnTo>
                  <a:lnTo>
                    <a:pt x="1841354" y="4228973"/>
                  </a:lnTo>
                  <a:lnTo>
                    <a:pt x="1800460" y="4192651"/>
                  </a:lnTo>
                  <a:lnTo>
                    <a:pt x="1038460" y="3516122"/>
                  </a:lnTo>
                  <a:lnTo>
                    <a:pt x="987660" y="3470783"/>
                  </a:lnTo>
                  <a:lnTo>
                    <a:pt x="959212" y="3446272"/>
                  </a:lnTo>
                  <a:lnTo>
                    <a:pt x="919207" y="3410712"/>
                  </a:lnTo>
                  <a:lnTo>
                    <a:pt x="879583" y="3375533"/>
                  </a:lnTo>
                  <a:lnTo>
                    <a:pt x="839578" y="3339973"/>
                  </a:lnTo>
                  <a:lnTo>
                    <a:pt x="809606" y="3313430"/>
                  </a:lnTo>
                  <a:lnTo>
                    <a:pt x="757282" y="3267075"/>
                  </a:lnTo>
                  <a:lnTo>
                    <a:pt x="725532" y="3238627"/>
                  </a:lnTo>
                  <a:lnTo>
                    <a:pt x="674732" y="3193923"/>
                  </a:lnTo>
                  <a:cubicBezTo>
                    <a:pt x="400920" y="2951099"/>
                    <a:pt x="220199" y="2790698"/>
                    <a:pt x="203435" y="2776093"/>
                  </a:cubicBezTo>
                  <a:cubicBezTo>
                    <a:pt x="21571" y="2616835"/>
                    <a:pt x="235" y="2370836"/>
                    <a:pt x="153397" y="2183384"/>
                  </a:cubicBezTo>
                  <a:cubicBezTo>
                    <a:pt x="278746" y="2030095"/>
                    <a:pt x="1013822" y="1139190"/>
                    <a:pt x="1642726" y="377063"/>
                  </a:cubicBezTo>
                  <a:cubicBezTo>
                    <a:pt x="1654283" y="363093"/>
                    <a:pt x="1665840" y="348996"/>
                    <a:pt x="1677397" y="335153"/>
                  </a:cubicBezTo>
                  <a:lnTo>
                    <a:pt x="1710544" y="294894"/>
                  </a:lnTo>
                  <a:lnTo>
                    <a:pt x="1744707" y="254127"/>
                  </a:lnTo>
                  <a:cubicBezTo>
                    <a:pt x="1756137" y="240157"/>
                    <a:pt x="1767567" y="226314"/>
                    <a:pt x="1778997" y="212598"/>
                  </a:cubicBezTo>
                  <a:lnTo>
                    <a:pt x="1814557" y="169545"/>
                  </a:lnTo>
                  <a:lnTo>
                    <a:pt x="1847450" y="129540"/>
                  </a:lnTo>
                  <a:lnTo>
                    <a:pt x="1882375" y="87249"/>
                  </a:lnTo>
                  <a:lnTo>
                    <a:pt x="1914633" y="48133"/>
                  </a:lnTo>
                  <a:lnTo>
                    <a:pt x="1952733" y="2540"/>
                  </a:lnTo>
                  <a:lnTo>
                    <a:pt x="1954765" y="0"/>
                  </a:lnTo>
                  <a:lnTo>
                    <a:pt x="1887328" y="0"/>
                  </a:lnTo>
                  <a:lnTo>
                    <a:pt x="1876152" y="13589"/>
                  </a:lnTo>
                  <a:lnTo>
                    <a:pt x="1843767" y="52705"/>
                  </a:lnTo>
                  <a:lnTo>
                    <a:pt x="1808842" y="94996"/>
                  </a:lnTo>
                  <a:close/>
                </a:path>
              </a:pathLst>
            </a:custGeom>
            <a:solidFill>
              <a:schemeClr val="accent1"/>
            </a:solidFill>
            <a:ln w="12692" cap="flat">
              <a:noFill/>
              <a:prstDash val="solid"/>
              <a:miter/>
            </a:ln>
          </p:spPr>
          <p:txBody>
            <a:bodyPr rtlCol="0" anchor="ctr"/>
            <a:lstStyle/>
            <a:p>
              <a:endParaRPr lang="en-US" sz="1770" dirty="0"/>
            </a:p>
          </p:txBody>
        </p:sp>
        <p:sp>
          <p:nvSpPr>
            <p:cNvPr id="216" name="Freeform: Shape 215">
              <a:extLst>
                <a:ext uri="{FF2B5EF4-FFF2-40B4-BE49-F238E27FC236}">
                  <a16:creationId xmlns="" xmlns:a16="http://schemas.microsoft.com/office/drawing/2014/main" id="{9E0CACB9-C335-433E-8AE7-E0EE5E0B9FB0}"/>
                </a:ext>
              </a:extLst>
            </p:cNvPr>
            <p:cNvSpPr/>
            <p:nvPr/>
          </p:nvSpPr>
          <p:spPr>
            <a:xfrm>
              <a:off x="5946849" y="0"/>
              <a:ext cx="4102914" cy="6555993"/>
            </a:xfrm>
            <a:custGeom>
              <a:avLst/>
              <a:gdLst>
                <a:gd name="connsiteX0" fmla="*/ 837871 w 4102914"/>
                <a:gd name="connsiteY0" fmla="*/ 3599942 h 6555993"/>
                <a:gd name="connsiteX1" fmla="*/ 878130 w 4102914"/>
                <a:gd name="connsiteY1" fmla="*/ 3636391 h 6555993"/>
                <a:gd name="connsiteX2" fmla="*/ 917374 w 4102914"/>
                <a:gd name="connsiteY2" fmla="*/ 3671951 h 6555993"/>
                <a:gd name="connsiteX3" fmla="*/ 957124 w 4102914"/>
                <a:gd name="connsiteY3" fmla="*/ 3707765 h 6555993"/>
                <a:gd name="connsiteX4" fmla="*/ 997257 w 4102914"/>
                <a:gd name="connsiteY4" fmla="*/ 3744087 h 6555993"/>
                <a:gd name="connsiteX5" fmla="*/ 1038786 w 4102914"/>
                <a:gd name="connsiteY5" fmla="*/ 3782187 h 6555993"/>
                <a:gd name="connsiteX6" fmla="*/ 1078155 w 4102914"/>
                <a:gd name="connsiteY6" fmla="*/ 3817747 h 6555993"/>
                <a:gd name="connsiteX7" fmla="*/ 1116255 w 4102914"/>
                <a:gd name="connsiteY7" fmla="*/ 3852037 h 6555993"/>
                <a:gd name="connsiteX8" fmla="*/ 1873430 w 4102914"/>
                <a:gd name="connsiteY8" fmla="*/ 4537837 h 6555993"/>
                <a:gd name="connsiteX9" fmla="*/ 1914451 w 4102914"/>
                <a:gd name="connsiteY9" fmla="*/ 4575048 h 6555993"/>
                <a:gd name="connsiteX10" fmla="*/ 1952551 w 4102914"/>
                <a:gd name="connsiteY10" fmla="*/ 4609084 h 6555993"/>
                <a:gd name="connsiteX11" fmla="*/ 1997001 w 4102914"/>
                <a:gd name="connsiteY11" fmla="*/ 4649216 h 6555993"/>
                <a:gd name="connsiteX12" fmla="*/ 2035101 w 4102914"/>
                <a:gd name="connsiteY12" fmla="*/ 4684268 h 6555993"/>
                <a:gd name="connsiteX13" fmla="*/ 2074725 w 4102914"/>
                <a:gd name="connsiteY13" fmla="*/ 4720082 h 6555993"/>
                <a:gd name="connsiteX14" fmla="*/ 2115491 w 4102914"/>
                <a:gd name="connsiteY14" fmla="*/ 4757039 h 6555993"/>
                <a:gd name="connsiteX15" fmla="*/ 2156132 w 4102914"/>
                <a:gd name="connsiteY15" fmla="*/ 4793869 h 6555993"/>
                <a:gd name="connsiteX16" fmla="*/ 2195375 w 4102914"/>
                <a:gd name="connsiteY16" fmla="*/ 4829429 h 6555993"/>
                <a:gd name="connsiteX17" fmla="*/ 2238682 w 4102914"/>
                <a:gd name="connsiteY17" fmla="*/ 4868545 h 6555993"/>
                <a:gd name="connsiteX18" fmla="*/ 4102915 w 4102914"/>
                <a:gd name="connsiteY18" fmla="*/ 6555994 h 6555993"/>
                <a:gd name="connsiteX19" fmla="*/ 4102915 w 4102914"/>
                <a:gd name="connsiteY19" fmla="*/ 6478905 h 6555993"/>
                <a:gd name="connsiteX20" fmla="*/ 2275512 w 4102914"/>
                <a:gd name="connsiteY20" fmla="*/ 4827905 h 6555993"/>
                <a:gd name="connsiteX21" fmla="*/ 2231951 w 4102914"/>
                <a:gd name="connsiteY21" fmla="*/ 4788535 h 6555993"/>
                <a:gd name="connsiteX22" fmla="*/ 2192708 w 4102914"/>
                <a:gd name="connsiteY22" fmla="*/ 4753102 h 6555993"/>
                <a:gd name="connsiteX23" fmla="*/ 2152068 w 4102914"/>
                <a:gd name="connsiteY23" fmla="*/ 4716399 h 6555993"/>
                <a:gd name="connsiteX24" fmla="*/ 2111301 w 4102914"/>
                <a:gd name="connsiteY24" fmla="*/ 4679442 h 6555993"/>
                <a:gd name="connsiteX25" fmla="*/ 2071677 w 4102914"/>
                <a:gd name="connsiteY25" fmla="*/ 4643628 h 6555993"/>
                <a:gd name="connsiteX26" fmla="*/ 2033577 w 4102914"/>
                <a:gd name="connsiteY26" fmla="*/ 4608830 h 6555993"/>
                <a:gd name="connsiteX27" fmla="*/ 1989127 w 4102914"/>
                <a:gd name="connsiteY27" fmla="*/ 4568698 h 6555993"/>
                <a:gd name="connsiteX28" fmla="*/ 1951027 w 4102914"/>
                <a:gd name="connsiteY28" fmla="*/ 4534662 h 6555993"/>
                <a:gd name="connsiteX29" fmla="*/ 1910005 w 4102914"/>
                <a:gd name="connsiteY29" fmla="*/ 4497578 h 6555993"/>
                <a:gd name="connsiteX30" fmla="*/ 1152451 w 4102914"/>
                <a:gd name="connsiteY30" fmla="*/ 3812921 h 6555993"/>
                <a:gd name="connsiteX31" fmla="*/ 1114351 w 4102914"/>
                <a:gd name="connsiteY31" fmla="*/ 3778758 h 6555993"/>
                <a:gd name="connsiteX32" fmla="*/ 1074854 w 4102914"/>
                <a:gd name="connsiteY32" fmla="*/ 3742944 h 6555993"/>
                <a:gd name="connsiteX33" fmla="*/ 1033452 w 4102914"/>
                <a:gd name="connsiteY33" fmla="*/ 3705606 h 6555993"/>
                <a:gd name="connsiteX34" fmla="*/ 993193 w 4102914"/>
                <a:gd name="connsiteY34" fmla="*/ 3669157 h 6555993"/>
                <a:gd name="connsiteX35" fmla="*/ 953568 w 4102914"/>
                <a:gd name="connsiteY35" fmla="*/ 3633343 h 6555993"/>
                <a:gd name="connsiteX36" fmla="*/ 914452 w 4102914"/>
                <a:gd name="connsiteY36" fmla="*/ 3598037 h 6555993"/>
                <a:gd name="connsiteX37" fmla="*/ 874193 w 4102914"/>
                <a:gd name="connsiteY37" fmla="*/ 3561588 h 6555993"/>
                <a:gd name="connsiteX38" fmla="*/ 836093 w 4102914"/>
                <a:gd name="connsiteY38" fmla="*/ 3526536 h 6555993"/>
                <a:gd name="connsiteX39" fmla="*/ 793041 w 4102914"/>
                <a:gd name="connsiteY39" fmla="*/ 3487801 h 6555993"/>
                <a:gd name="connsiteX40" fmla="*/ 440235 w 4102914"/>
                <a:gd name="connsiteY40" fmla="*/ 3169031 h 6555993"/>
                <a:gd name="connsiteX41" fmla="*/ 247068 w 4102914"/>
                <a:gd name="connsiteY41" fmla="*/ 2986913 h 6555993"/>
                <a:gd name="connsiteX42" fmla="*/ 238812 w 4102914"/>
                <a:gd name="connsiteY42" fmla="*/ 1930654 h 6555993"/>
                <a:gd name="connsiteX43" fmla="*/ 1736651 w 4102914"/>
                <a:gd name="connsiteY43" fmla="*/ 109982 h 6555993"/>
                <a:gd name="connsiteX44" fmla="*/ 1771322 w 4102914"/>
                <a:gd name="connsiteY44" fmla="*/ 67945 h 6555993"/>
                <a:gd name="connsiteX45" fmla="*/ 1804469 w 4102914"/>
                <a:gd name="connsiteY45" fmla="*/ 27686 h 6555993"/>
                <a:gd name="connsiteX46" fmla="*/ 1827202 w 4102914"/>
                <a:gd name="connsiteY46" fmla="*/ 0 h 6555993"/>
                <a:gd name="connsiteX47" fmla="*/ 1760273 w 4102914"/>
                <a:gd name="connsiteY47" fmla="*/ 0 h 6555993"/>
                <a:gd name="connsiteX48" fmla="*/ 1732460 w 4102914"/>
                <a:gd name="connsiteY48" fmla="*/ 33782 h 6555993"/>
                <a:gd name="connsiteX49" fmla="*/ 1697789 w 4102914"/>
                <a:gd name="connsiteY49" fmla="*/ 76200 h 6555993"/>
                <a:gd name="connsiteX50" fmla="*/ 193854 w 4102914"/>
                <a:gd name="connsiteY50" fmla="*/ 1905000 h 6555993"/>
                <a:gd name="connsiteX51" fmla="*/ 320854 w 4102914"/>
                <a:gd name="connsiteY51" fmla="*/ 3134106 h 6555993"/>
                <a:gd name="connsiteX52" fmla="*/ 756211 w 4102914"/>
                <a:gd name="connsiteY52" fmla="*/ 3525901 h 6555993"/>
                <a:gd name="connsiteX53" fmla="*/ 799136 w 4102914"/>
                <a:gd name="connsiteY53" fmla="*/ 3564763 h 655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102914" h="6555993">
                  <a:moveTo>
                    <a:pt x="837871" y="3599942"/>
                  </a:moveTo>
                  <a:lnTo>
                    <a:pt x="878130" y="3636391"/>
                  </a:lnTo>
                  <a:lnTo>
                    <a:pt x="917374" y="3671951"/>
                  </a:lnTo>
                  <a:lnTo>
                    <a:pt x="957124" y="3707765"/>
                  </a:lnTo>
                  <a:lnTo>
                    <a:pt x="997257" y="3744087"/>
                  </a:lnTo>
                  <a:lnTo>
                    <a:pt x="1038786" y="3782187"/>
                  </a:lnTo>
                  <a:lnTo>
                    <a:pt x="1078155" y="3817747"/>
                  </a:lnTo>
                  <a:lnTo>
                    <a:pt x="1116255" y="3852037"/>
                  </a:lnTo>
                  <a:lnTo>
                    <a:pt x="1873430" y="4537837"/>
                  </a:lnTo>
                  <a:lnTo>
                    <a:pt x="1914451" y="4575048"/>
                  </a:lnTo>
                  <a:cubicBezTo>
                    <a:pt x="1927151" y="4586351"/>
                    <a:pt x="1939851" y="4597654"/>
                    <a:pt x="1952551" y="4609084"/>
                  </a:cubicBezTo>
                  <a:lnTo>
                    <a:pt x="1997001" y="4649216"/>
                  </a:lnTo>
                  <a:lnTo>
                    <a:pt x="2035101" y="4684268"/>
                  </a:lnTo>
                  <a:lnTo>
                    <a:pt x="2074725" y="4720082"/>
                  </a:lnTo>
                  <a:lnTo>
                    <a:pt x="2115491" y="4757039"/>
                  </a:lnTo>
                  <a:lnTo>
                    <a:pt x="2156132" y="4793869"/>
                  </a:lnTo>
                  <a:lnTo>
                    <a:pt x="2195375" y="4829429"/>
                  </a:lnTo>
                  <a:lnTo>
                    <a:pt x="2238682" y="4868545"/>
                  </a:lnTo>
                  <a:cubicBezTo>
                    <a:pt x="3002079" y="5559298"/>
                    <a:pt x="3776271" y="6261100"/>
                    <a:pt x="4102915" y="6555994"/>
                  </a:cubicBezTo>
                  <a:lnTo>
                    <a:pt x="4102915" y="6478905"/>
                  </a:lnTo>
                  <a:cubicBezTo>
                    <a:pt x="3754172" y="6164072"/>
                    <a:pt x="3005635" y="5488305"/>
                    <a:pt x="2275512" y="4827905"/>
                  </a:cubicBezTo>
                  <a:lnTo>
                    <a:pt x="2231951" y="4788535"/>
                  </a:lnTo>
                  <a:lnTo>
                    <a:pt x="2192708" y="4753102"/>
                  </a:lnTo>
                  <a:lnTo>
                    <a:pt x="2152068" y="4716399"/>
                  </a:lnTo>
                  <a:lnTo>
                    <a:pt x="2111301" y="4679442"/>
                  </a:lnTo>
                  <a:lnTo>
                    <a:pt x="2071677" y="4643628"/>
                  </a:lnTo>
                  <a:lnTo>
                    <a:pt x="2033577" y="4608830"/>
                  </a:lnTo>
                  <a:lnTo>
                    <a:pt x="1989127" y="4568698"/>
                  </a:lnTo>
                  <a:lnTo>
                    <a:pt x="1951027" y="4534662"/>
                  </a:lnTo>
                  <a:lnTo>
                    <a:pt x="1910005" y="4497578"/>
                  </a:lnTo>
                  <a:lnTo>
                    <a:pt x="1152451" y="3812921"/>
                  </a:lnTo>
                  <a:lnTo>
                    <a:pt x="1114351" y="3778758"/>
                  </a:lnTo>
                  <a:lnTo>
                    <a:pt x="1074854" y="3742944"/>
                  </a:lnTo>
                  <a:lnTo>
                    <a:pt x="1033452" y="3705606"/>
                  </a:lnTo>
                  <a:lnTo>
                    <a:pt x="993193" y="3669157"/>
                  </a:lnTo>
                  <a:lnTo>
                    <a:pt x="953568" y="3633343"/>
                  </a:lnTo>
                  <a:lnTo>
                    <a:pt x="914452" y="3598037"/>
                  </a:lnTo>
                  <a:lnTo>
                    <a:pt x="874193" y="3561588"/>
                  </a:lnTo>
                  <a:lnTo>
                    <a:pt x="836093" y="3526536"/>
                  </a:lnTo>
                  <a:lnTo>
                    <a:pt x="793041" y="3487801"/>
                  </a:lnTo>
                  <a:cubicBezTo>
                    <a:pt x="582348" y="3297301"/>
                    <a:pt x="450140" y="3177413"/>
                    <a:pt x="440235" y="3169031"/>
                  </a:cubicBezTo>
                  <a:cubicBezTo>
                    <a:pt x="374195" y="3110103"/>
                    <a:pt x="303964" y="3054731"/>
                    <a:pt x="247068" y="2986913"/>
                  </a:cubicBezTo>
                  <a:cubicBezTo>
                    <a:pt x="-11292" y="2683351"/>
                    <a:pt x="-14771" y="2238217"/>
                    <a:pt x="238812" y="1930654"/>
                  </a:cubicBezTo>
                  <a:cubicBezTo>
                    <a:pt x="377751" y="1760347"/>
                    <a:pt x="1075108" y="912876"/>
                    <a:pt x="1736651" y="109982"/>
                  </a:cubicBezTo>
                  <a:lnTo>
                    <a:pt x="1771322" y="67945"/>
                  </a:lnTo>
                  <a:lnTo>
                    <a:pt x="1804469" y="27686"/>
                  </a:lnTo>
                  <a:lnTo>
                    <a:pt x="1827202" y="0"/>
                  </a:lnTo>
                  <a:lnTo>
                    <a:pt x="1760273" y="0"/>
                  </a:lnTo>
                  <a:lnTo>
                    <a:pt x="1732460" y="33782"/>
                  </a:lnTo>
                  <a:lnTo>
                    <a:pt x="1697789" y="76200"/>
                  </a:lnTo>
                  <a:cubicBezTo>
                    <a:pt x="1053010" y="858012"/>
                    <a:pt x="374576" y="1682115"/>
                    <a:pt x="193854" y="1905000"/>
                  </a:cubicBezTo>
                  <a:cubicBezTo>
                    <a:pt x="-109675" y="2280031"/>
                    <a:pt x="-48842" y="2825496"/>
                    <a:pt x="320854" y="3134106"/>
                  </a:cubicBezTo>
                  <a:cubicBezTo>
                    <a:pt x="337492" y="3148076"/>
                    <a:pt x="502465" y="3296666"/>
                    <a:pt x="756211" y="3525901"/>
                  </a:cubicBezTo>
                  <a:lnTo>
                    <a:pt x="799136" y="3564763"/>
                  </a:lnTo>
                  <a:close/>
                </a:path>
              </a:pathLst>
            </a:custGeom>
            <a:solidFill>
              <a:schemeClr val="accent1"/>
            </a:solidFill>
            <a:ln w="12692" cap="flat">
              <a:noFill/>
              <a:prstDash val="solid"/>
              <a:miter/>
            </a:ln>
          </p:spPr>
          <p:txBody>
            <a:bodyPr rtlCol="0" anchor="ctr"/>
            <a:lstStyle/>
            <a:p>
              <a:endParaRPr lang="en-US" sz="1770"/>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15636" y="2073536"/>
            <a:ext cx="4572000" cy="1323191"/>
          </a:xfrm>
        </p:spPr>
        <p:txBody>
          <a:bodyPr anchor="t" anchorCtr="0">
            <a:noAutofit/>
          </a:bodyPr>
          <a:lstStyle>
            <a:lvl1pPr>
              <a:lnSpc>
                <a:spcPts val="5294"/>
              </a:lnSpc>
              <a:defRPr sz="5294" cap="all" baseline="0">
                <a:solidFill>
                  <a:schemeClr val="bg1"/>
                </a:solidFill>
              </a:defRPr>
            </a:lvl1pPr>
          </a:lstStyle>
          <a:p>
            <a:r>
              <a:rPr lang="en-US" dirty="0"/>
              <a:t>CLICK TO ADD TITLE</a:t>
            </a:r>
          </a:p>
        </p:txBody>
      </p:sp>
      <p:sp>
        <p:nvSpPr>
          <p:cNvPr id="3" name="Text Placeholder 2">
            <a:extLst>
              <a:ext uri="{FF2B5EF4-FFF2-40B4-BE49-F238E27FC236}">
                <a16:creationId xmlns="" xmlns:a16="http://schemas.microsoft.com/office/drawing/2014/main" id="{A830F243-0F25-4FB5-BDB7-7E53ACFBD8CA}"/>
              </a:ext>
            </a:extLst>
          </p:cNvPr>
          <p:cNvSpPr>
            <a:spLocks noGrp="1"/>
          </p:cNvSpPr>
          <p:nvPr>
            <p:ph type="body" sz="quarter" idx="15" hasCustomPrompt="1"/>
          </p:nvPr>
        </p:nvSpPr>
        <p:spPr>
          <a:xfrm>
            <a:off x="415636" y="822960"/>
            <a:ext cx="4984022" cy="363071"/>
          </a:xfrm>
        </p:spPr>
        <p:txBody>
          <a:bodyPr>
            <a:noAutofit/>
          </a:bodyPr>
          <a:lstStyle>
            <a:lvl1pPr marL="0" indent="0">
              <a:buNone/>
              <a:defRPr sz="2471" cap="all" spc="0" baseline="0">
                <a:solidFill>
                  <a:schemeClr val="accent1"/>
                </a:solidFill>
              </a:defRPr>
            </a:lvl1pPr>
            <a:lvl2pPr marL="403438" indent="0">
              <a:buNone/>
              <a:defRPr sz="2118"/>
            </a:lvl2pPr>
            <a:lvl3pPr marL="806875" indent="0">
              <a:buNone/>
              <a:defRPr sz="2118"/>
            </a:lvl3pPr>
            <a:lvl4pPr marL="1210312" indent="0">
              <a:buNone/>
              <a:defRPr sz="2118"/>
            </a:lvl4pPr>
            <a:lvl5pPr marL="1613750" indent="0">
              <a:buNone/>
              <a:defRPr sz="2118"/>
            </a:lvl5pPr>
          </a:lstStyle>
          <a:p>
            <a:pPr lvl="0"/>
            <a:r>
              <a:rPr lang="en-US" dirty="0"/>
              <a:t>CLICK TO ADD TEXT</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15635" y="1702397"/>
            <a:ext cx="4156364" cy="363071"/>
          </a:xfrm>
        </p:spPr>
        <p:txBody>
          <a:bodyPr>
            <a:noAutofit/>
          </a:bodyPr>
          <a:lstStyle>
            <a:lvl1pPr marL="0" indent="0">
              <a:lnSpc>
                <a:spcPts val="2471"/>
              </a:lnSpc>
              <a:spcBef>
                <a:spcPts val="0"/>
              </a:spcBef>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15635" y="3830877"/>
            <a:ext cx="4156364" cy="395344"/>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15635" y="4101480"/>
            <a:ext cx="4572000" cy="484094"/>
          </a:xfrm>
        </p:spPr>
        <p:txBody>
          <a:bodyPr>
            <a:noAutofit/>
          </a:bodyPr>
          <a:lstStyle>
            <a:lvl1pPr marL="0" indent="0">
              <a:lnSpc>
                <a:spcPts val="3706"/>
              </a:lnSpc>
              <a:spcBef>
                <a:spcPts val="0"/>
              </a:spcBef>
              <a:buNone/>
              <a:defRPr sz="2647">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03" name="Text Placeholder 102">
            <a:extLst>
              <a:ext uri="{FF2B5EF4-FFF2-40B4-BE49-F238E27FC236}">
                <a16:creationId xmlns="" xmlns:a16="http://schemas.microsoft.com/office/drawing/2014/main" id="{28124C95-2496-462F-B1BA-AD14260196D5}"/>
              </a:ext>
            </a:extLst>
          </p:cNvPr>
          <p:cNvSpPr>
            <a:spLocks noGrp="1"/>
          </p:cNvSpPr>
          <p:nvPr>
            <p:ph type="body" sz="quarter" idx="12" hasCustomPrompt="1"/>
          </p:nvPr>
        </p:nvSpPr>
        <p:spPr>
          <a:xfrm>
            <a:off x="38180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9" name="Straight Connector 8">
            <a:extLst>
              <a:ext uri="{FF2B5EF4-FFF2-40B4-BE49-F238E27FC236}">
                <a16:creationId xmlns="" xmlns:a16="http://schemas.microsoft.com/office/drawing/2014/main" id="{A1C85E63-20D5-48A4-AB4C-E2BF24FE95C3}"/>
              </a:ext>
              <a:ext uri="{C183D7F6-B498-43B3-948B-1728B52AA6E4}">
                <adec:decorative xmlns="" xmlns:adec="http://schemas.microsoft.com/office/drawing/2017/decorative" val="1"/>
              </a:ext>
            </a:extLst>
          </p:cNvPr>
          <p:cNvCxnSpPr>
            <a:cxnSpLocks/>
          </p:cNvCxnSpPr>
          <p:nvPr/>
        </p:nvCxnSpPr>
        <p:spPr>
          <a:xfrm>
            <a:off x="445548"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3755472-C65A-402F-8E51-1355968442F9}"/>
              </a:ext>
              <a:ext uri="{C183D7F6-B498-43B3-948B-1728B52AA6E4}">
                <adec:decorative xmlns="" xmlns:adec="http://schemas.microsoft.com/office/drawing/2017/decorative" val="1"/>
              </a:ext>
            </a:extLst>
          </p:cNvPr>
          <p:cNvCxnSpPr>
            <a:cxnSpLocks/>
          </p:cNvCxnSpPr>
          <p:nvPr/>
        </p:nvCxnSpPr>
        <p:spPr>
          <a:xfrm>
            <a:off x="2935414"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04">
            <a:extLst>
              <a:ext uri="{FF2B5EF4-FFF2-40B4-BE49-F238E27FC236}">
                <a16:creationId xmlns="" xmlns:a16="http://schemas.microsoft.com/office/drawing/2014/main" id="{6A6BA904-493C-4D4B-B69E-618ADF4CE7C4}"/>
              </a:ext>
            </a:extLst>
          </p:cNvPr>
          <p:cNvSpPr>
            <a:spLocks noGrp="1"/>
          </p:cNvSpPr>
          <p:nvPr>
            <p:ph type="body" sz="quarter" idx="17" hasCustomPrompt="1"/>
          </p:nvPr>
        </p:nvSpPr>
        <p:spPr>
          <a:xfrm>
            <a:off x="2884517"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2">
            <a:extLst>
              <a:ext uri="{FF2B5EF4-FFF2-40B4-BE49-F238E27FC236}">
                <a16:creationId xmlns="" xmlns:a16="http://schemas.microsoft.com/office/drawing/2014/main" id="{4045995E-D289-429B-915A-5CF75DC5B272}"/>
              </a:ext>
            </a:extLst>
          </p:cNvPr>
          <p:cNvSpPr>
            <a:spLocks noGrp="1"/>
          </p:cNvSpPr>
          <p:nvPr>
            <p:ph type="body" sz="quarter" idx="16" hasCustomPrompt="1"/>
          </p:nvPr>
        </p:nvSpPr>
        <p:spPr>
          <a:xfrm>
            <a:off x="288451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694096834"/>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fld id="{62B1A0BE-DAF2-4A0F-A6DB-71E4C788F488}"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860405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144267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14308726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a:t>Click to edit Master title style</a:t>
            </a:r>
            <a:endParaRPr lang="en-US" dirty="0"/>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pPr/>
              <a:t>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865E8A5-0292-4BC7-86DC-275C05DBCE0A}" type="slidenum">
              <a:rPr lang="en-US" smtClean="0"/>
              <a:pPr/>
              <a:t>‹#›</a:t>
            </a:fld>
            <a:endParaRPr lang="en-US"/>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 xmlns:p14="http://schemas.microsoft.com/office/powerpoint/2010/main" val="3426588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9A2165D3-1501-4054-8CE7-48B7E53A7CFB}"/>
              </a:ext>
            </a:extLst>
          </p:cNvPr>
          <p:cNvGrpSpPr/>
          <p:nvPr/>
        </p:nvGrpSpPr>
        <p:grpSpPr>
          <a:xfrm>
            <a:off x="0" y="-2465"/>
            <a:ext cx="5496445" cy="6860464"/>
            <a:chOff x="0" y="-380"/>
            <a:chExt cx="6046089" cy="7775193"/>
          </a:xfrm>
        </p:grpSpPr>
        <p:sp>
          <p:nvSpPr>
            <p:cNvPr id="16" name="Freeform: Shape 15">
              <a:extLst>
                <a:ext uri="{FF2B5EF4-FFF2-40B4-BE49-F238E27FC236}">
                  <a16:creationId xmlns="" xmlns:a16="http://schemas.microsoft.com/office/drawing/2014/main" id="{95D02A17-2976-42C1-BB9D-4D27068860B6}"/>
                </a:ext>
              </a:extLst>
            </p:cNvPr>
            <p:cNvSpPr/>
            <p:nvPr/>
          </p:nvSpPr>
          <p:spPr>
            <a:xfrm>
              <a:off x="1759076" y="1301369"/>
              <a:ext cx="2794" cy="12700"/>
            </a:xfrm>
            <a:custGeom>
              <a:avLst/>
              <a:gdLst>
                <a:gd name="connsiteX0" fmla="*/ 0 w 2794"/>
                <a:gd name="connsiteY0" fmla="*/ 0 h 12700"/>
                <a:gd name="connsiteX1" fmla="*/ 2794 w 2794"/>
                <a:gd name="connsiteY1" fmla="*/ 0 h 12700"/>
                <a:gd name="connsiteX2" fmla="*/ 2794 w 2794"/>
                <a:gd name="connsiteY2" fmla="*/ 0 h 12700"/>
                <a:gd name="connsiteX3" fmla="*/ 0 w 2794"/>
                <a:gd name="connsiteY3" fmla="*/ 0 h 12700"/>
                <a:gd name="connsiteX4" fmla="*/ 0 w 2794"/>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 h="12700">
                  <a:moveTo>
                    <a:pt x="0" y="0"/>
                  </a:moveTo>
                  <a:lnTo>
                    <a:pt x="2794" y="0"/>
                  </a:lnTo>
                  <a:lnTo>
                    <a:pt x="2794" y="0"/>
                  </a:lnTo>
                  <a:lnTo>
                    <a:pt x="0" y="0"/>
                  </a:lnTo>
                  <a:lnTo>
                    <a:pt x="0" y="0"/>
                  </a:lnTo>
                  <a:close/>
                </a:path>
              </a:pathLst>
            </a:custGeom>
            <a:solidFill>
              <a:srgbClr val="00A14B"/>
            </a:solidFill>
            <a:ln w="12687" cap="flat">
              <a:noFill/>
              <a:prstDash val="solid"/>
              <a:miter/>
            </a:ln>
          </p:spPr>
          <p:txBody>
            <a:bodyPr rtlCol="0" anchor="ctr"/>
            <a:lstStyle/>
            <a:p>
              <a:endParaRPr lang="en-US" sz="2118"/>
            </a:p>
          </p:txBody>
        </p:sp>
        <p:sp>
          <p:nvSpPr>
            <p:cNvPr id="17" name="Freeform: Shape 16">
              <a:extLst>
                <a:ext uri="{FF2B5EF4-FFF2-40B4-BE49-F238E27FC236}">
                  <a16:creationId xmlns="" xmlns:a16="http://schemas.microsoft.com/office/drawing/2014/main" id="{6B7E4747-3246-4773-A2E0-37A0DDC20248}"/>
                </a:ext>
              </a:extLst>
            </p:cNvPr>
            <p:cNvSpPr/>
            <p:nvPr/>
          </p:nvSpPr>
          <p:spPr>
            <a:xfrm>
              <a:off x="1046225" y="3990847"/>
              <a:ext cx="77470" cy="76835"/>
            </a:xfrm>
            <a:custGeom>
              <a:avLst/>
              <a:gdLst>
                <a:gd name="connsiteX0" fmla="*/ 0 w 77470"/>
                <a:gd name="connsiteY0" fmla="*/ 33528 h 76835"/>
                <a:gd name="connsiteX1" fmla="*/ 40132 w 77470"/>
                <a:gd name="connsiteY1" fmla="*/ 76835 h 76835"/>
                <a:gd name="connsiteX2" fmla="*/ 77470 w 77470"/>
                <a:gd name="connsiteY2" fmla="*/ 43053 h 76835"/>
                <a:gd name="connsiteX3" fmla="*/ 37084 w 77470"/>
                <a:gd name="connsiteY3" fmla="*/ 0 h 76835"/>
              </a:gdLst>
              <a:ahLst/>
              <a:cxnLst>
                <a:cxn ang="0">
                  <a:pos x="connsiteX0" y="connsiteY0"/>
                </a:cxn>
                <a:cxn ang="0">
                  <a:pos x="connsiteX1" y="connsiteY1"/>
                </a:cxn>
                <a:cxn ang="0">
                  <a:pos x="connsiteX2" y="connsiteY2"/>
                </a:cxn>
                <a:cxn ang="0">
                  <a:pos x="connsiteX3" y="connsiteY3"/>
                </a:cxn>
              </a:cxnLst>
              <a:rect l="l" t="t" r="r" b="b"/>
              <a:pathLst>
                <a:path w="77470" h="76835">
                  <a:moveTo>
                    <a:pt x="0" y="33528"/>
                  </a:moveTo>
                  <a:lnTo>
                    <a:pt x="40132" y="76835"/>
                  </a:lnTo>
                  <a:lnTo>
                    <a:pt x="77470" y="43053"/>
                  </a:lnTo>
                  <a:lnTo>
                    <a:pt x="37084" y="0"/>
                  </a:lnTo>
                  <a:close/>
                </a:path>
              </a:pathLst>
            </a:custGeom>
            <a:noFill/>
            <a:ln w="12687" cap="flat">
              <a:noFill/>
              <a:prstDash val="solid"/>
              <a:miter/>
            </a:ln>
          </p:spPr>
          <p:txBody>
            <a:bodyPr rtlCol="0" anchor="ctr"/>
            <a:lstStyle/>
            <a:p>
              <a:endParaRPr lang="en-US" sz="2118"/>
            </a:p>
          </p:txBody>
        </p:sp>
        <p:sp>
          <p:nvSpPr>
            <p:cNvPr id="18" name="Freeform: Shape 17">
              <a:extLst>
                <a:ext uri="{FF2B5EF4-FFF2-40B4-BE49-F238E27FC236}">
                  <a16:creationId xmlns="" xmlns:a16="http://schemas.microsoft.com/office/drawing/2014/main" id="{1ABEA318-65BC-4C1C-853A-8372848B0B2F}"/>
                </a:ext>
              </a:extLst>
            </p:cNvPr>
            <p:cNvSpPr/>
            <p:nvPr/>
          </p:nvSpPr>
          <p:spPr>
            <a:xfrm>
              <a:off x="967613" y="4059554"/>
              <a:ext cx="79883" cy="79121"/>
            </a:xfrm>
            <a:custGeom>
              <a:avLst/>
              <a:gdLst>
                <a:gd name="connsiteX0" fmla="*/ 0 w 79883"/>
                <a:gd name="connsiteY0" fmla="*/ 35814 h 79121"/>
                <a:gd name="connsiteX1" fmla="*/ 40132 w 79883"/>
                <a:gd name="connsiteY1" fmla="*/ 79121 h 79121"/>
                <a:gd name="connsiteX2" fmla="*/ 79883 w 79883"/>
                <a:gd name="connsiteY2" fmla="*/ 43180 h 79121"/>
                <a:gd name="connsiteX3" fmla="*/ 39751 w 79883"/>
                <a:gd name="connsiteY3" fmla="*/ 0 h 79121"/>
              </a:gdLst>
              <a:ahLst/>
              <a:cxnLst>
                <a:cxn ang="0">
                  <a:pos x="connsiteX0" y="connsiteY0"/>
                </a:cxn>
                <a:cxn ang="0">
                  <a:pos x="connsiteX1" y="connsiteY1"/>
                </a:cxn>
                <a:cxn ang="0">
                  <a:pos x="connsiteX2" y="connsiteY2"/>
                </a:cxn>
                <a:cxn ang="0">
                  <a:pos x="connsiteX3" y="connsiteY3"/>
                </a:cxn>
              </a:cxnLst>
              <a:rect l="l" t="t" r="r" b="b"/>
              <a:pathLst>
                <a:path w="79883" h="79121">
                  <a:moveTo>
                    <a:pt x="0" y="35814"/>
                  </a:moveTo>
                  <a:lnTo>
                    <a:pt x="40132" y="79121"/>
                  </a:lnTo>
                  <a:lnTo>
                    <a:pt x="79883" y="43180"/>
                  </a:lnTo>
                  <a:lnTo>
                    <a:pt x="39751" y="0"/>
                  </a:lnTo>
                  <a:close/>
                </a:path>
              </a:pathLst>
            </a:custGeom>
            <a:noFill/>
            <a:ln w="12687" cap="flat">
              <a:noFill/>
              <a:prstDash val="solid"/>
              <a:miter/>
            </a:ln>
          </p:spPr>
          <p:txBody>
            <a:bodyPr rtlCol="0" anchor="ctr"/>
            <a:lstStyle/>
            <a:p>
              <a:endParaRPr lang="en-US" sz="2118"/>
            </a:p>
          </p:txBody>
        </p:sp>
        <p:sp>
          <p:nvSpPr>
            <p:cNvPr id="19" name="Freeform: Shape 18">
              <a:extLst>
                <a:ext uri="{FF2B5EF4-FFF2-40B4-BE49-F238E27FC236}">
                  <a16:creationId xmlns="" xmlns:a16="http://schemas.microsoft.com/office/drawing/2014/main" id="{661CE177-A825-4BCE-93C9-3F92082E6C2D}"/>
                </a:ext>
              </a:extLst>
            </p:cNvPr>
            <p:cNvSpPr/>
            <p:nvPr/>
          </p:nvSpPr>
          <p:spPr>
            <a:xfrm>
              <a:off x="889635" y="4131055"/>
              <a:ext cx="77977" cy="77851"/>
            </a:xfrm>
            <a:custGeom>
              <a:avLst/>
              <a:gdLst>
                <a:gd name="connsiteX0" fmla="*/ 0 w 77977"/>
                <a:gd name="connsiteY0" fmla="*/ 34544 h 77851"/>
                <a:gd name="connsiteX1" fmla="*/ 39878 w 77977"/>
                <a:gd name="connsiteY1" fmla="*/ 77851 h 77851"/>
                <a:gd name="connsiteX2" fmla="*/ 77978 w 77977"/>
                <a:gd name="connsiteY2" fmla="*/ 43180 h 77851"/>
                <a:gd name="connsiteX3" fmla="*/ 38100 w 77977"/>
                <a:gd name="connsiteY3" fmla="*/ 0 h 77851"/>
              </a:gdLst>
              <a:ahLst/>
              <a:cxnLst>
                <a:cxn ang="0">
                  <a:pos x="connsiteX0" y="connsiteY0"/>
                </a:cxn>
                <a:cxn ang="0">
                  <a:pos x="connsiteX1" y="connsiteY1"/>
                </a:cxn>
                <a:cxn ang="0">
                  <a:pos x="connsiteX2" y="connsiteY2"/>
                </a:cxn>
                <a:cxn ang="0">
                  <a:pos x="connsiteX3" y="connsiteY3"/>
                </a:cxn>
              </a:cxnLst>
              <a:rect l="l" t="t" r="r" b="b"/>
              <a:pathLst>
                <a:path w="77977" h="77851">
                  <a:moveTo>
                    <a:pt x="0" y="34544"/>
                  </a:moveTo>
                  <a:lnTo>
                    <a:pt x="39878" y="77851"/>
                  </a:lnTo>
                  <a:lnTo>
                    <a:pt x="77978" y="43180"/>
                  </a:lnTo>
                  <a:cubicBezTo>
                    <a:pt x="64516" y="28448"/>
                    <a:pt x="51223" y="14059"/>
                    <a:pt x="38100" y="0"/>
                  </a:cubicBezTo>
                  <a:close/>
                </a:path>
              </a:pathLst>
            </a:custGeom>
            <a:noFill/>
            <a:ln w="12687" cap="flat">
              <a:noFill/>
              <a:prstDash val="solid"/>
              <a:miter/>
            </a:ln>
          </p:spPr>
          <p:txBody>
            <a:bodyPr rtlCol="0" anchor="ctr"/>
            <a:lstStyle/>
            <a:p>
              <a:endParaRPr lang="en-US" sz="2118"/>
            </a:p>
          </p:txBody>
        </p:sp>
        <p:sp>
          <p:nvSpPr>
            <p:cNvPr id="20" name="Freeform: Shape 19">
              <a:extLst>
                <a:ext uri="{FF2B5EF4-FFF2-40B4-BE49-F238E27FC236}">
                  <a16:creationId xmlns="" xmlns:a16="http://schemas.microsoft.com/office/drawing/2014/main" id="{85D48D35-5333-4E9F-8F44-D17D7C4B3EF0}"/>
                </a:ext>
              </a:extLst>
            </p:cNvPr>
            <p:cNvSpPr/>
            <p:nvPr/>
          </p:nvSpPr>
          <p:spPr>
            <a:xfrm>
              <a:off x="1127125" y="3917696"/>
              <a:ext cx="77342" cy="76834"/>
            </a:xfrm>
            <a:custGeom>
              <a:avLst/>
              <a:gdLst>
                <a:gd name="connsiteX0" fmla="*/ 0 w 77342"/>
                <a:gd name="connsiteY0" fmla="*/ 33528 h 76834"/>
                <a:gd name="connsiteX1" fmla="*/ 40259 w 77342"/>
                <a:gd name="connsiteY1" fmla="*/ 76835 h 76834"/>
                <a:gd name="connsiteX2" fmla="*/ 77343 w 77342"/>
                <a:gd name="connsiteY2" fmla="*/ 43434 h 76834"/>
                <a:gd name="connsiteX3" fmla="*/ 36957 w 77342"/>
                <a:gd name="connsiteY3" fmla="*/ 0 h 76834"/>
              </a:gdLst>
              <a:ahLst/>
              <a:cxnLst>
                <a:cxn ang="0">
                  <a:pos x="connsiteX0" y="connsiteY0"/>
                </a:cxn>
                <a:cxn ang="0">
                  <a:pos x="connsiteX1" y="connsiteY1"/>
                </a:cxn>
                <a:cxn ang="0">
                  <a:pos x="connsiteX2" y="connsiteY2"/>
                </a:cxn>
                <a:cxn ang="0">
                  <a:pos x="connsiteX3" y="connsiteY3"/>
                </a:cxn>
              </a:cxnLst>
              <a:rect l="l" t="t" r="r" b="b"/>
              <a:pathLst>
                <a:path w="77342" h="76834">
                  <a:moveTo>
                    <a:pt x="0" y="33528"/>
                  </a:moveTo>
                  <a:lnTo>
                    <a:pt x="40259" y="76835"/>
                  </a:lnTo>
                  <a:lnTo>
                    <a:pt x="77343" y="43434"/>
                  </a:lnTo>
                  <a:lnTo>
                    <a:pt x="36957" y="0"/>
                  </a:lnTo>
                  <a:close/>
                </a:path>
              </a:pathLst>
            </a:custGeom>
            <a:noFill/>
            <a:ln w="12687" cap="flat">
              <a:noFill/>
              <a:prstDash val="solid"/>
              <a:miter/>
            </a:ln>
          </p:spPr>
          <p:txBody>
            <a:bodyPr rtlCol="0" anchor="ctr"/>
            <a:lstStyle/>
            <a:p>
              <a:endParaRPr lang="en-US" sz="2118"/>
            </a:p>
          </p:txBody>
        </p:sp>
        <p:sp>
          <p:nvSpPr>
            <p:cNvPr id="21" name="Freeform: Shape 20">
              <a:extLst>
                <a:ext uri="{FF2B5EF4-FFF2-40B4-BE49-F238E27FC236}">
                  <a16:creationId xmlns="" xmlns:a16="http://schemas.microsoft.com/office/drawing/2014/main" id="{F4582C92-990C-4C3A-98FE-88DF8E567224}"/>
                </a:ext>
              </a:extLst>
            </p:cNvPr>
            <p:cNvSpPr/>
            <p:nvPr/>
          </p:nvSpPr>
          <p:spPr>
            <a:xfrm>
              <a:off x="1204086" y="3211702"/>
              <a:ext cx="782066" cy="713231"/>
            </a:xfrm>
            <a:custGeom>
              <a:avLst/>
              <a:gdLst>
                <a:gd name="connsiteX0" fmla="*/ 0 w 782066"/>
                <a:gd name="connsiteY0" fmla="*/ 669925 h 713231"/>
                <a:gd name="connsiteX1" fmla="*/ 40513 w 782066"/>
                <a:gd name="connsiteY1" fmla="*/ 713232 h 713231"/>
                <a:gd name="connsiteX2" fmla="*/ 782066 w 782066"/>
                <a:gd name="connsiteY2" fmla="*/ 43561 h 713231"/>
                <a:gd name="connsiteX3" fmla="*/ 741045 w 782066"/>
                <a:gd name="connsiteY3" fmla="*/ 0 h 713231"/>
                <a:gd name="connsiteX4" fmla="*/ 0 w 782066"/>
                <a:gd name="connsiteY4" fmla="*/ 669925 h 713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066" h="713231">
                  <a:moveTo>
                    <a:pt x="0" y="669925"/>
                  </a:moveTo>
                  <a:lnTo>
                    <a:pt x="40513" y="713232"/>
                  </a:lnTo>
                  <a:cubicBezTo>
                    <a:pt x="304673" y="474853"/>
                    <a:pt x="557911" y="246126"/>
                    <a:pt x="782066" y="43561"/>
                  </a:cubicBezTo>
                  <a:lnTo>
                    <a:pt x="741045" y="0"/>
                  </a:lnTo>
                  <a:cubicBezTo>
                    <a:pt x="516128" y="203200"/>
                    <a:pt x="263017" y="432054"/>
                    <a:pt x="0" y="669925"/>
                  </a:cubicBezTo>
                  <a:close/>
                </a:path>
              </a:pathLst>
            </a:custGeom>
            <a:noFill/>
            <a:ln w="12687" cap="flat">
              <a:noFill/>
              <a:prstDash val="solid"/>
              <a:miter/>
            </a:ln>
          </p:spPr>
          <p:txBody>
            <a:bodyPr rtlCol="0" anchor="ctr"/>
            <a:lstStyle/>
            <a:p>
              <a:endParaRPr lang="en-US" sz="2118"/>
            </a:p>
          </p:txBody>
        </p:sp>
        <p:sp>
          <p:nvSpPr>
            <p:cNvPr id="22" name="Freeform: Shape 21">
              <a:extLst>
                <a:ext uri="{FF2B5EF4-FFF2-40B4-BE49-F238E27FC236}">
                  <a16:creationId xmlns="" xmlns:a16="http://schemas.microsoft.com/office/drawing/2014/main" id="{CB7EFC15-A4E2-4F67-B34E-1B5E7A530805}"/>
                </a:ext>
              </a:extLst>
            </p:cNvPr>
            <p:cNvSpPr/>
            <p:nvPr/>
          </p:nvSpPr>
          <p:spPr>
            <a:xfrm>
              <a:off x="1981200" y="3142995"/>
              <a:ext cx="80391" cy="78994"/>
            </a:xfrm>
            <a:custGeom>
              <a:avLst/>
              <a:gdLst>
                <a:gd name="connsiteX0" fmla="*/ 0 w 80391"/>
                <a:gd name="connsiteY0" fmla="*/ 35560 h 78994"/>
                <a:gd name="connsiteX1" fmla="*/ 41275 w 80391"/>
                <a:gd name="connsiteY1" fmla="*/ 78994 h 78994"/>
                <a:gd name="connsiteX2" fmla="*/ 80391 w 80391"/>
                <a:gd name="connsiteY2" fmla="*/ 43561 h 78994"/>
                <a:gd name="connsiteX3" fmla="*/ 39370 w 80391"/>
                <a:gd name="connsiteY3" fmla="*/ 0 h 78994"/>
              </a:gdLst>
              <a:ahLst/>
              <a:cxnLst>
                <a:cxn ang="0">
                  <a:pos x="connsiteX0" y="connsiteY0"/>
                </a:cxn>
                <a:cxn ang="0">
                  <a:pos x="connsiteX1" y="connsiteY1"/>
                </a:cxn>
                <a:cxn ang="0">
                  <a:pos x="connsiteX2" y="connsiteY2"/>
                </a:cxn>
                <a:cxn ang="0">
                  <a:pos x="connsiteX3" y="connsiteY3"/>
                </a:cxn>
              </a:cxnLst>
              <a:rect l="l" t="t" r="r" b="b"/>
              <a:pathLst>
                <a:path w="80391" h="78994">
                  <a:moveTo>
                    <a:pt x="0" y="35560"/>
                  </a:moveTo>
                  <a:lnTo>
                    <a:pt x="41275" y="78994"/>
                  </a:lnTo>
                  <a:lnTo>
                    <a:pt x="80391" y="43561"/>
                  </a:lnTo>
                  <a:lnTo>
                    <a:pt x="39370" y="0"/>
                  </a:lnTo>
                  <a:close/>
                </a:path>
              </a:pathLst>
            </a:custGeom>
            <a:noFill/>
            <a:ln w="12687" cap="flat">
              <a:noFill/>
              <a:prstDash val="solid"/>
              <a:miter/>
            </a:ln>
          </p:spPr>
          <p:txBody>
            <a:bodyPr rtlCol="0" anchor="ctr"/>
            <a:lstStyle/>
            <a:p>
              <a:endParaRPr lang="en-US" sz="2118"/>
            </a:p>
          </p:txBody>
        </p:sp>
        <p:sp>
          <p:nvSpPr>
            <p:cNvPr id="23" name="Freeform: Shape 22">
              <a:extLst>
                <a:ext uri="{FF2B5EF4-FFF2-40B4-BE49-F238E27FC236}">
                  <a16:creationId xmlns="" xmlns:a16="http://schemas.microsoft.com/office/drawing/2014/main" id="{56F1F083-B0B5-4F12-829F-61D65EF606BA}"/>
                </a:ext>
              </a:extLst>
            </p:cNvPr>
            <p:cNvSpPr/>
            <p:nvPr/>
          </p:nvSpPr>
          <p:spPr>
            <a:xfrm>
              <a:off x="1279778" y="3293617"/>
              <a:ext cx="775208" cy="707897"/>
            </a:xfrm>
            <a:custGeom>
              <a:avLst/>
              <a:gdLst>
                <a:gd name="connsiteX0" fmla="*/ 0 w 775208"/>
                <a:gd name="connsiteY0" fmla="*/ 668782 h 707897"/>
                <a:gd name="connsiteX1" fmla="*/ 36576 w 775208"/>
                <a:gd name="connsiteY1" fmla="*/ 707898 h 707897"/>
                <a:gd name="connsiteX2" fmla="*/ 775208 w 775208"/>
                <a:gd name="connsiteY2" fmla="*/ 34798 h 707897"/>
                <a:gd name="connsiteX3" fmla="*/ 742315 w 775208"/>
                <a:gd name="connsiteY3" fmla="*/ 0 h 707897"/>
              </a:gdLst>
              <a:ahLst/>
              <a:cxnLst>
                <a:cxn ang="0">
                  <a:pos x="connsiteX0" y="connsiteY0"/>
                </a:cxn>
                <a:cxn ang="0">
                  <a:pos x="connsiteX1" y="connsiteY1"/>
                </a:cxn>
                <a:cxn ang="0">
                  <a:pos x="connsiteX2" y="connsiteY2"/>
                </a:cxn>
                <a:cxn ang="0">
                  <a:pos x="connsiteX3" y="connsiteY3"/>
                </a:cxn>
              </a:cxnLst>
              <a:rect l="l" t="t" r="r" b="b"/>
              <a:pathLst>
                <a:path w="775208" h="707897">
                  <a:moveTo>
                    <a:pt x="0" y="668782"/>
                  </a:moveTo>
                  <a:lnTo>
                    <a:pt x="36576" y="707898"/>
                  </a:lnTo>
                  <a:lnTo>
                    <a:pt x="775208" y="34798"/>
                  </a:lnTo>
                  <a:lnTo>
                    <a:pt x="742315" y="0"/>
                  </a:lnTo>
                  <a:close/>
                </a:path>
              </a:pathLst>
            </a:custGeom>
            <a:noFill/>
            <a:ln w="12687" cap="flat">
              <a:noFill/>
              <a:prstDash val="solid"/>
              <a:miter/>
            </a:ln>
          </p:spPr>
          <p:txBody>
            <a:bodyPr rtlCol="0" anchor="ctr"/>
            <a:lstStyle/>
            <a:p>
              <a:endParaRPr lang="en-US" sz="2118"/>
            </a:p>
          </p:txBody>
        </p:sp>
        <p:sp>
          <p:nvSpPr>
            <p:cNvPr id="24" name="Freeform: Shape 23">
              <a:extLst>
                <a:ext uri="{FF2B5EF4-FFF2-40B4-BE49-F238E27FC236}">
                  <a16:creationId xmlns="" xmlns:a16="http://schemas.microsoft.com/office/drawing/2014/main" id="{D30E337A-93DE-4EBC-85D2-22B6DC775554}"/>
                </a:ext>
              </a:extLst>
            </p:cNvPr>
            <p:cNvSpPr/>
            <p:nvPr/>
          </p:nvSpPr>
          <p:spPr>
            <a:xfrm>
              <a:off x="2059051" y="3224910"/>
              <a:ext cx="70866" cy="69596"/>
            </a:xfrm>
            <a:custGeom>
              <a:avLst/>
              <a:gdLst>
                <a:gd name="connsiteX0" fmla="*/ 0 w 70866"/>
                <a:gd name="connsiteY0" fmla="*/ 35052 h 69596"/>
                <a:gd name="connsiteX1" fmla="*/ 32766 w 70866"/>
                <a:gd name="connsiteY1" fmla="*/ 69596 h 69596"/>
                <a:gd name="connsiteX2" fmla="*/ 70866 w 70866"/>
                <a:gd name="connsiteY2" fmla="*/ 34417 h 69596"/>
                <a:gd name="connsiteX3" fmla="*/ 38481 w 70866"/>
                <a:gd name="connsiteY3" fmla="*/ 0 h 69596"/>
              </a:gdLst>
              <a:ahLst/>
              <a:cxnLst>
                <a:cxn ang="0">
                  <a:pos x="connsiteX0" y="connsiteY0"/>
                </a:cxn>
                <a:cxn ang="0">
                  <a:pos x="connsiteX1" y="connsiteY1"/>
                </a:cxn>
                <a:cxn ang="0">
                  <a:pos x="connsiteX2" y="connsiteY2"/>
                </a:cxn>
                <a:cxn ang="0">
                  <a:pos x="connsiteX3" y="connsiteY3"/>
                </a:cxn>
              </a:cxnLst>
              <a:rect l="l" t="t" r="r" b="b"/>
              <a:pathLst>
                <a:path w="70866" h="69596">
                  <a:moveTo>
                    <a:pt x="0" y="35052"/>
                  </a:moveTo>
                  <a:lnTo>
                    <a:pt x="32766" y="69596"/>
                  </a:lnTo>
                  <a:lnTo>
                    <a:pt x="70866" y="34417"/>
                  </a:lnTo>
                  <a:lnTo>
                    <a:pt x="38481" y="0"/>
                  </a:lnTo>
                  <a:close/>
                </a:path>
              </a:pathLst>
            </a:custGeom>
            <a:noFill/>
            <a:ln w="12687" cap="flat">
              <a:noFill/>
              <a:prstDash val="solid"/>
              <a:miter/>
            </a:ln>
          </p:spPr>
          <p:txBody>
            <a:bodyPr rtlCol="0" anchor="ctr"/>
            <a:lstStyle/>
            <a:p>
              <a:endParaRPr lang="en-US" sz="2118"/>
            </a:p>
          </p:txBody>
        </p:sp>
        <p:sp>
          <p:nvSpPr>
            <p:cNvPr id="25" name="Freeform: Shape 24">
              <a:extLst>
                <a:ext uri="{FF2B5EF4-FFF2-40B4-BE49-F238E27FC236}">
                  <a16:creationId xmlns="" xmlns:a16="http://schemas.microsoft.com/office/drawing/2014/main" id="{4C205388-737C-4068-8C6E-8C44E2681ACB}"/>
                </a:ext>
              </a:extLst>
            </p:cNvPr>
            <p:cNvSpPr/>
            <p:nvPr/>
          </p:nvSpPr>
          <p:spPr>
            <a:xfrm>
              <a:off x="2294508" y="3013582"/>
              <a:ext cx="69723" cy="67437"/>
            </a:xfrm>
            <a:custGeom>
              <a:avLst/>
              <a:gdLst>
                <a:gd name="connsiteX0" fmla="*/ 0 w 69723"/>
                <a:gd name="connsiteY0" fmla="*/ 34417 h 67437"/>
                <a:gd name="connsiteX1" fmla="*/ 31623 w 69723"/>
                <a:gd name="connsiteY1" fmla="*/ 67437 h 67437"/>
                <a:gd name="connsiteX2" fmla="*/ 69723 w 69723"/>
                <a:gd name="connsiteY2" fmla="*/ 33020 h 67437"/>
                <a:gd name="connsiteX3" fmla="*/ 38481 w 69723"/>
                <a:gd name="connsiteY3" fmla="*/ 0 h 67437"/>
              </a:gdLst>
              <a:ahLst/>
              <a:cxnLst>
                <a:cxn ang="0">
                  <a:pos x="connsiteX0" y="connsiteY0"/>
                </a:cxn>
                <a:cxn ang="0">
                  <a:pos x="connsiteX1" y="connsiteY1"/>
                </a:cxn>
                <a:cxn ang="0">
                  <a:pos x="connsiteX2" y="connsiteY2"/>
                </a:cxn>
                <a:cxn ang="0">
                  <a:pos x="connsiteX3" y="connsiteY3"/>
                </a:cxn>
              </a:cxnLst>
              <a:rect l="l" t="t" r="r" b="b"/>
              <a:pathLst>
                <a:path w="69723" h="67437">
                  <a:moveTo>
                    <a:pt x="0" y="34417"/>
                  </a:moveTo>
                  <a:lnTo>
                    <a:pt x="31623" y="67437"/>
                  </a:lnTo>
                  <a:lnTo>
                    <a:pt x="69723" y="33020"/>
                  </a:lnTo>
                  <a:lnTo>
                    <a:pt x="38481" y="0"/>
                  </a:lnTo>
                  <a:close/>
                </a:path>
              </a:pathLst>
            </a:custGeom>
            <a:noFill/>
            <a:ln w="12687" cap="flat">
              <a:noFill/>
              <a:prstDash val="solid"/>
              <a:miter/>
            </a:ln>
          </p:spPr>
          <p:txBody>
            <a:bodyPr rtlCol="0" anchor="ctr"/>
            <a:lstStyle/>
            <a:p>
              <a:endParaRPr lang="en-US" sz="2118"/>
            </a:p>
          </p:txBody>
        </p:sp>
        <p:sp>
          <p:nvSpPr>
            <p:cNvPr id="26" name="Freeform: Shape 25">
              <a:extLst>
                <a:ext uri="{FF2B5EF4-FFF2-40B4-BE49-F238E27FC236}">
                  <a16:creationId xmlns="" xmlns:a16="http://schemas.microsoft.com/office/drawing/2014/main" id="{87FC2A38-060A-4D17-BBF2-93FB5C61D178}"/>
                </a:ext>
              </a:extLst>
            </p:cNvPr>
            <p:cNvSpPr/>
            <p:nvPr/>
          </p:nvSpPr>
          <p:spPr>
            <a:xfrm>
              <a:off x="1202563" y="3998848"/>
              <a:ext cx="73659" cy="72897"/>
            </a:xfrm>
            <a:custGeom>
              <a:avLst/>
              <a:gdLst>
                <a:gd name="connsiteX0" fmla="*/ 0 w 73659"/>
                <a:gd name="connsiteY0" fmla="*/ 33401 h 72897"/>
                <a:gd name="connsiteX1" fmla="*/ 36830 w 73659"/>
                <a:gd name="connsiteY1" fmla="*/ 72898 h 72897"/>
                <a:gd name="connsiteX2" fmla="*/ 73660 w 73659"/>
                <a:gd name="connsiteY2" fmla="*/ 39370 h 72897"/>
                <a:gd name="connsiteX3" fmla="*/ 37084 w 73659"/>
                <a:gd name="connsiteY3" fmla="*/ 0 h 72897"/>
              </a:gdLst>
              <a:ahLst/>
              <a:cxnLst>
                <a:cxn ang="0">
                  <a:pos x="connsiteX0" y="connsiteY0"/>
                </a:cxn>
                <a:cxn ang="0">
                  <a:pos x="connsiteX1" y="connsiteY1"/>
                </a:cxn>
                <a:cxn ang="0">
                  <a:pos x="connsiteX2" y="connsiteY2"/>
                </a:cxn>
                <a:cxn ang="0">
                  <a:pos x="connsiteX3" y="connsiteY3"/>
                </a:cxn>
              </a:cxnLst>
              <a:rect l="l" t="t" r="r" b="b"/>
              <a:pathLst>
                <a:path w="73659" h="72897">
                  <a:moveTo>
                    <a:pt x="0" y="33401"/>
                  </a:moveTo>
                  <a:lnTo>
                    <a:pt x="36830" y="72898"/>
                  </a:lnTo>
                  <a:lnTo>
                    <a:pt x="73660" y="39370"/>
                  </a:lnTo>
                  <a:lnTo>
                    <a:pt x="37084" y="0"/>
                  </a:lnTo>
                  <a:close/>
                </a:path>
              </a:pathLst>
            </a:custGeom>
            <a:noFill/>
            <a:ln w="12687" cap="flat">
              <a:noFill/>
              <a:prstDash val="solid"/>
              <a:miter/>
            </a:ln>
          </p:spPr>
          <p:txBody>
            <a:bodyPr rtlCol="0" anchor="ctr"/>
            <a:lstStyle/>
            <a:p>
              <a:endParaRPr lang="en-US" sz="2118"/>
            </a:p>
          </p:txBody>
        </p:sp>
        <p:sp>
          <p:nvSpPr>
            <p:cNvPr id="27" name="Freeform: Shape 26">
              <a:extLst>
                <a:ext uri="{FF2B5EF4-FFF2-40B4-BE49-F238E27FC236}">
                  <a16:creationId xmlns="" xmlns:a16="http://schemas.microsoft.com/office/drawing/2014/main" id="{DFEF9E10-E3A3-4D56-BB28-1B73D7240F54}"/>
                </a:ext>
              </a:extLst>
            </p:cNvPr>
            <p:cNvSpPr/>
            <p:nvPr/>
          </p:nvSpPr>
          <p:spPr>
            <a:xfrm>
              <a:off x="2217039" y="3083305"/>
              <a:ext cx="69976" cy="67945"/>
            </a:xfrm>
            <a:custGeom>
              <a:avLst/>
              <a:gdLst>
                <a:gd name="connsiteX0" fmla="*/ 0 w 69976"/>
                <a:gd name="connsiteY0" fmla="*/ 34290 h 67945"/>
                <a:gd name="connsiteX1" fmla="*/ 31877 w 69976"/>
                <a:gd name="connsiteY1" fmla="*/ 67945 h 67945"/>
                <a:gd name="connsiteX2" fmla="*/ 69977 w 69976"/>
                <a:gd name="connsiteY2" fmla="*/ 33274 h 67945"/>
                <a:gd name="connsiteX3" fmla="*/ 38100 w 69976"/>
                <a:gd name="connsiteY3" fmla="*/ 0 h 67945"/>
              </a:gdLst>
              <a:ahLst/>
              <a:cxnLst>
                <a:cxn ang="0">
                  <a:pos x="connsiteX0" y="connsiteY0"/>
                </a:cxn>
                <a:cxn ang="0">
                  <a:pos x="connsiteX1" y="connsiteY1"/>
                </a:cxn>
                <a:cxn ang="0">
                  <a:pos x="connsiteX2" y="connsiteY2"/>
                </a:cxn>
                <a:cxn ang="0">
                  <a:pos x="connsiteX3" y="connsiteY3"/>
                </a:cxn>
              </a:cxnLst>
              <a:rect l="l" t="t" r="r" b="b"/>
              <a:pathLst>
                <a:path w="69976" h="67945">
                  <a:moveTo>
                    <a:pt x="0" y="34290"/>
                  </a:moveTo>
                  <a:cubicBezTo>
                    <a:pt x="10414" y="45212"/>
                    <a:pt x="21082" y="56388"/>
                    <a:pt x="31877" y="67945"/>
                  </a:cubicBezTo>
                  <a:lnTo>
                    <a:pt x="69977" y="33274"/>
                  </a:lnTo>
                  <a:lnTo>
                    <a:pt x="38100" y="0"/>
                  </a:lnTo>
                  <a:close/>
                </a:path>
              </a:pathLst>
            </a:custGeom>
            <a:noFill/>
            <a:ln w="12687" cap="flat">
              <a:noFill/>
              <a:prstDash val="solid"/>
              <a:miter/>
            </a:ln>
          </p:spPr>
          <p:txBody>
            <a:bodyPr rtlCol="0" anchor="ctr"/>
            <a:lstStyle/>
            <a:p>
              <a:endParaRPr lang="en-US" sz="2118"/>
            </a:p>
          </p:txBody>
        </p:sp>
        <p:sp>
          <p:nvSpPr>
            <p:cNvPr id="28" name="Freeform: Shape 27">
              <a:extLst>
                <a:ext uri="{FF2B5EF4-FFF2-40B4-BE49-F238E27FC236}">
                  <a16:creationId xmlns="" xmlns:a16="http://schemas.microsoft.com/office/drawing/2014/main" id="{5A091A8B-1708-4D2E-A693-1FC49ADCBD61}"/>
                </a:ext>
              </a:extLst>
            </p:cNvPr>
            <p:cNvSpPr/>
            <p:nvPr/>
          </p:nvSpPr>
          <p:spPr>
            <a:xfrm>
              <a:off x="2138298" y="3152901"/>
              <a:ext cx="71627" cy="69723"/>
            </a:xfrm>
            <a:custGeom>
              <a:avLst/>
              <a:gdLst>
                <a:gd name="connsiteX0" fmla="*/ 0 w 71627"/>
                <a:gd name="connsiteY0" fmla="*/ 35560 h 69723"/>
                <a:gd name="connsiteX1" fmla="*/ 32385 w 71627"/>
                <a:gd name="connsiteY1" fmla="*/ 69723 h 69723"/>
                <a:gd name="connsiteX2" fmla="*/ 71628 w 71627"/>
                <a:gd name="connsiteY2" fmla="*/ 33909 h 69723"/>
                <a:gd name="connsiteX3" fmla="*/ 39624 w 71627"/>
                <a:gd name="connsiteY3" fmla="*/ 0 h 69723"/>
              </a:gdLst>
              <a:ahLst/>
              <a:cxnLst>
                <a:cxn ang="0">
                  <a:pos x="connsiteX0" y="connsiteY0"/>
                </a:cxn>
                <a:cxn ang="0">
                  <a:pos x="connsiteX1" y="connsiteY1"/>
                </a:cxn>
                <a:cxn ang="0">
                  <a:pos x="connsiteX2" y="connsiteY2"/>
                </a:cxn>
                <a:cxn ang="0">
                  <a:pos x="connsiteX3" y="connsiteY3"/>
                </a:cxn>
              </a:cxnLst>
              <a:rect l="l" t="t" r="r" b="b"/>
              <a:pathLst>
                <a:path w="71627" h="69723">
                  <a:moveTo>
                    <a:pt x="0" y="35560"/>
                  </a:moveTo>
                  <a:lnTo>
                    <a:pt x="32385" y="69723"/>
                  </a:lnTo>
                  <a:lnTo>
                    <a:pt x="71628" y="33909"/>
                  </a:lnTo>
                  <a:lnTo>
                    <a:pt x="39624" y="0"/>
                  </a:lnTo>
                  <a:close/>
                </a:path>
              </a:pathLst>
            </a:custGeom>
            <a:noFill/>
            <a:ln w="12687" cap="flat">
              <a:noFill/>
              <a:prstDash val="solid"/>
              <a:miter/>
            </a:ln>
          </p:spPr>
          <p:txBody>
            <a:bodyPr rtlCol="0" anchor="ctr"/>
            <a:lstStyle/>
            <a:p>
              <a:endParaRPr lang="en-US" sz="2118"/>
            </a:p>
          </p:txBody>
        </p:sp>
        <p:sp>
          <p:nvSpPr>
            <p:cNvPr id="29" name="Freeform: Shape 28">
              <a:extLst>
                <a:ext uri="{FF2B5EF4-FFF2-40B4-BE49-F238E27FC236}">
                  <a16:creationId xmlns="" xmlns:a16="http://schemas.microsoft.com/office/drawing/2014/main" id="{F9541469-1F30-42AB-AE8F-45B188409E00}"/>
                </a:ext>
              </a:extLst>
            </p:cNvPr>
            <p:cNvSpPr/>
            <p:nvPr/>
          </p:nvSpPr>
          <p:spPr>
            <a:xfrm>
              <a:off x="1997836" y="3004439"/>
              <a:ext cx="69214" cy="67055"/>
            </a:xfrm>
            <a:custGeom>
              <a:avLst/>
              <a:gdLst>
                <a:gd name="connsiteX0" fmla="*/ 0 w 69214"/>
                <a:gd name="connsiteY0" fmla="*/ 35941 h 67055"/>
                <a:gd name="connsiteX1" fmla="*/ 29464 w 69214"/>
                <a:gd name="connsiteY1" fmla="*/ 67056 h 67055"/>
                <a:gd name="connsiteX2" fmla="*/ 69215 w 69214"/>
                <a:gd name="connsiteY2" fmla="*/ 31115 h 67055"/>
                <a:gd name="connsiteX3" fmla="*/ 40005 w 69214"/>
                <a:gd name="connsiteY3" fmla="*/ 0 h 67055"/>
              </a:gdLst>
              <a:ahLst/>
              <a:cxnLst>
                <a:cxn ang="0">
                  <a:pos x="connsiteX0" y="connsiteY0"/>
                </a:cxn>
                <a:cxn ang="0">
                  <a:pos x="connsiteX1" y="connsiteY1"/>
                </a:cxn>
                <a:cxn ang="0">
                  <a:pos x="connsiteX2" y="connsiteY2"/>
                </a:cxn>
                <a:cxn ang="0">
                  <a:pos x="connsiteX3" y="connsiteY3"/>
                </a:cxn>
              </a:cxnLst>
              <a:rect l="l" t="t" r="r" b="b"/>
              <a:pathLst>
                <a:path w="69214" h="67055">
                  <a:moveTo>
                    <a:pt x="0" y="35941"/>
                  </a:moveTo>
                  <a:lnTo>
                    <a:pt x="29464" y="67056"/>
                  </a:lnTo>
                  <a:lnTo>
                    <a:pt x="69215" y="31115"/>
                  </a:lnTo>
                  <a:lnTo>
                    <a:pt x="40005" y="0"/>
                  </a:lnTo>
                  <a:close/>
                </a:path>
              </a:pathLst>
            </a:custGeom>
            <a:noFill/>
            <a:ln w="12687" cap="flat">
              <a:noFill/>
              <a:prstDash val="solid"/>
              <a:miter/>
            </a:ln>
          </p:spPr>
          <p:txBody>
            <a:bodyPr rtlCol="0" anchor="ctr"/>
            <a:lstStyle/>
            <a:p>
              <a:endParaRPr lang="en-US" sz="2118"/>
            </a:p>
          </p:txBody>
        </p:sp>
        <p:sp>
          <p:nvSpPr>
            <p:cNvPr id="30" name="Freeform: Shape 29">
              <a:extLst>
                <a:ext uri="{FF2B5EF4-FFF2-40B4-BE49-F238E27FC236}">
                  <a16:creationId xmlns="" xmlns:a16="http://schemas.microsoft.com/office/drawing/2014/main" id="{29B91B06-18B3-45E1-A53F-1EB608C72BF7}"/>
                </a:ext>
              </a:extLst>
            </p:cNvPr>
            <p:cNvSpPr/>
            <p:nvPr/>
          </p:nvSpPr>
          <p:spPr>
            <a:xfrm>
              <a:off x="1137919" y="3144392"/>
              <a:ext cx="773684" cy="701547"/>
            </a:xfrm>
            <a:custGeom>
              <a:avLst/>
              <a:gdLst>
                <a:gd name="connsiteX0" fmla="*/ 0 w 773684"/>
                <a:gd name="connsiteY0" fmla="*/ 666369 h 701547"/>
                <a:gd name="connsiteX1" fmla="*/ 32893 w 773684"/>
                <a:gd name="connsiteY1" fmla="*/ 701548 h 701547"/>
                <a:gd name="connsiteX2" fmla="*/ 773684 w 773684"/>
                <a:gd name="connsiteY2" fmla="*/ 31750 h 701547"/>
                <a:gd name="connsiteX3" fmla="*/ 743712 w 773684"/>
                <a:gd name="connsiteY3" fmla="*/ 0 h 701547"/>
              </a:gdLst>
              <a:ahLst/>
              <a:cxnLst>
                <a:cxn ang="0">
                  <a:pos x="connsiteX0" y="connsiteY0"/>
                </a:cxn>
                <a:cxn ang="0">
                  <a:pos x="connsiteX1" y="connsiteY1"/>
                </a:cxn>
                <a:cxn ang="0">
                  <a:pos x="connsiteX2" y="connsiteY2"/>
                </a:cxn>
                <a:cxn ang="0">
                  <a:pos x="connsiteX3" y="connsiteY3"/>
                </a:cxn>
              </a:cxnLst>
              <a:rect l="l" t="t" r="r" b="b"/>
              <a:pathLst>
                <a:path w="773684" h="701547">
                  <a:moveTo>
                    <a:pt x="0" y="666369"/>
                  </a:moveTo>
                  <a:lnTo>
                    <a:pt x="32893" y="701548"/>
                  </a:lnTo>
                  <a:lnTo>
                    <a:pt x="773684" y="31750"/>
                  </a:lnTo>
                  <a:lnTo>
                    <a:pt x="743712" y="0"/>
                  </a:lnTo>
                  <a:close/>
                </a:path>
              </a:pathLst>
            </a:custGeom>
            <a:noFill/>
            <a:ln w="12687" cap="flat">
              <a:noFill/>
              <a:prstDash val="solid"/>
              <a:miter/>
            </a:ln>
          </p:spPr>
          <p:txBody>
            <a:bodyPr rtlCol="0" anchor="ctr"/>
            <a:lstStyle/>
            <a:p>
              <a:endParaRPr lang="en-US" sz="2118"/>
            </a:p>
          </p:txBody>
        </p:sp>
        <p:sp>
          <p:nvSpPr>
            <p:cNvPr id="31" name="Freeform: Shape 30">
              <a:extLst>
                <a:ext uri="{FF2B5EF4-FFF2-40B4-BE49-F238E27FC236}">
                  <a16:creationId xmlns="" xmlns:a16="http://schemas.microsoft.com/office/drawing/2014/main" id="{A6B199B9-FE6F-485E-8E31-495E71200F12}"/>
                </a:ext>
              </a:extLst>
            </p:cNvPr>
            <p:cNvSpPr/>
            <p:nvPr/>
          </p:nvSpPr>
          <p:spPr>
            <a:xfrm>
              <a:off x="2153666" y="2865373"/>
              <a:ext cx="68072" cy="65658"/>
            </a:xfrm>
            <a:custGeom>
              <a:avLst/>
              <a:gdLst>
                <a:gd name="connsiteX0" fmla="*/ 0 w 68072"/>
                <a:gd name="connsiteY0" fmla="*/ 35306 h 65658"/>
                <a:gd name="connsiteX1" fmla="*/ 29083 w 68072"/>
                <a:gd name="connsiteY1" fmla="*/ 65659 h 65658"/>
                <a:gd name="connsiteX2" fmla="*/ 68072 w 68072"/>
                <a:gd name="connsiteY2" fmla="*/ 30353 h 65658"/>
                <a:gd name="connsiteX3" fmla="*/ 39370 w 68072"/>
                <a:gd name="connsiteY3" fmla="*/ 0 h 65658"/>
              </a:gdLst>
              <a:ahLst/>
              <a:cxnLst>
                <a:cxn ang="0">
                  <a:pos x="connsiteX0" y="connsiteY0"/>
                </a:cxn>
                <a:cxn ang="0">
                  <a:pos x="connsiteX1" y="connsiteY1"/>
                </a:cxn>
                <a:cxn ang="0">
                  <a:pos x="connsiteX2" y="connsiteY2"/>
                </a:cxn>
                <a:cxn ang="0">
                  <a:pos x="connsiteX3" y="connsiteY3"/>
                </a:cxn>
              </a:cxnLst>
              <a:rect l="l" t="t" r="r" b="b"/>
              <a:pathLst>
                <a:path w="68072" h="65658">
                  <a:moveTo>
                    <a:pt x="0" y="35306"/>
                  </a:moveTo>
                  <a:lnTo>
                    <a:pt x="29083" y="65659"/>
                  </a:lnTo>
                  <a:lnTo>
                    <a:pt x="68072" y="30353"/>
                  </a:lnTo>
                  <a:lnTo>
                    <a:pt x="39370" y="0"/>
                  </a:lnTo>
                  <a:close/>
                </a:path>
              </a:pathLst>
            </a:custGeom>
            <a:noFill/>
            <a:ln w="12687" cap="flat">
              <a:noFill/>
              <a:prstDash val="solid"/>
              <a:miter/>
            </a:ln>
          </p:spPr>
          <p:txBody>
            <a:bodyPr rtlCol="0" anchor="ctr"/>
            <a:lstStyle/>
            <a:p>
              <a:endParaRPr lang="en-US" sz="2118"/>
            </a:p>
          </p:txBody>
        </p:sp>
        <p:sp>
          <p:nvSpPr>
            <p:cNvPr id="32" name="Freeform: Shape 31">
              <a:extLst>
                <a:ext uri="{FF2B5EF4-FFF2-40B4-BE49-F238E27FC236}">
                  <a16:creationId xmlns="" xmlns:a16="http://schemas.microsoft.com/office/drawing/2014/main" id="{26802AAC-A4C2-4455-9301-565E0C9E3634}"/>
                </a:ext>
              </a:extLst>
            </p:cNvPr>
            <p:cNvSpPr/>
            <p:nvPr/>
          </p:nvSpPr>
          <p:spPr>
            <a:xfrm>
              <a:off x="2076957" y="2935858"/>
              <a:ext cx="67183" cy="64389"/>
            </a:xfrm>
            <a:custGeom>
              <a:avLst/>
              <a:gdLst>
                <a:gd name="connsiteX0" fmla="*/ 0 w 67183"/>
                <a:gd name="connsiteY0" fmla="*/ 33655 h 64389"/>
                <a:gd name="connsiteX1" fmla="*/ 29083 w 67183"/>
                <a:gd name="connsiteY1" fmla="*/ 64389 h 64389"/>
                <a:gd name="connsiteX2" fmla="*/ 67183 w 67183"/>
                <a:gd name="connsiteY2" fmla="*/ 30480 h 64389"/>
                <a:gd name="connsiteX3" fmla="*/ 37973 w 67183"/>
                <a:gd name="connsiteY3" fmla="*/ 0 h 64389"/>
                <a:gd name="connsiteX4" fmla="*/ 0 w 67183"/>
                <a:gd name="connsiteY4" fmla="*/ 33655 h 6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3" h="64389">
                  <a:moveTo>
                    <a:pt x="0" y="33655"/>
                  </a:moveTo>
                  <a:lnTo>
                    <a:pt x="29083" y="64389"/>
                  </a:lnTo>
                  <a:lnTo>
                    <a:pt x="67183" y="30480"/>
                  </a:lnTo>
                  <a:lnTo>
                    <a:pt x="37973" y="0"/>
                  </a:lnTo>
                  <a:cubicBezTo>
                    <a:pt x="25146" y="10541"/>
                    <a:pt x="12573" y="22225"/>
                    <a:pt x="0" y="33655"/>
                  </a:cubicBezTo>
                  <a:close/>
                </a:path>
              </a:pathLst>
            </a:custGeom>
            <a:noFill/>
            <a:ln w="12687" cap="flat">
              <a:noFill/>
              <a:prstDash val="solid"/>
              <a:miter/>
            </a:ln>
          </p:spPr>
          <p:txBody>
            <a:bodyPr rtlCol="0" anchor="ctr"/>
            <a:lstStyle/>
            <a:p>
              <a:endParaRPr lang="en-US" sz="2118"/>
            </a:p>
          </p:txBody>
        </p:sp>
        <p:sp>
          <p:nvSpPr>
            <p:cNvPr id="33" name="Freeform: Shape 32">
              <a:extLst>
                <a:ext uri="{FF2B5EF4-FFF2-40B4-BE49-F238E27FC236}">
                  <a16:creationId xmlns="" xmlns:a16="http://schemas.microsoft.com/office/drawing/2014/main" id="{5949DC46-6FD3-4035-AEBB-0D07225CE68E}"/>
                </a:ext>
              </a:extLst>
            </p:cNvPr>
            <p:cNvSpPr/>
            <p:nvPr/>
          </p:nvSpPr>
          <p:spPr>
            <a:xfrm>
              <a:off x="1060577" y="3846576"/>
              <a:ext cx="69722" cy="68960"/>
            </a:xfrm>
            <a:custGeom>
              <a:avLst/>
              <a:gdLst>
                <a:gd name="connsiteX0" fmla="*/ 0 w 69722"/>
                <a:gd name="connsiteY0" fmla="*/ 33401 h 68960"/>
                <a:gd name="connsiteX1" fmla="*/ 33147 w 69722"/>
                <a:gd name="connsiteY1" fmla="*/ 68961 h 68960"/>
                <a:gd name="connsiteX2" fmla="*/ 69723 w 69722"/>
                <a:gd name="connsiteY2" fmla="*/ 35433 h 68960"/>
                <a:gd name="connsiteX3" fmla="*/ 36830 w 69722"/>
                <a:gd name="connsiteY3" fmla="*/ 0 h 68960"/>
              </a:gdLst>
              <a:ahLst/>
              <a:cxnLst>
                <a:cxn ang="0">
                  <a:pos x="connsiteX0" y="connsiteY0"/>
                </a:cxn>
                <a:cxn ang="0">
                  <a:pos x="connsiteX1" y="connsiteY1"/>
                </a:cxn>
                <a:cxn ang="0">
                  <a:pos x="connsiteX2" y="connsiteY2"/>
                </a:cxn>
                <a:cxn ang="0">
                  <a:pos x="connsiteX3" y="connsiteY3"/>
                </a:cxn>
              </a:cxnLst>
              <a:rect l="l" t="t" r="r" b="b"/>
              <a:pathLst>
                <a:path w="69722" h="68960">
                  <a:moveTo>
                    <a:pt x="0" y="33401"/>
                  </a:moveTo>
                  <a:lnTo>
                    <a:pt x="33147" y="68961"/>
                  </a:lnTo>
                  <a:lnTo>
                    <a:pt x="69723" y="35433"/>
                  </a:lnTo>
                  <a:lnTo>
                    <a:pt x="36830" y="0"/>
                  </a:lnTo>
                  <a:close/>
                </a:path>
              </a:pathLst>
            </a:custGeom>
            <a:noFill/>
            <a:ln w="12687" cap="flat">
              <a:noFill/>
              <a:prstDash val="solid"/>
              <a:miter/>
            </a:ln>
          </p:spPr>
          <p:txBody>
            <a:bodyPr rtlCol="0" anchor="ctr"/>
            <a:lstStyle/>
            <a:p>
              <a:endParaRPr lang="en-US" sz="2118"/>
            </a:p>
          </p:txBody>
        </p:sp>
        <p:sp>
          <p:nvSpPr>
            <p:cNvPr id="34" name="Freeform: Shape 33">
              <a:extLst>
                <a:ext uri="{FF2B5EF4-FFF2-40B4-BE49-F238E27FC236}">
                  <a16:creationId xmlns="" xmlns:a16="http://schemas.microsoft.com/office/drawing/2014/main" id="{BD8F0C7E-663E-40C9-9F30-A6E1D2857BF8}"/>
                </a:ext>
              </a:extLst>
            </p:cNvPr>
            <p:cNvSpPr/>
            <p:nvPr/>
          </p:nvSpPr>
          <p:spPr>
            <a:xfrm>
              <a:off x="2216657" y="2931414"/>
              <a:ext cx="79375" cy="78104"/>
            </a:xfrm>
            <a:custGeom>
              <a:avLst/>
              <a:gdLst>
                <a:gd name="connsiteX0" fmla="*/ 0 w 79375"/>
                <a:gd name="connsiteY0" fmla="*/ 34925 h 78104"/>
                <a:gd name="connsiteX1" fmla="*/ 41275 w 79375"/>
                <a:gd name="connsiteY1" fmla="*/ 78105 h 78104"/>
                <a:gd name="connsiteX2" fmla="*/ 79375 w 79375"/>
                <a:gd name="connsiteY2" fmla="*/ 43307 h 78104"/>
                <a:gd name="connsiteX3" fmla="*/ 38354 w 79375"/>
                <a:gd name="connsiteY3" fmla="*/ 0 h 78104"/>
              </a:gdLst>
              <a:ahLst/>
              <a:cxnLst>
                <a:cxn ang="0">
                  <a:pos x="connsiteX0" y="connsiteY0"/>
                </a:cxn>
                <a:cxn ang="0">
                  <a:pos x="connsiteX1" y="connsiteY1"/>
                </a:cxn>
                <a:cxn ang="0">
                  <a:pos x="connsiteX2" y="connsiteY2"/>
                </a:cxn>
                <a:cxn ang="0">
                  <a:pos x="connsiteX3" y="connsiteY3"/>
                </a:cxn>
              </a:cxnLst>
              <a:rect l="l" t="t" r="r" b="b"/>
              <a:pathLst>
                <a:path w="79375" h="78104">
                  <a:moveTo>
                    <a:pt x="0" y="34925"/>
                  </a:moveTo>
                  <a:lnTo>
                    <a:pt x="41275" y="78105"/>
                  </a:lnTo>
                  <a:lnTo>
                    <a:pt x="79375" y="43307"/>
                  </a:lnTo>
                  <a:lnTo>
                    <a:pt x="38354" y="0"/>
                  </a:lnTo>
                  <a:close/>
                </a:path>
              </a:pathLst>
            </a:custGeom>
            <a:noFill/>
            <a:ln w="12687" cap="flat">
              <a:noFill/>
              <a:prstDash val="solid"/>
              <a:miter/>
            </a:ln>
          </p:spPr>
          <p:txBody>
            <a:bodyPr rtlCol="0" anchor="ctr"/>
            <a:lstStyle/>
            <a:p>
              <a:endParaRPr lang="en-US" sz="2118"/>
            </a:p>
          </p:txBody>
        </p:sp>
        <p:sp>
          <p:nvSpPr>
            <p:cNvPr id="35" name="Freeform: Shape 34">
              <a:extLst>
                <a:ext uri="{FF2B5EF4-FFF2-40B4-BE49-F238E27FC236}">
                  <a16:creationId xmlns="" xmlns:a16="http://schemas.microsoft.com/office/drawing/2014/main" id="{C698E97C-0B95-42A7-89CC-3A8963FFC523}"/>
                </a:ext>
              </a:extLst>
            </p:cNvPr>
            <p:cNvSpPr/>
            <p:nvPr/>
          </p:nvSpPr>
          <p:spPr>
            <a:xfrm>
              <a:off x="2060955" y="3071114"/>
              <a:ext cx="80772" cy="79247"/>
            </a:xfrm>
            <a:custGeom>
              <a:avLst/>
              <a:gdLst>
                <a:gd name="connsiteX0" fmla="*/ 0 w 80772"/>
                <a:gd name="connsiteY0" fmla="*/ 35814 h 79247"/>
                <a:gd name="connsiteX1" fmla="*/ 41275 w 80772"/>
                <a:gd name="connsiteY1" fmla="*/ 79248 h 79247"/>
                <a:gd name="connsiteX2" fmla="*/ 80772 w 80772"/>
                <a:gd name="connsiteY2" fmla="*/ 43434 h 79247"/>
                <a:gd name="connsiteX3" fmla="*/ 39751 w 80772"/>
                <a:gd name="connsiteY3" fmla="*/ 0 h 79247"/>
              </a:gdLst>
              <a:ahLst/>
              <a:cxnLst>
                <a:cxn ang="0">
                  <a:pos x="connsiteX0" y="connsiteY0"/>
                </a:cxn>
                <a:cxn ang="0">
                  <a:pos x="connsiteX1" y="connsiteY1"/>
                </a:cxn>
                <a:cxn ang="0">
                  <a:pos x="connsiteX2" y="connsiteY2"/>
                </a:cxn>
                <a:cxn ang="0">
                  <a:pos x="connsiteX3" y="connsiteY3"/>
                </a:cxn>
              </a:cxnLst>
              <a:rect l="l" t="t" r="r" b="b"/>
              <a:pathLst>
                <a:path w="80772" h="79247">
                  <a:moveTo>
                    <a:pt x="0" y="35814"/>
                  </a:moveTo>
                  <a:lnTo>
                    <a:pt x="41275" y="79248"/>
                  </a:lnTo>
                  <a:lnTo>
                    <a:pt x="80772" y="43434"/>
                  </a:lnTo>
                  <a:lnTo>
                    <a:pt x="39751" y="0"/>
                  </a:lnTo>
                  <a:close/>
                </a:path>
              </a:pathLst>
            </a:custGeom>
            <a:noFill/>
            <a:ln w="12687" cap="flat">
              <a:noFill/>
              <a:prstDash val="solid"/>
              <a:miter/>
            </a:ln>
          </p:spPr>
          <p:txBody>
            <a:bodyPr rtlCol="0" anchor="ctr"/>
            <a:lstStyle/>
            <a:p>
              <a:endParaRPr lang="en-US" sz="2118"/>
            </a:p>
          </p:txBody>
        </p:sp>
        <p:sp>
          <p:nvSpPr>
            <p:cNvPr id="36" name="Freeform: Shape 35">
              <a:extLst>
                <a:ext uri="{FF2B5EF4-FFF2-40B4-BE49-F238E27FC236}">
                  <a16:creationId xmlns="" xmlns:a16="http://schemas.microsoft.com/office/drawing/2014/main" id="{6F0AE1F8-0641-4AA2-B768-29FD152B2E14}"/>
                </a:ext>
              </a:extLst>
            </p:cNvPr>
            <p:cNvSpPr/>
            <p:nvPr/>
          </p:nvSpPr>
          <p:spPr>
            <a:xfrm>
              <a:off x="2139695" y="3001264"/>
              <a:ext cx="79248" cy="77469"/>
            </a:xfrm>
            <a:custGeom>
              <a:avLst/>
              <a:gdLst>
                <a:gd name="connsiteX0" fmla="*/ 0 w 79248"/>
                <a:gd name="connsiteY0" fmla="*/ 34036 h 77469"/>
                <a:gd name="connsiteX1" fmla="*/ 41148 w 79248"/>
                <a:gd name="connsiteY1" fmla="*/ 77470 h 77469"/>
                <a:gd name="connsiteX2" fmla="*/ 79248 w 79248"/>
                <a:gd name="connsiteY2" fmla="*/ 43307 h 77469"/>
                <a:gd name="connsiteX3" fmla="*/ 38100 w 79248"/>
                <a:gd name="connsiteY3" fmla="*/ 0 h 77469"/>
              </a:gdLst>
              <a:ahLst/>
              <a:cxnLst>
                <a:cxn ang="0">
                  <a:pos x="connsiteX0" y="connsiteY0"/>
                </a:cxn>
                <a:cxn ang="0">
                  <a:pos x="connsiteX1" y="connsiteY1"/>
                </a:cxn>
                <a:cxn ang="0">
                  <a:pos x="connsiteX2" y="connsiteY2"/>
                </a:cxn>
                <a:cxn ang="0">
                  <a:pos x="connsiteX3" y="connsiteY3"/>
                </a:cxn>
              </a:cxnLst>
              <a:rect l="l" t="t" r="r" b="b"/>
              <a:pathLst>
                <a:path w="79248" h="77469">
                  <a:moveTo>
                    <a:pt x="0" y="34036"/>
                  </a:moveTo>
                  <a:lnTo>
                    <a:pt x="41148" y="77470"/>
                  </a:lnTo>
                  <a:lnTo>
                    <a:pt x="79248" y="43307"/>
                  </a:lnTo>
                  <a:lnTo>
                    <a:pt x="38100" y="0"/>
                  </a:lnTo>
                  <a:close/>
                </a:path>
              </a:pathLst>
            </a:custGeom>
            <a:noFill/>
            <a:ln w="12687" cap="flat">
              <a:noFill/>
              <a:prstDash val="solid"/>
              <a:miter/>
            </a:ln>
          </p:spPr>
          <p:txBody>
            <a:bodyPr rtlCol="0" anchor="ctr"/>
            <a:lstStyle/>
            <a:p>
              <a:endParaRPr lang="en-US" sz="2118"/>
            </a:p>
          </p:txBody>
        </p:sp>
        <p:sp>
          <p:nvSpPr>
            <p:cNvPr id="37" name="Freeform: Shape 36">
              <a:extLst>
                <a:ext uri="{FF2B5EF4-FFF2-40B4-BE49-F238E27FC236}">
                  <a16:creationId xmlns="" xmlns:a16="http://schemas.microsoft.com/office/drawing/2014/main" id="{3A8DD677-A049-41EC-89BA-11240294528A}"/>
                </a:ext>
              </a:extLst>
            </p:cNvPr>
            <p:cNvSpPr/>
            <p:nvPr/>
          </p:nvSpPr>
          <p:spPr>
            <a:xfrm>
              <a:off x="900811" y="3987800"/>
              <a:ext cx="73278" cy="71754"/>
            </a:xfrm>
            <a:custGeom>
              <a:avLst/>
              <a:gdLst>
                <a:gd name="connsiteX0" fmla="*/ 0 w 73278"/>
                <a:gd name="connsiteY0" fmla="*/ 35433 h 71754"/>
                <a:gd name="connsiteX1" fmla="*/ 33655 w 73278"/>
                <a:gd name="connsiteY1" fmla="*/ 71755 h 71754"/>
                <a:gd name="connsiteX2" fmla="*/ 73279 w 73278"/>
                <a:gd name="connsiteY2" fmla="*/ 35941 h 71754"/>
                <a:gd name="connsiteX3" fmla="*/ 39751 w 73278"/>
                <a:gd name="connsiteY3" fmla="*/ 0 h 71754"/>
              </a:gdLst>
              <a:ahLst/>
              <a:cxnLst>
                <a:cxn ang="0">
                  <a:pos x="connsiteX0" y="connsiteY0"/>
                </a:cxn>
                <a:cxn ang="0">
                  <a:pos x="connsiteX1" y="connsiteY1"/>
                </a:cxn>
                <a:cxn ang="0">
                  <a:pos x="connsiteX2" y="connsiteY2"/>
                </a:cxn>
                <a:cxn ang="0">
                  <a:pos x="connsiteX3" y="connsiteY3"/>
                </a:cxn>
              </a:cxnLst>
              <a:rect l="l" t="t" r="r" b="b"/>
              <a:pathLst>
                <a:path w="73278" h="71754">
                  <a:moveTo>
                    <a:pt x="0" y="35433"/>
                  </a:moveTo>
                  <a:lnTo>
                    <a:pt x="33655" y="71755"/>
                  </a:lnTo>
                  <a:lnTo>
                    <a:pt x="73279" y="35941"/>
                  </a:lnTo>
                  <a:lnTo>
                    <a:pt x="39751" y="0"/>
                  </a:lnTo>
                  <a:close/>
                </a:path>
              </a:pathLst>
            </a:custGeom>
            <a:noFill/>
            <a:ln w="12687" cap="flat">
              <a:noFill/>
              <a:prstDash val="solid"/>
              <a:miter/>
            </a:ln>
          </p:spPr>
          <p:txBody>
            <a:bodyPr rtlCol="0" anchor="ctr"/>
            <a:lstStyle/>
            <a:p>
              <a:endParaRPr lang="en-US" sz="2118"/>
            </a:p>
          </p:txBody>
        </p:sp>
        <p:sp>
          <p:nvSpPr>
            <p:cNvPr id="38" name="Freeform: Shape 37">
              <a:extLst>
                <a:ext uri="{FF2B5EF4-FFF2-40B4-BE49-F238E27FC236}">
                  <a16:creationId xmlns="" xmlns:a16="http://schemas.microsoft.com/office/drawing/2014/main" id="{C52F0147-AA61-4EC8-BE66-C93E35023D8C}"/>
                </a:ext>
              </a:extLst>
            </p:cNvPr>
            <p:cNvSpPr/>
            <p:nvPr/>
          </p:nvSpPr>
          <p:spPr>
            <a:xfrm>
              <a:off x="979550" y="3919601"/>
              <a:ext cx="70358" cy="69088"/>
            </a:xfrm>
            <a:custGeom>
              <a:avLst/>
              <a:gdLst>
                <a:gd name="connsiteX0" fmla="*/ 0 w 70358"/>
                <a:gd name="connsiteY0" fmla="*/ 33020 h 69088"/>
                <a:gd name="connsiteX1" fmla="*/ 33401 w 70358"/>
                <a:gd name="connsiteY1" fmla="*/ 69088 h 69088"/>
                <a:gd name="connsiteX2" fmla="*/ 70358 w 70358"/>
                <a:gd name="connsiteY2" fmla="*/ 35687 h 69088"/>
                <a:gd name="connsiteX3" fmla="*/ 36449 w 70358"/>
                <a:gd name="connsiteY3" fmla="*/ 0 h 69088"/>
              </a:gdLst>
              <a:ahLst/>
              <a:cxnLst>
                <a:cxn ang="0">
                  <a:pos x="connsiteX0" y="connsiteY0"/>
                </a:cxn>
                <a:cxn ang="0">
                  <a:pos x="connsiteX1" y="connsiteY1"/>
                </a:cxn>
                <a:cxn ang="0">
                  <a:pos x="connsiteX2" y="connsiteY2"/>
                </a:cxn>
                <a:cxn ang="0">
                  <a:pos x="connsiteX3" y="connsiteY3"/>
                </a:cxn>
              </a:cxnLst>
              <a:rect l="l" t="t" r="r" b="b"/>
              <a:pathLst>
                <a:path w="70358" h="69088">
                  <a:moveTo>
                    <a:pt x="0" y="33020"/>
                  </a:moveTo>
                  <a:lnTo>
                    <a:pt x="33401" y="69088"/>
                  </a:lnTo>
                  <a:lnTo>
                    <a:pt x="70358" y="35687"/>
                  </a:lnTo>
                  <a:lnTo>
                    <a:pt x="36449" y="0"/>
                  </a:lnTo>
                  <a:close/>
                </a:path>
              </a:pathLst>
            </a:custGeom>
            <a:noFill/>
            <a:ln w="12687" cap="flat">
              <a:noFill/>
              <a:prstDash val="solid"/>
              <a:miter/>
            </a:ln>
          </p:spPr>
          <p:txBody>
            <a:bodyPr rtlCol="0" anchor="ctr"/>
            <a:lstStyle/>
            <a:p>
              <a:endParaRPr lang="en-US" sz="2118"/>
            </a:p>
          </p:txBody>
        </p:sp>
        <p:sp>
          <p:nvSpPr>
            <p:cNvPr id="39" name="Freeform: Shape 38">
              <a:extLst>
                <a:ext uri="{FF2B5EF4-FFF2-40B4-BE49-F238E27FC236}">
                  <a16:creationId xmlns="" xmlns:a16="http://schemas.microsoft.com/office/drawing/2014/main" id="{A06D0C15-D7BE-4A54-9499-5A88495E2BF1}"/>
                </a:ext>
              </a:extLst>
            </p:cNvPr>
            <p:cNvSpPr/>
            <p:nvPr/>
          </p:nvSpPr>
          <p:spPr>
            <a:xfrm>
              <a:off x="822578" y="4058792"/>
              <a:ext cx="72136" cy="71247"/>
            </a:xfrm>
            <a:custGeom>
              <a:avLst/>
              <a:gdLst>
                <a:gd name="connsiteX0" fmla="*/ 0 w 72136"/>
                <a:gd name="connsiteY0" fmla="*/ 34417 h 71247"/>
                <a:gd name="connsiteX1" fmla="*/ 34036 w 72136"/>
                <a:gd name="connsiteY1" fmla="*/ 71247 h 71247"/>
                <a:gd name="connsiteX2" fmla="*/ 72136 w 72136"/>
                <a:gd name="connsiteY2" fmla="*/ 36576 h 71247"/>
                <a:gd name="connsiteX3" fmla="*/ 38354 w 72136"/>
                <a:gd name="connsiteY3" fmla="*/ 0 h 71247"/>
              </a:gdLst>
              <a:ahLst/>
              <a:cxnLst>
                <a:cxn ang="0">
                  <a:pos x="connsiteX0" y="connsiteY0"/>
                </a:cxn>
                <a:cxn ang="0">
                  <a:pos x="connsiteX1" y="connsiteY1"/>
                </a:cxn>
                <a:cxn ang="0">
                  <a:pos x="connsiteX2" y="connsiteY2"/>
                </a:cxn>
                <a:cxn ang="0">
                  <a:pos x="connsiteX3" y="connsiteY3"/>
                </a:cxn>
              </a:cxnLst>
              <a:rect l="l" t="t" r="r" b="b"/>
              <a:pathLst>
                <a:path w="72136" h="71247">
                  <a:moveTo>
                    <a:pt x="0" y="34417"/>
                  </a:moveTo>
                  <a:lnTo>
                    <a:pt x="34036" y="71247"/>
                  </a:lnTo>
                  <a:lnTo>
                    <a:pt x="72136" y="36576"/>
                  </a:lnTo>
                  <a:lnTo>
                    <a:pt x="38354" y="0"/>
                  </a:lnTo>
                  <a:close/>
                </a:path>
              </a:pathLst>
            </a:custGeom>
            <a:noFill/>
            <a:ln w="12687" cap="flat">
              <a:noFill/>
              <a:prstDash val="solid"/>
              <a:miter/>
            </a:ln>
          </p:spPr>
          <p:txBody>
            <a:bodyPr rtlCol="0" anchor="ctr"/>
            <a:lstStyle/>
            <a:p>
              <a:endParaRPr lang="en-US" sz="2118"/>
            </a:p>
          </p:txBody>
        </p:sp>
        <p:sp>
          <p:nvSpPr>
            <p:cNvPr id="40" name="Freeform: Shape 39">
              <a:extLst>
                <a:ext uri="{FF2B5EF4-FFF2-40B4-BE49-F238E27FC236}">
                  <a16:creationId xmlns="" xmlns:a16="http://schemas.microsoft.com/office/drawing/2014/main" id="{1D0A68E7-206C-4FA4-920A-C61EE86BEEC4}"/>
                </a:ext>
              </a:extLst>
            </p:cNvPr>
            <p:cNvSpPr/>
            <p:nvPr/>
          </p:nvSpPr>
          <p:spPr>
            <a:xfrm>
              <a:off x="2257932" y="5452617"/>
              <a:ext cx="79121" cy="78485"/>
            </a:xfrm>
            <a:custGeom>
              <a:avLst/>
              <a:gdLst>
                <a:gd name="connsiteX0" fmla="*/ 0 w 79121"/>
                <a:gd name="connsiteY0" fmla="*/ 38862 h 78485"/>
                <a:gd name="connsiteX1" fmla="*/ 36576 w 79121"/>
                <a:gd name="connsiteY1" fmla="*/ 78486 h 78485"/>
                <a:gd name="connsiteX2" fmla="*/ 79121 w 79121"/>
                <a:gd name="connsiteY2" fmla="*/ 39497 h 78485"/>
                <a:gd name="connsiteX3" fmla="*/ 42291 w 79121"/>
                <a:gd name="connsiteY3" fmla="*/ 0 h 78485"/>
              </a:gdLst>
              <a:ahLst/>
              <a:cxnLst>
                <a:cxn ang="0">
                  <a:pos x="connsiteX0" y="connsiteY0"/>
                </a:cxn>
                <a:cxn ang="0">
                  <a:pos x="connsiteX1" y="connsiteY1"/>
                </a:cxn>
                <a:cxn ang="0">
                  <a:pos x="connsiteX2" y="connsiteY2"/>
                </a:cxn>
                <a:cxn ang="0">
                  <a:pos x="connsiteX3" y="connsiteY3"/>
                </a:cxn>
              </a:cxnLst>
              <a:rect l="l" t="t" r="r" b="b"/>
              <a:pathLst>
                <a:path w="79121" h="78485">
                  <a:moveTo>
                    <a:pt x="0" y="38862"/>
                  </a:moveTo>
                  <a:lnTo>
                    <a:pt x="36576" y="78486"/>
                  </a:lnTo>
                  <a:lnTo>
                    <a:pt x="79121" y="39497"/>
                  </a:lnTo>
                  <a:cubicBezTo>
                    <a:pt x="66421" y="26797"/>
                    <a:pt x="54610" y="13081"/>
                    <a:pt x="42291" y="0"/>
                  </a:cubicBezTo>
                  <a:close/>
                </a:path>
              </a:pathLst>
            </a:custGeom>
            <a:noFill/>
            <a:ln w="12687" cap="flat">
              <a:noFill/>
              <a:prstDash val="solid"/>
              <a:miter/>
            </a:ln>
          </p:spPr>
          <p:txBody>
            <a:bodyPr rtlCol="0" anchor="ctr"/>
            <a:lstStyle/>
            <a:p>
              <a:endParaRPr lang="en-US" sz="2118"/>
            </a:p>
          </p:txBody>
        </p:sp>
        <p:sp>
          <p:nvSpPr>
            <p:cNvPr id="41" name="Freeform: Shape 40">
              <a:extLst>
                <a:ext uri="{FF2B5EF4-FFF2-40B4-BE49-F238E27FC236}">
                  <a16:creationId xmlns="" xmlns:a16="http://schemas.microsoft.com/office/drawing/2014/main" id="{2FB37500-36BE-413E-AA4C-D23AC3D9CF1D}"/>
                </a:ext>
              </a:extLst>
            </p:cNvPr>
            <p:cNvSpPr/>
            <p:nvPr/>
          </p:nvSpPr>
          <p:spPr>
            <a:xfrm>
              <a:off x="2412110" y="5456809"/>
              <a:ext cx="81153" cy="80009"/>
            </a:xfrm>
            <a:custGeom>
              <a:avLst/>
              <a:gdLst>
                <a:gd name="connsiteX0" fmla="*/ 0 w 81153"/>
                <a:gd name="connsiteY0" fmla="*/ 39497 h 80009"/>
                <a:gd name="connsiteX1" fmla="*/ 38100 w 81153"/>
                <a:gd name="connsiteY1" fmla="*/ 80010 h 80009"/>
                <a:gd name="connsiteX2" fmla="*/ 81153 w 81153"/>
                <a:gd name="connsiteY2" fmla="*/ 40005 h 80009"/>
                <a:gd name="connsiteX3" fmla="*/ 43815 w 81153"/>
                <a:gd name="connsiteY3" fmla="*/ 0 h 80009"/>
              </a:gdLst>
              <a:ahLst/>
              <a:cxnLst>
                <a:cxn ang="0">
                  <a:pos x="connsiteX0" y="connsiteY0"/>
                </a:cxn>
                <a:cxn ang="0">
                  <a:pos x="connsiteX1" y="connsiteY1"/>
                </a:cxn>
                <a:cxn ang="0">
                  <a:pos x="connsiteX2" y="connsiteY2"/>
                </a:cxn>
                <a:cxn ang="0">
                  <a:pos x="connsiteX3" y="connsiteY3"/>
                </a:cxn>
              </a:cxnLst>
              <a:rect l="l" t="t" r="r" b="b"/>
              <a:pathLst>
                <a:path w="81153" h="80009">
                  <a:moveTo>
                    <a:pt x="0" y="39497"/>
                  </a:moveTo>
                  <a:lnTo>
                    <a:pt x="38100" y="80010"/>
                  </a:lnTo>
                  <a:lnTo>
                    <a:pt x="81153" y="40005"/>
                  </a:lnTo>
                  <a:lnTo>
                    <a:pt x="43815" y="0"/>
                  </a:lnTo>
                  <a:close/>
                </a:path>
              </a:pathLst>
            </a:custGeom>
            <a:noFill/>
            <a:ln w="12687" cap="flat">
              <a:noFill/>
              <a:prstDash val="solid"/>
              <a:miter/>
            </a:ln>
          </p:spPr>
          <p:txBody>
            <a:bodyPr rtlCol="0" anchor="ctr"/>
            <a:lstStyle/>
            <a:p>
              <a:endParaRPr lang="en-US" sz="2118"/>
            </a:p>
          </p:txBody>
        </p:sp>
        <p:sp>
          <p:nvSpPr>
            <p:cNvPr id="42" name="Freeform: Shape 41">
              <a:extLst>
                <a:ext uri="{FF2B5EF4-FFF2-40B4-BE49-F238E27FC236}">
                  <a16:creationId xmlns="" xmlns:a16="http://schemas.microsoft.com/office/drawing/2014/main" id="{70A953D2-F24A-4BE1-A62B-15D2A11F6A4D}"/>
                </a:ext>
              </a:extLst>
            </p:cNvPr>
            <p:cNvSpPr/>
            <p:nvPr/>
          </p:nvSpPr>
          <p:spPr>
            <a:xfrm>
              <a:off x="2251075" y="5607177"/>
              <a:ext cx="77470" cy="77977"/>
            </a:xfrm>
            <a:custGeom>
              <a:avLst/>
              <a:gdLst>
                <a:gd name="connsiteX0" fmla="*/ 0 w 77470"/>
                <a:gd name="connsiteY0" fmla="*/ 36068 h 77977"/>
                <a:gd name="connsiteX1" fmla="*/ 38100 w 77470"/>
                <a:gd name="connsiteY1" fmla="*/ 77978 h 77977"/>
                <a:gd name="connsiteX2" fmla="*/ 77470 w 77470"/>
                <a:gd name="connsiteY2" fmla="*/ 41529 h 77977"/>
                <a:gd name="connsiteX3" fmla="*/ 39370 w 77470"/>
                <a:gd name="connsiteY3" fmla="*/ 0 h 77977"/>
              </a:gdLst>
              <a:ahLst/>
              <a:cxnLst>
                <a:cxn ang="0">
                  <a:pos x="connsiteX0" y="connsiteY0"/>
                </a:cxn>
                <a:cxn ang="0">
                  <a:pos x="connsiteX1" y="connsiteY1"/>
                </a:cxn>
                <a:cxn ang="0">
                  <a:pos x="connsiteX2" y="connsiteY2"/>
                </a:cxn>
                <a:cxn ang="0">
                  <a:pos x="connsiteX3" y="connsiteY3"/>
                </a:cxn>
              </a:cxnLst>
              <a:rect l="l" t="t" r="r" b="b"/>
              <a:pathLst>
                <a:path w="77470" h="77977">
                  <a:moveTo>
                    <a:pt x="0" y="36068"/>
                  </a:moveTo>
                  <a:lnTo>
                    <a:pt x="38100" y="77978"/>
                  </a:lnTo>
                  <a:lnTo>
                    <a:pt x="77470" y="41529"/>
                  </a:lnTo>
                  <a:lnTo>
                    <a:pt x="39370" y="0"/>
                  </a:lnTo>
                  <a:close/>
                </a:path>
              </a:pathLst>
            </a:custGeom>
            <a:noFill/>
            <a:ln w="12687" cap="flat">
              <a:noFill/>
              <a:prstDash val="solid"/>
              <a:miter/>
            </a:ln>
          </p:spPr>
          <p:txBody>
            <a:bodyPr rtlCol="0" anchor="ctr"/>
            <a:lstStyle/>
            <a:p>
              <a:endParaRPr lang="en-US" sz="2118"/>
            </a:p>
          </p:txBody>
        </p:sp>
        <p:sp>
          <p:nvSpPr>
            <p:cNvPr id="43" name="Freeform: Shape 42">
              <a:extLst>
                <a:ext uri="{FF2B5EF4-FFF2-40B4-BE49-F238E27FC236}">
                  <a16:creationId xmlns="" xmlns:a16="http://schemas.microsoft.com/office/drawing/2014/main" id="{5F975724-7FA3-45EA-9DC2-BD03A38D2B9B}"/>
                </a:ext>
              </a:extLst>
            </p:cNvPr>
            <p:cNvSpPr/>
            <p:nvPr/>
          </p:nvSpPr>
          <p:spPr>
            <a:xfrm>
              <a:off x="2330830" y="5531484"/>
              <a:ext cx="80517" cy="80136"/>
            </a:xfrm>
            <a:custGeom>
              <a:avLst/>
              <a:gdLst>
                <a:gd name="connsiteX0" fmla="*/ 0 w 80517"/>
                <a:gd name="connsiteY0" fmla="*/ 38989 h 80136"/>
                <a:gd name="connsiteX1" fmla="*/ 38100 w 80517"/>
                <a:gd name="connsiteY1" fmla="*/ 80137 h 80136"/>
                <a:gd name="connsiteX2" fmla="*/ 80518 w 80517"/>
                <a:gd name="connsiteY2" fmla="*/ 40767 h 80136"/>
                <a:gd name="connsiteX3" fmla="*/ 42418 w 80517"/>
                <a:gd name="connsiteY3" fmla="*/ 0 h 80136"/>
              </a:gdLst>
              <a:ahLst/>
              <a:cxnLst>
                <a:cxn ang="0">
                  <a:pos x="connsiteX0" y="connsiteY0"/>
                </a:cxn>
                <a:cxn ang="0">
                  <a:pos x="connsiteX1" y="connsiteY1"/>
                </a:cxn>
                <a:cxn ang="0">
                  <a:pos x="connsiteX2" y="connsiteY2"/>
                </a:cxn>
                <a:cxn ang="0">
                  <a:pos x="connsiteX3" y="connsiteY3"/>
                </a:cxn>
              </a:cxnLst>
              <a:rect l="l" t="t" r="r" b="b"/>
              <a:pathLst>
                <a:path w="80517" h="80136">
                  <a:moveTo>
                    <a:pt x="0" y="38989"/>
                  </a:moveTo>
                  <a:lnTo>
                    <a:pt x="38100" y="80137"/>
                  </a:lnTo>
                  <a:lnTo>
                    <a:pt x="80518" y="40767"/>
                  </a:lnTo>
                  <a:lnTo>
                    <a:pt x="42418" y="0"/>
                  </a:lnTo>
                  <a:close/>
                </a:path>
              </a:pathLst>
            </a:custGeom>
            <a:noFill/>
            <a:ln w="12687" cap="flat">
              <a:noFill/>
              <a:prstDash val="solid"/>
              <a:miter/>
            </a:ln>
          </p:spPr>
          <p:txBody>
            <a:bodyPr rtlCol="0" anchor="ctr"/>
            <a:lstStyle/>
            <a:p>
              <a:endParaRPr lang="en-US" sz="2118"/>
            </a:p>
          </p:txBody>
        </p:sp>
        <p:sp>
          <p:nvSpPr>
            <p:cNvPr id="44" name="Freeform: Shape 43">
              <a:extLst>
                <a:ext uri="{FF2B5EF4-FFF2-40B4-BE49-F238E27FC236}">
                  <a16:creationId xmlns="" xmlns:a16="http://schemas.microsoft.com/office/drawing/2014/main" id="{AC9D9BE2-0DB5-47C3-BEB1-04398D505046}"/>
                </a:ext>
              </a:extLst>
            </p:cNvPr>
            <p:cNvSpPr/>
            <p:nvPr/>
          </p:nvSpPr>
          <p:spPr>
            <a:xfrm>
              <a:off x="2496185" y="5386704"/>
              <a:ext cx="72770" cy="72644"/>
            </a:xfrm>
            <a:custGeom>
              <a:avLst/>
              <a:gdLst>
                <a:gd name="connsiteX0" fmla="*/ 0 w 72770"/>
                <a:gd name="connsiteY0" fmla="*/ 32893 h 72644"/>
                <a:gd name="connsiteX1" fmla="*/ 37084 w 72770"/>
                <a:gd name="connsiteY1" fmla="*/ 72644 h 72644"/>
                <a:gd name="connsiteX2" fmla="*/ 72771 w 72770"/>
                <a:gd name="connsiteY2" fmla="*/ 39370 h 72644"/>
                <a:gd name="connsiteX3" fmla="*/ 36068 w 72770"/>
                <a:gd name="connsiteY3" fmla="*/ 0 h 72644"/>
                <a:gd name="connsiteX4" fmla="*/ 0 w 72770"/>
                <a:gd name="connsiteY4" fmla="*/ 32893 h 7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70" h="72644">
                  <a:moveTo>
                    <a:pt x="0" y="32893"/>
                  </a:moveTo>
                  <a:lnTo>
                    <a:pt x="37084" y="72644"/>
                  </a:lnTo>
                  <a:lnTo>
                    <a:pt x="72771" y="39370"/>
                  </a:lnTo>
                  <a:cubicBezTo>
                    <a:pt x="60071" y="26670"/>
                    <a:pt x="48387" y="13081"/>
                    <a:pt x="36068" y="0"/>
                  </a:cubicBezTo>
                  <a:cubicBezTo>
                    <a:pt x="24257" y="10795"/>
                    <a:pt x="12319" y="21844"/>
                    <a:pt x="0" y="32893"/>
                  </a:cubicBezTo>
                  <a:close/>
                </a:path>
              </a:pathLst>
            </a:custGeom>
            <a:noFill/>
            <a:ln w="12687" cap="flat">
              <a:noFill/>
              <a:prstDash val="solid"/>
              <a:miter/>
            </a:ln>
          </p:spPr>
          <p:txBody>
            <a:bodyPr rtlCol="0" anchor="ctr"/>
            <a:lstStyle/>
            <a:p>
              <a:endParaRPr lang="en-US" sz="2118"/>
            </a:p>
          </p:txBody>
        </p:sp>
        <p:sp>
          <p:nvSpPr>
            <p:cNvPr id="45" name="Freeform: Shape 44">
              <a:extLst>
                <a:ext uri="{FF2B5EF4-FFF2-40B4-BE49-F238E27FC236}">
                  <a16:creationId xmlns="" xmlns:a16="http://schemas.microsoft.com/office/drawing/2014/main" id="{14B4A844-68D0-457F-9F49-B1C3B1020530}"/>
                </a:ext>
              </a:extLst>
            </p:cNvPr>
            <p:cNvSpPr/>
            <p:nvPr/>
          </p:nvSpPr>
          <p:spPr>
            <a:xfrm>
              <a:off x="2178430" y="5528309"/>
              <a:ext cx="75819" cy="75565"/>
            </a:xfrm>
            <a:custGeom>
              <a:avLst/>
              <a:gdLst>
                <a:gd name="connsiteX0" fmla="*/ 0 w 75819"/>
                <a:gd name="connsiteY0" fmla="*/ 36195 h 75565"/>
                <a:gd name="connsiteX1" fmla="*/ 36322 w 75819"/>
                <a:gd name="connsiteY1" fmla="*/ 75565 h 75565"/>
                <a:gd name="connsiteX2" fmla="*/ 75819 w 75819"/>
                <a:gd name="connsiteY2" fmla="*/ 39497 h 75565"/>
                <a:gd name="connsiteX3" fmla="*/ 39370 w 75819"/>
                <a:gd name="connsiteY3" fmla="*/ 0 h 75565"/>
              </a:gdLst>
              <a:ahLst/>
              <a:cxnLst>
                <a:cxn ang="0">
                  <a:pos x="connsiteX0" y="connsiteY0"/>
                </a:cxn>
                <a:cxn ang="0">
                  <a:pos x="connsiteX1" y="connsiteY1"/>
                </a:cxn>
                <a:cxn ang="0">
                  <a:pos x="connsiteX2" y="connsiteY2"/>
                </a:cxn>
                <a:cxn ang="0">
                  <a:pos x="connsiteX3" y="connsiteY3"/>
                </a:cxn>
              </a:cxnLst>
              <a:rect l="l" t="t" r="r" b="b"/>
              <a:pathLst>
                <a:path w="75819" h="75565">
                  <a:moveTo>
                    <a:pt x="0" y="36195"/>
                  </a:moveTo>
                  <a:cubicBezTo>
                    <a:pt x="12065" y="48895"/>
                    <a:pt x="24130" y="62484"/>
                    <a:pt x="36322" y="75565"/>
                  </a:cubicBezTo>
                  <a:lnTo>
                    <a:pt x="75819" y="39497"/>
                  </a:lnTo>
                  <a:cubicBezTo>
                    <a:pt x="63119" y="26797"/>
                    <a:pt x="51562" y="13081"/>
                    <a:pt x="39370" y="0"/>
                  </a:cubicBezTo>
                  <a:close/>
                </a:path>
              </a:pathLst>
            </a:custGeom>
            <a:noFill/>
            <a:ln w="12687" cap="flat">
              <a:noFill/>
              <a:prstDash val="solid"/>
              <a:miter/>
            </a:ln>
          </p:spPr>
          <p:txBody>
            <a:bodyPr rtlCol="0" anchor="ctr"/>
            <a:lstStyle/>
            <a:p>
              <a:endParaRPr lang="en-US" sz="2118"/>
            </a:p>
          </p:txBody>
        </p:sp>
        <p:sp>
          <p:nvSpPr>
            <p:cNvPr id="46" name="Freeform: Shape 45">
              <a:extLst>
                <a:ext uri="{FF2B5EF4-FFF2-40B4-BE49-F238E27FC236}">
                  <a16:creationId xmlns="" xmlns:a16="http://schemas.microsoft.com/office/drawing/2014/main" id="{5C17C568-2BA6-41C0-8B69-ADB48CC4CA46}"/>
                </a:ext>
              </a:extLst>
            </p:cNvPr>
            <p:cNvSpPr/>
            <p:nvPr/>
          </p:nvSpPr>
          <p:spPr>
            <a:xfrm>
              <a:off x="755015" y="3985640"/>
              <a:ext cx="71373" cy="70358"/>
            </a:xfrm>
            <a:custGeom>
              <a:avLst/>
              <a:gdLst>
                <a:gd name="connsiteX0" fmla="*/ 0 w 71373"/>
                <a:gd name="connsiteY0" fmla="*/ 34290 h 70358"/>
                <a:gd name="connsiteX1" fmla="*/ 33274 w 71373"/>
                <a:gd name="connsiteY1" fmla="*/ 70358 h 70358"/>
                <a:gd name="connsiteX2" fmla="*/ 71374 w 71373"/>
                <a:gd name="connsiteY2" fmla="*/ 36068 h 70358"/>
                <a:gd name="connsiteX3" fmla="*/ 38100 w 71373"/>
                <a:gd name="connsiteY3" fmla="*/ 0 h 70358"/>
              </a:gdLst>
              <a:ahLst/>
              <a:cxnLst>
                <a:cxn ang="0">
                  <a:pos x="connsiteX0" y="connsiteY0"/>
                </a:cxn>
                <a:cxn ang="0">
                  <a:pos x="connsiteX1" y="connsiteY1"/>
                </a:cxn>
                <a:cxn ang="0">
                  <a:pos x="connsiteX2" y="connsiteY2"/>
                </a:cxn>
                <a:cxn ang="0">
                  <a:pos x="connsiteX3" y="connsiteY3"/>
                </a:cxn>
              </a:cxnLst>
              <a:rect l="l" t="t" r="r" b="b"/>
              <a:pathLst>
                <a:path w="71373" h="70358">
                  <a:moveTo>
                    <a:pt x="0" y="34290"/>
                  </a:moveTo>
                  <a:lnTo>
                    <a:pt x="33274" y="70358"/>
                  </a:lnTo>
                  <a:lnTo>
                    <a:pt x="71374" y="36068"/>
                  </a:lnTo>
                  <a:lnTo>
                    <a:pt x="38100" y="0"/>
                  </a:lnTo>
                  <a:close/>
                </a:path>
              </a:pathLst>
            </a:custGeom>
            <a:noFill/>
            <a:ln w="12687" cap="flat">
              <a:noFill/>
              <a:prstDash val="solid"/>
              <a:miter/>
            </a:ln>
          </p:spPr>
          <p:txBody>
            <a:bodyPr rtlCol="0" anchor="ctr"/>
            <a:lstStyle/>
            <a:p>
              <a:endParaRPr lang="en-US" sz="2118"/>
            </a:p>
          </p:txBody>
        </p:sp>
        <p:sp>
          <p:nvSpPr>
            <p:cNvPr id="47" name="Freeform: Shape 46">
              <a:extLst>
                <a:ext uri="{FF2B5EF4-FFF2-40B4-BE49-F238E27FC236}">
                  <a16:creationId xmlns="" xmlns:a16="http://schemas.microsoft.com/office/drawing/2014/main" id="{2939E8C0-5E2B-4967-A6AD-FBFB6CFA6671}"/>
                </a:ext>
              </a:extLst>
            </p:cNvPr>
            <p:cNvSpPr/>
            <p:nvPr/>
          </p:nvSpPr>
          <p:spPr>
            <a:xfrm>
              <a:off x="2327275" y="5689727"/>
              <a:ext cx="73532" cy="73405"/>
            </a:xfrm>
            <a:custGeom>
              <a:avLst/>
              <a:gdLst>
                <a:gd name="connsiteX0" fmla="*/ 0 w 73532"/>
                <a:gd name="connsiteY0" fmla="*/ 36322 h 73405"/>
                <a:gd name="connsiteX1" fmla="*/ 34163 w 73532"/>
                <a:gd name="connsiteY1" fmla="*/ 73406 h 73405"/>
                <a:gd name="connsiteX2" fmla="*/ 73533 w 73532"/>
                <a:gd name="connsiteY2" fmla="*/ 36830 h 73405"/>
                <a:gd name="connsiteX3" fmla="*/ 39497 w 73532"/>
                <a:gd name="connsiteY3" fmla="*/ 0 h 73405"/>
              </a:gdLst>
              <a:ahLst/>
              <a:cxnLst>
                <a:cxn ang="0">
                  <a:pos x="connsiteX0" y="connsiteY0"/>
                </a:cxn>
                <a:cxn ang="0">
                  <a:pos x="connsiteX1" y="connsiteY1"/>
                </a:cxn>
                <a:cxn ang="0">
                  <a:pos x="connsiteX2" y="connsiteY2"/>
                </a:cxn>
                <a:cxn ang="0">
                  <a:pos x="connsiteX3" y="connsiteY3"/>
                </a:cxn>
              </a:cxnLst>
              <a:rect l="l" t="t" r="r" b="b"/>
              <a:pathLst>
                <a:path w="73532" h="73405">
                  <a:moveTo>
                    <a:pt x="0" y="36322"/>
                  </a:moveTo>
                  <a:lnTo>
                    <a:pt x="34163" y="73406"/>
                  </a:lnTo>
                  <a:lnTo>
                    <a:pt x="73533" y="36830"/>
                  </a:lnTo>
                  <a:lnTo>
                    <a:pt x="39497" y="0"/>
                  </a:lnTo>
                  <a:close/>
                </a:path>
              </a:pathLst>
            </a:custGeom>
            <a:noFill/>
            <a:ln w="12687" cap="flat">
              <a:noFill/>
              <a:prstDash val="solid"/>
              <a:miter/>
            </a:ln>
          </p:spPr>
          <p:txBody>
            <a:bodyPr rtlCol="0" anchor="ctr"/>
            <a:lstStyle/>
            <a:p>
              <a:endParaRPr lang="en-US" sz="2118"/>
            </a:p>
          </p:txBody>
        </p:sp>
        <p:sp>
          <p:nvSpPr>
            <p:cNvPr id="48" name="Freeform: Shape 47">
              <a:extLst>
                <a:ext uri="{FF2B5EF4-FFF2-40B4-BE49-F238E27FC236}">
                  <a16:creationId xmlns="" xmlns:a16="http://schemas.microsoft.com/office/drawing/2014/main" id="{BEB2DD3D-9CF3-4CA8-8CC7-68CBDDFB52E4}"/>
                </a:ext>
              </a:extLst>
            </p:cNvPr>
            <p:cNvSpPr/>
            <p:nvPr/>
          </p:nvSpPr>
          <p:spPr>
            <a:xfrm>
              <a:off x="2571495" y="5467222"/>
              <a:ext cx="69977" cy="69723"/>
            </a:xfrm>
            <a:custGeom>
              <a:avLst/>
              <a:gdLst>
                <a:gd name="connsiteX0" fmla="*/ 0 w 69977"/>
                <a:gd name="connsiteY0" fmla="*/ 33147 h 69723"/>
                <a:gd name="connsiteX1" fmla="*/ 34163 w 69977"/>
                <a:gd name="connsiteY1" fmla="*/ 69723 h 69723"/>
                <a:gd name="connsiteX2" fmla="*/ 69977 w 69977"/>
                <a:gd name="connsiteY2" fmla="*/ 36703 h 69723"/>
                <a:gd name="connsiteX3" fmla="*/ 35814 w 69977"/>
                <a:gd name="connsiteY3" fmla="*/ 0 h 69723"/>
              </a:gdLst>
              <a:ahLst/>
              <a:cxnLst>
                <a:cxn ang="0">
                  <a:pos x="connsiteX0" y="connsiteY0"/>
                </a:cxn>
                <a:cxn ang="0">
                  <a:pos x="connsiteX1" y="connsiteY1"/>
                </a:cxn>
                <a:cxn ang="0">
                  <a:pos x="connsiteX2" y="connsiteY2"/>
                </a:cxn>
                <a:cxn ang="0">
                  <a:pos x="connsiteX3" y="connsiteY3"/>
                </a:cxn>
              </a:cxnLst>
              <a:rect l="l" t="t" r="r" b="b"/>
              <a:pathLst>
                <a:path w="69977" h="69723">
                  <a:moveTo>
                    <a:pt x="0" y="33147"/>
                  </a:moveTo>
                  <a:lnTo>
                    <a:pt x="34163" y="69723"/>
                  </a:lnTo>
                  <a:lnTo>
                    <a:pt x="69977" y="36703"/>
                  </a:lnTo>
                  <a:lnTo>
                    <a:pt x="35814" y="0"/>
                  </a:lnTo>
                  <a:close/>
                </a:path>
              </a:pathLst>
            </a:custGeom>
            <a:noFill/>
            <a:ln w="12687" cap="flat">
              <a:noFill/>
              <a:prstDash val="solid"/>
              <a:miter/>
            </a:ln>
          </p:spPr>
          <p:txBody>
            <a:bodyPr rtlCol="0" anchor="ctr"/>
            <a:lstStyle/>
            <a:p>
              <a:endParaRPr lang="en-US" sz="2118"/>
            </a:p>
          </p:txBody>
        </p:sp>
        <p:sp>
          <p:nvSpPr>
            <p:cNvPr id="49" name="Freeform: Shape 48">
              <a:extLst>
                <a:ext uri="{FF2B5EF4-FFF2-40B4-BE49-F238E27FC236}">
                  <a16:creationId xmlns="" xmlns:a16="http://schemas.microsoft.com/office/drawing/2014/main" id="{A1E38A04-9200-4C85-B726-62574C4E24DD}"/>
                </a:ext>
              </a:extLst>
            </p:cNvPr>
            <p:cNvSpPr/>
            <p:nvPr/>
          </p:nvSpPr>
          <p:spPr>
            <a:xfrm>
              <a:off x="2338704" y="5377815"/>
              <a:ext cx="79883" cy="79120"/>
            </a:xfrm>
            <a:custGeom>
              <a:avLst/>
              <a:gdLst>
                <a:gd name="connsiteX0" fmla="*/ 0 w 79883"/>
                <a:gd name="connsiteY0" fmla="*/ 39370 h 79120"/>
                <a:gd name="connsiteX1" fmla="*/ 36830 w 79883"/>
                <a:gd name="connsiteY1" fmla="*/ 79121 h 79120"/>
                <a:gd name="connsiteX2" fmla="*/ 79883 w 79883"/>
                <a:gd name="connsiteY2" fmla="*/ 39751 h 79120"/>
                <a:gd name="connsiteX3" fmla="*/ 42799 w 79883"/>
                <a:gd name="connsiteY3" fmla="*/ 0 h 79120"/>
              </a:gdLst>
              <a:ahLst/>
              <a:cxnLst>
                <a:cxn ang="0">
                  <a:pos x="connsiteX0" y="connsiteY0"/>
                </a:cxn>
                <a:cxn ang="0">
                  <a:pos x="connsiteX1" y="connsiteY1"/>
                </a:cxn>
                <a:cxn ang="0">
                  <a:pos x="connsiteX2" y="connsiteY2"/>
                </a:cxn>
                <a:cxn ang="0">
                  <a:pos x="connsiteX3" y="connsiteY3"/>
                </a:cxn>
              </a:cxnLst>
              <a:rect l="l" t="t" r="r" b="b"/>
              <a:pathLst>
                <a:path w="79883" h="79120">
                  <a:moveTo>
                    <a:pt x="0" y="39370"/>
                  </a:moveTo>
                  <a:cubicBezTo>
                    <a:pt x="12357" y="52578"/>
                    <a:pt x="24638" y="65824"/>
                    <a:pt x="36830" y="79121"/>
                  </a:cubicBezTo>
                  <a:lnTo>
                    <a:pt x="79883" y="39751"/>
                  </a:lnTo>
                  <a:cubicBezTo>
                    <a:pt x="67183" y="27051"/>
                    <a:pt x="55245" y="13208"/>
                    <a:pt x="42799" y="0"/>
                  </a:cubicBezTo>
                  <a:close/>
                </a:path>
              </a:pathLst>
            </a:custGeom>
            <a:noFill/>
            <a:ln w="12687" cap="flat">
              <a:noFill/>
              <a:prstDash val="solid"/>
              <a:miter/>
            </a:ln>
          </p:spPr>
          <p:txBody>
            <a:bodyPr rtlCol="0" anchor="ctr"/>
            <a:lstStyle/>
            <a:p>
              <a:endParaRPr lang="en-US" sz="2118"/>
            </a:p>
          </p:txBody>
        </p:sp>
        <p:sp>
          <p:nvSpPr>
            <p:cNvPr id="50" name="Freeform: Shape 49">
              <a:extLst>
                <a:ext uri="{FF2B5EF4-FFF2-40B4-BE49-F238E27FC236}">
                  <a16:creationId xmlns="" xmlns:a16="http://schemas.microsoft.com/office/drawing/2014/main" id="{B1A87C11-B9AF-4ACF-9A8D-9AD411C1BFC8}"/>
                </a:ext>
              </a:extLst>
            </p:cNvPr>
            <p:cNvSpPr/>
            <p:nvPr/>
          </p:nvSpPr>
          <p:spPr>
            <a:xfrm>
              <a:off x="2406776" y="5613272"/>
              <a:ext cx="76708" cy="76327"/>
            </a:xfrm>
            <a:custGeom>
              <a:avLst/>
              <a:gdLst>
                <a:gd name="connsiteX0" fmla="*/ 0 w 76708"/>
                <a:gd name="connsiteY0" fmla="*/ 39370 h 76327"/>
                <a:gd name="connsiteX1" fmla="*/ 34036 w 76708"/>
                <a:gd name="connsiteY1" fmla="*/ 76327 h 76327"/>
                <a:gd name="connsiteX2" fmla="*/ 76708 w 76708"/>
                <a:gd name="connsiteY2" fmla="*/ 36830 h 76327"/>
                <a:gd name="connsiteX3" fmla="*/ 42545 w 76708"/>
                <a:gd name="connsiteY3" fmla="*/ 0 h 76327"/>
              </a:gdLst>
              <a:ahLst/>
              <a:cxnLst>
                <a:cxn ang="0">
                  <a:pos x="connsiteX0" y="connsiteY0"/>
                </a:cxn>
                <a:cxn ang="0">
                  <a:pos x="connsiteX1" y="connsiteY1"/>
                </a:cxn>
                <a:cxn ang="0">
                  <a:pos x="connsiteX2" y="connsiteY2"/>
                </a:cxn>
                <a:cxn ang="0">
                  <a:pos x="connsiteX3" y="connsiteY3"/>
                </a:cxn>
              </a:cxnLst>
              <a:rect l="l" t="t" r="r" b="b"/>
              <a:pathLst>
                <a:path w="76708" h="76327">
                  <a:moveTo>
                    <a:pt x="0" y="39370"/>
                  </a:moveTo>
                  <a:lnTo>
                    <a:pt x="34036" y="76327"/>
                  </a:lnTo>
                  <a:lnTo>
                    <a:pt x="76708" y="36830"/>
                  </a:lnTo>
                  <a:lnTo>
                    <a:pt x="42545" y="0"/>
                  </a:lnTo>
                  <a:close/>
                </a:path>
              </a:pathLst>
            </a:custGeom>
            <a:noFill/>
            <a:ln w="12687" cap="flat">
              <a:noFill/>
              <a:prstDash val="solid"/>
              <a:miter/>
            </a:ln>
          </p:spPr>
          <p:txBody>
            <a:bodyPr rtlCol="0" anchor="ctr"/>
            <a:lstStyle/>
            <a:p>
              <a:endParaRPr lang="en-US" sz="2118"/>
            </a:p>
          </p:txBody>
        </p:sp>
        <p:sp>
          <p:nvSpPr>
            <p:cNvPr id="51" name="Freeform: Shape 50">
              <a:extLst>
                <a:ext uri="{FF2B5EF4-FFF2-40B4-BE49-F238E27FC236}">
                  <a16:creationId xmlns="" xmlns:a16="http://schemas.microsoft.com/office/drawing/2014/main" id="{3D953385-A1DB-4380-B34A-3E9D96C91746}"/>
                </a:ext>
              </a:extLst>
            </p:cNvPr>
            <p:cNvSpPr/>
            <p:nvPr/>
          </p:nvSpPr>
          <p:spPr>
            <a:xfrm>
              <a:off x="2487802" y="5537834"/>
              <a:ext cx="77470" cy="76708"/>
            </a:xfrm>
            <a:custGeom>
              <a:avLst/>
              <a:gdLst>
                <a:gd name="connsiteX0" fmla="*/ 0 w 77470"/>
                <a:gd name="connsiteY0" fmla="*/ 40005 h 76708"/>
                <a:gd name="connsiteX1" fmla="*/ 34036 w 77470"/>
                <a:gd name="connsiteY1" fmla="*/ 76708 h 76708"/>
                <a:gd name="connsiteX2" fmla="*/ 77470 w 77470"/>
                <a:gd name="connsiteY2" fmla="*/ 36576 h 76708"/>
                <a:gd name="connsiteX3" fmla="*/ 43180 w 77470"/>
                <a:gd name="connsiteY3" fmla="*/ 0 h 76708"/>
              </a:gdLst>
              <a:ahLst/>
              <a:cxnLst>
                <a:cxn ang="0">
                  <a:pos x="connsiteX0" y="connsiteY0"/>
                </a:cxn>
                <a:cxn ang="0">
                  <a:pos x="connsiteX1" y="connsiteY1"/>
                </a:cxn>
                <a:cxn ang="0">
                  <a:pos x="connsiteX2" y="connsiteY2"/>
                </a:cxn>
                <a:cxn ang="0">
                  <a:pos x="connsiteX3" y="connsiteY3"/>
                </a:cxn>
              </a:cxnLst>
              <a:rect l="l" t="t" r="r" b="b"/>
              <a:pathLst>
                <a:path w="77470" h="76708">
                  <a:moveTo>
                    <a:pt x="0" y="40005"/>
                  </a:moveTo>
                  <a:lnTo>
                    <a:pt x="34036" y="76708"/>
                  </a:lnTo>
                  <a:lnTo>
                    <a:pt x="77470" y="36576"/>
                  </a:lnTo>
                  <a:lnTo>
                    <a:pt x="43180" y="0"/>
                  </a:lnTo>
                  <a:close/>
                </a:path>
              </a:pathLst>
            </a:custGeom>
            <a:noFill/>
            <a:ln w="12687" cap="flat">
              <a:noFill/>
              <a:prstDash val="solid"/>
              <a:miter/>
            </a:ln>
          </p:spPr>
          <p:txBody>
            <a:bodyPr rtlCol="0" anchor="ctr"/>
            <a:lstStyle/>
            <a:p>
              <a:endParaRPr lang="en-US" sz="2118"/>
            </a:p>
          </p:txBody>
        </p:sp>
        <p:sp>
          <p:nvSpPr>
            <p:cNvPr id="52" name="Freeform: Shape 51">
              <a:extLst>
                <a:ext uri="{FF2B5EF4-FFF2-40B4-BE49-F238E27FC236}">
                  <a16:creationId xmlns="" xmlns:a16="http://schemas.microsoft.com/office/drawing/2014/main" id="{C48574D4-4E20-4AEA-BFE0-61CF3D3E432E}"/>
                </a:ext>
              </a:extLst>
            </p:cNvPr>
            <p:cNvSpPr/>
            <p:nvPr/>
          </p:nvSpPr>
          <p:spPr>
            <a:xfrm>
              <a:off x="2351023" y="5230876"/>
              <a:ext cx="72390" cy="71882"/>
            </a:xfrm>
            <a:custGeom>
              <a:avLst/>
              <a:gdLst>
                <a:gd name="connsiteX0" fmla="*/ 0 w 72390"/>
                <a:gd name="connsiteY0" fmla="*/ 33020 h 71882"/>
                <a:gd name="connsiteX1" fmla="*/ 36195 w 72390"/>
                <a:gd name="connsiteY1" fmla="*/ 71882 h 71882"/>
                <a:gd name="connsiteX2" fmla="*/ 72390 w 72390"/>
                <a:gd name="connsiteY2" fmla="*/ 38862 h 71882"/>
                <a:gd name="connsiteX3" fmla="*/ 36195 w 72390"/>
                <a:gd name="connsiteY3" fmla="*/ 0 h 71882"/>
              </a:gdLst>
              <a:ahLst/>
              <a:cxnLst>
                <a:cxn ang="0">
                  <a:pos x="connsiteX0" y="connsiteY0"/>
                </a:cxn>
                <a:cxn ang="0">
                  <a:pos x="connsiteX1" y="connsiteY1"/>
                </a:cxn>
                <a:cxn ang="0">
                  <a:pos x="connsiteX2" y="connsiteY2"/>
                </a:cxn>
                <a:cxn ang="0">
                  <a:pos x="connsiteX3" y="connsiteY3"/>
                </a:cxn>
              </a:cxnLst>
              <a:rect l="l" t="t" r="r" b="b"/>
              <a:pathLst>
                <a:path w="72390" h="71882">
                  <a:moveTo>
                    <a:pt x="0" y="33020"/>
                  </a:moveTo>
                  <a:lnTo>
                    <a:pt x="36195" y="71882"/>
                  </a:lnTo>
                  <a:lnTo>
                    <a:pt x="72390" y="38862"/>
                  </a:lnTo>
                  <a:cubicBezTo>
                    <a:pt x="59690" y="26162"/>
                    <a:pt x="48260" y="13462"/>
                    <a:pt x="36195" y="0"/>
                  </a:cubicBezTo>
                  <a:close/>
                </a:path>
              </a:pathLst>
            </a:custGeom>
            <a:noFill/>
            <a:ln w="12687" cap="flat">
              <a:noFill/>
              <a:prstDash val="solid"/>
              <a:miter/>
            </a:ln>
          </p:spPr>
          <p:txBody>
            <a:bodyPr rtlCol="0" anchor="ctr"/>
            <a:lstStyle/>
            <a:p>
              <a:endParaRPr lang="en-US" sz="2118"/>
            </a:p>
          </p:txBody>
        </p:sp>
        <p:sp>
          <p:nvSpPr>
            <p:cNvPr id="53" name="Freeform: Shape 52">
              <a:extLst>
                <a:ext uri="{FF2B5EF4-FFF2-40B4-BE49-F238E27FC236}">
                  <a16:creationId xmlns="" xmlns:a16="http://schemas.microsoft.com/office/drawing/2014/main" id="{EE452C9A-6859-4A85-AB0A-A93C1EB4CA1E}"/>
                </a:ext>
              </a:extLst>
            </p:cNvPr>
            <p:cNvSpPr/>
            <p:nvPr/>
          </p:nvSpPr>
          <p:spPr>
            <a:xfrm>
              <a:off x="1116075" y="4219447"/>
              <a:ext cx="1074800" cy="1153795"/>
            </a:xfrm>
            <a:custGeom>
              <a:avLst/>
              <a:gdLst>
                <a:gd name="connsiteX0" fmla="*/ 0 w 1074800"/>
                <a:gd name="connsiteY0" fmla="*/ 36195 h 1153795"/>
                <a:gd name="connsiteX1" fmla="*/ 1032637 w 1074800"/>
                <a:gd name="connsiteY1" fmla="*/ 1153795 h 1153795"/>
                <a:gd name="connsiteX2" fmla="*/ 1074801 w 1074800"/>
                <a:gd name="connsiteY2" fmla="*/ 1115695 h 1153795"/>
                <a:gd name="connsiteX3" fmla="*/ 39624 w 1074800"/>
                <a:gd name="connsiteY3" fmla="*/ 0 h 1153795"/>
              </a:gdLst>
              <a:ahLst/>
              <a:cxnLst>
                <a:cxn ang="0">
                  <a:pos x="connsiteX0" y="connsiteY0"/>
                </a:cxn>
                <a:cxn ang="0">
                  <a:pos x="connsiteX1" y="connsiteY1"/>
                </a:cxn>
                <a:cxn ang="0">
                  <a:pos x="connsiteX2" y="connsiteY2"/>
                </a:cxn>
                <a:cxn ang="0">
                  <a:pos x="connsiteX3" y="connsiteY3"/>
                </a:cxn>
              </a:cxnLst>
              <a:rect l="l" t="t" r="r" b="b"/>
              <a:pathLst>
                <a:path w="1074800" h="1153795">
                  <a:moveTo>
                    <a:pt x="0" y="36195"/>
                  </a:moveTo>
                  <a:cubicBezTo>
                    <a:pt x="282956" y="342138"/>
                    <a:pt x="647700" y="737108"/>
                    <a:pt x="1032637" y="1153795"/>
                  </a:cubicBezTo>
                  <a:lnTo>
                    <a:pt x="1074801" y="1115695"/>
                  </a:lnTo>
                  <a:cubicBezTo>
                    <a:pt x="685800" y="695452"/>
                    <a:pt x="319786" y="301752"/>
                    <a:pt x="39624" y="0"/>
                  </a:cubicBezTo>
                  <a:close/>
                </a:path>
              </a:pathLst>
            </a:custGeom>
            <a:noFill/>
            <a:ln w="12687" cap="flat">
              <a:noFill/>
              <a:prstDash val="solid"/>
              <a:miter/>
            </a:ln>
          </p:spPr>
          <p:txBody>
            <a:bodyPr rtlCol="0" anchor="ctr"/>
            <a:lstStyle/>
            <a:p>
              <a:endParaRPr lang="en-US" sz="2118"/>
            </a:p>
          </p:txBody>
        </p:sp>
        <p:sp>
          <p:nvSpPr>
            <p:cNvPr id="54" name="Freeform: Shape 53">
              <a:extLst>
                <a:ext uri="{FF2B5EF4-FFF2-40B4-BE49-F238E27FC236}">
                  <a16:creationId xmlns="" xmlns:a16="http://schemas.microsoft.com/office/drawing/2014/main" id="{43E44DD1-C749-4CED-A70C-66B2CECAB72A}"/>
                </a:ext>
              </a:extLst>
            </p:cNvPr>
            <p:cNvSpPr/>
            <p:nvPr/>
          </p:nvSpPr>
          <p:spPr>
            <a:xfrm>
              <a:off x="1275461" y="4076700"/>
              <a:ext cx="1074038" cy="1146683"/>
            </a:xfrm>
            <a:custGeom>
              <a:avLst/>
              <a:gdLst>
                <a:gd name="connsiteX0" fmla="*/ 0 w 1074038"/>
                <a:gd name="connsiteY0" fmla="*/ 33782 h 1146683"/>
                <a:gd name="connsiteX1" fmla="*/ 1037844 w 1074038"/>
                <a:gd name="connsiteY1" fmla="*/ 1146683 h 1146683"/>
                <a:gd name="connsiteX2" fmla="*/ 1074039 w 1074038"/>
                <a:gd name="connsiteY2" fmla="*/ 1113663 h 1146683"/>
                <a:gd name="connsiteX3" fmla="*/ 36830 w 1074038"/>
                <a:gd name="connsiteY3" fmla="*/ 0 h 1146683"/>
              </a:gdLst>
              <a:ahLst/>
              <a:cxnLst>
                <a:cxn ang="0">
                  <a:pos x="connsiteX0" y="connsiteY0"/>
                </a:cxn>
                <a:cxn ang="0">
                  <a:pos x="connsiteX1" y="connsiteY1"/>
                </a:cxn>
                <a:cxn ang="0">
                  <a:pos x="connsiteX2" y="connsiteY2"/>
                </a:cxn>
                <a:cxn ang="0">
                  <a:pos x="connsiteX3" y="connsiteY3"/>
                </a:cxn>
              </a:cxnLst>
              <a:rect l="l" t="t" r="r" b="b"/>
              <a:pathLst>
                <a:path w="1074038" h="1146683">
                  <a:moveTo>
                    <a:pt x="0" y="33782"/>
                  </a:moveTo>
                  <a:lnTo>
                    <a:pt x="1037844" y="1146683"/>
                  </a:lnTo>
                  <a:lnTo>
                    <a:pt x="1074039" y="1113663"/>
                  </a:lnTo>
                  <a:lnTo>
                    <a:pt x="36830" y="0"/>
                  </a:lnTo>
                  <a:close/>
                </a:path>
              </a:pathLst>
            </a:custGeom>
            <a:noFill/>
            <a:ln w="12687" cap="flat">
              <a:noFill/>
              <a:prstDash val="solid"/>
              <a:miter/>
            </a:ln>
          </p:spPr>
          <p:txBody>
            <a:bodyPr rtlCol="0" anchor="ctr"/>
            <a:lstStyle/>
            <a:p>
              <a:endParaRPr lang="en-US" sz="2118"/>
            </a:p>
          </p:txBody>
        </p:sp>
        <p:sp>
          <p:nvSpPr>
            <p:cNvPr id="55" name="Freeform: Shape 54">
              <a:extLst>
                <a:ext uri="{FF2B5EF4-FFF2-40B4-BE49-F238E27FC236}">
                  <a16:creationId xmlns="" xmlns:a16="http://schemas.microsoft.com/office/drawing/2014/main" id="{03C59CDE-31E4-4E6C-9289-A0B0ECA9DDF9}"/>
                </a:ext>
              </a:extLst>
            </p:cNvPr>
            <p:cNvSpPr/>
            <p:nvPr/>
          </p:nvSpPr>
          <p:spPr>
            <a:xfrm>
              <a:off x="2422398" y="5307329"/>
              <a:ext cx="73151" cy="72898"/>
            </a:xfrm>
            <a:custGeom>
              <a:avLst/>
              <a:gdLst>
                <a:gd name="connsiteX0" fmla="*/ 0 w 73151"/>
                <a:gd name="connsiteY0" fmla="*/ 33020 h 72898"/>
                <a:gd name="connsiteX1" fmla="*/ 37084 w 73151"/>
                <a:gd name="connsiteY1" fmla="*/ 72898 h 72898"/>
                <a:gd name="connsiteX2" fmla="*/ 73152 w 73151"/>
                <a:gd name="connsiteY2" fmla="*/ 39878 h 72898"/>
                <a:gd name="connsiteX3" fmla="*/ 35941 w 73151"/>
                <a:gd name="connsiteY3" fmla="*/ 0 h 72898"/>
              </a:gdLst>
              <a:ahLst/>
              <a:cxnLst>
                <a:cxn ang="0">
                  <a:pos x="connsiteX0" y="connsiteY0"/>
                </a:cxn>
                <a:cxn ang="0">
                  <a:pos x="connsiteX1" y="connsiteY1"/>
                </a:cxn>
                <a:cxn ang="0">
                  <a:pos x="connsiteX2" y="connsiteY2"/>
                </a:cxn>
                <a:cxn ang="0">
                  <a:pos x="connsiteX3" y="connsiteY3"/>
                </a:cxn>
              </a:cxnLst>
              <a:rect l="l" t="t" r="r" b="b"/>
              <a:pathLst>
                <a:path w="73151" h="72898">
                  <a:moveTo>
                    <a:pt x="0" y="33020"/>
                  </a:moveTo>
                  <a:lnTo>
                    <a:pt x="37084" y="72898"/>
                  </a:lnTo>
                  <a:cubicBezTo>
                    <a:pt x="49784" y="61722"/>
                    <a:pt x="61214" y="50673"/>
                    <a:pt x="73152" y="39878"/>
                  </a:cubicBezTo>
                  <a:lnTo>
                    <a:pt x="35941" y="0"/>
                  </a:lnTo>
                  <a:close/>
                </a:path>
              </a:pathLst>
            </a:custGeom>
            <a:noFill/>
            <a:ln w="12687" cap="flat">
              <a:noFill/>
              <a:prstDash val="solid"/>
              <a:miter/>
            </a:ln>
          </p:spPr>
          <p:txBody>
            <a:bodyPr rtlCol="0" anchor="ctr"/>
            <a:lstStyle/>
            <a:p>
              <a:endParaRPr lang="en-US" sz="2118"/>
            </a:p>
          </p:txBody>
        </p:sp>
        <p:sp>
          <p:nvSpPr>
            <p:cNvPr id="56" name="Freeform: Shape 55">
              <a:extLst>
                <a:ext uri="{FF2B5EF4-FFF2-40B4-BE49-F238E27FC236}">
                  <a16:creationId xmlns="" xmlns:a16="http://schemas.microsoft.com/office/drawing/2014/main" id="{AE5B67FC-27F3-4549-A5F3-587C48D1B604}"/>
                </a:ext>
              </a:extLst>
            </p:cNvPr>
            <p:cNvSpPr/>
            <p:nvPr/>
          </p:nvSpPr>
          <p:spPr>
            <a:xfrm>
              <a:off x="964438" y="4212335"/>
              <a:ext cx="76200" cy="75310"/>
            </a:xfrm>
            <a:custGeom>
              <a:avLst/>
              <a:gdLst>
                <a:gd name="connsiteX0" fmla="*/ 0 w 76200"/>
                <a:gd name="connsiteY0" fmla="*/ 34671 h 75310"/>
                <a:gd name="connsiteX1" fmla="*/ 38100 w 76200"/>
                <a:gd name="connsiteY1" fmla="*/ 75311 h 75310"/>
                <a:gd name="connsiteX2" fmla="*/ 76200 w 76200"/>
                <a:gd name="connsiteY2" fmla="*/ 40386 h 75310"/>
                <a:gd name="connsiteX3" fmla="*/ 38862 w 76200"/>
                <a:gd name="connsiteY3" fmla="*/ 0 h 75310"/>
              </a:gdLst>
              <a:ahLst/>
              <a:cxnLst>
                <a:cxn ang="0">
                  <a:pos x="connsiteX0" y="connsiteY0"/>
                </a:cxn>
                <a:cxn ang="0">
                  <a:pos x="connsiteX1" y="connsiteY1"/>
                </a:cxn>
                <a:cxn ang="0">
                  <a:pos x="connsiteX2" y="connsiteY2"/>
                </a:cxn>
                <a:cxn ang="0">
                  <a:pos x="connsiteX3" y="connsiteY3"/>
                </a:cxn>
              </a:cxnLst>
              <a:rect l="l" t="t" r="r" b="b"/>
              <a:pathLst>
                <a:path w="76200" h="75310">
                  <a:moveTo>
                    <a:pt x="0" y="34671"/>
                  </a:moveTo>
                  <a:lnTo>
                    <a:pt x="38100" y="75311"/>
                  </a:lnTo>
                  <a:lnTo>
                    <a:pt x="76200" y="40386"/>
                  </a:lnTo>
                  <a:cubicBezTo>
                    <a:pt x="63500" y="26797"/>
                    <a:pt x="50800" y="13335"/>
                    <a:pt x="38862" y="0"/>
                  </a:cubicBezTo>
                  <a:close/>
                </a:path>
              </a:pathLst>
            </a:custGeom>
            <a:noFill/>
            <a:ln w="12687" cap="flat">
              <a:noFill/>
              <a:prstDash val="solid"/>
              <a:miter/>
            </a:ln>
          </p:spPr>
          <p:txBody>
            <a:bodyPr rtlCol="0" anchor="ctr"/>
            <a:lstStyle/>
            <a:p>
              <a:endParaRPr lang="en-US" sz="2118"/>
            </a:p>
          </p:txBody>
        </p:sp>
        <p:sp>
          <p:nvSpPr>
            <p:cNvPr id="57" name="Freeform: Shape 56">
              <a:extLst>
                <a:ext uri="{FF2B5EF4-FFF2-40B4-BE49-F238E27FC236}">
                  <a16:creationId xmlns="" xmlns:a16="http://schemas.microsoft.com/office/drawing/2014/main" id="{1436943A-27F1-4060-95EC-C9A2A93AFC85}"/>
                </a:ext>
              </a:extLst>
            </p:cNvPr>
            <p:cNvSpPr/>
            <p:nvPr/>
          </p:nvSpPr>
          <p:spPr>
            <a:xfrm>
              <a:off x="1042669" y="4140200"/>
              <a:ext cx="76580" cy="76200"/>
            </a:xfrm>
            <a:custGeom>
              <a:avLst/>
              <a:gdLst>
                <a:gd name="connsiteX0" fmla="*/ 0 w 76580"/>
                <a:gd name="connsiteY0" fmla="*/ 36195 h 76200"/>
                <a:gd name="connsiteX1" fmla="*/ 36830 w 76580"/>
                <a:gd name="connsiteY1" fmla="*/ 76200 h 76200"/>
                <a:gd name="connsiteX2" fmla="*/ 76581 w 76580"/>
                <a:gd name="connsiteY2" fmla="*/ 40005 h 76200"/>
                <a:gd name="connsiteX3" fmla="*/ 39878 w 76580"/>
                <a:gd name="connsiteY3" fmla="*/ 0 h 76200"/>
              </a:gdLst>
              <a:ahLst/>
              <a:cxnLst>
                <a:cxn ang="0">
                  <a:pos x="connsiteX0" y="connsiteY0"/>
                </a:cxn>
                <a:cxn ang="0">
                  <a:pos x="connsiteX1" y="connsiteY1"/>
                </a:cxn>
                <a:cxn ang="0">
                  <a:pos x="connsiteX2" y="connsiteY2"/>
                </a:cxn>
                <a:cxn ang="0">
                  <a:pos x="connsiteX3" y="connsiteY3"/>
                </a:cxn>
              </a:cxnLst>
              <a:rect l="l" t="t" r="r" b="b"/>
              <a:pathLst>
                <a:path w="76580" h="76200">
                  <a:moveTo>
                    <a:pt x="0" y="36195"/>
                  </a:moveTo>
                  <a:lnTo>
                    <a:pt x="36830" y="76200"/>
                  </a:lnTo>
                  <a:lnTo>
                    <a:pt x="76581" y="40005"/>
                  </a:lnTo>
                  <a:lnTo>
                    <a:pt x="39878" y="0"/>
                  </a:lnTo>
                  <a:close/>
                </a:path>
              </a:pathLst>
            </a:custGeom>
            <a:noFill/>
            <a:ln w="12687" cap="flat">
              <a:noFill/>
              <a:prstDash val="solid"/>
              <a:miter/>
            </a:ln>
          </p:spPr>
          <p:txBody>
            <a:bodyPr rtlCol="0" anchor="ctr"/>
            <a:lstStyle/>
            <a:p>
              <a:endParaRPr lang="en-US" sz="2118"/>
            </a:p>
          </p:txBody>
        </p:sp>
        <p:sp>
          <p:nvSpPr>
            <p:cNvPr id="58" name="Freeform: Shape 57">
              <a:extLst>
                <a:ext uri="{FF2B5EF4-FFF2-40B4-BE49-F238E27FC236}">
                  <a16:creationId xmlns="" xmlns:a16="http://schemas.microsoft.com/office/drawing/2014/main" id="{43E9FA14-DDF5-4E03-BEF1-1DBC493DAB84}"/>
                </a:ext>
              </a:extLst>
            </p:cNvPr>
            <p:cNvSpPr/>
            <p:nvPr/>
          </p:nvSpPr>
          <p:spPr>
            <a:xfrm>
              <a:off x="1194561" y="4150359"/>
              <a:ext cx="1077595" cy="1149096"/>
            </a:xfrm>
            <a:custGeom>
              <a:avLst/>
              <a:gdLst>
                <a:gd name="connsiteX0" fmla="*/ 0 w 1077595"/>
                <a:gd name="connsiteY0" fmla="*/ 33782 h 1149096"/>
                <a:gd name="connsiteX1" fmla="*/ 1035050 w 1077595"/>
                <a:gd name="connsiteY1" fmla="*/ 1149096 h 1149096"/>
                <a:gd name="connsiteX2" fmla="*/ 1077595 w 1077595"/>
                <a:gd name="connsiteY2" fmla="*/ 1110996 h 1149096"/>
                <a:gd name="connsiteX3" fmla="*/ 37719 w 1077595"/>
                <a:gd name="connsiteY3" fmla="*/ 0 h 1149096"/>
              </a:gdLst>
              <a:ahLst/>
              <a:cxnLst>
                <a:cxn ang="0">
                  <a:pos x="connsiteX0" y="connsiteY0"/>
                </a:cxn>
                <a:cxn ang="0">
                  <a:pos x="connsiteX1" y="connsiteY1"/>
                </a:cxn>
                <a:cxn ang="0">
                  <a:pos x="connsiteX2" y="connsiteY2"/>
                </a:cxn>
                <a:cxn ang="0">
                  <a:pos x="connsiteX3" y="connsiteY3"/>
                </a:cxn>
              </a:cxnLst>
              <a:rect l="l" t="t" r="r" b="b"/>
              <a:pathLst>
                <a:path w="1077595" h="1149096">
                  <a:moveTo>
                    <a:pt x="0" y="33782"/>
                  </a:moveTo>
                  <a:cubicBezTo>
                    <a:pt x="283337" y="338582"/>
                    <a:pt x="648462" y="732282"/>
                    <a:pt x="1035050" y="1149096"/>
                  </a:cubicBezTo>
                  <a:lnTo>
                    <a:pt x="1077595" y="1110996"/>
                  </a:lnTo>
                  <a:cubicBezTo>
                    <a:pt x="690880" y="697357"/>
                    <a:pt x="325374" y="306705"/>
                    <a:pt x="37719" y="0"/>
                  </a:cubicBezTo>
                  <a:close/>
                </a:path>
              </a:pathLst>
            </a:custGeom>
            <a:noFill/>
            <a:ln w="12687" cap="flat">
              <a:noFill/>
              <a:prstDash val="solid"/>
              <a:miter/>
            </a:ln>
          </p:spPr>
          <p:txBody>
            <a:bodyPr rtlCol="0" anchor="ctr"/>
            <a:lstStyle/>
            <a:p>
              <a:endParaRPr lang="en-US" sz="2118"/>
            </a:p>
          </p:txBody>
        </p:sp>
        <p:sp>
          <p:nvSpPr>
            <p:cNvPr id="59" name="Freeform: Shape 58">
              <a:extLst>
                <a:ext uri="{FF2B5EF4-FFF2-40B4-BE49-F238E27FC236}">
                  <a16:creationId xmlns="" xmlns:a16="http://schemas.microsoft.com/office/drawing/2014/main" id="{8A1E40C6-CA45-44A1-BB3C-8366AC88458B}"/>
                </a:ext>
              </a:extLst>
            </p:cNvPr>
            <p:cNvSpPr/>
            <p:nvPr/>
          </p:nvSpPr>
          <p:spPr>
            <a:xfrm>
              <a:off x="2106295" y="5450204"/>
              <a:ext cx="75819" cy="75691"/>
            </a:xfrm>
            <a:custGeom>
              <a:avLst/>
              <a:gdLst>
                <a:gd name="connsiteX0" fmla="*/ 0 w 75819"/>
                <a:gd name="connsiteY0" fmla="*/ 36195 h 75691"/>
                <a:gd name="connsiteX1" fmla="*/ 36449 w 75819"/>
                <a:gd name="connsiteY1" fmla="*/ 75692 h 75691"/>
                <a:gd name="connsiteX2" fmla="*/ 75819 w 75819"/>
                <a:gd name="connsiteY2" fmla="*/ 39751 h 75691"/>
                <a:gd name="connsiteX3" fmla="*/ 40005 w 75819"/>
                <a:gd name="connsiteY3" fmla="*/ 0 h 75691"/>
              </a:gdLst>
              <a:ahLst/>
              <a:cxnLst>
                <a:cxn ang="0">
                  <a:pos x="connsiteX0" y="connsiteY0"/>
                </a:cxn>
                <a:cxn ang="0">
                  <a:pos x="connsiteX1" y="connsiteY1"/>
                </a:cxn>
                <a:cxn ang="0">
                  <a:pos x="connsiteX2" y="connsiteY2"/>
                </a:cxn>
                <a:cxn ang="0">
                  <a:pos x="connsiteX3" y="connsiteY3"/>
                </a:cxn>
              </a:cxnLst>
              <a:rect l="l" t="t" r="r" b="b"/>
              <a:pathLst>
                <a:path w="75819" h="75691">
                  <a:moveTo>
                    <a:pt x="0" y="36195"/>
                  </a:moveTo>
                  <a:cubicBezTo>
                    <a:pt x="12700" y="48895"/>
                    <a:pt x="24257" y="62484"/>
                    <a:pt x="36449" y="75692"/>
                  </a:cubicBezTo>
                  <a:lnTo>
                    <a:pt x="75819" y="39751"/>
                  </a:lnTo>
                  <a:lnTo>
                    <a:pt x="40005" y="0"/>
                  </a:lnTo>
                  <a:close/>
                </a:path>
              </a:pathLst>
            </a:custGeom>
            <a:noFill/>
            <a:ln w="12687" cap="flat">
              <a:noFill/>
              <a:prstDash val="solid"/>
              <a:miter/>
            </a:ln>
          </p:spPr>
          <p:txBody>
            <a:bodyPr rtlCol="0" anchor="ctr"/>
            <a:lstStyle/>
            <a:p>
              <a:endParaRPr lang="en-US" sz="2118"/>
            </a:p>
          </p:txBody>
        </p:sp>
        <p:sp>
          <p:nvSpPr>
            <p:cNvPr id="60" name="Freeform: Shape 59">
              <a:extLst>
                <a:ext uri="{FF2B5EF4-FFF2-40B4-BE49-F238E27FC236}">
                  <a16:creationId xmlns="" xmlns:a16="http://schemas.microsoft.com/office/drawing/2014/main" id="{BB2517F4-1297-4B75-9C5D-04CD62548C07}"/>
                </a:ext>
              </a:extLst>
            </p:cNvPr>
            <p:cNvSpPr/>
            <p:nvPr/>
          </p:nvSpPr>
          <p:spPr>
            <a:xfrm>
              <a:off x="2186051" y="5375147"/>
              <a:ext cx="78739" cy="77851"/>
            </a:xfrm>
            <a:custGeom>
              <a:avLst/>
              <a:gdLst>
                <a:gd name="connsiteX0" fmla="*/ 0 w 78739"/>
                <a:gd name="connsiteY0" fmla="*/ 38481 h 77851"/>
                <a:gd name="connsiteX1" fmla="*/ 36322 w 78739"/>
                <a:gd name="connsiteY1" fmla="*/ 77851 h 77851"/>
                <a:gd name="connsiteX2" fmla="*/ 78740 w 78739"/>
                <a:gd name="connsiteY2" fmla="*/ 39116 h 77851"/>
                <a:gd name="connsiteX3" fmla="*/ 42418 w 78739"/>
                <a:gd name="connsiteY3" fmla="*/ 0 h 77851"/>
              </a:gdLst>
              <a:ahLst/>
              <a:cxnLst>
                <a:cxn ang="0">
                  <a:pos x="connsiteX0" y="connsiteY0"/>
                </a:cxn>
                <a:cxn ang="0">
                  <a:pos x="connsiteX1" y="connsiteY1"/>
                </a:cxn>
                <a:cxn ang="0">
                  <a:pos x="connsiteX2" y="connsiteY2"/>
                </a:cxn>
                <a:cxn ang="0">
                  <a:pos x="connsiteX3" y="connsiteY3"/>
                </a:cxn>
              </a:cxnLst>
              <a:rect l="l" t="t" r="r" b="b"/>
              <a:pathLst>
                <a:path w="78739" h="77851">
                  <a:moveTo>
                    <a:pt x="0" y="38481"/>
                  </a:moveTo>
                  <a:lnTo>
                    <a:pt x="36322" y="77851"/>
                  </a:lnTo>
                  <a:lnTo>
                    <a:pt x="78740" y="39116"/>
                  </a:lnTo>
                  <a:lnTo>
                    <a:pt x="42418" y="0"/>
                  </a:lnTo>
                  <a:close/>
                </a:path>
              </a:pathLst>
            </a:custGeom>
            <a:noFill/>
            <a:ln w="12687" cap="flat">
              <a:noFill/>
              <a:prstDash val="solid"/>
              <a:miter/>
            </a:ln>
          </p:spPr>
          <p:txBody>
            <a:bodyPr rtlCol="0" anchor="ctr"/>
            <a:lstStyle/>
            <a:p>
              <a:endParaRPr lang="en-US" sz="2118"/>
            </a:p>
          </p:txBody>
        </p:sp>
        <p:sp>
          <p:nvSpPr>
            <p:cNvPr id="61" name="Freeform: Shape 60">
              <a:extLst>
                <a:ext uri="{FF2B5EF4-FFF2-40B4-BE49-F238E27FC236}">
                  <a16:creationId xmlns="" xmlns:a16="http://schemas.microsoft.com/office/drawing/2014/main" id="{BB2715B7-BAEB-4C04-9E37-E30E67B6CCC7}"/>
                </a:ext>
              </a:extLst>
            </p:cNvPr>
            <p:cNvSpPr/>
            <p:nvPr/>
          </p:nvSpPr>
          <p:spPr>
            <a:xfrm>
              <a:off x="2267204" y="5301234"/>
              <a:ext cx="78994" cy="77850"/>
            </a:xfrm>
            <a:custGeom>
              <a:avLst/>
              <a:gdLst>
                <a:gd name="connsiteX0" fmla="*/ 0 w 78994"/>
                <a:gd name="connsiteY0" fmla="*/ 38735 h 77850"/>
                <a:gd name="connsiteX1" fmla="*/ 36195 w 78994"/>
                <a:gd name="connsiteY1" fmla="*/ 77851 h 77850"/>
                <a:gd name="connsiteX2" fmla="*/ 78994 w 78994"/>
                <a:gd name="connsiteY2" fmla="*/ 38862 h 77850"/>
                <a:gd name="connsiteX3" fmla="*/ 42672 w 78994"/>
                <a:gd name="connsiteY3" fmla="*/ 0 h 77850"/>
              </a:gdLst>
              <a:ahLst/>
              <a:cxnLst>
                <a:cxn ang="0">
                  <a:pos x="connsiteX0" y="connsiteY0"/>
                </a:cxn>
                <a:cxn ang="0">
                  <a:pos x="connsiteX1" y="connsiteY1"/>
                </a:cxn>
                <a:cxn ang="0">
                  <a:pos x="connsiteX2" y="connsiteY2"/>
                </a:cxn>
                <a:cxn ang="0">
                  <a:pos x="connsiteX3" y="connsiteY3"/>
                </a:cxn>
              </a:cxnLst>
              <a:rect l="l" t="t" r="r" b="b"/>
              <a:pathLst>
                <a:path w="78994" h="77850">
                  <a:moveTo>
                    <a:pt x="0" y="38735"/>
                  </a:moveTo>
                  <a:lnTo>
                    <a:pt x="36195" y="77851"/>
                  </a:lnTo>
                  <a:lnTo>
                    <a:pt x="78994" y="38862"/>
                  </a:lnTo>
                  <a:lnTo>
                    <a:pt x="42672" y="0"/>
                  </a:lnTo>
                  <a:close/>
                </a:path>
              </a:pathLst>
            </a:custGeom>
            <a:noFill/>
            <a:ln w="12687" cap="flat">
              <a:noFill/>
              <a:prstDash val="solid"/>
              <a:miter/>
            </a:ln>
          </p:spPr>
          <p:txBody>
            <a:bodyPr rtlCol="0" anchor="ctr"/>
            <a:lstStyle/>
            <a:p>
              <a:endParaRPr lang="en-US" sz="2118"/>
            </a:p>
          </p:txBody>
        </p:sp>
        <p:sp>
          <p:nvSpPr>
            <p:cNvPr id="62" name="Freeform: Shape 61">
              <a:extLst>
                <a:ext uri="{FF2B5EF4-FFF2-40B4-BE49-F238E27FC236}">
                  <a16:creationId xmlns="" xmlns:a16="http://schemas.microsoft.com/office/drawing/2014/main" id="{99D396ED-2888-4C50-9ED0-D67E5AE85BBC}"/>
                </a:ext>
              </a:extLst>
            </p:cNvPr>
            <p:cNvSpPr/>
            <p:nvPr/>
          </p:nvSpPr>
          <p:spPr>
            <a:xfrm>
              <a:off x="1121410" y="4071620"/>
              <a:ext cx="75183" cy="73659"/>
            </a:xfrm>
            <a:custGeom>
              <a:avLst/>
              <a:gdLst>
                <a:gd name="connsiteX0" fmla="*/ 0 w 75183"/>
                <a:gd name="connsiteY0" fmla="*/ 33782 h 73659"/>
                <a:gd name="connsiteX1" fmla="*/ 37084 w 75183"/>
                <a:gd name="connsiteY1" fmla="*/ 73660 h 73659"/>
                <a:gd name="connsiteX2" fmla="*/ 75184 w 75183"/>
                <a:gd name="connsiteY2" fmla="*/ 39497 h 73659"/>
                <a:gd name="connsiteX3" fmla="*/ 38100 w 75183"/>
                <a:gd name="connsiteY3" fmla="*/ 0 h 73659"/>
              </a:gdLst>
              <a:ahLst/>
              <a:cxnLst>
                <a:cxn ang="0">
                  <a:pos x="connsiteX0" y="connsiteY0"/>
                </a:cxn>
                <a:cxn ang="0">
                  <a:pos x="connsiteX1" y="connsiteY1"/>
                </a:cxn>
                <a:cxn ang="0">
                  <a:pos x="connsiteX2" y="connsiteY2"/>
                </a:cxn>
                <a:cxn ang="0">
                  <a:pos x="connsiteX3" y="connsiteY3"/>
                </a:cxn>
              </a:cxnLst>
              <a:rect l="l" t="t" r="r" b="b"/>
              <a:pathLst>
                <a:path w="75183" h="73659">
                  <a:moveTo>
                    <a:pt x="0" y="33782"/>
                  </a:moveTo>
                  <a:lnTo>
                    <a:pt x="37084" y="73660"/>
                  </a:lnTo>
                  <a:lnTo>
                    <a:pt x="75184" y="39497"/>
                  </a:lnTo>
                  <a:lnTo>
                    <a:pt x="38100" y="0"/>
                  </a:lnTo>
                  <a:close/>
                </a:path>
              </a:pathLst>
            </a:custGeom>
            <a:noFill/>
            <a:ln w="12687" cap="flat">
              <a:noFill/>
              <a:prstDash val="solid"/>
              <a:miter/>
            </a:ln>
          </p:spPr>
          <p:txBody>
            <a:bodyPr rtlCol="0" anchor="ctr"/>
            <a:lstStyle/>
            <a:p>
              <a:endParaRPr lang="en-US" sz="2118"/>
            </a:p>
          </p:txBody>
        </p:sp>
        <p:sp>
          <p:nvSpPr>
            <p:cNvPr id="63" name="Freeform: Shape 62">
              <a:extLst>
                <a:ext uri="{FF2B5EF4-FFF2-40B4-BE49-F238E27FC236}">
                  <a16:creationId xmlns="" xmlns:a16="http://schemas.microsoft.com/office/drawing/2014/main" id="{ED90B3F7-8769-40EA-8E06-1510FDA364C7}"/>
                </a:ext>
              </a:extLst>
            </p:cNvPr>
            <p:cNvSpPr/>
            <p:nvPr/>
          </p:nvSpPr>
          <p:spPr>
            <a:xfrm>
              <a:off x="1037971" y="4292600"/>
              <a:ext cx="1070228" cy="1153033"/>
            </a:xfrm>
            <a:custGeom>
              <a:avLst/>
              <a:gdLst>
                <a:gd name="connsiteX0" fmla="*/ 0 w 1070228"/>
                <a:gd name="connsiteY0" fmla="*/ 34163 h 1153033"/>
                <a:gd name="connsiteX1" fmla="*/ 1030986 w 1070228"/>
                <a:gd name="connsiteY1" fmla="*/ 1153033 h 1153033"/>
                <a:gd name="connsiteX2" fmla="*/ 1070229 w 1070228"/>
                <a:gd name="connsiteY2" fmla="*/ 1117600 h 1153033"/>
                <a:gd name="connsiteX3" fmla="*/ 38100 w 1070228"/>
                <a:gd name="connsiteY3" fmla="*/ 0 h 1153033"/>
              </a:gdLst>
              <a:ahLst/>
              <a:cxnLst>
                <a:cxn ang="0">
                  <a:pos x="connsiteX0" y="connsiteY0"/>
                </a:cxn>
                <a:cxn ang="0">
                  <a:pos x="connsiteX1" y="connsiteY1"/>
                </a:cxn>
                <a:cxn ang="0">
                  <a:pos x="connsiteX2" y="connsiteY2"/>
                </a:cxn>
                <a:cxn ang="0">
                  <a:pos x="connsiteX3" y="connsiteY3"/>
                </a:cxn>
              </a:cxnLst>
              <a:rect l="l" t="t" r="r" b="b"/>
              <a:pathLst>
                <a:path w="1070228" h="1153033">
                  <a:moveTo>
                    <a:pt x="0" y="34163"/>
                  </a:moveTo>
                  <a:cubicBezTo>
                    <a:pt x="280797" y="338963"/>
                    <a:pt x="645541" y="734695"/>
                    <a:pt x="1030986" y="1153033"/>
                  </a:cubicBezTo>
                  <a:lnTo>
                    <a:pt x="1070229" y="1117600"/>
                  </a:lnTo>
                  <a:cubicBezTo>
                    <a:pt x="684149" y="699262"/>
                    <a:pt x="318770" y="303530"/>
                    <a:pt x="38100" y="0"/>
                  </a:cubicBezTo>
                  <a:close/>
                </a:path>
              </a:pathLst>
            </a:custGeom>
            <a:noFill/>
            <a:ln w="12687" cap="flat">
              <a:noFill/>
              <a:prstDash val="solid"/>
              <a:miter/>
            </a:ln>
          </p:spPr>
          <p:txBody>
            <a:bodyPr rtlCol="0" anchor="ctr"/>
            <a:lstStyle/>
            <a:p>
              <a:endParaRPr lang="en-US" sz="2118"/>
            </a:p>
          </p:txBody>
        </p:sp>
        <p:sp>
          <p:nvSpPr>
            <p:cNvPr id="64" name="Freeform: Shape 63">
              <a:extLst>
                <a:ext uri="{FF2B5EF4-FFF2-40B4-BE49-F238E27FC236}">
                  <a16:creationId xmlns="" xmlns:a16="http://schemas.microsoft.com/office/drawing/2014/main" id="{AEEA6C00-93E9-4EC6-AD26-281ABB3FCC30}"/>
                </a:ext>
              </a:extLst>
            </p:cNvPr>
            <p:cNvSpPr/>
            <p:nvPr/>
          </p:nvSpPr>
          <p:spPr>
            <a:xfrm>
              <a:off x="1917700" y="3075685"/>
              <a:ext cx="69469" cy="67183"/>
            </a:xfrm>
            <a:custGeom>
              <a:avLst/>
              <a:gdLst>
                <a:gd name="connsiteX0" fmla="*/ 0 w 69469"/>
                <a:gd name="connsiteY0" fmla="*/ 35814 h 67183"/>
                <a:gd name="connsiteX1" fmla="*/ 29845 w 69469"/>
                <a:gd name="connsiteY1" fmla="*/ 67183 h 67183"/>
                <a:gd name="connsiteX2" fmla="*/ 69469 w 69469"/>
                <a:gd name="connsiteY2" fmla="*/ 31369 h 67183"/>
                <a:gd name="connsiteX3" fmla="*/ 39878 w 69469"/>
                <a:gd name="connsiteY3" fmla="*/ 0 h 67183"/>
              </a:gdLst>
              <a:ahLst/>
              <a:cxnLst>
                <a:cxn ang="0">
                  <a:pos x="connsiteX0" y="connsiteY0"/>
                </a:cxn>
                <a:cxn ang="0">
                  <a:pos x="connsiteX1" y="connsiteY1"/>
                </a:cxn>
                <a:cxn ang="0">
                  <a:pos x="connsiteX2" y="connsiteY2"/>
                </a:cxn>
                <a:cxn ang="0">
                  <a:pos x="connsiteX3" y="connsiteY3"/>
                </a:cxn>
              </a:cxnLst>
              <a:rect l="l" t="t" r="r" b="b"/>
              <a:pathLst>
                <a:path w="69469" h="67183">
                  <a:moveTo>
                    <a:pt x="0" y="35814"/>
                  </a:moveTo>
                  <a:lnTo>
                    <a:pt x="29845" y="67183"/>
                  </a:lnTo>
                  <a:lnTo>
                    <a:pt x="69469" y="31369"/>
                  </a:lnTo>
                  <a:lnTo>
                    <a:pt x="39878" y="0"/>
                  </a:lnTo>
                  <a:close/>
                </a:path>
              </a:pathLst>
            </a:custGeom>
            <a:noFill/>
            <a:ln w="12687" cap="flat">
              <a:noFill/>
              <a:prstDash val="solid"/>
              <a:miter/>
            </a:ln>
          </p:spPr>
          <p:txBody>
            <a:bodyPr rtlCol="0" anchor="ctr"/>
            <a:lstStyle/>
            <a:p>
              <a:endParaRPr lang="en-US" sz="2118"/>
            </a:p>
          </p:txBody>
        </p:sp>
        <p:sp>
          <p:nvSpPr>
            <p:cNvPr id="65" name="Freeform: Shape 64">
              <a:extLst>
                <a:ext uri="{FF2B5EF4-FFF2-40B4-BE49-F238E27FC236}">
                  <a16:creationId xmlns="" xmlns:a16="http://schemas.microsoft.com/office/drawing/2014/main" id="{2D8C6B19-F580-4CDB-A4C8-5A4031866F7D}"/>
                </a:ext>
              </a:extLst>
            </p:cNvPr>
            <p:cNvSpPr/>
            <p:nvPr/>
          </p:nvSpPr>
          <p:spPr>
            <a:xfrm>
              <a:off x="246765" y="0"/>
              <a:ext cx="1767961" cy="2864230"/>
            </a:xfrm>
            <a:custGeom>
              <a:avLst/>
              <a:gdLst>
                <a:gd name="connsiteX0" fmla="*/ 1767962 w 1767961"/>
                <a:gd name="connsiteY0" fmla="*/ 2827909 h 2864230"/>
                <a:gd name="connsiteX1" fmla="*/ 1761739 w 1767961"/>
                <a:gd name="connsiteY1" fmla="*/ 2833878 h 2864230"/>
                <a:gd name="connsiteX2" fmla="*/ 1727703 w 1767961"/>
                <a:gd name="connsiteY2" fmla="*/ 2864231 h 2864230"/>
                <a:gd name="connsiteX3" fmla="*/ 529966 w 1767961"/>
                <a:gd name="connsiteY3" fmla="*/ 1586865 h 2864230"/>
                <a:gd name="connsiteX4" fmla="*/ 152522 w 1767961"/>
                <a:gd name="connsiteY4" fmla="*/ 1182370 h 2864230"/>
                <a:gd name="connsiteX5" fmla="*/ 134234 w 1767961"/>
                <a:gd name="connsiteY5" fmla="*/ 406400 h 2864230"/>
                <a:gd name="connsiteX6" fmla="*/ 353690 w 1767961"/>
                <a:gd name="connsiteY6" fmla="*/ 197993 h 2864230"/>
                <a:gd name="connsiteX7" fmla="*/ 576067 w 1767961"/>
                <a:gd name="connsiteY7" fmla="*/ 1270 h 2864230"/>
                <a:gd name="connsiteX8" fmla="*/ 577464 w 1767961"/>
                <a:gd name="connsiteY8" fmla="*/ 0 h 2864230"/>
                <a:gd name="connsiteX9" fmla="*/ 658109 w 1767961"/>
                <a:gd name="connsiteY9" fmla="*/ 0 h 2864230"/>
                <a:gd name="connsiteX10" fmla="*/ 656712 w 1767961"/>
                <a:gd name="connsiteY10" fmla="*/ 1270 h 2864230"/>
                <a:gd name="connsiteX11" fmla="*/ 242184 w 1767961"/>
                <a:gd name="connsiteY11" fmla="*/ 365887 h 2864230"/>
                <a:gd name="connsiteX12" fmla="*/ 180081 w 1767961"/>
                <a:gd name="connsiteY12" fmla="*/ 1133729 h 2864230"/>
                <a:gd name="connsiteX13" fmla="*/ 584957 w 1767961"/>
                <a:gd name="connsiteY13" fmla="*/ 1569466 h 2864230"/>
                <a:gd name="connsiteX14" fmla="*/ 1767962 w 1767961"/>
                <a:gd name="connsiteY14" fmla="*/ 2827909 h 286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961" h="2864230">
                  <a:moveTo>
                    <a:pt x="1767962" y="2827909"/>
                  </a:moveTo>
                  <a:lnTo>
                    <a:pt x="1761739" y="2833878"/>
                  </a:lnTo>
                  <a:lnTo>
                    <a:pt x="1727703" y="2864231"/>
                  </a:lnTo>
                  <a:cubicBezTo>
                    <a:pt x="1649090" y="2778633"/>
                    <a:pt x="858769" y="1935988"/>
                    <a:pt x="529966" y="1586865"/>
                  </a:cubicBezTo>
                  <a:cubicBezTo>
                    <a:pt x="402966" y="1452499"/>
                    <a:pt x="272918" y="1321562"/>
                    <a:pt x="152522" y="1182370"/>
                  </a:cubicBezTo>
                  <a:cubicBezTo>
                    <a:pt x="-43566" y="955548"/>
                    <a:pt x="-51567" y="639191"/>
                    <a:pt x="134234" y="406400"/>
                  </a:cubicBezTo>
                  <a:cubicBezTo>
                    <a:pt x="196464" y="328676"/>
                    <a:pt x="278125" y="265176"/>
                    <a:pt x="353690" y="197993"/>
                  </a:cubicBezTo>
                  <a:lnTo>
                    <a:pt x="576067" y="1270"/>
                  </a:lnTo>
                  <a:cubicBezTo>
                    <a:pt x="576470" y="782"/>
                    <a:pt x="576940" y="354"/>
                    <a:pt x="577464" y="0"/>
                  </a:cubicBezTo>
                  <a:lnTo>
                    <a:pt x="658109" y="0"/>
                  </a:lnTo>
                  <a:lnTo>
                    <a:pt x="656712" y="1270"/>
                  </a:lnTo>
                  <a:cubicBezTo>
                    <a:pt x="519467" y="123698"/>
                    <a:pt x="381291" y="245237"/>
                    <a:pt x="242184" y="365887"/>
                  </a:cubicBezTo>
                  <a:cubicBezTo>
                    <a:pt x="40889" y="539877"/>
                    <a:pt x="-24516" y="895604"/>
                    <a:pt x="180081" y="1133729"/>
                  </a:cubicBezTo>
                  <a:cubicBezTo>
                    <a:pt x="308986" y="1283843"/>
                    <a:pt x="449067" y="1425067"/>
                    <a:pt x="584957" y="1569466"/>
                  </a:cubicBezTo>
                  <a:cubicBezTo>
                    <a:pt x="969005" y="1977644"/>
                    <a:pt x="1755897" y="2814066"/>
                    <a:pt x="1767962" y="2827909"/>
                  </a:cubicBezTo>
                  <a:close/>
                </a:path>
              </a:pathLst>
            </a:custGeom>
            <a:noFill/>
            <a:ln w="12687" cap="flat">
              <a:noFill/>
              <a:prstDash val="solid"/>
              <a:miter/>
            </a:ln>
          </p:spPr>
          <p:txBody>
            <a:bodyPr rtlCol="0" anchor="ctr"/>
            <a:lstStyle/>
            <a:p>
              <a:endParaRPr lang="en-US" sz="2118"/>
            </a:p>
          </p:txBody>
        </p:sp>
        <p:sp>
          <p:nvSpPr>
            <p:cNvPr id="66" name="Freeform: Shape 65">
              <a:extLst>
                <a:ext uri="{FF2B5EF4-FFF2-40B4-BE49-F238E27FC236}">
                  <a16:creationId xmlns="" xmlns:a16="http://schemas.microsoft.com/office/drawing/2014/main" id="{4DB513E6-0791-4403-9AFF-69080D436EC2}"/>
                </a:ext>
              </a:extLst>
            </p:cNvPr>
            <p:cNvSpPr/>
            <p:nvPr/>
          </p:nvSpPr>
          <p:spPr>
            <a:xfrm>
              <a:off x="355699" y="0"/>
              <a:ext cx="1737387" cy="2792729"/>
            </a:xfrm>
            <a:custGeom>
              <a:avLst/>
              <a:gdLst>
                <a:gd name="connsiteX0" fmla="*/ 1737387 w 1737387"/>
                <a:gd name="connsiteY0" fmla="*/ 2758567 h 2792729"/>
                <a:gd name="connsiteX1" fmla="*/ 1699287 w 1737387"/>
                <a:gd name="connsiteY1" fmla="*/ 2792730 h 2792729"/>
                <a:gd name="connsiteX2" fmla="*/ 1454431 w 1737387"/>
                <a:gd name="connsiteY2" fmla="*/ 2529713 h 2792729"/>
                <a:gd name="connsiteX3" fmla="*/ 149506 w 1737387"/>
                <a:gd name="connsiteY3" fmla="*/ 1145413 h 2792729"/>
                <a:gd name="connsiteX4" fmla="*/ 123725 w 1737387"/>
                <a:gd name="connsiteY4" fmla="*/ 453390 h 2792729"/>
                <a:gd name="connsiteX5" fmla="*/ 387123 w 1737387"/>
                <a:gd name="connsiteY5" fmla="*/ 212090 h 2792729"/>
                <a:gd name="connsiteX6" fmla="*/ 624486 w 1737387"/>
                <a:gd name="connsiteY6" fmla="*/ 1270 h 2792729"/>
                <a:gd name="connsiteX7" fmla="*/ 625883 w 1737387"/>
                <a:gd name="connsiteY7" fmla="*/ 0 h 2792729"/>
                <a:gd name="connsiteX8" fmla="*/ 702845 w 1737387"/>
                <a:gd name="connsiteY8" fmla="*/ 0 h 2792729"/>
                <a:gd name="connsiteX9" fmla="*/ 701448 w 1737387"/>
                <a:gd name="connsiteY9" fmla="*/ 1270 h 2792729"/>
                <a:gd name="connsiteX10" fmla="*/ 615977 w 1737387"/>
                <a:gd name="connsiteY10" fmla="*/ 77470 h 2792729"/>
                <a:gd name="connsiteX11" fmla="*/ 214911 w 1737387"/>
                <a:gd name="connsiteY11" fmla="*/ 433705 h 2792729"/>
                <a:gd name="connsiteX12" fmla="*/ 177700 w 1737387"/>
                <a:gd name="connsiteY12" fmla="*/ 1099185 h 2792729"/>
                <a:gd name="connsiteX13" fmla="*/ 816129 w 1737387"/>
                <a:gd name="connsiteY13" fmla="*/ 1778000 h 2792729"/>
                <a:gd name="connsiteX14" fmla="*/ 1737387 w 1737387"/>
                <a:gd name="connsiteY14" fmla="*/ 2758567 h 279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7387" h="2792729">
                  <a:moveTo>
                    <a:pt x="1737387" y="2758567"/>
                  </a:moveTo>
                  <a:lnTo>
                    <a:pt x="1699287" y="2792730"/>
                  </a:lnTo>
                  <a:cubicBezTo>
                    <a:pt x="1616356" y="2703830"/>
                    <a:pt x="1535965" y="2616073"/>
                    <a:pt x="1454431" y="2529713"/>
                  </a:cubicBezTo>
                  <a:cubicBezTo>
                    <a:pt x="1019748" y="2068195"/>
                    <a:pt x="584777" y="1606766"/>
                    <a:pt x="149506" y="1145413"/>
                  </a:cubicBezTo>
                  <a:cubicBezTo>
                    <a:pt x="-36803" y="949071"/>
                    <a:pt x="-53059" y="647700"/>
                    <a:pt x="123725" y="453390"/>
                  </a:cubicBezTo>
                  <a:cubicBezTo>
                    <a:pt x="203481" y="366014"/>
                    <a:pt x="297969" y="291084"/>
                    <a:pt x="387123" y="212090"/>
                  </a:cubicBezTo>
                  <a:lnTo>
                    <a:pt x="624486" y="1270"/>
                  </a:lnTo>
                  <a:lnTo>
                    <a:pt x="625883" y="0"/>
                  </a:lnTo>
                  <a:lnTo>
                    <a:pt x="702845" y="0"/>
                  </a:lnTo>
                  <a:lnTo>
                    <a:pt x="701448" y="1270"/>
                  </a:lnTo>
                  <a:lnTo>
                    <a:pt x="615977" y="77470"/>
                  </a:lnTo>
                  <a:cubicBezTo>
                    <a:pt x="482500" y="195961"/>
                    <a:pt x="352706" y="319659"/>
                    <a:pt x="214911" y="433705"/>
                  </a:cubicBezTo>
                  <a:cubicBezTo>
                    <a:pt x="26443" y="589788"/>
                    <a:pt x="-10641" y="898525"/>
                    <a:pt x="177700" y="1099185"/>
                  </a:cubicBezTo>
                  <a:cubicBezTo>
                    <a:pt x="390044" y="1325588"/>
                    <a:pt x="602854" y="1551851"/>
                    <a:pt x="816129" y="1778000"/>
                  </a:cubicBezTo>
                  <a:cubicBezTo>
                    <a:pt x="1115595" y="2095500"/>
                    <a:pt x="1728243" y="2747645"/>
                    <a:pt x="1737387" y="2758567"/>
                  </a:cubicBezTo>
                  <a:close/>
                </a:path>
              </a:pathLst>
            </a:custGeom>
            <a:noFill/>
            <a:ln w="12687" cap="flat">
              <a:noFill/>
              <a:prstDash val="solid"/>
              <a:miter/>
            </a:ln>
          </p:spPr>
          <p:txBody>
            <a:bodyPr rtlCol="0" anchor="ctr"/>
            <a:lstStyle/>
            <a:p>
              <a:endParaRPr lang="en-US" sz="2118"/>
            </a:p>
          </p:txBody>
        </p:sp>
        <p:sp>
          <p:nvSpPr>
            <p:cNvPr id="67" name="Freeform: Shape 66">
              <a:extLst>
                <a:ext uri="{FF2B5EF4-FFF2-40B4-BE49-F238E27FC236}">
                  <a16:creationId xmlns="" xmlns:a16="http://schemas.microsoft.com/office/drawing/2014/main" id="{E0A98E02-8768-4151-ACA5-81AAA838A2B7}"/>
                </a:ext>
              </a:extLst>
            </p:cNvPr>
            <p:cNvSpPr/>
            <p:nvPr/>
          </p:nvSpPr>
          <p:spPr>
            <a:xfrm>
              <a:off x="141175" y="0"/>
              <a:ext cx="1794177" cy="2933700"/>
            </a:xfrm>
            <a:custGeom>
              <a:avLst/>
              <a:gdLst>
                <a:gd name="connsiteX0" fmla="*/ 1794178 w 1794177"/>
                <a:gd name="connsiteY0" fmla="*/ 2899156 h 2933700"/>
                <a:gd name="connsiteX1" fmla="*/ 1756078 w 1794177"/>
                <a:gd name="connsiteY1" fmla="*/ 2933700 h 2933700"/>
                <a:gd name="connsiteX2" fmla="*/ 200455 w 1794177"/>
                <a:gd name="connsiteY2" fmla="*/ 1279144 h 2933700"/>
                <a:gd name="connsiteX3" fmla="*/ 141400 w 1794177"/>
                <a:gd name="connsiteY3" fmla="*/ 361823 h 2933700"/>
                <a:gd name="connsiteX4" fmla="*/ 365809 w 1794177"/>
                <a:gd name="connsiteY4" fmla="*/ 141732 h 2933700"/>
                <a:gd name="connsiteX5" fmla="*/ 523670 w 1794177"/>
                <a:gd name="connsiteY5" fmla="*/ 1270 h 2933700"/>
                <a:gd name="connsiteX6" fmla="*/ 525067 w 1794177"/>
                <a:gd name="connsiteY6" fmla="*/ 0 h 2933700"/>
                <a:gd name="connsiteX7" fmla="*/ 600378 w 1794177"/>
                <a:gd name="connsiteY7" fmla="*/ 0 h 2933700"/>
                <a:gd name="connsiteX8" fmla="*/ 598854 w 1794177"/>
                <a:gd name="connsiteY8" fmla="*/ 1270 h 2933700"/>
                <a:gd name="connsiteX9" fmla="*/ 253668 w 1794177"/>
                <a:gd name="connsiteY9" fmla="*/ 311404 h 2933700"/>
                <a:gd name="connsiteX10" fmla="*/ 185088 w 1794177"/>
                <a:gd name="connsiteY10" fmla="*/ 1177417 h 2933700"/>
                <a:gd name="connsiteX11" fmla="*/ 330376 w 1794177"/>
                <a:gd name="connsiteY11" fmla="*/ 1342517 h 2933700"/>
                <a:gd name="connsiteX12" fmla="*/ 1794178 w 1794177"/>
                <a:gd name="connsiteY12" fmla="*/ 2899156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177" h="2933700">
                  <a:moveTo>
                    <a:pt x="1794178" y="2899156"/>
                  </a:moveTo>
                  <a:lnTo>
                    <a:pt x="1756078" y="2933700"/>
                  </a:lnTo>
                  <a:cubicBezTo>
                    <a:pt x="1636825" y="2805557"/>
                    <a:pt x="614602" y="1718818"/>
                    <a:pt x="200455" y="1279144"/>
                  </a:cubicBezTo>
                  <a:cubicBezTo>
                    <a:pt x="-40845" y="1023366"/>
                    <a:pt x="-68912" y="638683"/>
                    <a:pt x="141400" y="361823"/>
                  </a:cubicBezTo>
                  <a:cubicBezTo>
                    <a:pt x="203884" y="279400"/>
                    <a:pt x="287450" y="211582"/>
                    <a:pt x="365809" y="141732"/>
                  </a:cubicBezTo>
                  <a:cubicBezTo>
                    <a:pt x="418387" y="94911"/>
                    <a:pt x="471007" y="48091"/>
                    <a:pt x="523670" y="1270"/>
                  </a:cubicBezTo>
                  <a:cubicBezTo>
                    <a:pt x="524072" y="782"/>
                    <a:pt x="524542" y="354"/>
                    <a:pt x="525067" y="0"/>
                  </a:cubicBezTo>
                  <a:lnTo>
                    <a:pt x="600378" y="0"/>
                  </a:lnTo>
                  <a:lnTo>
                    <a:pt x="598854" y="1270"/>
                  </a:lnTo>
                  <a:cubicBezTo>
                    <a:pt x="483115" y="104055"/>
                    <a:pt x="368053" y="207433"/>
                    <a:pt x="253668" y="311404"/>
                  </a:cubicBezTo>
                  <a:cubicBezTo>
                    <a:pt x="17194" y="526288"/>
                    <a:pt x="-14175" y="915797"/>
                    <a:pt x="185088" y="1177417"/>
                  </a:cubicBezTo>
                  <a:cubicBezTo>
                    <a:pt x="230600" y="1234951"/>
                    <a:pt x="279095" y="1290066"/>
                    <a:pt x="330376" y="1342517"/>
                  </a:cubicBezTo>
                  <a:cubicBezTo>
                    <a:pt x="798625" y="1839468"/>
                    <a:pt x="1735758" y="2835402"/>
                    <a:pt x="1794178" y="2899156"/>
                  </a:cubicBezTo>
                  <a:close/>
                </a:path>
              </a:pathLst>
            </a:custGeom>
            <a:noFill/>
            <a:ln w="12687" cap="flat">
              <a:noFill/>
              <a:prstDash val="solid"/>
              <a:miter/>
            </a:ln>
          </p:spPr>
          <p:txBody>
            <a:bodyPr rtlCol="0" anchor="ctr"/>
            <a:lstStyle/>
            <a:p>
              <a:endParaRPr lang="en-US" sz="2118"/>
            </a:p>
          </p:txBody>
        </p:sp>
        <p:sp>
          <p:nvSpPr>
            <p:cNvPr id="68" name="Freeform: Shape 67">
              <a:extLst>
                <a:ext uri="{FF2B5EF4-FFF2-40B4-BE49-F238E27FC236}">
                  <a16:creationId xmlns="" xmlns:a16="http://schemas.microsoft.com/office/drawing/2014/main" id="{C19A6245-3C3E-4FB1-BE7D-BB0355B06B3F}"/>
                </a:ext>
              </a:extLst>
            </p:cNvPr>
            <p:cNvSpPr/>
            <p:nvPr/>
          </p:nvSpPr>
          <p:spPr>
            <a:xfrm>
              <a:off x="911986" y="3847338"/>
              <a:ext cx="69977" cy="68452"/>
            </a:xfrm>
            <a:custGeom>
              <a:avLst/>
              <a:gdLst>
                <a:gd name="connsiteX0" fmla="*/ 0 w 69977"/>
                <a:gd name="connsiteY0" fmla="*/ 32639 h 68452"/>
                <a:gd name="connsiteX1" fmla="*/ 33274 w 69977"/>
                <a:gd name="connsiteY1" fmla="*/ 68453 h 68452"/>
                <a:gd name="connsiteX2" fmla="*/ 69977 w 69977"/>
                <a:gd name="connsiteY2" fmla="*/ 35687 h 68452"/>
                <a:gd name="connsiteX3" fmla="*/ 36449 w 69977"/>
                <a:gd name="connsiteY3" fmla="*/ 0 h 68452"/>
              </a:gdLst>
              <a:ahLst/>
              <a:cxnLst>
                <a:cxn ang="0">
                  <a:pos x="connsiteX0" y="connsiteY0"/>
                </a:cxn>
                <a:cxn ang="0">
                  <a:pos x="connsiteX1" y="connsiteY1"/>
                </a:cxn>
                <a:cxn ang="0">
                  <a:pos x="connsiteX2" y="connsiteY2"/>
                </a:cxn>
                <a:cxn ang="0">
                  <a:pos x="connsiteX3" y="connsiteY3"/>
                </a:cxn>
              </a:cxnLst>
              <a:rect l="l" t="t" r="r" b="b"/>
              <a:pathLst>
                <a:path w="69977" h="68452">
                  <a:moveTo>
                    <a:pt x="0" y="32639"/>
                  </a:moveTo>
                  <a:lnTo>
                    <a:pt x="33274" y="68453"/>
                  </a:lnTo>
                  <a:lnTo>
                    <a:pt x="69977" y="35687"/>
                  </a:lnTo>
                  <a:lnTo>
                    <a:pt x="36449" y="0"/>
                  </a:lnTo>
                  <a:close/>
                </a:path>
              </a:pathLst>
            </a:custGeom>
            <a:noFill/>
            <a:ln w="12687" cap="flat">
              <a:noFill/>
              <a:prstDash val="solid"/>
              <a:miter/>
            </a:ln>
          </p:spPr>
          <p:txBody>
            <a:bodyPr rtlCol="0" anchor="ctr"/>
            <a:lstStyle/>
            <a:p>
              <a:endParaRPr lang="en-US" sz="2118"/>
            </a:p>
          </p:txBody>
        </p:sp>
        <p:sp>
          <p:nvSpPr>
            <p:cNvPr id="69" name="Freeform: Shape 68">
              <a:extLst>
                <a:ext uri="{FF2B5EF4-FFF2-40B4-BE49-F238E27FC236}">
                  <a16:creationId xmlns="" xmlns:a16="http://schemas.microsoft.com/office/drawing/2014/main" id="{708427CE-F825-4CB8-A05C-6B28A1FA63EC}"/>
                </a:ext>
              </a:extLst>
            </p:cNvPr>
            <p:cNvSpPr/>
            <p:nvPr/>
          </p:nvSpPr>
          <p:spPr>
            <a:xfrm>
              <a:off x="1070483" y="3074161"/>
              <a:ext cx="777747" cy="700023"/>
            </a:xfrm>
            <a:custGeom>
              <a:avLst/>
              <a:gdLst>
                <a:gd name="connsiteX0" fmla="*/ 0 w 777747"/>
                <a:gd name="connsiteY0" fmla="*/ 664337 h 700023"/>
                <a:gd name="connsiteX1" fmla="*/ 33274 w 777747"/>
                <a:gd name="connsiteY1" fmla="*/ 700024 h 700023"/>
                <a:gd name="connsiteX2" fmla="*/ 777748 w 777747"/>
                <a:gd name="connsiteY2" fmla="*/ 34798 h 700023"/>
                <a:gd name="connsiteX3" fmla="*/ 744855 w 777747"/>
                <a:gd name="connsiteY3" fmla="*/ 0 h 700023"/>
                <a:gd name="connsiteX4" fmla="*/ 0 w 777747"/>
                <a:gd name="connsiteY4" fmla="*/ 664337 h 700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747" h="700023">
                  <a:moveTo>
                    <a:pt x="0" y="664337"/>
                  </a:moveTo>
                  <a:lnTo>
                    <a:pt x="33274" y="700024"/>
                  </a:lnTo>
                  <a:lnTo>
                    <a:pt x="777748" y="34798"/>
                  </a:lnTo>
                  <a:lnTo>
                    <a:pt x="744855" y="0"/>
                  </a:lnTo>
                  <a:cubicBezTo>
                    <a:pt x="520319" y="200406"/>
                    <a:pt x="265303" y="427736"/>
                    <a:pt x="0" y="664337"/>
                  </a:cubicBezTo>
                  <a:close/>
                </a:path>
              </a:pathLst>
            </a:custGeom>
            <a:noFill/>
            <a:ln w="12687" cap="flat">
              <a:noFill/>
              <a:prstDash val="solid"/>
              <a:miter/>
            </a:ln>
          </p:spPr>
          <p:txBody>
            <a:bodyPr rtlCol="0" anchor="ctr"/>
            <a:lstStyle/>
            <a:p>
              <a:endParaRPr lang="en-US" sz="2118"/>
            </a:p>
          </p:txBody>
        </p:sp>
        <p:sp>
          <p:nvSpPr>
            <p:cNvPr id="70" name="Freeform: Shape 69">
              <a:extLst>
                <a:ext uri="{FF2B5EF4-FFF2-40B4-BE49-F238E27FC236}">
                  <a16:creationId xmlns="" xmlns:a16="http://schemas.microsoft.com/office/drawing/2014/main" id="{28F17D3F-185E-4301-AA57-7F9C4A8D7555}"/>
                </a:ext>
              </a:extLst>
            </p:cNvPr>
            <p:cNvSpPr/>
            <p:nvPr/>
          </p:nvSpPr>
          <p:spPr>
            <a:xfrm>
              <a:off x="1931542" y="2934461"/>
              <a:ext cx="73025" cy="70739"/>
            </a:xfrm>
            <a:custGeom>
              <a:avLst/>
              <a:gdLst>
                <a:gd name="connsiteX0" fmla="*/ 0 w 73025"/>
                <a:gd name="connsiteY0" fmla="*/ 36068 h 70739"/>
                <a:gd name="connsiteX1" fmla="*/ 32893 w 73025"/>
                <a:gd name="connsiteY1" fmla="*/ 70739 h 70739"/>
                <a:gd name="connsiteX2" fmla="*/ 73025 w 73025"/>
                <a:gd name="connsiteY2" fmla="*/ 34798 h 70739"/>
                <a:gd name="connsiteX3" fmla="*/ 40259 w 73025"/>
                <a:gd name="connsiteY3" fmla="*/ 0 h 70739"/>
              </a:gdLst>
              <a:ahLst/>
              <a:cxnLst>
                <a:cxn ang="0">
                  <a:pos x="connsiteX0" y="connsiteY0"/>
                </a:cxn>
                <a:cxn ang="0">
                  <a:pos x="connsiteX1" y="connsiteY1"/>
                </a:cxn>
                <a:cxn ang="0">
                  <a:pos x="connsiteX2" y="connsiteY2"/>
                </a:cxn>
                <a:cxn ang="0">
                  <a:pos x="connsiteX3" y="connsiteY3"/>
                </a:cxn>
              </a:cxnLst>
              <a:rect l="l" t="t" r="r" b="b"/>
              <a:pathLst>
                <a:path w="73025" h="70739">
                  <a:moveTo>
                    <a:pt x="0" y="36068"/>
                  </a:moveTo>
                  <a:lnTo>
                    <a:pt x="32893" y="70739"/>
                  </a:lnTo>
                  <a:lnTo>
                    <a:pt x="73025" y="34798"/>
                  </a:lnTo>
                  <a:lnTo>
                    <a:pt x="40259" y="0"/>
                  </a:lnTo>
                  <a:close/>
                </a:path>
              </a:pathLst>
            </a:custGeom>
            <a:noFill/>
            <a:ln w="12687" cap="flat">
              <a:noFill/>
              <a:prstDash val="solid"/>
              <a:miter/>
            </a:ln>
          </p:spPr>
          <p:txBody>
            <a:bodyPr rtlCol="0" anchor="ctr"/>
            <a:lstStyle/>
            <a:p>
              <a:endParaRPr lang="en-US" sz="2118"/>
            </a:p>
          </p:txBody>
        </p:sp>
        <p:sp>
          <p:nvSpPr>
            <p:cNvPr id="71" name="Freeform: Shape 70">
              <a:extLst>
                <a:ext uri="{FF2B5EF4-FFF2-40B4-BE49-F238E27FC236}">
                  <a16:creationId xmlns="" xmlns:a16="http://schemas.microsoft.com/office/drawing/2014/main" id="{0B7D05B5-8F8F-4834-BE57-35AC6A801926}"/>
                </a:ext>
              </a:extLst>
            </p:cNvPr>
            <p:cNvSpPr/>
            <p:nvPr/>
          </p:nvSpPr>
          <p:spPr>
            <a:xfrm>
              <a:off x="993139" y="3774185"/>
              <a:ext cx="70612" cy="69088"/>
            </a:xfrm>
            <a:custGeom>
              <a:avLst/>
              <a:gdLst>
                <a:gd name="connsiteX0" fmla="*/ 0 w 70612"/>
                <a:gd name="connsiteY0" fmla="*/ 33401 h 69088"/>
                <a:gd name="connsiteX1" fmla="*/ 33274 w 70612"/>
                <a:gd name="connsiteY1" fmla="*/ 69088 h 69088"/>
                <a:gd name="connsiteX2" fmla="*/ 70612 w 70612"/>
                <a:gd name="connsiteY2" fmla="*/ 35814 h 69088"/>
                <a:gd name="connsiteX3" fmla="*/ 37338 w 70612"/>
                <a:gd name="connsiteY3" fmla="*/ 0 h 69088"/>
              </a:gdLst>
              <a:ahLst/>
              <a:cxnLst>
                <a:cxn ang="0">
                  <a:pos x="connsiteX0" y="connsiteY0"/>
                </a:cxn>
                <a:cxn ang="0">
                  <a:pos x="connsiteX1" y="connsiteY1"/>
                </a:cxn>
                <a:cxn ang="0">
                  <a:pos x="connsiteX2" y="connsiteY2"/>
                </a:cxn>
                <a:cxn ang="0">
                  <a:pos x="connsiteX3" y="connsiteY3"/>
                </a:cxn>
              </a:cxnLst>
              <a:rect l="l" t="t" r="r" b="b"/>
              <a:pathLst>
                <a:path w="70612" h="69088">
                  <a:moveTo>
                    <a:pt x="0" y="33401"/>
                  </a:moveTo>
                  <a:lnTo>
                    <a:pt x="33274" y="69088"/>
                  </a:lnTo>
                  <a:lnTo>
                    <a:pt x="70612" y="35814"/>
                  </a:lnTo>
                  <a:lnTo>
                    <a:pt x="37338" y="0"/>
                  </a:lnTo>
                  <a:close/>
                </a:path>
              </a:pathLst>
            </a:custGeom>
            <a:noFill/>
            <a:ln w="12687" cap="flat">
              <a:noFill/>
              <a:prstDash val="solid"/>
              <a:miter/>
            </a:ln>
          </p:spPr>
          <p:txBody>
            <a:bodyPr rtlCol="0" anchor="ctr"/>
            <a:lstStyle/>
            <a:p>
              <a:endParaRPr lang="en-US" sz="2118"/>
            </a:p>
          </p:txBody>
        </p:sp>
        <p:sp>
          <p:nvSpPr>
            <p:cNvPr id="72" name="Freeform: Shape 71">
              <a:extLst>
                <a:ext uri="{FF2B5EF4-FFF2-40B4-BE49-F238E27FC236}">
                  <a16:creationId xmlns="" xmlns:a16="http://schemas.microsoft.com/office/drawing/2014/main" id="{F5BB1D71-12F6-4927-8725-FEE04AF48C9D}"/>
                </a:ext>
              </a:extLst>
            </p:cNvPr>
            <p:cNvSpPr/>
            <p:nvPr/>
          </p:nvSpPr>
          <p:spPr>
            <a:xfrm>
              <a:off x="2010917" y="2866263"/>
              <a:ext cx="70866" cy="68072"/>
            </a:xfrm>
            <a:custGeom>
              <a:avLst/>
              <a:gdLst>
                <a:gd name="connsiteX0" fmla="*/ 0 w 70866"/>
                <a:gd name="connsiteY0" fmla="*/ 33401 h 68072"/>
                <a:gd name="connsiteX1" fmla="*/ 32766 w 70866"/>
                <a:gd name="connsiteY1" fmla="*/ 68072 h 68072"/>
                <a:gd name="connsiteX2" fmla="*/ 70866 w 70866"/>
                <a:gd name="connsiteY2" fmla="*/ 34544 h 68072"/>
                <a:gd name="connsiteX3" fmla="*/ 38100 w 70866"/>
                <a:gd name="connsiteY3" fmla="*/ 0 h 68072"/>
              </a:gdLst>
              <a:ahLst/>
              <a:cxnLst>
                <a:cxn ang="0">
                  <a:pos x="connsiteX0" y="connsiteY0"/>
                </a:cxn>
                <a:cxn ang="0">
                  <a:pos x="connsiteX1" y="connsiteY1"/>
                </a:cxn>
                <a:cxn ang="0">
                  <a:pos x="connsiteX2" y="connsiteY2"/>
                </a:cxn>
                <a:cxn ang="0">
                  <a:pos x="connsiteX3" y="connsiteY3"/>
                </a:cxn>
              </a:cxnLst>
              <a:rect l="l" t="t" r="r" b="b"/>
              <a:pathLst>
                <a:path w="70866" h="68072">
                  <a:moveTo>
                    <a:pt x="0" y="33401"/>
                  </a:moveTo>
                  <a:lnTo>
                    <a:pt x="32766" y="68072"/>
                  </a:lnTo>
                  <a:lnTo>
                    <a:pt x="70866" y="34544"/>
                  </a:lnTo>
                  <a:cubicBezTo>
                    <a:pt x="58166" y="20955"/>
                    <a:pt x="46863" y="9144"/>
                    <a:pt x="38100" y="0"/>
                  </a:cubicBezTo>
                  <a:close/>
                </a:path>
              </a:pathLst>
            </a:custGeom>
            <a:noFill/>
            <a:ln w="12687" cap="flat">
              <a:noFill/>
              <a:prstDash val="solid"/>
              <a:miter/>
            </a:ln>
          </p:spPr>
          <p:txBody>
            <a:bodyPr rtlCol="0" anchor="ctr"/>
            <a:lstStyle/>
            <a:p>
              <a:endParaRPr lang="en-US" sz="2118"/>
            </a:p>
          </p:txBody>
        </p:sp>
        <p:sp>
          <p:nvSpPr>
            <p:cNvPr id="73" name="Freeform: Shape 72">
              <a:extLst>
                <a:ext uri="{FF2B5EF4-FFF2-40B4-BE49-F238E27FC236}">
                  <a16:creationId xmlns="" xmlns:a16="http://schemas.microsoft.com/office/drawing/2014/main" id="{B1E2AC6C-0297-4F86-A274-DFE34A186E85}"/>
                </a:ext>
              </a:extLst>
            </p:cNvPr>
            <p:cNvSpPr/>
            <p:nvPr/>
          </p:nvSpPr>
          <p:spPr>
            <a:xfrm>
              <a:off x="833119" y="3914266"/>
              <a:ext cx="73025" cy="71373"/>
            </a:xfrm>
            <a:custGeom>
              <a:avLst/>
              <a:gdLst>
                <a:gd name="connsiteX0" fmla="*/ 0 w 73025"/>
                <a:gd name="connsiteY0" fmla="*/ 35433 h 71373"/>
                <a:gd name="connsiteX1" fmla="*/ 33401 w 73025"/>
                <a:gd name="connsiteY1" fmla="*/ 71374 h 71373"/>
                <a:gd name="connsiteX2" fmla="*/ 73025 w 73025"/>
                <a:gd name="connsiteY2" fmla="*/ 35941 h 71373"/>
                <a:gd name="connsiteX3" fmla="*/ 39751 w 73025"/>
                <a:gd name="connsiteY3" fmla="*/ 0 h 71373"/>
              </a:gdLst>
              <a:ahLst/>
              <a:cxnLst>
                <a:cxn ang="0">
                  <a:pos x="connsiteX0" y="connsiteY0"/>
                </a:cxn>
                <a:cxn ang="0">
                  <a:pos x="connsiteX1" y="connsiteY1"/>
                </a:cxn>
                <a:cxn ang="0">
                  <a:pos x="connsiteX2" y="connsiteY2"/>
                </a:cxn>
                <a:cxn ang="0">
                  <a:pos x="connsiteX3" y="connsiteY3"/>
                </a:cxn>
              </a:cxnLst>
              <a:rect l="l" t="t" r="r" b="b"/>
              <a:pathLst>
                <a:path w="73025" h="71373">
                  <a:moveTo>
                    <a:pt x="0" y="35433"/>
                  </a:moveTo>
                  <a:lnTo>
                    <a:pt x="33401" y="71374"/>
                  </a:lnTo>
                  <a:lnTo>
                    <a:pt x="73025" y="35941"/>
                  </a:lnTo>
                  <a:lnTo>
                    <a:pt x="39751" y="0"/>
                  </a:lnTo>
                  <a:close/>
                </a:path>
              </a:pathLst>
            </a:custGeom>
            <a:noFill/>
            <a:ln w="12687" cap="flat">
              <a:noFill/>
              <a:prstDash val="solid"/>
              <a:miter/>
            </a:ln>
          </p:spPr>
          <p:txBody>
            <a:bodyPr rtlCol="0" anchor="ctr"/>
            <a:lstStyle/>
            <a:p>
              <a:endParaRPr lang="en-US" sz="2118"/>
            </a:p>
          </p:txBody>
        </p:sp>
        <p:sp>
          <p:nvSpPr>
            <p:cNvPr id="74" name="Freeform: Shape 73">
              <a:extLst>
                <a:ext uri="{FF2B5EF4-FFF2-40B4-BE49-F238E27FC236}">
                  <a16:creationId xmlns="" xmlns:a16="http://schemas.microsoft.com/office/drawing/2014/main" id="{49E9B0A8-40B9-4509-ACE2-D6BD228DFB6A}"/>
                </a:ext>
              </a:extLst>
            </p:cNvPr>
            <p:cNvSpPr/>
            <p:nvPr/>
          </p:nvSpPr>
          <p:spPr>
            <a:xfrm>
              <a:off x="35415" y="0"/>
              <a:ext cx="1822086" cy="3003550"/>
            </a:xfrm>
            <a:custGeom>
              <a:avLst/>
              <a:gdLst>
                <a:gd name="connsiteX0" fmla="*/ 1822086 w 1822086"/>
                <a:gd name="connsiteY0" fmla="*/ 2968625 h 3003550"/>
                <a:gd name="connsiteX1" fmla="*/ 1792749 w 1822086"/>
                <a:gd name="connsiteY1" fmla="*/ 2994787 h 3003550"/>
                <a:gd name="connsiteX2" fmla="*/ 1780049 w 1822086"/>
                <a:gd name="connsiteY2" fmla="*/ 3003550 h 3003550"/>
                <a:gd name="connsiteX3" fmla="*/ 237126 w 1822086"/>
                <a:gd name="connsiteY3" fmla="*/ 1358900 h 3003550"/>
                <a:gd name="connsiteX4" fmla="*/ 5986 w 1822086"/>
                <a:gd name="connsiteY4" fmla="*/ 689229 h 3003550"/>
                <a:gd name="connsiteX5" fmla="*/ 251096 w 1822086"/>
                <a:gd name="connsiteY5" fmla="*/ 199771 h 3003550"/>
                <a:gd name="connsiteX6" fmla="*/ 473981 w 1822086"/>
                <a:gd name="connsiteY6" fmla="*/ 1270 h 3003550"/>
                <a:gd name="connsiteX7" fmla="*/ 475505 w 1822086"/>
                <a:gd name="connsiteY7" fmla="*/ 0 h 3003550"/>
                <a:gd name="connsiteX8" fmla="*/ 548784 w 1822086"/>
                <a:gd name="connsiteY8" fmla="*/ 0 h 3003550"/>
                <a:gd name="connsiteX9" fmla="*/ 547387 w 1822086"/>
                <a:gd name="connsiteY9" fmla="*/ 1270 h 3003550"/>
                <a:gd name="connsiteX10" fmla="*/ 530623 w 1822086"/>
                <a:gd name="connsiteY10" fmla="*/ 16383 h 3003550"/>
                <a:gd name="connsiteX11" fmla="*/ 298848 w 1822086"/>
                <a:gd name="connsiteY11" fmla="*/ 224917 h 3003550"/>
                <a:gd name="connsiteX12" fmla="*/ 57167 w 1822086"/>
                <a:gd name="connsiteY12" fmla="*/ 701929 h 3003550"/>
                <a:gd name="connsiteX13" fmla="*/ 290085 w 1822086"/>
                <a:gd name="connsiteY13" fmla="*/ 1341755 h 3003550"/>
                <a:gd name="connsiteX14" fmla="*/ 1822086 w 1822086"/>
                <a:gd name="connsiteY14" fmla="*/ 2968625 h 30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2086" h="3003550">
                  <a:moveTo>
                    <a:pt x="1822086" y="2968625"/>
                  </a:moveTo>
                  <a:cubicBezTo>
                    <a:pt x="1812434" y="2977261"/>
                    <a:pt x="1802528" y="2985897"/>
                    <a:pt x="1792749" y="2994787"/>
                  </a:cubicBezTo>
                  <a:lnTo>
                    <a:pt x="1780049" y="3003550"/>
                  </a:lnTo>
                  <a:cubicBezTo>
                    <a:pt x="1721121" y="2939034"/>
                    <a:pt x="692929" y="1843024"/>
                    <a:pt x="237126" y="1358900"/>
                  </a:cubicBezTo>
                  <a:cubicBezTo>
                    <a:pt x="57802" y="1168400"/>
                    <a:pt x="-23732" y="945642"/>
                    <a:pt x="5986" y="689229"/>
                  </a:cubicBezTo>
                  <a:cubicBezTo>
                    <a:pt x="28084" y="498729"/>
                    <a:pt x="103395" y="331343"/>
                    <a:pt x="251096" y="199771"/>
                  </a:cubicBezTo>
                  <a:lnTo>
                    <a:pt x="473981" y="1270"/>
                  </a:lnTo>
                  <a:lnTo>
                    <a:pt x="475505" y="0"/>
                  </a:lnTo>
                  <a:lnTo>
                    <a:pt x="548784" y="0"/>
                  </a:lnTo>
                  <a:lnTo>
                    <a:pt x="547387" y="1270"/>
                  </a:lnTo>
                  <a:lnTo>
                    <a:pt x="530623" y="16383"/>
                  </a:lnTo>
                  <a:cubicBezTo>
                    <a:pt x="453026" y="85471"/>
                    <a:pt x="377207" y="156083"/>
                    <a:pt x="298848" y="224917"/>
                  </a:cubicBezTo>
                  <a:cubicBezTo>
                    <a:pt x="152417" y="352679"/>
                    <a:pt x="77360" y="515493"/>
                    <a:pt x="57167" y="701929"/>
                  </a:cubicBezTo>
                  <a:cubicBezTo>
                    <a:pt x="30497" y="949325"/>
                    <a:pt x="117238" y="1159129"/>
                    <a:pt x="290085" y="1341755"/>
                  </a:cubicBezTo>
                  <a:cubicBezTo>
                    <a:pt x="780559" y="1859280"/>
                    <a:pt x="1755284" y="2896489"/>
                    <a:pt x="1822086" y="2968625"/>
                  </a:cubicBezTo>
                  <a:close/>
                </a:path>
              </a:pathLst>
            </a:custGeom>
            <a:noFill/>
            <a:ln w="12687" cap="flat">
              <a:noFill/>
              <a:prstDash val="solid"/>
              <a:miter/>
            </a:ln>
          </p:spPr>
          <p:txBody>
            <a:bodyPr rtlCol="0" anchor="ctr"/>
            <a:lstStyle/>
            <a:p>
              <a:endParaRPr lang="en-US" sz="2118"/>
            </a:p>
          </p:txBody>
        </p:sp>
        <p:sp>
          <p:nvSpPr>
            <p:cNvPr id="75" name="Freeform: Shape 74">
              <a:extLst>
                <a:ext uri="{FF2B5EF4-FFF2-40B4-BE49-F238E27FC236}">
                  <a16:creationId xmlns="" xmlns:a16="http://schemas.microsoft.com/office/drawing/2014/main" id="{38453997-51F4-4496-9371-10A8440DE80B}"/>
                </a:ext>
              </a:extLst>
            </p:cNvPr>
            <p:cNvSpPr/>
            <p:nvPr/>
          </p:nvSpPr>
          <p:spPr>
            <a:xfrm>
              <a:off x="1851660" y="3005582"/>
              <a:ext cx="73279" cy="70866"/>
            </a:xfrm>
            <a:custGeom>
              <a:avLst/>
              <a:gdLst>
                <a:gd name="connsiteX0" fmla="*/ 0 w 73279"/>
                <a:gd name="connsiteY0" fmla="*/ 36195 h 70866"/>
                <a:gd name="connsiteX1" fmla="*/ 33020 w 73279"/>
                <a:gd name="connsiteY1" fmla="*/ 70866 h 70866"/>
                <a:gd name="connsiteX2" fmla="*/ 73279 w 73279"/>
                <a:gd name="connsiteY2" fmla="*/ 34925 h 70866"/>
                <a:gd name="connsiteX3" fmla="*/ 40640 w 73279"/>
                <a:gd name="connsiteY3" fmla="*/ 0 h 70866"/>
              </a:gdLst>
              <a:ahLst/>
              <a:cxnLst>
                <a:cxn ang="0">
                  <a:pos x="connsiteX0" y="connsiteY0"/>
                </a:cxn>
                <a:cxn ang="0">
                  <a:pos x="connsiteX1" y="connsiteY1"/>
                </a:cxn>
                <a:cxn ang="0">
                  <a:pos x="connsiteX2" y="connsiteY2"/>
                </a:cxn>
                <a:cxn ang="0">
                  <a:pos x="connsiteX3" y="connsiteY3"/>
                </a:cxn>
              </a:cxnLst>
              <a:rect l="l" t="t" r="r" b="b"/>
              <a:pathLst>
                <a:path w="73279" h="70866">
                  <a:moveTo>
                    <a:pt x="0" y="36195"/>
                  </a:moveTo>
                  <a:lnTo>
                    <a:pt x="33020" y="70866"/>
                  </a:lnTo>
                  <a:lnTo>
                    <a:pt x="73279" y="34925"/>
                  </a:lnTo>
                  <a:lnTo>
                    <a:pt x="40640" y="0"/>
                  </a:lnTo>
                  <a:close/>
                </a:path>
              </a:pathLst>
            </a:custGeom>
            <a:noFill/>
            <a:ln w="12687" cap="flat">
              <a:noFill/>
              <a:prstDash val="solid"/>
              <a:miter/>
            </a:ln>
          </p:spPr>
          <p:txBody>
            <a:bodyPr rtlCol="0" anchor="ctr"/>
            <a:lstStyle/>
            <a:p>
              <a:endParaRPr lang="en-US" sz="2118"/>
            </a:p>
          </p:txBody>
        </p:sp>
        <p:sp>
          <p:nvSpPr>
            <p:cNvPr id="76" name="Freeform: Shape 75">
              <a:extLst>
                <a:ext uri="{FF2B5EF4-FFF2-40B4-BE49-F238E27FC236}">
                  <a16:creationId xmlns="" xmlns:a16="http://schemas.microsoft.com/office/drawing/2014/main" id="{6537AECD-59C6-4E57-9C97-E7375D644A35}"/>
                </a:ext>
              </a:extLst>
            </p:cNvPr>
            <p:cNvSpPr/>
            <p:nvPr/>
          </p:nvSpPr>
          <p:spPr>
            <a:xfrm>
              <a:off x="2087372" y="2796413"/>
              <a:ext cx="72644" cy="70104"/>
            </a:xfrm>
            <a:custGeom>
              <a:avLst/>
              <a:gdLst>
                <a:gd name="connsiteX0" fmla="*/ 0 w 72644"/>
                <a:gd name="connsiteY0" fmla="*/ 35687 h 70104"/>
                <a:gd name="connsiteX1" fmla="*/ 32893 w 72644"/>
                <a:gd name="connsiteY1" fmla="*/ 70104 h 70104"/>
                <a:gd name="connsiteX2" fmla="*/ 72644 w 72644"/>
                <a:gd name="connsiteY2" fmla="*/ 34544 h 70104"/>
                <a:gd name="connsiteX3" fmla="*/ 40005 w 72644"/>
                <a:gd name="connsiteY3" fmla="*/ 0 h 70104"/>
              </a:gdLst>
              <a:ahLst/>
              <a:cxnLst>
                <a:cxn ang="0">
                  <a:pos x="connsiteX0" y="connsiteY0"/>
                </a:cxn>
                <a:cxn ang="0">
                  <a:pos x="connsiteX1" y="connsiteY1"/>
                </a:cxn>
                <a:cxn ang="0">
                  <a:pos x="connsiteX2" y="connsiteY2"/>
                </a:cxn>
                <a:cxn ang="0">
                  <a:pos x="connsiteX3" y="connsiteY3"/>
                </a:cxn>
              </a:cxnLst>
              <a:rect l="l" t="t" r="r" b="b"/>
              <a:pathLst>
                <a:path w="72644" h="70104">
                  <a:moveTo>
                    <a:pt x="0" y="35687"/>
                  </a:moveTo>
                  <a:cubicBezTo>
                    <a:pt x="8763" y="44831"/>
                    <a:pt x="19812" y="56261"/>
                    <a:pt x="32893" y="70104"/>
                  </a:cubicBezTo>
                  <a:lnTo>
                    <a:pt x="72644" y="34544"/>
                  </a:lnTo>
                  <a:lnTo>
                    <a:pt x="40005" y="0"/>
                  </a:lnTo>
                  <a:close/>
                </a:path>
              </a:pathLst>
            </a:custGeom>
            <a:noFill/>
            <a:ln w="12687" cap="flat">
              <a:noFill/>
              <a:prstDash val="solid"/>
              <a:miter/>
            </a:ln>
          </p:spPr>
          <p:txBody>
            <a:bodyPr rtlCol="0" anchor="ctr"/>
            <a:lstStyle/>
            <a:p>
              <a:endParaRPr lang="en-US" sz="2118"/>
            </a:p>
          </p:txBody>
        </p:sp>
        <p:sp>
          <p:nvSpPr>
            <p:cNvPr id="77" name="Freeform: Shape 76">
              <a:extLst>
                <a:ext uri="{FF2B5EF4-FFF2-40B4-BE49-F238E27FC236}">
                  <a16:creationId xmlns="" xmlns:a16="http://schemas.microsoft.com/office/drawing/2014/main" id="{EA27ED53-8FB8-4ACD-8C45-1FF78117339C}"/>
                </a:ext>
              </a:extLst>
            </p:cNvPr>
            <p:cNvSpPr/>
            <p:nvPr/>
          </p:nvSpPr>
          <p:spPr>
            <a:xfrm>
              <a:off x="2146300" y="5413628"/>
              <a:ext cx="76580" cy="76073"/>
            </a:xfrm>
            <a:custGeom>
              <a:avLst/>
              <a:gdLst>
                <a:gd name="connsiteX0" fmla="*/ 0 w 76580"/>
                <a:gd name="connsiteY0" fmla="*/ 36576 h 76073"/>
                <a:gd name="connsiteX1" fmla="*/ 36322 w 76580"/>
                <a:gd name="connsiteY1" fmla="*/ 76073 h 76073"/>
                <a:gd name="connsiteX2" fmla="*/ 76581 w 76580"/>
                <a:gd name="connsiteY2" fmla="*/ 39370 h 76073"/>
                <a:gd name="connsiteX3" fmla="*/ 40259 w 76580"/>
                <a:gd name="connsiteY3" fmla="*/ 0 h 76073"/>
              </a:gdLst>
              <a:ahLst/>
              <a:cxnLst>
                <a:cxn ang="0">
                  <a:pos x="connsiteX0" y="connsiteY0"/>
                </a:cxn>
                <a:cxn ang="0">
                  <a:pos x="connsiteX1" y="connsiteY1"/>
                </a:cxn>
                <a:cxn ang="0">
                  <a:pos x="connsiteX2" y="connsiteY2"/>
                </a:cxn>
                <a:cxn ang="0">
                  <a:pos x="connsiteX3" y="connsiteY3"/>
                </a:cxn>
              </a:cxnLst>
              <a:rect l="l" t="t" r="r" b="b"/>
              <a:pathLst>
                <a:path w="76580" h="76073">
                  <a:moveTo>
                    <a:pt x="0" y="36576"/>
                  </a:moveTo>
                  <a:lnTo>
                    <a:pt x="36322" y="76073"/>
                  </a:lnTo>
                  <a:lnTo>
                    <a:pt x="76581" y="39370"/>
                  </a:lnTo>
                  <a:lnTo>
                    <a:pt x="40259" y="0"/>
                  </a:lnTo>
                  <a:close/>
                </a:path>
              </a:pathLst>
            </a:custGeom>
            <a:solidFill>
              <a:schemeClr val="accent2"/>
            </a:solidFill>
            <a:ln w="12687" cap="flat">
              <a:noFill/>
              <a:prstDash val="solid"/>
              <a:miter/>
            </a:ln>
          </p:spPr>
          <p:txBody>
            <a:bodyPr rtlCol="0" anchor="ctr"/>
            <a:lstStyle/>
            <a:p>
              <a:endParaRPr lang="en-US" sz="2118"/>
            </a:p>
          </p:txBody>
        </p:sp>
        <p:sp>
          <p:nvSpPr>
            <p:cNvPr id="78" name="Freeform: Shape 77">
              <a:extLst>
                <a:ext uri="{FF2B5EF4-FFF2-40B4-BE49-F238E27FC236}">
                  <a16:creationId xmlns="" xmlns:a16="http://schemas.microsoft.com/office/drawing/2014/main" id="{FD6D899F-EC28-46C7-A85C-8857F79FF2E7}"/>
                </a:ext>
              </a:extLst>
            </p:cNvPr>
            <p:cNvSpPr/>
            <p:nvPr/>
          </p:nvSpPr>
          <p:spPr>
            <a:xfrm>
              <a:off x="1003300" y="4176140"/>
              <a:ext cx="76200" cy="76580"/>
            </a:xfrm>
            <a:custGeom>
              <a:avLst/>
              <a:gdLst>
                <a:gd name="connsiteX0" fmla="*/ 0 w 76200"/>
                <a:gd name="connsiteY0" fmla="*/ 36195 h 76580"/>
                <a:gd name="connsiteX1" fmla="*/ 37338 w 76200"/>
                <a:gd name="connsiteY1" fmla="*/ 76581 h 76580"/>
                <a:gd name="connsiteX2" fmla="*/ 76200 w 76200"/>
                <a:gd name="connsiteY2" fmla="*/ 40259 h 76580"/>
                <a:gd name="connsiteX3" fmla="*/ 38862 w 76200"/>
                <a:gd name="connsiteY3" fmla="*/ 0 h 76580"/>
              </a:gdLst>
              <a:ahLst/>
              <a:cxnLst>
                <a:cxn ang="0">
                  <a:pos x="connsiteX0" y="connsiteY0"/>
                </a:cxn>
                <a:cxn ang="0">
                  <a:pos x="connsiteX1" y="connsiteY1"/>
                </a:cxn>
                <a:cxn ang="0">
                  <a:pos x="connsiteX2" y="connsiteY2"/>
                </a:cxn>
                <a:cxn ang="0">
                  <a:pos x="connsiteX3" y="connsiteY3"/>
                </a:cxn>
              </a:cxnLst>
              <a:rect l="l" t="t" r="r" b="b"/>
              <a:pathLst>
                <a:path w="76200" h="76580">
                  <a:moveTo>
                    <a:pt x="0" y="36195"/>
                  </a:moveTo>
                  <a:cubicBezTo>
                    <a:pt x="12700" y="49530"/>
                    <a:pt x="24638" y="62992"/>
                    <a:pt x="37338" y="76581"/>
                  </a:cubicBezTo>
                  <a:lnTo>
                    <a:pt x="76200" y="40259"/>
                  </a:lnTo>
                  <a:lnTo>
                    <a:pt x="38862" y="0"/>
                  </a:lnTo>
                  <a:close/>
                </a:path>
              </a:pathLst>
            </a:custGeom>
            <a:solidFill>
              <a:schemeClr val="accent2"/>
            </a:solidFill>
            <a:ln w="12687" cap="flat">
              <a:noFill/>
              <a:prstDash val="solid"/>
              <a:miter/>
            </a:ln>
          </p:spPr>
          <p:txBody>
            <a:bodyPr rtlCol="0" anchor="ctr"/>
            <a:lstStyle/>
            <a:p>
              <a:endParaRPr lang="en-US" sz="2118"/>
            </a:p>
          </p:txBody>
        </p:sp>
        <p:sp>
          <p:nvSpPr>
            <p:cNvPr id="79" name="Freeform: Shape 78">
              <a:extLst>
                <a:ext uri="{FF2B5EF4-FFF2-40B4-BE49-F238E27FC236}">
                  <a16:creationId xmlns="" xmlns:a16="http://schemas.microsoft.com/office/drawing/2014/main" id="{2E4C6030-8EE3-4914-9E17-19E0F5DB5BAD}"/>
                </a:ext>
              </a:extLst>
            </p:cNvPr>
            <p:cNvSpPr/>
            <p:nvPr/>
          </p:nvSpPr>
          <p:spPr>
            <a:xfrm>
              <a:off x="1076325" y="4255134"/>
              <a:ext cx="1072388" cy="1154303"/>
            </a:xfrm>
            <a:custGeom>
              <a:avLst/>
              <a:gdLst>
                <a:gd name="connsiteX0" fmla="*/ 0 w 1072388"/>
                <a:gd name="connsiteY0" fmla="*/ 36703 h 1154303"/>
                <a:gd name="connsiteX1" fmla="*/ 1032129 w 1072388"/>
                <a:gd name="connsiteY1" fmla="*/ 1154303 h 1154303"/>
                <a:gd name="connsiteX2" fmla="*/ 1072388 w 1072388"/>
                <a:gd name="connsiteY2" fmla="*/ 1117600 h 1154303"/>
                <a:gd name="connsiteX3" fmla="*/ 39751 w 1072388"/>
                <a:gd name="connsiteY3" fmla="*/ 0 h 1154303"/>
              </a:gdLst>
              <a:ahLst/>
              <a:cxnLst>
                <a:cxn ang="0">
                  <a:pos x="connsiteX0" y="connsiteY0"/>
                </a:cxn>
                <a:cxn ang="0">
                  <a:pos x="connsiteX1" y="connsiteY1"/>
                </a:cxn>
                <a:cxn ang="0">
                  <a:pos x="connsiteX2" y="connsiteY2"/>
                </a:cxn>
                <a:cxn ang="0">
                  <a:pos x="connsiteX3" y="connsiteY3"/>
                </a:cxn>
              </a:cxnLst>
              <a:rect l="l" t="t" r="r" b="b"/>
              <a:pathLst>
                <a:path w="1072388" h="1154303">
                  <a:moveTo>
                    <a:pt x="0" y="36703"/>
                  </a:moveTo>
                  <a:cubicBezTo>
                    <a:pt x="280670" y="340614"/>
                    <a:pt x="646049" y="736346"/>
                    <a:pt x="1032129" y="1154303"/>
                  </a:cubicBezTo>
                  <a:cubicBezTo>
                    <a:pt x="1045591" y="1141857"/>
                    <a:pt x="1059015" y="1129627"/>
                    <a:pt x="1072388" y="1117600"/>
                  </a:cubicBezTo>
                  <a:cubicBezTo>
                    <a:pt x="687705" y="701040"/>
                    <a:pt x="323088" y="306070"/>
                    <a:pt x="39751" y="0"/>
                  </a:cubicBezTo>
                  <a:close/>
                </a:path>
              </a:pathLst>
            </a:custGeom>
            <a:solidFill>
              <a:schemeClr val="accent2"/>
            </a:solidFill>
            <a:ln w="12687" cap="flat">
              <a:noFill/>
              <a:prstDash val="solid"/>
              <a:miter/>
            </a:ln>
          </p:spPr>
          <p:txBody>
            <a:bodyPr rtlCol="0" anchor="ctr"/>
            <a:lstStyle/>
            <a:p>
              <a:endParaRPr lang="en-US" sz="2118"/>
            </a:p>
          </p:txBody>
        </p:sp>
        <p:sp>
          <p:nvSpPr>
            <p:cNvPr id="80" name="Freeform: Shape 79">
              <a:extLst>
                <a:ext uri="{FF2B5EF4-FFF2-40B4-BE49-F238E27FC236}">
                  <a16:creationId xmlns="" xmlns:a16="http://schemas.microsoft.com/office/drawing/2014/main" id="{E5199878-0E74-45F0-B60B-0A474274ED1F}"/>
                </a:ext>
              </a:extLst>
            </p:cNvPr>
            <p:cNvSpPr/>
            <p:nvPr/>
          </p:nvSpPr>
          <p:spPr>
            <a:xfrm>
              <a:off x="927988" y="4095369"/>
              <a:ext cx="79755" cy="79121"/>
            </a:xfrm>
            <a:custGeom>
              <a:avLst/>
              <a:gdLst>
                <a:gd name="connsiteX0" fmla="*/ 0 w 79755"/>
                <a:gd name="connsiteY0" fmla="*/ 35941 h 79121"/>
                <a:gd name="connsiteX1" fmla="*/ 39878 w 79755"/>
                <a:gd name="connsiteY1" fmla="*/ 79121 h 79121"/>
                <a:gd name="connsiteX2" fmla="*/ 79756 w 79755"/>
                <a:gd name="connsiteY2" fmla="*/ 43307 h 79121"/>
                <a:gd name="connsiteX3" fmla="*/ 39624 w 79755"/>
                <a:gd name="connsiteY3" fmla="*/ 0 h 79121"/>
              </a:gdLst>
              <a:ahLst/>
              <a:cxnLst>
                <a:cxn ang="0">
                  <a:pos x="connsiteX0" y="connsiteY0"/>
                </a:cxn>
                <a:cxn ang="0">
                  <a:pos x="connsiteX1" y="connsiteY1"/>
                </a:cxn>
                <a:cxn ang="0">
                  <a:pos x="connsiteX2" y="connsiteY2"/>
                </a:cxn>
                <a:cxn ang="0">
                  <a:pos x="connsiteX3" y="connsiteY3"/>
                </a:cxn>
              </a:cxnLst>
              <a:rect l="l" t="t" r="r" b="b"/>
              <a:pathLst>
                <a:path w="79755" h="79121">
                  <a:moveTo>
                    <a:pt x="0" y="35941"/>
                  </a:moveTo>
                  <a:cubicBezTo>
                    <a:pt x="13123" y="50076"/>
                    <a:pt x="26416" y="64478"/>
                    <a:pt x="39878" y="79121"/>
                  </a:cubicBezTo>
                  <a:lnTo>
                    <a:pt x="79756" y="43307"/>
                  </a:lnTo>
                  <a:lnTo>
                    <a:pt x="39624" y="0"/>
                  </a:lnTo>
                  <a:close/>
                </a:path>
              </a:pathLst>
            </a:custGeom>
            <a:solidFill>
              <a:schemeClr val="accent2"/>
            </a:solidFill>
            <a:ln w="12687" cap="flat">
              <a:noFill/>
              <a:prstDash val="solid"/>
              <a:miter/>
            </a:ln>
          </p:spPr>
          <p:txBody>
            <a:bodyPr rtlCol="0" anchor="ctr"/>
            <a:lstStyle/>
            <a:p>
              <a:endParaRPr lang="en-US" sz="2118"/>
            </a:p>
          </p:txBody>
        </p:sp>
        <p:sp>
          <p:nvSpPr>
            <p:cNvPr id="81" name="Freeform: Shape 80">
              <a:extLst>
                <a:ext uri="{FF2B5EF4-FFF2-40B4-BE49-F238E27FC236}">
                  <a16:creationId xmlns="" xmlns:a16="http://schemas.microsoft.com/office/drawing/2014/main" id="{1D54C6C5-07B1-42A3-BAE7-7DE302362613}"/>
                </a:ext>
              </a:extLst>
            </p:cNvPr>
            <p:cNvSpPr/>
            <p:nvPr/>
          </p:nvSpPr>
          <p:spPr>
            <a:xfrm>
              <a:off x="2290572" y="5570473"/>
              <a:ext cx="78104" cy="78232"/>
            </a:xfrm>
            <a:custGeom>
              <a:avLst/>
              <a:gdLst>
                <a:gd name="connsiteX0" fmla="*/ 0 w 78104"/>
                <a:gd name="connsiteY0" fmla="*/ 36703 h 78232"/>
                <a:gd name="connsiteX1" fmla="*/ 38100 w 78104"/>
                <a:gd name="connsiteY1" fmla="*/ 78232 h 78232"/>
                <a:gd name="connsiteX2" fmla="*/ 78105 w 78104"/>
                <a:gd name="connsiteY2" fmla="*/ 41148 h 78232"/>
                <a:gd name="connsiteX3" fmla="*/ 40005 w 78104"/>
                <a:gd name="connsiteY3" fmla="*/ 0 h 78232"/>
              </a:gdLst>
              <a:ahLst/>
              <a:cxnLst>
                <a:cxn ang="0">
                  <a:pos x="connsiteX0" y="connsiteY0"/>
                </a:cxn>
                <a:cxn ang="0">
                  <a:pos x="connsiteX1" y="connsiteY1"/>
                </a:cxn>
                <a:cxn ang="0">
                  <a:pos x="connsiteX2" y="connsiteY2"/>
                </a:cxn>
                <a:cxn ang="0">
                  <a:pos x="connsiteX3" y="connsiteY3"/>
                </a:cxn>
              </a:cxnLst>
              <a:rect l="l" t="t" r="r" b="b"/>
              <a:pathLst>
                <a:path w="78104" h="78232">
                  <a:moveTo>
                    <a:pt x="0" y="36703"/>
                  </a:moveTo>
                  <a:lnTo>
                    <a:pt x="38100" y="78232"/>
                  </a:lnTo>
                  <a:lnTo>
                    <a:pt x="78105" y="41148"/>
                  </a:lnTo>
                  <a:lnTo>
                    <a:pt x="40005" y="0"/>
                  </a:lnTo>
                  <a:close/>
                </a:path>
              </a:pathLst>
            </a:custGeom>
            <a:solidFill>
              <a:schemeClr val="accent2"/>
            </a:solidFill>
            <a:ln w="12687" cap="flat">
              <a:noFill/>
              <a:prstDash val="solid"/>
              <a:miter/>
            </a:ln>
          </p:spPr>
          <p:txBody>
            <a:bodyPr rtlCol="0" anchor="ctr"/>
            <a:lstStyle/>
            <a:p>
              <a:endParaRPr lang="en-US" sz="2118"/>
            </a:p>
          </p:txBody>
        </p:sp>
        <p:sp>
          <p:nvSpPr>
            <p:cNvPr id="82" name="Freeform: Shape 81">
              <a:extLst>
                <a:ext uri="{FF2B5EF4-FFF2-40B4-BE49-F238E27FC236}">
                  <a16:creationId xmlns="" xmlns:a16="http://schemas.microsoft.com/office/drawing/2014/main" id="{371516E0-0464-4E0F-B300-CABBF3D0EFE7}"/>
                </a:ext>
              </a:extLst>
            </p:cNvPr>
            <p:cNvSpPr/>
            <p:nvPr/>
          </p:nvSpPr>
          <p:spPr>
            <a:xfrm>
              <a:off x="126" y="3478867"/>
              <a:ext cx="798321" cy="469435"/>
            </a:xfrm>
            <a:custGeom>
              <a:avLst/>
              <a:gdLst>
                <a:gd name="connsiteX0" fmla="*/ 798322 w 798321"/>
                <a:gd name="connsiteY0" fmla="*/ 434003 h 469435"/>
                <a:gd name="connsiteX1" fmla="*/ 758698 w 798321"/>
                <a:gd name="connsiteY1" fmla="*/ 469436 h 469435"/>
                <a:gd name="connsiteX2" fmla="*/ 542798 w 798321"/>
                <a:gd name="connsiteY2" fmla="*/ 236391 h 469435"/>
                <a:gd name="connsiteX3" fmla="*/ 0 w 798321"/>
                <a:gd name="connsiteY3" fmla="*/ 72942 h 469435"/>
                <a:gd name="connsiteX4" fmla="*/ 0 w 798321"/>
                <a:gd name="connsiteY4" fmla="*/ 16426 h 469435"/>
                <a:gd name="connsiteX5" fmla="*/ 560578 w 798321"/>
                <a:gd name="connsiteY5" fmla="*/ 179241 h 469435"/>
                <a:gd name="connsiteX6" fmla="*/ 798322 w 798321"/>
                <a:gd name="connsiteY6" fmla="*/ 434003 h 4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321" h="469435">
                  <a:moveTo>
                    <a:pt x="798322" y="434003"/>
                  </a:moveTo>
                  <a:lnTo>
                    <a:pt x="758698" y="469436"/>
                  </a:lnTo>
                  <a:cubicBezTo>
                    <a:pt x="631698" y="331513"/>
                    <a:pt x="552958" y="247186"/>
                    <a:pt x="542798" y="236391"/>
                  </a:cubicBezTo>
                  <a:cubicBezTo>
                    <a:pt x="388239" y="76371"/>
                    <a:pt x="189357" y="20491"/>
                    <a:pt x="0" y="72942"/>
                  </a:cubicBezTo>
                  <a:lnTo>
                    <a:pt x="0" y="16426"/>
                  </a:lnTo>
                  <a:cubicBezTo>
                    <a:pt x="194691" y="-31071"/>
                    <a:pt x="402717" y="24809"/>
                    <a:pt x="560578" y="179241"/>
                  </a:cubicBezTo>
                  <a:cubicBezTo>
                    <a:pt x="572516" y="191432"/>
                    <a:pt x="659003" y="283761"/>
                    <a:pt x="798322" y="434003"/>
                  </a:cubicBezTo>
                  <a:close/>
                </a:path>
              </a:pathLst>
            </a:custGeom>
            <a:solidFill>
              <a:schemeClr val="accent2"/>
            </a:solidFill>
            <a:ln w="12687" cap="flat">
              <a:noFill/>
              <a:prstDash val="solid"/>
              <a:miter/>
            </a:ln>
          </p:spPr>
          <p:txBody>
            <a:bodyPr rtlCol="0" anchor="ctr"/>
            <a:lstStyle/>
            <a:p>
              <a:endParaRPr lang="en-US" sz="2118"/>
            </a:p>
          </p:txBody>
        </p:sp>
        <p:sp>
          <p:nvSpPr>
            <p:cNvPr id="83" name="Freeform: Shape 82">
              <a:extLst>
                <a:ext uri="{FF2B5EF4-FFF2-40B4-BE49-F238E27FC236}">
                  <a16:creationId xmlns="" xmlns:a16="http://schemas.microsoft.com/office/drawing/2014/main" id="{C0D87BD7-1553-4270-891A-A3191EE39183}"/>
                </a:ext>
              </a:extLst>
            </p:cNvPr>
            <p:cNvSpPr/>
            <p:nvPr/>
          </p:nvSpPr>
          <p:spPr>
            <a:xfrm>
              <a:off x="2366772" y="5652515"/>
              <a:ext cx="74041" cy="73914"/>
            </a:xfrm>
            <a:custGeom>
              <a:avLst/>
              <a:gdLst>
                <a:gd name="connsiteX0" fmla="*/ 0 w 74041"/>
                <a:gd name="connsiteY0" fmla="*/ 37084 h 73914"/>
                <a:gd name="connsiteX1" fmla="*/ 34036 w 74041"/>
                <a:gd name="connsiteY1" fmla="*/ 73914 h 73914"/>
                <a:gd name="connsiteX2" fmla="*/ 74041 w 74041"/>
                <a:gd name="connsiteY2" fmla="*/ 36957 h 73914"/>
                <a:gd name="connsiteX3" fmla="*/ 40005 w 74041"/>
                <a:gd name="connsiteY3" fmla="*/ 0 h 73914"/>
              </a:gdLst>
              <a:ahLst/>
              <a:cxnLst>
                <a:cxn ang="0">
                  <a:pos x="connsiteX0" y="connsiteY0"/>
                </a:cxn>
                <a:cxn ang="0">
                  <a:pos x="connsiteX1" y="connsiteY1"/>
                </a:cxn>
                <a:cxn ang="0">
                  <a:pos x="connsiteX2" y="connsiteY2"/>
                </a:cxn>
                <a:cxn ang="0">
                  <a:pos x="connsiteX3" y="connsiteY3"/>
                </a:cxn>
              </a:cxnLst>
              <a:rect l="l" t="t" r="r" b="b"/>
              <a:pathLst>
                <a:path w="74041" h="73914">
                  <a:moveTo>
                    <a:pt x="0" y="37084"/>
                  </a:moveTo>
                  <a:lnTo>
                    <a:pt x="34036" y="73914"/>
                  </a:lnTo>
                  <a:lnTo>
                    <a:pt x="74041" y="36957"/>
                  </a:lnTo>
                  <a:lnTo>
                    <a:pt x="40005" y="0"/>
                  </a:lnTo>
                  <a:close/>
                </a:path>
              </a:pathLst>
            </a:custGeom>
            <a:solidFill>
              <a:schemeClr val="accent2"/>
            </a:solidFill>
            <a:ln w="12687" cap="flat">
              <a:noFill/>
              <a:prstDash val="solid"/>
              <a:miter/>
            </a:ln>
          </p:spPr>
          <p:txBody>
            <a:bodyPr rtlCol="0" anchor="ctr"/>
            <a:lstStyle/>
            <a:p>
              <a:endParaRPr lang="en-US" sz="2118"/>
            </a:p>
          </p:txBody>
        </p:sp>
        <p:sp>
          <p:nvSpPr>
            <p:cNvPr id="84" name="Freeform: Shape 83">
              <a:extLst>
                <a:ext uri="{FF2B5EF4-FFF2-40B4-BE49-F238E27FC236}">
                  <a16:creationId xmlns="" xmlns:a16="http://schemas.microsoft.com/office/drawing/2014/main" id="{5A08F4AF-0B6A-4EEB-933E-26DD6D4A5744}"/>
                </a:ext>
              </a:extLst>
            </p:cNvPr>
            <p:cNvSpPr/>
            <p:nvPr/>
          </p:nvSpPr>
          <p:spPr>
            <a:xfrm>
              <a:off x="2217801" y="5491479"/>
              <a:ext cx="76707" cy="76327"/>
            </a:xfrm>
            <a:custGeom>
              <a:avLst/>
              <a:gdLst>
                <a:gd name="connsiteX0" fmla="*/ 0 w 76707"/>
                <a:gd name="connsiteY0" fmla="*/ 36830 h 76327"/>
                <a:gd name="connsiteX1" fmla="*/ 36449 w 76707"/>
                <a:gd name="connsiteY1" fmla="*/ 76327 h 76327"/>
                <a:gd name="connsiteX2" fmla="*/ 76708 w 76707"/>
                <a:gd name="connsiteY2" fmla="*/ 39624 h 76327"/>
                <a:gd name="connsiteX3" fmla="*/ 40132 w 76707"/>
                <a:gd name="connsiteY3" fmla="*/ 0 h 76327"/>
              </a:gdLst>
              <a:ahLst/>
              <a:cxnLst>
                <a:cxn ang="0">
                  <a:pos x="connsiteX0" y="connsiteY0"/>
                </a:cxn>
                <a:cxn ang="0">
                  <a:pos x="connsiteX1" y="connsiteY1"/>
                </a:cxn>
                <a:cxn ang="0">
                  <a:pos x="connsiteX2" y="connsiteY2"/>
                </a:cxn>
                <a:cxn ang="0">
                  <a:pos x="connsiteX3" y="connsiteY3"/>
                </a:cxn>
              </a:cxnLst>
              <a:rect l="l" t="t" r="r" b="b"/>
              <a:pathLst>
                <a:path w="76707" h="76327">
                  <a:moveTo>
                    <a:pt x="0" y="36830"/>
                  </a:moveTo>
                  <a:cubicBezTo>
                    <a:pt x="12700" y="49530"/>
                    <a:pt x="24257" y="63119"/>
                    <a:pt x="36449" y="76327"/>
                  </a:cubicBezTo>
                  <a:lnTo>
                    <a:pt x="76708" y="39624"/>
                  </a:lnTo>
                  <a:lnTo>
                    <a:pt x="40132" y="0"/>
                  </a:lnTo>
                  <a:close/>
                </a:path>
              </a:pathLst>
            </a:custGeom>
            <a:solidFill>
              <a:schemeClr val="accent2"/>
            </a:solidFill>
            <a:ln w="12687" cap="flat">
              <a:noFill/>
              <a:prstDash val="solid"/>
              <a:miter/>
            </a:ln>
          </p:spPr>
          <p:txBody>
            <a:bodyPr rtlCol="0" anchor="ctr"/>
            <a:lstStyle/>
            <a:p>
              <a:endParaRPr lang="en-US" sz="2118"/>
            </a:p>
          </p:txBody>
        </p:sp>
        <p:sp>
          <p:nvSpPr>
            <p:cNvPr id="85" name="Freeform: Shape 84">
              <a:extLst>
                <a:ext uri="{FF2B5EF4-FFF2-40B4-BE49-F238E27FC236}">
                  <a16:creationId xmlns="" xmlns:a16="http://schemas.microsoft.com/office/drawing/2014/main" id="{1A22A5C2-E437-4B88-AEAD-A524BA47D68F}"/>
                </a:ext>
              </a:extLst>
            </p:cNvPr>
            <p:cNvSpPr/>
            <p:nvPr/>
          </p:nvSpPr>
          <p:spPr>
            <a:xfrm>
              <a:off x="861060" y="4023233"/>
              <a:ext cx="73405" cy="72135"/>
            </a:xfrm>
            <a:custGeom>
              <a:avLst/>
              <a:gdLst>
                <a:gd name="connsiteX0" fmla="*/ 0 w 73405"/>
                <a:gd name="connsiteY0" fmla="*/ 35560 h 72135"/>
                <a:gd name="connsiteX1" fmla="*/ 33782 w 73405"/>
                <a:gd name="connsiteY1" fmla="*/ 72136 h 72135"/>
                <a:gd name="connsiteX2" fmla="*/ 73406 w 73405"/>
                <a:gd name="connsiteY2" fmla="*/ 36322 h 72135"/>
                <a:gd name="connsiteX3" fmla="*/ 39751 w 73405"/>
                <a:gd name="connsiteY3" fmla="*/ 0 h 72135"/>
              </a:gdLst>
              <a:ahLst/>
              <a:cxnLst>
                <a:cxn ang="0">
                  <a:pos x="connsiteX0" y="connsiteY0"/>
                </a:cxn>
                <a:cxn ang="0">
                  <a:pos x="connsiteX1" y="connsiteY1"/>
                </a:cxn>
                <a:cxn ang="0">
                  <a:pos x="connsiteX2" y="connsiteY2"/>
                </a:cxn>
                <a:cxn ang="0">
                  <a:pos x="connsiteX3" y="connsiteY3"/>
                </a:cxn>
              </a:cxnLst>
              <a:rect l="l" t="t" r="r" b="b"/>
              <a:pathLst>
                <a:path w="73405" h="72135">
                  <a:moveTo>
                    <a:pt x="0" y="35560"/>
                  </a:moveTo>
                  <a:lnTo>
                    <a:pt x="33782" y="72136"/>
                  </a:lnTo>
                  <a:lnTo>
                    <a:pt x="73406" y="36322"/>
                  </a:lnTo>
                  <a:lnTo>
                    <a:pt x="39751" y="0"/>
                  </a:lnTo>
                  <a:close/>
                </a:path>
              </a:pathLst>
            </a:custGeom>
            <a:solidFill>
              <a:schemeClr val="accent2"/>
            </a:solidFill>
            <a:ln w="12687" cap="flat">
              <a:noFill/>
              <a:prstDash val="solid"/>
              <a:miter/>
            </a:ln>
          </p:spPr>
          <p:txBody>
            <a:bodyPr rtlCol="0" anchor="ctr"/>
            <a:lstStyle/>
            <a:p>
              <a:endParaRPr lang="en-US" sz="2118"/>
            </a:p>
          </p:txBody>
        </p:sp>
        <p:sp>
          <p:nvSpPr>
            <p:cNvPr id="86" name="Freeform: Shape 85">
              <a:extLst>
                <a:ext uri="{FF2B5EF4-FFF2-40B4-BE49-F238E27FC236}">
                  <a16:creationId xmlns="" xmlns:a16="http://schemas.microsoft.com/office/drawing/2014/main" id="{572DED0D-E3D2-4040-AE6B-1C3593713507}"/>
                </a:ext>
              </a:extLst>
            </p:cNvPr>
            <p:cNvSpPr/>
            <p:nvPr/>
          </p:nvSpPr>
          <p:spPr>
            <a:xfrm>
              <a:off x="2434970" y="5726429"/>
              <a:ext cx="1930145" cy="2048383"/>
            </a:xfrm>
            <a:custGeom>
              <a:avLst/>
              <a:gdLst>
                <a:gd name="connsiteX0" fmla="*/ 1930146 w 1930145"/>
                <a:gd name="connsiteY0" fmla="*/ 2048383 h 2048383"/>
                <a:gd name="connsiteX1" fmla="*/ 1855978 w 1930145"/>
                <a:gd name="connsiteY1" fmla="*/ 2048383 h 2048383"/>
                <a:gd name="connsiteX2" fmla="*/ 1854962 w 1930145"/>
                <a:gd name="connsiteY2" fmla="*/ 2047240 h 2048383"/>
                <a:gd name="connsiteX3" fmla="*/ 0 w 1930145"/>
                <a:gd name="connsiteY3" fmla="*/ 37211 h 2048383"/>
                <a:gd name="connsiteX4" fmla="*/ 39878 w 1930145"/>
                <a:gd name="connsiteY4" fmla="*/ 0 h 2048383"/>
                <a:gd name="connsiteX5" fmla="*/ 1929003 w 1930145"/>
                <a:gd name="connsiteY5" fmla="*/ 2047240 h 204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0145" h="2048383">
                  <a:moveTo>
                    <a:pt x="1930146" y="2048383"/>
                  </a:moveTo>
                  <a:lnTo>
                    <a:pt x="1855978" y="2048383"/>
                  </a:lnTo>
                  <a:lnTo>
                    <a:pt x="1854962" y="2047240"/>
                  </a:lnTo>
                  <a:cubicBezTo>
                    <a:pt x="1543558" y="1710055"/>
                    <a:pt x="766445" y="867791"/>
                    <a:pt x="0" y="37211"/>
                  </a:cubicBezTo>
                  <a:lnTo>
                    <a:pt x="39878" y="0"/>
                  </a:lnTo>
                  <a:cubicBezTo>
                    <a:pt x="838708" y="864870"/>
                    <a:pt x="1646301" y="1741170"/>
                    <a:pt x="1929003" y="2047240"/>
                  </a:cubicBezTo>
                  <a:close/>
                </a:path>
              </a:pathLst>
            </a:custGeom>
            <a:solidFill>
              <a:schemeClr val="accent2"/>
            </a:solidFill>
            <a:ln w="12687" cap="flat">
              <a:noFill/>
              <a:prstDash val="solid"/>
              <a:miter/>
            </a:ln>
          </p:spPr>
          <p:txBody>
            <a:bodyPr rtlCol="0" anchor="ctr"/>
            <a:lstStyle/>
            <a:p>
              <a:endParaRPr lang="en-US" sz="2118"/>
            </a:p>
          </p:txBody>
        </p:sp>
        <p:sp>
          <p:nvSpPr>
            <p:cNvPr id="87" name="Freeform: Shape 86">
              <a:extLst>
                <a:ext uri="{FF2B5EF4-FFF2-40B4-BE49-F238E27FC236}">
                  <a16:creationId xmlns="" xmlns:a16="http://schemas.microsoft.com/office/drawing/2014/main" id="{54EDD105-6BFF-4EA6-9E6A-C431ED596330}"/>
                </a:ext>
              </a:extLst>
            </p:cNvPr>
            <p:cNvSpPr/>
            <p:nvPr/>
          </p:nvSpPr>
          <p:spPr>
            <a:xfrm>
              <a:off x="793369" y="3949700"/>
              <a:ext cx="73152" cy="72009"/>
            </a:xfrm>
            <a:custGeom>
              <a:avLst/>
              <a:gdLst>
                <a:gd name="connsiteX0" fmla="*/ 0 w 73152"/>
                <a:gd name="connsiteY0" fmla="*/ 35941 h 72009"/>
                <a:gd name="connsiteX1" fmla="*/ 33274 w 73152"/>
                <a:gd name="connsiteY1" fmla="*/ 72009 h 72009"/>
                <a:gd name="connsiteX2" fmla="*/ 73152 w 73152"/>
                <a:gd name="connsiteY2" fmla="*/ 36449 h 72009"/>
                <a:gd name="connsiteX3" fmla="*/ 39751 w 73152"/>
                <a:gd name="connsiteY3" fmla="*/ 0 h 72009"/>
              </a:gdLst>
              <a:ahLst/>
              <a:cxnLst>
                <a:cxn ang="0">
                  <a:pos x="connsiteX0" y="connsiteY0"/>
                </a:cxn>
                <a:cxn ang="0">
                  <a:pos x="connsiteX1" y="connsiteY1"/>
                </a:cxn>
                <a:cxn ang="0">
                  <a:pos x="connsiteX2" y="connsiteY2"/>
                </a:cxn>
                <a:cxn ang="0">
                  <a:pos x="connsiteX3" y="connsiteY3"/>
                </a:cxn>
              </a:cxnLst>
              <a:rect l="l" t="t" r="r" b="b"/>
              <a:pathLst>
                <a:path w="73152" h="72009">
                  <a:moveTo>
                    <a:pt x="0" y="35941"/>
                  </a:moveTo>
                  <a:lnTo>
                    <a:pt x="33274" y="72009"/>
                  </a:lnTo>
                  <a:lnTo>
                    <a:pt x="73152" y="36449"/>
                  </a:lnTo>
                  <a:lnTo>
                    <a:pt x="39751" y="0"/>
                  </a:lnTo>
                  <a:close/>
                </a:path>
              </a:pathLst>
            </a:custGeom>
            <a:solidFill>
              <a:schemeClr val="accent2"/>
            </a:solidFill>
            <a:ln w="12687" cap="flat">
              <a:noFill/>
              <a:prstDash val="solid"/>
              <a:miter/>
            </a:ln>
          </p:spPr>
          <p:txBody>
            <a:bodyPr rtlCol="0" anchor="ctr"/>
            <a:lstStyle/>
            <a:p>
              <a:endParaRPr lang="en-US" sz="2118"/>
            </a:p>
          </p:txBody>
        </p:sp>
        <p:sp>
          <p:nvSpPr>
            <p:cNvPr id="88" name="Freeform: Shape 87">
              <a:extLst>
                <a:ext uri="{FF2B5EF4-FFF2-40B4-BE49-F238E27FC236}">
                  <a16:creationId xmlns="" xmlns:a16="http://schemas.microsoft.com/office/drawing/2014/main" id="{53768720-31E3-44D1-8B83-A1FA279B2554}"/>
                </a:ext>
              </a:extLst>
            </p:cNvPr>
            <p:cNvSpPr/>
            <p:nvPr/>
          </p:nvSpPr>
          <p:spPr>
            <a:xfrm>
              <a:off x="2063876" y="5486400"/>
              <a:ext cx="78867" cy="77723"/>
            </a:xfrm>
            <a:custGeom>
              <a:avLst/>
              <a:gdLst>
                <a:gd name="connsiteX0" fmla="*/ 42418 w 78867"/>
                <a:gd name="connsiteY0" fmla="*/ 0 h 77723"/>
                <a:gd name="connsiteX1" fmla="*/ 0 w 78867"/>
                <a:gd name="connsiteY1" fmla="*/ 38100 h 77723"/>
                <a:gd name="connsiteX2" fmla="*/ 36449 w 78867"/>
                <a:gd name="connsiteY2" fmla="*/ 77724 h 77723"/>
                <a:gd name="connsiteX3" fmla="*/ 78867 w 78867"/>
                <a:gd name="connsiteY3" fmla="*/ 38989 h 77723"/>
                <a:gd name="connsiteX4" fmla="*/ 42418 w 78867"/>
                <a:gd name="connsiteY4" fmla="*/ 0 h 7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7723">
                  <a:moveTo>
                    <a:pt x="42418" y="0"/>
                  </a:moveTo>
                  <a:cubicBezTo>
                    <a:pt x="28321" y="12700"/>
                    <a:pt x="14224" y="25400"/>
                    <a:pt x="0" y="38100"/>
                  </a:cubicBezTo>
                  <a:lnTo>
                    <a:pt x="36449" y="77724"/>
                  </a:lnTo>
                  <a:lnTo>
                    <a:pt x="78867" y="38989"/>
                  </a:lnTo>
                  <a:cubicBezTo>
                    <a:pt x="66675" y="26035"/>
                    <a:pt x="54483" y="12700"/>
                    <a:pt x="42418" y="0"/>
                  </a:cubicBezTo>
                  <a:close/>
                </a:path>
              </a:pathLst>
            </a:custGeom>
            <a:solidFill>
              <a:schemeClr val="accent2"/>
            </a:solidFill>
            <a:ln w="12687" cap="flat">
              <a:noFill/>
              <a:prstDash val="solid"/>
              <a:miter/>
            </a:ln>
          </p:spPr>
          <p:txBody>
            <a:bodyPr rtlCol="0" anchor="ctr"/>
            <a:lstStyle/>
            <a:p>
              <a:endParaRPr lang="en-US" sz="2118"/>
            </a:p>
          </p:txBody>
        </p:sp>
        <p:sp>
          <p:nvSpPr>
            <p:cNvPr id="89" name="Freeform: Shape 88">
              <a:extLst>
                <a:ext uri="{FF2B5EF4-FFF2-40B4-BE49-F238E27FC236}">
                  <a16:creationId xmlns="" xmlns:a16="http://schemas.microsoft.com/office/drawing/2014/main" id="{E8AA3FA7-5C00-46FB-8715-18CDA702EDD2}"/>
                </a:ext>
              </a:extLst>
            </p:cNvPr>
            <p:cNvSpPr/>
            <p:nvPr/>
          </p:nvSpPr>
          <p:spPr>
            <a:xfrm>
              <a:off x="995807" y="4326763"/>
              <a:ext cx="1073150" cy="1157096"/>
            </a:xfrm>
            <a:custGeom>
              <a:avLst/>
              <a:gdLst>
                <a:gd name="connsiteX0" fmla="*/ 42164 w 1073150"/>
                <a:gd name="connsiteY0" fmla="*/ 0 h 1157096"/>
                <a:gd name="connsiteX1" fmla="*/ 0 w 1073150"/>
                <a:gd name="connsiteY1" fmla="*/ 38100 h 1157096"/>
                <a:gd name="connsiteX2" fmla="*/ 1030732 w 1073150"/>
                <a:gd name="connsiteY2" fmla="*/ 1157097 h 1157096"/>
                <a:gd name="connsiteX3" fmla="*/ 1073150 w 1073150"/>
                <a:gd name="connsiteY3" fmla="*/ 1118997 h 1157096"/>
                <a:gd name="connsiteX4" fmla="*/ 42164 w 1073150"/>
                <a:gd name="connsiteY4" fmla="*/ 0 h 1157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50" h="1157096">
                  <a:moveTo>
                    <a:pt x="42164" y="0"/>
                  </a:moveTo>
                  <a:lnTo>
                    <a:pt x="0" y="38100"/>
                  </a:lnTo>
                  <a:cubicBezTo>
                    <a:pt x="283337" y="345440"/>
                    <a:pt x="647700" y="740664"/>
                    <a:pt x="1030732" y="1157097"/>
                  </a:cubicBezTo>
                  <a:lnTo>
                    <a:pt x="1073150" y="1118997"/>
                  </a:lnTo>
                  <a:cubicBezTo>
                    <a:pt x="687705" y="700532"/>
                    <a:pt x="322961" y="304546"/>
                    <a:pt x="42164" y="0"/>
                  </a:cubicBezTo>
                  <a:close/>
                </a:path>
              </a:pathLst>
            </a:custGeom>
            <a:solidFill>
              <a:schemeClr val="accent2"/>
            </a:solidFill>
            <a:ln w="12687" cap="flat">
              <a:noFill/>
              <a:prstDash val="solid"/>
              <a:miter/>
            </a:ln>
          </p:spPr>
          <p:txBody>
            <a:bodyPr rtlCol="0" anchor="ctr"/>
            <a:lstStyle/>
            <a:p>
              <a:endParaRPr lang="en-US" sz="2118"/>
            </a:p>
          </p:txBody>
        </p:sp>
        <p:sp>
          <p:nvSpPr>
            <p:cNvPr id="90" name="Freeform: Shape 89">
              <a:extLst>
                <a:ext uri="{FF2B5EF4-FFF2-40B4-BE49-F238E27FC236}">
                  <a16:creationId xmlns="" xmlns:a16="http://schemas.microsoft.com/office/drawing/2014/main" id="{197C2FD6-896D-479B-88A1-30FD0C86B568}"/>
                </a:ext>
              </a:extLst>
            </p:cNvPr>
            <p:cNvSpPr/>
            <p:nvPr/>
          </p:nvSpPr>
          <p:spPr>
            <a:xfrm>
              <a:off x="2136139" y="5564504"/>
              <a:ext cx="78613" cy="78104"/>
            </a:xfrm>
            <a:custGeom>
              <a:avLst/>
              <a:gdLst>
                <a:gd name="connsiteX0" fmla="*/ 42291 w 78613"/>
                <a:gd name="connsiteY0" fmla="*/ 0 h 78104"/>
                <a:gd name="connsiteX1" fmla="*/ 0 w 78613"/>
                <a:gd name="connsiteY1" fmla="*/ 38735 h 78104"/>
                <a:gd name="connsiteX2" fmla="*/ 36195 w 78613"/>
                <a:gd name="connsiteY2" fmla="*/ 78105 h 78104"/>
                <a:gd name="connsiteX3" fmla="*/ 78613 w 78613"/>
                <a:gd name="connsiteY3" fmla="*/ 39370 h 78104"/>
                <a:gd name="connsiteX4" fmla="*/ 42291 w 78613"/>
                <a:gd name="connsiteY4" fmla="*/ 0 h 7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 h="78104">
                  <a:moveTo>
                    <a:pt x="42291" y="0"/>
                  </a:moveTo>
                  <a:lnTo>
                    <a:pt x="0" y="38735"/>
                  </a:lnTo>
                  <a:lnTo>
                    <a:pt x="36195" y="78105"/>
                  </a:lnTo>
                  <a:cubicBezTo>
                    <a:pt x="50508" y="65151"/>
                    <a:pt x="64643" y="52235"/>
                    <a:pt x="78613" y="39370"/>
                  </a:cubicBezTo>
                  <a:cubicBezTo>
                    <a:pt x="66421" y="26289"/>
                    <a:pt x="54356" y="13081"/>
                    <a:pt x="42291" y="0"/>
                  </a:cubicBezTo>
                  <a:close/>
                </a:path>
              </a:pathLst>
            </a:custGeom>
            <a:solidFill>
              <a:schemeClr val="accent2"/>
            </a:solidFill>
            <a:ln w="12687" cap="flat">
              <a:noFill/>
              <a:prstDash val="solid"/>
              <a:miter/>
            </a:ln>
          </p:spPr>
          <p:txBody>
            <a:bodyPr rtlCol="0" anchor="ctr"/>
            <a:lstStyle/>
            <a:p>
              <a:endParaRPr lang="en-US" sz="2118"/>
            </a:p>
          </p:txBody>
        </p:sp>
        <p:sp>
          <p:nvSpPr>
            <p:cNvPr id="91" name="Freeform: Shape 90">
              <a:extLst>
                <a:ext uri="{FF2B5EF4-FFF2-40B4-BE49-F238E27FC236}">
                  <a16:creationId xmlns="" xmlns:a16="http://schemas.microsoft.com/office/drawing/2014/main" id="{973B53A7-AFFD-40FE-B5F2-9B62CD851CDA}"/>
                </a:ext>
              </a:extLst>
            </p:cNvPr>
            <p:cNvSpPr/>
            <p:nvPr/>
          </p:nvSpPr>
          <p:spPr>
            <a:xfrm>
              <a:off x="780033" y="4093209"/>
              <a:ext cx="76580" cy="75184"/>
            </a:xfrm>
            <a:custGeom>
              <a:avLst/>
              <a:gdLst>
                <a:gd name="connsiteX0" fmla="*/ 42545 w 76580"/>
                <a:gd name="connsiteY0" fmla="*/ 0 h 75184"/>
                <a:gd name="connsiteX1" fmla="*/ 0 w 76580"/>
                <a:gd name="connsiteY1" fmla="*/ 38100 h 75184"/>
                <a:gd name="connsiteX2" fmla="*/ 34163 w 76580"/>
                <a:gd name="connsiteY2" fmla="*/ 75184 h 75184"/>
                <a:gd name="connsiteX3" fmla="*/ 76581 w 76580"/>
                <a:gd name="connsiteY3" fmla="*/ 37084 h 75184"/>
              </a:gdLst>
              <a:ahLst/>
              <a:cxnLst>
                <a:cxn ang="0">
                  <a:pos x="connsiteX0" y="connsiteY0"/>
                </a:cxn>
                <a:cxn ang="0">
                  <a:pos x="connsiteX1" y="connsiteY1"/>
                </a:cxn>
                <a:cxn ang="0">
                  <a:pos x="connsiteX2" y="connsiteY2"/>
                </a:cxn>
                <a:cxn ang="0">
                  <a:pos x="connsiteX3" y="connsiteY3"/>
                </a:cxn>
              </a:cxnLst>
              <a:rect l="l" t="t" r="r" b="b"/>
              <a:pathLst>
                <a:path w="76580" h="75184">
                  <a:moveTo>
                    <a:pt x="42545" y="0"/>
                  </a:moveTo>
                  <a:lnTo>
                    <a:pt x="0" y="38100"/>
                  </a:lnTo>
                  <a:cubicBezTo>
                    <a:pt x="11176" y="50800"/>
                    <a:pt x="22606" y="62484"/>
                    <a:pt x="34163" y="75184"/>
                  </a:cubicBezTo>
                  <a:lnTo>
                    <a:pt x="76581" y="37084"/>
                  </a:lnTo>
                  <a:close/>
                </a:path>
              </a:pathLst>
            </a:custGeom>
            <a:solidFill>
              <a:schemeClr val="accent2"/>
            </a:solidFill>
            <a:ln w="12687" cap="flat">
              <a:noFill/>
              <a:prstDash val="solid"/>
              <a:miter/>
            </a:ln>
          </p:spPr>
          <p:txBody>
            <a:bodyPr rtlCol="0" anchor="ctr"/>
            <a:lstStyle/>
            <a:p>
              <a:endParaRPr lang="en-US" sz="2118"/>
            </a:p>
          </p:txBody>
        </p:sp>
        <p:sp>
          <p:nvSpPr>
            <p:cNvPr id="92" name="Freeform: Shape 91">
              <a:extLst>
                <a:ext uri="{FF2B5EF4-FFF2-40B4-BE49-F238E27FC236}">
                  <a16:creationId xmlns="" xmlns:a16="http://schemas.microsoft.com/office/drawing/2014/main" id="{4467A406-24D5-48A4-BE41-891ECF017D65}"/>
                </a:ext>
              </a:extLst>
            </p:cNvPr>
            <p:cNvSpPr/>
            <p:nvPr/>
          </p:nvSpPr>
          <p:spPr>
            <a:xfrm>
              <a:off x="847344" y="4165600"/>
              <a:ext cx="82169" cy="81279"/>
            </a:xfrm>
            <a:custGeom>
              <a:avLst/>
              <a:gdLst>
                <a:gd name="connsiteX0" fmla="*/ 42291 w 82169"/>
                <a:gd name="connsiteY0" fmla="*/ 0 h 81279"/>
                <a:gd name="connsiteX1" fmla="*/ 0 w 82169"/>
                <a:gd name="connsiteY1" fmla="*/ 38100 h 81279"/>
                <a:gd name="connsiteX2" fmla="*/ 39751 w 82169"/>
                <a:gd name="connsiteY2" fmla="*/ 81280 h 81279"/>
                <a:gd name="connsiteX3" fmla="*/ 82169 w 82169"/>
                <a:gd name="connsiteY3" fmla="*/ 43180 h 81279"/>
              </a:gdLst>
              <a:ahLst/>
              <a:cxnLst>
                <a:cxn ang="0">
                  <a:pos x="connsiteX0" y="connsiteY0"/>
                </a:cxn>
                <a:cxn ang="0">
                  <a:pos x="connsiteX1" y="connsiteY1"/>
                </a:cxn>
                <a:cxn ang="0">
                  <a:pos x="connsiteX2" y="connsiteY2"/>
                </a:cxn>
                <a:cxn ang="0">
                  <a:pos x="connsiteX3" y="connsiteY3"/>
                </a:cxn>
              </a:cxnLst>
              <a:rect l="l" t="t" r="r" b="b"/>
              <a:pathLst>
                <a:path w="82169" h="81279">
                  <a:moveTo>
                    <a:pt x="42291" y="0"/>
                  </a:moveTo>
                  <a:lnTo>
                    <a:pt x="0" y="38100"/>
                  </a:lnTo>
                  <a:lnTo>
                    <a:pt x="39751" y="81280"/>
                  </a:lnTo>
                  <a:lnTo>
                    <a:pt x="82169" y="43180"/>
                  </a:lnTo>
                  <a:close/>
                </a:path>
              </a:pathLst>
            </a:custGeom>
            <a:solidFill>
              <a:schemeClr val="accent2"/>
            </a:solidFill>
            <a:ln w="12687" cap="flat">
              <a:noFill/>
              <a:prstDash val="solid"/>
              <a:miter/>
            </a:ln>
          </p:spPr>
          <p:txBody>
            <a:bodyPr rtlCol="0" anchor="ctr"/>
            <a:lstStyle/>
            <a:p>
              <a:endParaRPr lang="en-US" sz="2118"/>
            </a:p>
          </p:txBody>
        </p:sp>
        <p:sp>
          <p:nvSpPr>
            <p:cNvPr id="93" name="Freeform: Shape 92">
              <a:extLst>
                <a:ext uri="{FF2B5EF4-FFF2-40B4-BE49-F238E27FC236}">
                  <a16:creationId xmlns="" xmlns:a16="http://schemas.microsoft.com/office/drawing/2014/main" id="{4E3D0F0E-1B65-47A3-A4AC-493286B7F203}"/>
                </a:ext>
              </a:extLst>
            </p:cNvPr>
            <p:cNvSpPr/>
            <p:nvPr/>
          </p:nvSpPr>
          <p:spPr>
            <a:xfrm>
              <a:off x="0" y="3584141"/>
              <a:ext cx="720470" cy="436424"/>
            </a:xfrm>
            <a:custGeom>
              <a:avLst/>
              <a:gdLst>
                <a:gd name="connsiteX0" fmla="*/ 720471 w 720470"/>
                <a:gd name="connsiteY0" fmla="*/ 398324 h 436424"/>
                <a:gd name="connsiteX1" fmla="*/ 677799 w 720470"/>
                <a:gd name="connsiteY1" fmla="*/ 436424 h 436424"/>
                <a:gd name="connsiteX2" fmla="*/ 431800 w 720470"/>
                <a:gd name="connsiteY2" fmla="*/ 170360 h 436424"/>
                <a:gd name="connsiteX3" fmla="*/ 88011 w 720470"/>
                <a:gd name="connsiteY3" fmla="*/ 57330 h 436424"/>
                <a:gd name="connsiteX4" fmla="*/ 0 w 720470"/>
                <a:gd name="connsiteY4" fmla="*/ 76126 h 436424"/>
                <a:gd name="connsiteX5" fmla="*/ 0 w 720470"/>
                <a:gd name="connsiteY5" fmla="*/ 20246 h 436424"/>
                <a:gd name="connsiteX6" fmla="*/ 500253 w 720470"/>
                <a:gd name="connsiteY6" fmla="*/ 159946 h 436424"/>
                <a:gd name="connsiteX7" fmla="*/ 720471 w 720470"/>
                <a:gd name="connsiteY7" fmla="*/ 398324 h 4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70" h="436424">
                  <a:moveTo>
                    <a:pt x="720471" y="398324"/>
                  </a:moveTo>
                  <a:lnTo>
                    <a:pt x="677799" y="436424"/>
                  </a:lnTo>
                  <a:cubicBezTo>
                    <a:pt x="533400" y="280342"/>
                    <a:pt x="444500" y="183568"/>
                    <a:pt x="431800" y="170360"/>
                  </a:cubicBezTo>
                  <a:cubicBezTo>
                    <a:pt x="340360" y="76253"/>
                    <a:pt x="220345" y="44249"/>
                    <a:pt x="88011" y="57330"/>
                  </a:cubicBezTo>
                  <a:cubicBezTo>
                    <a:pt x="58044" y="60162"/>
                    <a:pt x="28509" y="66474"/>
                    <a:pt x="0" y="76126"/>
                  </a:cubicBezTo>
                  <a:lnTo>
                    <a:pt x="0" y="20246"/>
                  </a:lnTo>
                  <a:cubicBezTo>
                    <a:pt x="173736" y="-31697"/>
                    <a:pt x="362966" y="16817"/>
                    <a:pt x="500253" y="159946"/>
                  </a:cubicBezTo>
                  <a:cubicBezTo>
                    <a:pt x="510921" y="171503"/>
                    <a:pt x="590804" y="257736"/>
                    <a:pt x="720471" y="398324"/>
                  </a:cubicBezTo>
                  <a:close/>
                </a:path>
              </a:pathLst>
            </a:custGeom>
            <a:solidFill>
              <a:schemeClr val="accent2"/>
            </a:solidFill>
            <a:ln w="12687" cap="flat">
              <a:noFill/>
              <a:prstDash val="solid"/>
              <a:miter/>
            </a:ln>
          </p:spPr>
          <p:txBody>
            <a:bodyPr rtlCol="0" anchor="ctr"/>
            <a:lstStyle/>
            <a:p>
              <a:endParaRPr lang="en-US" sz="2118"/>
            </a:p>
          </p:txBody>
        </p:sp>
        <p:sp>
          <p:nvSpPr>
            <p:cNvPr id="94" name="Freeform: Shape 93">
              <a:extLst>
                <a:ext uri="{FF2B5EF4-FFF2-40B4-BE49-F238E27FC236}">
                  <a16:creationId xmlns="" xmlns:a16="http://schemas.microsoft.com/office/drawing/2014/main" id="{2C0584EF-1324-443B-9302-3AB154A077AB}"/>
                </a:ext>
              </a:extLst>
            </p:cNvPr>
            <p:cNvSpPr/>
            <p:nvPr/>
          </p:nvSpPr>
          <p:spPr>
            <a:xfrm>
              <a:off x="2353564" y="5800344"/>
              <a:ext cx="1860930" cy="1974469"/>
            </a:xfrm>
            <a:custGeom>
              <a:avLst/>
              <a:gdLst>
                <a:gd name="connsiteX0" fmla="*/ 1860931 w 1860930"/>
                <a:gd name="connsiteY0" fmla="*/ 1974469 h 1974469"/>
                <a:gd name="connsiteX1" fmla="*/ 1780667 w 1860930"/>
                <a:gd name="connsiteY1" fmla="*/ 1974469 h 1974469"/>
                <a:gd name="connsiteX2" fmla="*/ 1779651 w 1860930"/>
                <a:gd name="connsiteY2" fmla="*/ 1973326 h 1974469"/>
                <a:gd name="connsiteX3" fmla="*/ 0 w 1860930"/>
                <a:gd name="connsiteY3" fmla="*/ 39116 h 1974469"/>
                <a:gd name="connsiteX4" fmla="*/ 42164 w 1860930"/>
                <a:gd name="connsiteY4" fmla="*/ 0 h 1974469"/>
                <a:gd name="connsiteX5" fmla="*/ 1859915 w 1860930"/>
                <a:gd name="connsiteY5" fmla="*/ 1973326 h 197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0930" h="1974469">
                  <a:moveTo>
                    <a:pt x="1860931" y="1974469"/>
                  </a:moveTo>
                  <a:lnTo>
                    <a:pt x="1780667" y="1974469"/>
                  </a:lnTo>
                  <a:lnTo>
                    <a:pt x="1779651" y="1973326"/>
                  </a:lnTo>
                  <a:cubicBezTo>
                    <a:pt x="1425956" y="1588643"/>
                    <a:pt x="709422" y="809752"/>
                    <a:pt x="0" y="39116"/>
                  </a:cubicBezTo>
                  <a:lnTo>
                    <a:pt x="42164" y="0"/>
                  </a:lnTo>
                  <a:cubicBezTo>
                    <a:pt x="776859" y="797560"/>
                    <a:pt x="1521841" y="1606550"/>
                    <a:pt x="1859915" y="1973326"/>
                  </a:cubicBezTo>
                  <a:close/>
                </a:path>
              </a:pathLst>
            </a:custGeom>
            <a:solidFill>
              <a:schemeClr val="accent2"/>
            </a:solidFill>
            <a:ln w="12687" cap="flat">
              <a:noFill/>
              <a:prstDash val="solid"/>
              <a:miter/>
            </a:ln>
          </p:spPr>
          <p:txBody>
            <a:bodyPr rtlCol="0" anchor="ctr"/>
            <a:lstStyle/>
            <a:p>
              <a:endParaRPr lang="en-US" sz="2118"/>
            </a:p>
          </p:txBody>
        </p:sp>
        <p:sp>
          <p:nvSpPr>
            <p:cNvPr id="95" name="Freeform: Shape 94">
              <a:extLst>
                <a:ext uri="{FF2B5EF4-FFF2-40B4-BE49-F238E27FC236}">
                  <a16:creationId xmlns="" xmlns:a16="http://schemas.microsoft.com/office/drawing/2014/main" id="{A81083B0-0E3E-4447-8C9A-46110EE8D7FE}"/>
                </a:ext>
              </a:extLst>
            </p:cNvPr>
            <p:cNvSpPr/>
            <p:nvPr/>
          </p:nvSpPr>
          <p:spPr>
            <a:xfrm>
              <a:off x="712343" y="4019930"/>
              <a:ext cx="75945" cy="74295"/>
            </a:xfrm>
            <a:custGeom>
              <a:avLst/>
              <a:gdLst>
                <a:gd name="connsiteX0" fmla="*/ 42672 w 75945"/>
                <a:gd name="connsiteY0" fmla="*/ 0 h 74295"/>
                <a:gd name="connsiteX1" fmla="*/ 0 w 75945"/>
                <a:gd name="connsiteY1" fmla="*/ 38100 h 74295"/>
                <a:gd name="connsiteX2" fmla="*/ 33274 w 75945"/>
                <a:gd name="connsiteY2" fmla="*/ 74295 h 74295"/>
                <a:gd name="connsiteX3" fmla="*/ 75946 w 75945"/>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945" h="74295">
                  <a:moveTo>
                    <a:pt x="42672" y="0"/>
                  </a:moveTo>
                  <a:lnTo>
                    <a:pt x="0" y="38100"/>
                  </a:lnTo>
                  <a:lnTo>
                    <a:pt x="33274" y="74295"/>
                  </a:lnTo>
                  <a:lnTo>
                    <a:pt x="75946" y="36195"/>
                  </a:lnTo>
                  <a:close/>
                </a:path>
              </a:pathLst>
            </a:custGeom>
            <a:solidFill>
              <a:schemeClr val="accent2"/>
            </a:solidFill>
            <a:ln w="12687" cap="flat">
              <a:noFill/>
              <a:prstDash val="solid"/>
              <a:miter/>
            </a:ln>
          </p:spPr>
          <p:txBody>
            <a:bodyPr rtlCol="0" anchor="ctr"/>
            <a:lstStyle/>
            <a:p>
              <a:endParaRPr lang="en-US" sz="2118"/>
            </a:p>
          </p:txBody>
        </p:sp>
        <p:sp>
          <p:nvSpPr>
            <p:cNvPr id="96" name="Freeform: Shape 95">
              <a:extLst>
                <a:ext uri="{FF2B5EF4-FFF2-40B4-BE49-F238E27FC236}">
                  <a16:creationId xmlns="" xmlns:a16="http://schemas.microsoft.com/office/drawing/2014/main" id="{0600425B-9891-4E62-9EC5-4E374BEDC7D9}"/>
                </a:ext>
              </a:extLst>
            </p:cNvPr>
            <p:cNvSpPr/>
            <p:nvPr/>
          </p:nvSpPr>
          <p:spPr>
            <a:xfrm>
              <a:off x="2208657" y="5643245"/>
              <a:ext cx="80898" cy="80264"/>
            </a:xfrm>
            <a:custGeom>
              <a:avLst/>
              <a:gdLst>
                <a:gd name="connsiteX0" fmla="*/ 42418 w 80898"/>
                <a:gd name="connsiteY0" fmla="*/ 0 h 80264"/>
                <a:gd name="connsiteX1" fmla="*/ 0 w 80898"/>
                <a:gd name="connsiteY1" fmla="*/ 38100 h 80264"/>
                <a:gd name="connsiteX2" fmla="*/ 38735 w 80898"/>
                <a:gd name="connsiteY2" fmla="*/ 80264 h 80264"/>
                <a:gd name="connsiteX3" fmla="*/ 80899 w 80898"/>
                <a:gd name="connsiteY3" fmla="*/ 41275 h 80264"/>
              </a:gdLst>
              <a:ahLst/>
              <a:cxnLst>
                <a:cxn ang="0">
                  <a:pos x="connsiteX0" y="connsiteY0"/>
                </a:cxn>
                <a:cxn ang="0">
                  <a:pos x="connsiteX1" y="connsiteY1"/>
                </a:cxn>
                <a:cxn ang="0">
                  <a:pos x="connsiteX2" y="connsiteY2"/>
                </a:cxn>
                <a:cxn ang="0">
                  <a:pos x="connsiteX3" y="connsiteY3"/>
                </a:cxn>
              </a:cxnLst>
              <a:rect l="l" t="t" r="r" b="b"/>
              <a:pathLst>
                <a:path w="80898" h="80264">
                  <a:moveTo>
                    <a:pt x="42418" y="0"/>
                  </a:moveTo>
                  <a:lnTo>
                    <a:pt x="0" y="38100"/>
                  </a:lnTo>
                  <a:cubicBezTo>
                    <a:pt x="12700" y="52197"/>
                    <a:pt x="25400" y="66167"/>
                    <a:pt x="38735" y="80264"/>
                  </a:cubicBezTo>
                  <a:lnTo>
                    <a:pt x="80899" y="41275"/>
                  </a:lnTo>
                  <a:close/>
                </a:path>
              </a:pathLst>
            </a:custGeom>
            <a:solidFill>
              <a:schemeClr val="accent2"/>
            </a:solidFill>
            <a:ln w="12687" cap="flat">
              <a:noFill/>
              <a:prstDash val="solid"/>
              <a:miter/>
            </a:ln>
          </p:spPr>
          <p:txBody>
            <a:bodyPr rtlCol="0" anchor="ctr"/>
            <a:lstStyle/>
            <a:p>
              <a:endParaRPr lang="en-US" sz="2118"/>
            </a:p>
          </p:txBody>
        </p:sp>
        <p:sp>
          <p:nvSpPr>
            <p:cNvPr id="97" name="Freeform: Shape 96">
              <a:extLst>
                <a:ext uri="{FF2B5EF4-FFF2-40B4-BE49-F238E27FC236}">
                  <a16:creationId xmlns="" xmlns:a16="http://schemas.microsoft.com/office/drawing/2014/main" id="{D4D27CEB-4DFD-4B8E-B4D7-393178FDD8CE}"/>
                </a:ext>
              </a:extLst>
            </p:cNvPr>
            <p:cNvSpPr/>
            <p:nvPr/>
          </p:nvSpPr>
          <p:spPr>
            <a:xfrm>
              <a:off x="2285110" y="5726048"/>
              <a:ext cx="76327" cy="76708"/>
            </a:xfrm>
            <a:custGeom>
              <a:avLst/>
              <a:gdLst>
                <a:gd name="connsiteX0" fmla="*/ 42164 w 76327"/>
                <a:gd name="connsiteY0" fmla="*/ 0 h 76708"/>
                <a:gd name="connsiteX1" fmla="*/ 0 w 76327"/>
                <a:gd name="connsiteY1" fmla="*/ 39751 h 76708"/>
                <a:gd name="connsiteX2" fmla="*/ 34163 w 76327"/>
                <a:gd name="connsiteY2" fmla="*/ 76708 h 76708"/>
                <a:gd name="connsiteX3" fmla="*/ 76327 w 76327"/>
                <a:gd name="connsiteY3" fmla="*/ 37719 h 76708"/>
              </a:gdLst>
              <a:ahLst/>
              <a:cxnLst>
                <a:cxn ang="0">
                  <a:pos x="connsiteX0" y="connsiteY0"/>
                </a:cxn>
                <a:cxn ang="0">
                  <a:pos x="connsiteX1" y="connsiteY1"/>
                </a:cxn>
                <a:cxn ang="0">
                  <a:pos x="connsiteX2" y="connsiteY2"/>
                </a:cxn>
                <a:cxn ang="0">
                  <a:pos x="connsiteX3" y="connsiteY3"/>
                </a:cxn>
              </a:cxnLst>
              <a:rect l="l" t="t" r="r" b="b"/>
              <a:pathLst>
                <a:path w="76327" h="76708">
                  <a:moveTo>
                    <a:pt x="42164" y="0"/>
                  </a:moveTo>
                  <a:lnTo>
                    <a:pt x="0" y="39751"/>
                  </a:lnTo>
                  <a:lnTo>
                    <a:pt x="34163" y="76708"/>
                  </a:lnTo>
                  <a:lnTo>
                    <a:pt x="76327" y="37719"/>
                  </a:lnTo>
                  <a:close/>
                </a:path>
              </a:pathLst>
            </a:custGeom>
            <a:solidFill>
              <a:schemeClr val="accent2"/>
            </a:solidFill>
            <a:ln w="12687" cap="flat">
              <a:noFill/>
              <a:prstDash val="solid"/>
              <a:miter/>
            </a:ln>
          </p:spPr>
          <p:txBody>
            <a:bodyPr rtlCol="0" anchor="ctr"/>
            <a:lstStyle/>
            <a:p>
              <a:endParaRPr lang="en-US" sz="2118"/>
            </a:p>
          </p:txBody>
        </p:sp>
        <p:sp>
          <p:nvSpPr>
            <p:cNvPr id="98" name="Freeform: Shape 97">
              <a:extLst>
                <a:ext uri="{FF2B5EF4-FFF2-40B4-BE49-F238E27FC236}">
                  <a16:creationId xmlns="" xmlns:a16="http://schemas.microsoft.com/office/drawing/2014/main" id="{4B22A814-2884-441C-9336-256A0B6E37A4}"/>
                </a:ext>
              </a:extLst>
            </p:cNvPr>
            <p:cNvSpPr/>
            <p:nvPr/>
          </p:nvSpPr>
          <p:spPr>
            <a:xfrm>
              <a:off x="922019" y="4247007"/>
              <a:ext cx="80391" cy="78866"/>
            </a:xfrm>
            <a:custGeom>
              <a:avLst/>
              <a:gdLst>
                <a:gd name="connsiteX0" fmla="*/ 42418 w 80391"/>
                <a:gd name="connsiteY0" fmla="*/ 0 h 78866"/>
                <a:gd name="connsiteX1" fmla="*/ 0 w 80391"/>
                <a:gd name="connsiteY1" fmla="*/ 38100 h 78866"/>
                <a:gd name="connsiteX2" fmla="*/ 38100 w 80391"/>
                <a:gd name="connsiteY2" fmla="*/ 78867 h 78866"/>
                <a:gd name="connsiteX3" fmla="*/ 80391 w 80391"/>
                <a:gd name="connsiteY3" fmla="*/ 40767 h 78866"/>
              </a:gdLst>
              <a:ahLst/>
              <a:cxnLst>
                <a:cxn ang="0">
                  <a:pos x="connsiteX0" y="connsiteY0"/>
                </a:cxn>
                <a:cxn ang="0">
                  <a:pos x="connsiteX1" y="connsiteY1"/>
                </a:cxn>
                <a:cxn ang="0">
                  <a:pos x="connsiteX2" y="connsiteY2"/>
                </a:cxn>
                <a:cxn ang="0">
                  <a:pos x="connsiteX3" y="connsiteY3"/>
                </a:cxn>
              </a:cxnLst>
              <a:rect l="l" t="t" r="r" b="b"/>
              <a:pathLst>
                <a:path w="80391" h="78866">
                  <a:moveTo>
                    <a:pt x="42418" y="0"/>
                  </a:moveTo>
                  <a:lnTo>
                    <a:pt x="0" y="38100"/>
                  </a:lnTo>
                  <a:lnTo>
                    <a:pt x="38100" y="78867"/>
                  </a:lnTo>
                  <a:lnTo>
                    <a:pt x="80391" y="40767"/>
                  </a:lnTo>
                  <a:close/>
                </a:path>
              </a:pathLst>
            </a:custGeom>
            <a:solidFill>
              <a:schemeClr val="accent2"/>
            </a:solidFill>
            <a:ln w="12687" cap="flat">
              <a:noFill/>
              <a:prstDash val="solid"/>
              <a:miter/>
            </a:ln>
          </p:spPr>
          <p:txBody>
            <a:bodyPr rtlCol="0" anchor="ctr"/>
            <a:lstStyle/>
            <a:p>
              <a:endParaRPr lang="en-US" sz="2118"/>
            </a:p>
          </p:txBody>
        </p:sp>
        <p:sp>
          <p:nvSpPr>
            <p:cNvPr id="100" name="Freeform: Shape 99">
              <a:extLst>
                <a:ext uri="{FF2B5EF4-FFF2-40B4-BE49-F238E27FC236}">
                  <a16:creationId xmlns="" xmlns:a16="http://schemas.microsoft.com/office/drawing/2014/main" id="{23A3157C-6E06-45A7-AC00-FD219C78D48D}"/>
                </a:ext>
              </a:extLst>
            </p:cNvPr>
            <p:cNvSpPr/>
            <p:nvPr/>
          </p:nvSpPr>
          <p:spPr>
            <a:xfrm>
              <a:off x="2449322" y="5577966"/>
              <a:ext cx="72263" cy="72263"/>
            </a:xfrm>
            <a:custGeom>
              <a:avLst/>
              <a:gdLst>
                <a:gd name="connsiteX0" fmla="*/ 0 w 72263"/>
                <a:gd name="connsiteY0" fmla="*/ 35433 h 72263"/>
                <a:gd name="connsiteX1" fmla="*/ 34163 w 72263"/>
                <a:gd name="connsiteY1" fmla="*/ 72263 h 72263"/>
                <a:gd name="connsiteX2" fmla="*/ 72263 w 72263"/>
                <a:gd name="connsiteY2" fmla="*/ 36703 h 72263"/>
                <a:gd name="connsiteX3" fmla="*/ 38227 w 72263"/>
                <a:gd name="connsiteY3" fmla="*/ 0 h 72263"/>
              </a:gdLst>
              <a:ahLst/>
              <a:cxnLst>
                <a:cxn ang="0">
                  <a:pos x="connsiteX0" y="connsiteY0"/>
                </a:cxn>
                <a:cxn ang="0">
                  <a:pos x="connsiteX1" y="connsiteY1"/>
                </a:cxn>
                <a:cxn ang="0">
                  <a:pos x="connsiteX2" y="connsiteY2"/>
                </a:cxn>
                <a:cxn ang="0">
                  <a:pos x="connsiteX3" y="connsiteY3"/>
                </a:cxn>
              </a:cxnLst>
              <a:rect l="l" t="t" r="r" b="b"/>
              <a:pathLst>
                <a:path w="72263" h="72263">
                  <a:moveTo>
                    <a:pt x="0" y="35433"/>
                  </a:moveTo>
                  <a:lnTo>
                    <a:pt x="34163" y="72263"/>
                  </a:lnTo>
                  <a:lnTo>
                    <a:pt x="72263" y="36703"/>
                  </a:lnTo>
                  <a:lnTo>
                    <a:pt x="38227" y="0"/>
                  </a:lnTo>
                  <a:close/>
                </a:path>
              </a:pathLst>
            </a:custGeom>
            <a:solidFill>
              <a:schemeClr val="accent2"/>
            </a:solidFill>
            <a:ln w="12687" cap="flat">
              <a:noFill/>
              <a:prstDash val="solid"/>
              <a:miter/>
            </a:ln>
          </p:spPr>
          <p:txBody>
            <a:bodyPr rtlCol="0" anchor="ctr"/>
            <a:lstStyle/>
            <a:p>
              <a:endParaRPr lang="en-US" sz="2118"/>
            </a:p>
          </p:txBody>
        </p:sp>
        <p:sp>
          <p:nvSpPr>
            <p:cNvPr id="102" name="Freeform: Shape 101">
              <a:extLst>
                <a:ext uri="{FF2B5EF4-FFF2-40B4-BE49-F238E27FC236}">
                  <a16:creationId xmlns="" xmlns:a16="http://schemas.microsoft.com/office/drawing/2014/main" id="{5C941B5A-D163-42CE-980C-B5B94E2A070C}"/>
                </a:ext>
              </a:extLst>
            </p:cNvPr>
            <p:cNvSpPr/>
            <p:nvPr/>
          </p:nvSpPr>
          <p:spPr>
            <a:xfrm>
              <a:off x="2517520" y="5651119"/>
              <a:ext cx="2007997" cy="2123694"/>
            </a:xfrm>
            <a:custGeom>
              <a:avLst/>
              <a:gdLst>
                <a:gd name="connsiteX0" fmla="*/ 2007997 w 2007997"/>
                <a:gd name="connsiteY0" fmla="*/ 2123694 h 2123694"/>
                <a:gd name="connsiteX1" fmla="*/ 1935988 w 2007997"/>
                <a:gd name="connsiteY1" fmla="*/ 2123694 h 2123694"/>
                <a:gd name="connsiteX2" fmla="*/ 1934972 w 2007997"/>
                <a:gd name="connsiteY2" fmla="*/ 2122551 h 2123694"/>
                <a:gd name="connsiteX3" fmla="*/ 0 w 2007997"/>
                <a:gd name="connsiteY3" fmla="*/ 35560 h 2123694"/>
                <a:gd name="connsiteX4" fmla="*/ 38100 w 2007997"/>
                <a:gd name="connsiteY4" fmla="*/ 0 h 2123694"/>
                <a:gd name="connsiteX5" fmla="*/ 2006600 w 2007997"/>
                <a:gd name="connsiteY5" fmla="*/ 2122551 h 212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7997" h="2123694">
                  <a:moveTo>
                    <a:pt x="2007997" y="2123694"/>
                  </a:moveTo>
                  <a:lnTo>
                    <a:pt x="1935988" y="2123694"/>
                  </a:lnTo>
                  <a:lnTo>
                    <a:pt x="1934972" y="2122551"/>
                  </a:lnTo>
                  <a:cubicBezTo>
                    <a:pt x="1599819" y="1760982"/>
                    <a:pt x="789051" y="886460"/>
                    <a:pt x="0" y="35560"/>
                  </a:cubicBezTo>
                  <a:cubicBezTo>
                    <a:pt x="12700" y="23622"/>
                    <a:pt x="25400" y="11684"/>
                    <a:pt x="38100" y="0"/>
                  </a:cubicBezTo>
                  <a:lnTo>
                    <a:pt x="2006600" y="2122551"/>
                  </a:lnTo>
                  <a:close/>
                </a:path>
              </a:pathLst>
            </a:custGeom>
            <a:solidFill>
              <a:schemeClr val="accent2"/>
            </a:solidFill>
            <a:ln w="12687" cap="flat">
              <a:noFill/>
              <a:prstDash val="solid"/>
              <a:miter/>
            </a:ln>
          </p:spPr>
          <p:txBody>
            <a:bodyPr rtlCol="0" anchor="ctr"/>
            <a:lstStyle/>
            <a:p>
              <a:endParaRPr lang="en-US" sz="2118"/>
            </a:p>
          </p:txBody>
        </p:sp>
        <p:sp>
          <p:nvSpPr>
            <p:cNvPr id="103" name="Freeform: Shape 102">
              <a:extLst>
                <a:ext uri="{FF2B5EF4-FFF2-40B4-BE49-F238E27FC236}">
                  <a16:creationId xmlns="" xmlns:a16="http://schemas.microsoft.com/office/drawing/2014/main" id="{CC9F81E5-D1CB-4C47-B72E-3A9B9089F2E1}"/>
                </a:ext>
              </a:extLst>
            </p:cNvPr>
            <p:cNvSpPr/>
            <p:nvPr/>
          </p:nvSpPr>
          <p:spPr>
            <a:xfrm>
              <a:off x="940561" y="3952875"/>
              <a:ext cx="72390" cy="71120"/>
            </a:xfrm>
            <a:custGeom>
              <a:avLst/>
              <a:gdLst>
                <a:gd name="connsiteX0" fmla="*/ 0 w 72390"/>
                <a:gd name="connsiteY0" fmla="*/ 34925 h 71120"/>
                <a:gd name="connsiteX1" fmla="*/ 33528 w 72390"/>
                <a:gd name="connsiteY1" fmla="*/ 71120 h 71120"/>
                <a:gd name="connsiteX2" fmla="*/ 72390 w 72390"/>
                <a:gd name="connsiteY2" fmla="*/ 36068 h 71120"/>
                <a:gd name="connsiteX3" fmla="*/ 38989 w 72390"/>
                <a:gd name="connsiteY3" fmla="*/ 0 h 71120"/>
              </a:gdLst>
              <a:ahLst/>
              <a:cxnLst>
                <a:cxn ang="0">
                  <a:pos x="connsiteX0" y="connsiteY0"/>
                </a:cxn>
                <a:cxn ang="0">
                  <a:pos x="connsiteX1" y="connsiteY1"/>
                </a:cxn>
                <a:cxn ang="0">
                  <a:pos x="connsiteX2" y="connsiteY2"/>
                </a:cxn>
                <a:cxn ang="0">
                  <a:pos x="connsiteX3" y="connsiteY3"/>
                </a:cxn>
              </a:cxnLst>
              <a:rect l="l" t="t" r="r" b="b"/>
              <a:pathLst>
                <a:path w="72390" h="71120">
                  <a:moveTo>
                    <a:pt x="0" y="34925"/>
                  </a:moveTo>
                  <a:lnTo>
                    <a:pt x="33528" y="71120"/>
                  </a:lnTo>
                  <a:lnTo>
                    <a:pt x="72390" y="36068"/>
                  </a:lnTo>
                  <a:lnTo>
                    <a:pt x="38989" y="0"/>
                  </a:lnTo>
                  <a:close/>
                </a:path>
              </a:pathLst>
            </a:custGeom>
            <a:solidFill>
              <a:schemeClr val="accent2"/>
            </a:solidFill>
            <a:ln w="12687" cap="flat">
              <a:noFill/>
              <a:prstDash val="solid"/>
              <a:miter/>
            </a:ln>
          </p:spPr>
          <p:txBody>
            <a:bodyPr rtlCol="0" anchor="ctr"/>
            <a:lstStyle/>
            <a:p>
              <a:endParaRPr lang="en-US" sz="2118"/>
            </a:p>
          </p:txBody>
        </p:sp>
        <p:sp>
          <p:nvSpPr>
            <p:cNvPr id="104" name="Freeform: Shape 103">
              <a:extLst>
                <a:ext uri="{FF2B5EF4-FFF2-40B4-BE49-F238E27FC236}">
                  <a16:creationId xmlns="" xmlns:a16="http://schemas.microsoft.com/office/drawing/2014/main" id="{49EBDDCF-DA7C-42AF-83AB-EBB290D4847E}"/>
                </a:ext>
              </a:extLst>
            </p:cNvPr>
            <p:cNvSpPr/>
            <p:nvPr/>
          </p:nvSpPr>
          <p:spPr>
            <a:xfrm>
              <a:off x="2373502" y="5496305"/>
              <a:ext cx="76200" cy="75946"/>
            </a:xfrm>
            <a:custGeom>
              <a:avLst/>
              <a:gdLst>
                <a:gd name="connsiteX0" fmla="*/ 0 w 76200"/>
                <a:gd name="connsiteY0" fmla="*/ 35179 h 75946"/>
                <a:gd name="connsiteX1" fmla="*/ 38100 w 76200"/>
                <a:gd name="connsiteY1" fmla="*/ 75946 h 75946"/>
                <a:gd name="connsiteX2" fmla="*/ 76200 w 76200"/>
                <a:gd name="connsiteY2" fmla="*/ 40513 h 75946"/>
                <a:gd name="connsiteX3" fmla="*/ 38100 w 76200"/>
                <a:gd name="connsiteY3" fmla="*/ 0 h 75946"/>
              </a:gdLst>
              <a:ahLst/>
              <a:cxnLst>
                <a:cxn ang="0">
                  <a:pos x="connsiteX0" y="connsiteY0"/>
                </a:cxn>
                <a:cxn ang="0">
                  <a:pos x="connsiteX1" y="connsiteY1"/>
                </a:cxn>
                <a:cxn ang="0">
                  <a:pos x="connsiteX2" y="connsiteY2"/>
                </a:cxn>
                <a:cxn ang="0">
                  <a:pos x="connsiteX3" y="connsiteY3"/>
                </a:cxn>
              </a:cxnLst>
              <a:rect l="l" t="t" r="r" b="b"/>
              <a:pathLst>
                <a:path w="76200" h="75946">
                  <a:moveTo>
                    <a:pt x="0" y="35179"/>
                  </a:moveTo>
                  <a:lnTo>
                    <a:pt x="38100" y="75946"/>
                  </a:lnTo>
                  <a:lnTo>
                    <a:pt x="76200" y="40513"/>
                  </a:lnTo>
                  <a:lnTo>
                    <a:pt x="38100" y="0"/>
                  </a:lnTo>
                  <a:close/>
                </a:path>
              </a:pathLst>
            </a:custGeom>
            <a:solidFill>
              <a:schemeClr val="accent2"/>
            </a:solidFill>
            <a:ln w="12687" cap="flat">
              <a:noFill/>
              <a:prstDash val="solid"/>
              <a:miter/>
            </a:ln>
          </p:spPr>
          <p:txBody>
            <a:bodyPr rtlCol="0" anchor="ctr"/>
            <a:lstStyle/>
            <a:p>
              <a:endParaRPr lang="en-US" sz="2118"/>
            </a:p>
          </p:txBody>
        </p:sp>
        <p:sp>
          <p:nvSpPr>
            <p:cNvPr id="106" name="Freeform: Shape 105">
              <a:extLst>
                <a:ext uri="{FF2B5EF4-FFF2-40B4-BE49-F238E27FC236}">
                  <a16:creationId xmlns="" xmlns:a16="http://schemas.microsoft.com/office/drawing/2014/main" id="{32E7B450-2D88-4D1E-9EE9-99D0910FAB38}"/>
                </a:ext>
              </a:extLst>
            </p:cNvPr>
            <p:cNvSpPr/>
            <p:nvPr/>
          </p:nvSpPr>
          <p:spPr>
            <a:xfrm>
              <a:off x="1082547" y="4105147"/>
              <a:ext cx="75311" cy="75057"/>
            </a:xfrm>
            <a:custGeom>
              <a:avLst/>
              <a:gdLst>
                <a:gd name="connsiteX0" fmla="*/ 0 w 75311"/>
                <a:gd name="connsiteY0" fmla="*/ 35052 h 75057"/>
                <a:gd name="connsiteX1" fmla="*/ 37211 w 75311"/>
                <a:gd name="connsiteY1" fmla="*/ 75057 h 75057"/>
                <a:gd name="connsiteX2" fmla="*/ 75311 w 75311"/>
                <a:gd name="connsiteY2" fmla="*/ 39878 h 75057"/>
                <a:gd name="connsiteX3" fmla="*/ 38227 w 75311"/>
                <a:gd name="connsiteY3" fmla="*/ 0 h 75057"/>
              </a:gdLst>
              <a:ahLst/>
              <a:cxnLst>
                <a:cxn ang="0">
                  <a:pos x="connsiteX0" y="connsiteY0"/>
                </a:cxn>
                <a:cxn ang="0">
                  <a:pos x="connsiteX1" y="connsiteY1"/>
                </a:cxn>
                <a:cxn ang="0">
                  <a:pos x="connsiteX2" y="connsiteY2"/>
                </a:cxn>
                <a:cxn ang="0">
                  <a:pos x="connsiteX3" y="connsiteY3"/>
                </a:cxn>
              </a:cxnLst>
              <a:rect l="l" t="t" r="r" b="b"/>
              <a:pathLst>
                <a:path w="75311" h="75057">
                  <a:moveTo>
                    <a:pt x="0" y="35052"/>
                  </a:moveTo>
                  <a:lnTo>
                    <a:pt x="37211" y="75057"/>
                  </a:lnTo>
                  <a:lnTo>
                    <a:pt x="75311" y="39878"/>
                  </a:lnTo>
                  <a:lnTo>
                    <a:pt x="38227" y="0"/>
                  </a:lnTo>
                  <a:close/>
                </a:path>
              </a:pathLst>
            </a:custGeom>
            <a:solidFill>
              <a:schemeClr val="accent2"/>
            </a:solidFill>
            <a:ln w="12687" cap="flat">
              <a:noFill/>
              <a:prstDash val="solid"/>
              <a:miter/>
            </a:ln>
          </p:spPr>
          <p:txBody>
            <a:bodyPr rtlCol="0" anchor="ctr"/>
            <a:lstStyle/>
            <a:p>
              <a:endParaRPr lang="en-US" sz="2118"/>
            </a:p>
          </p:txBody>
        </p:sp>
        <p:sp>
          <p:nvSpPr>
            <p:cNvPr id="108" name="Freeform: Shape 107">
              <a:extLst>
                <a:ext uri="{FF2B5EF4-FFF2-40B4-BE49-F238E27FC236}">
                  <a16:creationId xmlns="" xmlns:a16="http://schemas.microsoft.com/office/drawing/2014/main" id="{BA22A540-D00F-4E93-A090-E24169D41F13}"/>
                </a:ext>
              </a:extLst>
            </p:cNvPr>
            <p:cNvSpPr/>
            <p:nvPr/>
          </p:nvSpPr>
          <p:spPr>
            <a:xfrm>
              <a:off x="0" y="3377159"/>
              <a:ext cx="877316" cy="500404"/>
            </a:xfrm>
            <a:custGeom>
              <a:avLst/>
              <a:gdLst>
                <a:gd name="connsiteX0" fmla="*/ 877316 w 877316"/>
                <a:gd name="connsiteY0" fmla="*/ 465479 h 500404"/>
                <a:gd name="connsiteX1" fmla="*/ 838200 w 877316"/>
                <a:gd name="connsiteY1" fmla="*/ 500404 h 500404"/>
                <a:gd name="connsiteX2" fmla="*/ 629539 w 877316"/>
                <a:gd name="connsiteY2" fmla="*/ 276884 h 500404"/>
                <a:gd name="connsiteX3" fmla="*/ 447294 w 877316"/>
                <a:gd name="connsiteY3" fmla="*/ 132231 h 500404"/>
                <a:gd name="connsiteX4" fmla="*/ 0 w 877316"/>
                <a:gd name="connsiteY4" fmla="*/ 65175 h 500404"/>
                <a:gd name="connsiteX5" fmla="*/ 0 w 877316"/>
                <a:gd name="connsiteY5" fmla="*/ 12978 h 500404"/>
                <a:gd name="connsiteX6" fmla="*/ 635000 w 877316"/>
                <a:gd name="connsiteY6" fmla="*/ 205764 h 500404"/>
                <a:gd name="connsiteX7" fmla="*/ 877316 w 877316"/>
                <a:gd name="connsiteY7" fmla="*/ 465479 h 50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316" h="500404">
                  <a:moveTo>
                    <a:pt x="877316" y="465479"/>
                  </a:moveTo>
                  <a:lnTo>
                    <a:pt x="838200" y="500404"/>
                  </a:lnTo>
                  <a:cubicBezTo>
                    <a:pt x="714502" y="367308"/>
                    <a:pt x="639064" y="286663"/>
                    <a:pt x="629539" y="276884"/>
                  </a:cubicBezTo>
                  <a:cubicBezTo>
                    <a:pt x="575915" y="220318"/>
                    <a:pt x="514558" y="171614"/>
                    <a:pt x="447294" y="132231"/>
                  </a:cubicBezTo>
                  <a:cubicBezTo>
                    <a:pt x="311309" y="56235"/>
                    <a:pt x="152292" y="32397"/>
                    <a:pt x="0" y="65175"/>
                  </a:cubicBezTo>
                  <a:lnTo>
                    <a:pt x="0" y="12978"/>
                  </a:lnTo>
                  <a:cubicBezTo>
                    <a:pt x="225044" y="-30329"/>
                    <a:pt x="469138" y="34950"/>
                    <a:pt x="635000" y="205764"/>
                  </a:cubicBezTo>
                  <a:cubicBezTo>
                    <a:pt x="646938" y="217829"/>
                    <a:pt x="734822" y="312190"/>
                    <a:pt x="877316" y="465479"/>
                  </a:cubicBezTo>
                  <a:close/>
                </a:path>
              </a:pathLst>
            </a:custGeom>
            <a:solidFill>
              <a:schemeClr val="accent2"/>
            </a:solidFill>
            <a:ln w="12687" cap="flat">
              <a:noFill/>
              <a:prstDash val="solid"/>
              <a:miter/>
            </a:ln>
          </p:spPr>
          <p:txBody>
            <a:bodyPr rtlCol="0" anchor="ctr"/>
            <a:lstStyle/>
            <a:p>
              <a:endParaRPr lang="en-US" sz="2118"/>
            </a:p>
          </p:txBody>
        </p:sp>
        <p:sp>
          <p:nvSpPr>
            <p:cNvPr id="109" name="Freeform: Shape 108">
              <a:extLst>
                <a:ext uri="{FF2B5EF4-FFF2-40B4-BE49-F238E27FC236}">
                  <a16:creationId xmlns="" xmlns:a16="http://schemas.microsoft.com/office/drawing/2014/main" id="{86040536-8D1E-48AB-BA32-282FFE506F78}"/>
                </a:ext>
              </a:extLst>
            </p:cNvPr>
            <p:cNvSpPr/>
            <p:nvPr/>
          </p:nvSpPr>
          <p:spPr>
            <a:xfrm>
              <a:off x="872871" y="3879977"/>
              <a:ext cx="72389" cy="70738"/>
            </a:xfrm>
            <a:custGeom>
              <a:avLst/>
              <a:gdLst>
                <a:gd name="connsiteX0" fmla="*/ 0 w 72389"/>
                <a:gd name="connsiteY0" fmla="*/ 34798 h 70738"/>
                <a:gd name="connsiteX1" fmla="*/ 33274 w 72389"/>
                <a:gd name="connsiteY1" fmla="*/ 70739 h 70738"/>
                <a:gd name="connsiteX2" fmla="*/ 72390 w 72389"/>
                <a:gd name="connsiteY2" fmla="*/ 35814 h 70738"/>
                <a:gd name="connsiteX3" fmla="*/ 39116 w 72389"/>
                <a:gd name="connsiteY3" fmla="*/ 0 h 70738"/>
              </a:gdLst>
              <a:ahLst/>
              <a:cxnLst>
                <a:cxn ang="0">
                  <a:pos x="connsiteX0" y="connsiteY0"/>
                </a:cxn>
                <a:cxn ang="0">
                  <a:pos x="connsiteX1" y="connsiteY1"/>
                </a:cxn>
                <a:cxn ang="0">
                  <a:pos x="connsiteX2" y="connsiteY2"/>
                </a:cxn>
                <a:cxn ang="0">
                  <a:pos x="connsiteX3" y="connsiteY3"/>
                </a:cxn>
              </a:cxnLst>
              <a:rect l="l" t="t" r="r" b="b"/>
              <a:pathLst>
                <a:path w="72389" h="70738">
                  <a:moveTo>
                    <a:pt x="0" y="34798"/>
                  </a:moveTo>
                  <a:lnTo>
                    <a:pt x="33274" y="70739"/>
                  </a:lnTo>
                  <a:lnTo>
                    <a:pt x="72390" y="35814"/>
                  </a:lnTo>
                  <a:lnTo>
                    <a:pt x="39116" y="0"/>
                  </a:lnTo>
                  <a:close/>
                </a:path>
              </a:pathLst>
            </a:custGeom>
            <a:solidFill>
              <a:schemeClr val="accent2"/>
            </a:solidFill>
            <a:ln w="12687" cap="flat">
              <a:noFill/>
              <a:prstDash val="solid"/>
              <a:miter/>
            </a:ln>
          </p:spPr>
          <p:txBody>
            <a:bodyPr rtlCol="0" anchor="ctr"/>
            <a:lstStyle/>
            <a:p>
              <a:endParaRPr lang="en-US" sz="2118"/>
            </a:p>
          </p:txBody>
        </p:sp>
        <p:sp>
          <p:nvSpPr>
            <p:cNvPr id="110" name="Freeform: Shape 109">
              <a:extLst>
                <a:ext uri="{FF2B5EF4-FFF2-40B4-BE49-F238E27FC236}">
                  <a16:creationId xmlns="" xmlns:a16="http://schemas.microsoft.com/office/drawing/2014/main" id="{C0A25C22-4D7A-4226-A5E3-8134C709BF23}"/>
                </a:ext>
              </a:extLst>
            </p:cNvPr>
            <p:cNvSpPr/>
            <p:nvPr/>
          </p:nvSpPr>
          <p:spPr>
            <a:xfrm>
              <a:off x="2228469" y="5339969"/>
              <a:ext cx="74422" cy="74295"/>
            </a:xfrm>
            <a:custGeom>
              <a:avLst/>
              <a:gdLst>
                <a:gd name="connsiteX0" fmla="*/ 0 w 74422"/>
                <a:gd name="connsiteY0" fmla="*/ 35179 h 74295"/>
                <a:gd name="connsiteX1" fmla="*/ 36322 w 74422"/>
                <a:gd name="connsiteY1" fmla="*/ 74295 h 74295"/>
                <a:gd name="connsiteX2" fmla="*/ 74422 w 74422"/>
                <a:gd name="connsiteY2" fmla="*/ 39116 h 74295"/>
                <a:gd name="connsiteX3" fmla="*/ 38227 w 74422"/>
                <a:gd name="connsiteY3" fmla="*/ 0 h 74295"/>
              </a:gdLst>
              <a:ahLst/>
              <a:cxnLst>
                <a:cxn ang="0">
                  <a:pos x="connsiteX0" y="connsiteY0"/>
                </a:cxn>
                <a:cxn ang="0">
                  <a:pos x="connsiteX1" y="connsiteY1"/>
                </a:cxn>
                <a:cxn ang="0">
                  <a:pos x="connsiteX2" y="connsiteY2"/>
                </a:cxn>
                <a:cxn ang="0">
                  <a:pos x="connsiteX3" y="connsiteY3"/>
                </a:cxn>
              </a:cxnLst>
              <a:rect l="l" t="t" r="r" b="b"/>
              <a:pathLst>
                <a:path w="74422" h="74295">
                  <a:moveTo>
                    <a:pt x="0" y="35179"/>
                  </a:moveTo>
                  <a:lnTo>
                    <a:pt x="36322" y="74295"/>
                  </a:lnTo>
                  <a:lnTo>
                    <a:pt x="74422" y="39116"/>
                  </a:lnTo>
                  <a:lnTo>
                    <a:pt x="38227" y="0"/>
                  </a:lnTo>
                  <a:close/>
                </a:path>
              </a:pathLst>
            </a:custGeom>
            <a:solidFill>
              <a:schemeClr val="accent2"/>
            </a:solidFill>
            <a:ln w="12687" cap="flat">
              <a:noFill/>
              <a:prstDash val="solid"/>
              <a:miter/>
            </a:ln>
          </p:spPr>
          <p:txBody>
            <a:bodyPr rtlCol="0" anchor="ctr"/>
            <a:lstStyle/>
            <a:p>
              <a:endParaRPr lang="en-US" sz="2118"/>
            </a:p>
          </p:txBody>
        </p:sp>
        <p:sp>
          <p:nvSpPr>
            <p:cNvPr id="111" name="Freeform: Shape 110">
              <a:extLst>
                <a:ext uri="{FF2B5EF4-FFF2-40B4-BE49-F238E27FC236}">
                  <a16:creationId xmlns="" xmlns:a16="http://schemas.microsoft.com/office/drawing/2014/main" id="{99BAEF5E-F8BE-47E2-8904-3761A770086D}"/>
                </a:ext>
              </a:extLst>
            </p:cNvPr>
            <p:cNvSpPr/>
            <p:nvPr/>
          </p:nvSpPr>
          <p:spPr>
            <a:xfrm>
              <a:off x="1155700" y="4184141"/>
              <a:ext cx="1073657" cy="1150492"/>
            </a:xfrm>
            <a:custGeom>
              <a:avLst/>
              <a:gdLst>
                <a:gd name="connsiteX0" fmla="*/ 0 w 1073657"/>
                <a:gd name="connsiteY0" fmla="*/ 35306 h 1150492"/>
                <a:gd name="connsiteX1" fmla="*/ 1034923 w 1073657"/>
                <a:gd name="connsiteY1" fmla="*/ 1150493 h 1150492"/>
                <a:gd name="connsiteX2" fmla="*/ 1073658 w 1073657"/>
                <a:gd name="connsiteY2" fmla="*/ 1115314 h 1150492"/>
                <a:gd name="connsiteX3" fmla="*/ 38608 w 1073657"/>
                <a:gd name="connsiteY3" fmla="*/ 0 h 1150492"/>
              </a:gdLst>
              <a:ahLst/>
              <a:cxnLst>
                <a:cxn ang="0">
                  <a:pos x="connsiteX0" y="connsiteY0"/>
                </a:cxn>
                <a:cxn ang="0">
                  <a:pos x="connsiteX1" y="connsiteY1"/>
                </a:cxn>
                <a:cxn ang="0">
                  <a:pos x="connsiteX2" y="connsiteY2"/>
                </a:cxn>
                <a:cxn ang="0">
                  <a:pos x="connsiteX3" y="connsiteY3"/>
                </a:cxn>
              </a:cxnLst>
              <a:rect l="l" t="t" r="r" b="b"/>
              <a:pathLst>
                <a:path w="1073657" h="1150492">
                  <a:moveTo>
                    <a:pt x="0" y="35306"/>
                  </a:moveTo>
                  <a:cubicBezTo>
                    <a:pt x="279400" y="336677"/>
                    <a:pt x="645922" y="731139"/>
                    <a:pt x="1034923" y="1150493"/>
                  </a:cubicBezTo>
                  <a:lnTo>
                    <a:pt x="1073658" y="1115314"/>
                  </a:lnTo>
                  <a:cubicBezTo>
                    <a:pt x="687070" y="698627"/>
                    <a:pt x="321945" y="305054"/>
                    <a:pt x="38608" y="0"/>
                  </a:cubicBezTo>
                  <a:close/>
                </a:path>
              </a:pathLst>
            </a:custGeom>
            <a:solidFill>
              <a:schemeClr val="accent2"/>
            </a:solidFill>
            <a:ln w="12687" cap="flat">
              <a:noFill/>
              <a:prstDash val="solid"/>
              <a:miter/>
            </a:ln>
          </p:spPr>
          <p:txBody>
            <a:bodyPr rtlCol="0" anchor="ctr"/>
            <a:lstStyle/>
            <a:p>
              <a:endParaRPr lang="en-US" sz="2118"/>
            </a:p>
          </p:txBody>
        </p:sp>
        <p:sp>
          <p:nvSpPr>
            <p:cNvPr id="112" name="Freeform: Shape 111">
              <a:extLst>
                <a:ext uri="{FF2B5EF4-FFF2-40B4-BE49-F238E27FC236}">
                  <a16:creationId xmlns="" xmlns:a16="http://schemas.microsoft.com/office/drawing/2014/main" id="{D469208E-E76D-459A-869C-BFD109731933}"/>
                </a:ext>
              </a:extLst>
            </p:cNvPr>
            <p:cNvSpPr/>
            <p:nvPr/>
          </p:nvSpPr>
          <p:spPr>
            <a:xfrm>
              <a:off x="2300223" y="5417184"/>
              <a:ext cx="74930" cy="74930"/>
            </a:xfrm>
            <a:custGeom>
              <a:avLst/>
              <a:gdLst>
                <a:gd name="connsiteX0" fmla="*/ 0 w 74930"/>
                <a:gd name="connsiteY0" fmla="*/ 35433 h 74930"/>
                <a:gd name="connsiteX1" fmla="*/ 36830 w 74930"/>
                <a:gd name="connsiteY1" fmla="*/ 74930 h 74930"/>
                <a:gd name="connsiteX2" fmla="*/ 74930 w 74930"/>
                <a:gd name="connsiteY2" fmla="*/ 39751 h 74930"/>
                <a:gd name="connsiteX3" fmla="*/ 38100 w 74930"/>
                <a:gd name="connsiteY3" fmla="*/ 0 h 74930"/>
              </a:gdLst>
              <a:ahLst/>
              <a:cxnLst>
                <a:cxn ang="0">
                  <a:pos x="connsiteX0" y="connsiteY0"/>
                </a:cxn>
                <a:cxn ang="0">
                  <a:pos x="connsiteX1" y="connsiteY1"/>
                </a:cxn>
                <a:cxn ang="0">
                  <a:pos x="connsiteX2" y="connsiteY2"/>
                </a:cxn>
                <a:cxn ang="0">
                  <a:pos x="connsiteX3" y="connsiteY3"/>
                </a:cxn>
              </a:cxnLst>
              <a:rect l="l" t="t" r="r" b="b"/>
              <a:pathLst>
                <a:path w="74930" h="74930">
                  <a:moveTo>
                    <a:pt x="0" y="35433"/>
                  </a:moveTo>
                  <a:cubicBezTo>
                    <a:pt x="12700" y="48133"/>
                    <a:pt x="24511" y="61722"/>
                    <a:pt x="36830" y="74930"/>
                  </a:cubicBezTo>
                  <a:lnTo>
                    <a:pt x="74930" y="39751"/>
                  </a:lnTo>
                  <a:cubicBezTo>
                    <a:pt x="62738" y="26454"/>
                    <a:pt x="50457" y="13208"/>
                    <a:pt x="38100" y="0"/>
                  </a:cubicBezTo>
                  <a:close/>
                </a:path>
              </a:pathLst>
            </a:custGeom>
            <a:solidFill>
              <a:schemeClr val="accent2"/>
            </a:solidFill>
            <a:ln w="12687" cap="flat">
              <a:noFill/>
              <a:prstDash val="solid"/>
              <a:miter/>
            </a:ln>
          </p:spPr>
          <p:txBody>
            <a:bodyPr rtlCol="0" anchor="ctr"/>
            <a:lstStyle/>
            <a:p>
              <a:endParaRPr lang="en-US" sz="2118"/>
            </a:p>
          </p:txBody>
        </p:sp>
        <p:sp>
          <p:nvSpPr>
            <p:cNvPr id="113" name="Freeform: Shape 112">
              <a:extLst>
                <a:ext uri="{FF2B5EF4-FFF2-40B4-BE49-F238E27FC236}">
                  <a16:creationId xmlns="" xmlns:a16="http://schemas.microsoft.com/office/drawing/2014/main" id="{72249282-F2DF-48F1-992B-15429D51EA7A}"/>
                </a:ext>
              </a:extLst>
            </p:cNvPr>
            <p:cNvSpPr/>
            <p:nvPr/>
          </p:nvSpPr>
          <p:spPr>
            <a:xfrm>
              <a:off x="1007363" y="4024376"/>
              <a:ext cx="78994" cy="78358"/>
            </a:xfrm>
            <a:custGeom>
              <a:avLst/>
              <a:gdLst>
                <a:gd name="connsiteX0" fmla="*/ 0 w 78994"/>
                <a:gd name="connsiteY0" fmla="*/ 35179 h 78358"/>
                <a:gd name="connsiteX1" fmla="*/ 40132 w 78994"/>
                <a:gd name="connsiteY1" fmla="*/ 78359 h 78358"/>
                <a:gd name="connsiteX2" fmla="*/ 78994 w 78994"/>
                <a:gd name="connsiteY2" fmla="*/ 43307 h 78358"/>
                <a:gd name="connsiteX3" fmla="*/ 38862 w 78994"/>
                <a:gd name="connsiteY3" fmla="*/ 0 h 78358"/>
              </a:gdLst>
              <a:ahLst/>
              <a:cxnLst>
                <a:cxn ang="0">
                  <a:pos x="connsiteX0" y="connsiteY0"/>
                </a:cxn>
                <a:cxn ang="0">
                  <a:pos x="connsiteX1" y="connsiteY1"/>
                </a:cxn>
                <a:cxn ang="0">
                  <a:pos x="connsiteX2" y="connsiteY2"/>
                </a:cxn>
                <a:cxn ang="0">
                  <a:pos x="connsiteX3" y="connsiteY3"/>
                </a:cxn>
              </a:cxnLst>
              <a:rect l="l" t="t" r="r" b="b"/>
              <a:pathLst>
                <a:path w="78994" h="78358">
                  <a:moveTo>
                    <a:pt x="0" y="35179"/>
                  </a:moveTo>
                  <a:lnTo>
                    <a:pt x="40132" y="78359"/>
                  </a:lnTo>
                  <a:lnTo>
                    <a:pt x="78994" y="43307"/>
                  </a:lnTo>
                  <a:lnTo>
                    <a:pt x="38862" y="0"/>
                  </a:lnTo>
                  <a:close/>
                </a:path>
              </a:pathLst>
            </a:custGeom>
            <a:solidFill>
              <a:schemeClr val="accent2"/>
            </a:solidFill>
            <a:ln w="12687" cap="flat">
              <a:noFill/>
              <a:prstDash val="solid"/>
              <a:miter/>
            </a:ln>
          </p:spPr>
          <p:txBody>
            <a:bodyPr rtlCol="0" anchor="ctr"/>
            <a:lstStyle/>
            <a:p>
              <a:endParaRPr lang="en-US" sz="2118"/>
            </a:p>
          </p:txBody>
        </p:sp>
        <p:sp>
          <p:nvSpPr>
            <p:cNvPr id="114" name="Freeform: Shape 113">
              <a:extLst>
                <a:ext uri="{FF2B5EF4-FFF2-40B4-BE49-F238E27FC236}">
                  <a16:creationId xmlns="" xmlns:a16="http://schemas.microsoft.com/office/drawing/2014/main" id="{2BF5DC9A-F48B-4C1F-A712-3B9E718A01F8}"/>
                </a:ext>
              </a:extLst>
            </p:cNvPr>
            <p:cNvSpPr/>
            <p:nvPr/>
          </p:nvSpPr>
          <p:spPr>
            <a:xfrm>
              <a:off x="0" y="3273140"/>
              <a:ext cx="958341" cy="536859"/>
            </a:xfrm>
            <a:custGeom>
              <a:avLst/>
              <a:gdLst>
                <a:gd name="connsiteX0" fmla="*/ 958342 w 958341"/>
                <a:gd name="connsiteY0" fmla="*/ 497109 h 536859"/>
                <a:gd name="connsiteX1" fmla="*/ 913511 w 958341"/>
                <a:gd name="connsiteY1" fmla="*/ 536860 h 536859"/>
                <a:gd name="connsiteX2" fmla="*/ 630428 w 958341"/>
                <a:gd name="connsiteY2" fmla="*/ 238537 h 536859"/>
                <a:gd name="connsiteX3" fmla="*/ 7874 w 958341"/>
                <a:gd name="connsiteY3" fmla="*/ 64293 h 536859"/>
                <a:gd name="connsiteX4" fmla="*/ 0 w 958341"/>
                <a:gd name="connsiteY4" fmla="*/ 65563 h 536859"/>
                <a:gd name="connsiteX5" fmla="*/ 0 w 958341"/>
                <a:gd name="connsiteY5" fmla="*/ 10826 h 536859"/>
                <a:gd name="connsiteX6" fmla="*/ 584835 w 958341"/>
                <a:gd name="connsiteY6" fmla="*/ 133127 h 536859"/>
                <a:gd name="connsiteX7" fmla="*/ 857758 w 958341"/>
                <a:gd name="connsiteY7" fmla="*/ 389286 h 53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341" h="536859">
                  <a:moveTo>
                    <a:pt x="958342" y="497109"/>
                  </a:moveTo>
                  <a:lnTo>
                    <a:pt x="913511" y="536860"/>
                  </a:lnTo>
                  <a:cubicBezTo>
                    <a:pt x="748411" y="361473"/>
                    <a:pt x="645287" y="252380"/>
                    <a:pt x="630428" y="238537"/>
                  </a:cubicBezTo>
                  <a:cubicBezTo>
                    <a:pt x="457200" y="76993"/>
                    <a:pt x="242443" y="30003"/>
                    <a:pt x="7874" y="64293"/>
                  </a:cubicBezTo>
                  <a:lnTo>
                    <a:pt x="0" y="65563"/>
                  </a:lnTo>
                  <a:lnTo>
                    <a:pt x="0" y="10826"/>
                  </a:lnTo>
                  <a:cubicBezTo>
                    <a:pt x="203366" y="-22321"/>
                    <a:pt x="411796" y="21265"/>
                    <a:pt x="584835" y="133127"/>
                  </a:cubicBezTo>
                  <a:cubicBezTo>
                    <a:pt x="691515" y="203104"/>
                    <a:pt x="771906" y="298862"/>
                    <a:pt x="857758" y="389286"/>
                  </a:cubicBezTo>
                  <a:close/>
                </a:path>
              </a:pathLst>
            </a:custGeom>
            <a:solidFill>
              <a:schemeClr val="accent2"/>
            </a:solidFill>
            <a:ln w="12687" cap="flat">
              <a:noFill/>
              <a:prstDash val="solid"/>
              <a:miter/>
            </a:ln>
          </p:spPr>
          <p:txBody>
            <a:bodyPr rtlCol="0" anchor="ctr"/>
            <a:lstStyle/>
            <a:p>
              <a:endParaRPr lang="en-US" sz="2118"/>
            </a:p>
          </p:txBody>
        </p:sp>
        <p:sp>
          <p:nvSpPr>
            <p:cNvPr id="115" name="Freeform: Shape 114">
              <a:extLst>
                <a:ext uri="{FF2B5EF4-FFF2-40B4-BE49-F238E27FC236}">
                  <a16:creationId xmlns="" xmlns:a16="http://schemas.microsoft.com/office/drawing/2014/main" id="{A1AD876E-F07E-4F67-9882-DEB32737ED0D}"/>
                </a:ext>
              </a:extLst>
            </p:cNvPr>
            <p:cNvSpPr/>
            <p:nvPr/>
          </p:nvSpPr>
          <p:spPr>
            <a:xfrm>
              <a:off x="2455417" y="5419597"/>
              <a:ext cx="77851" cy="77216"/>
            </a:xfrm>
            <a:custGeom>
              <a:avLst/>
              <a:gdLst>
                <a:gd name="connsiteX0" fmla="*/ 0 w 77851"/>
                <a:gd name="connsiteY0" fmla="*/ 37211 h 77216"/>
                <a:gd name="connsiteX1" fmla="*/ 37338 w 77851"/>
                <a:gd name="connsiteY1" fmla="*/ 77216 h 77216"/>
                <a:gd name="connsiteX2" fmla="*/ 77851 w 77851"/>
                <a:gd name="connsiteY2" fmla="*/ 39751 h 77216"/>
                <a:gd name="connsiteX3" fmla="*/ 40767 w 77851"/>
                <a:gd name="connsiteY3" fmla="*/ 0 h 77216"/>
              </a:gdLst>
              <a:ahLst/>
              <a:cxnLst>
                <a:cxn ang="0">
                  <a:pos x="connsiteX0" y="connsiteY0"/>
                </a:cxn>
                <a:cxn ang="0">
                  <a:pos x="connsiteX1" y="connsiteY1"/>
                </a:cxn>
                <a:cxn ang="0">
                  <a:pos x="connsiteX2" y="connsiteY2"/>
                </a:cxn>
                <a:cxn ang="0">
                  <a:pos x="connsiteX3" y="connsiteY3"/>
                </a:cxn>
              </a:cxnLst>
              <a:rect l="l" t="t" r="r" b="b"/>
              <a:pathLst>
                <a:path w="77851" h="77216">
                  <a:moveTo>
                    <a:pt x="0" y="37211"/>
                  </a:moveTo>
                  <a:lnTo>
                    <a:pt x="37338" y="77216"/>
                  </a:lnTo>
                  <a:lnTo>
                    <a:pt x="77851" y="39751"/>
                  </a:lnTo>
                  <a:lnTo>
                    <a:pt x="40767" y="0"/>
                  </a:lnTo>
                  <a:close/>
                </a:path>
              </a:pathLst>
            </a:custGeom>
            <a:solidFill>
              <a:schemeClr val="accent2"/>
            </a:solidFill>
            <a:ln w="12687" cap="flat">
              <a:noFill/>
              <a:prstDash val="solid"/>
              <a:miter/>
            </a:ln>
          </p:spPr>
          <p:txBody>
            <a:bodyPr rtlCol="0" anchor="ctr"/>
            <a:lstStyle/>
            <a:p>
              <a:endParaRPr lang="en-US" sz="2118"/>
            </a:p>
          </p:txBody>
        </p:sp>
        <p:sp>
          <p:nvSpPr>
            <p:cNvPr id="116" name="Freeform: Shape 115">
              <a:extLst>
                <a:ext uri="{FF2B5EF4-FFF2-40B4-BE49-F238E27FC236}">
                  <a16:creationId xmlns="" xmlns:a16="http://schemas.microsoft.com/office/drawing/2014/main" id="{472BD887-32B3-4472-BA0F-251D45CA6853}"/>
                </a:ext>
              </a:extLst>
            </p:cNvPr>
            <p:cNvSpPr/>
            <p:nvPr/>
          </p:nvSpPr>
          <p:spPr>
            <a:xfrm>
              <a:off x="1159002" y="4032250"/>
              <a:ext cx="80390" cy="78866"/>
            </a:xfrm>
            <a:custGeom>
              <a:avLst/>
              <a:gdLst>
                <a:gd name="connsiteX0" fmla="*/ 0 w 80390"/>
                <a:gd name="connsiteY0" fmla="*/ 39370 h 78866"/>
                <a:gd name="connsiteX1" fmla="*/ 37084 w 80390"/>
                <a:gd name="connsiteY1" fmla="*/ 78867 h 78866"/>
                <a:gd name="connsiteX2" fmla="*/ 80391 w 80390"/>
                <a:gd name="connsiteY2" fmla="*/ 39497 h 78866"/>
                <a:gd name="connsiteX3" fmla="*/ 43561 w 80390"/>
                <a:gd name="connsiteY3" fmla="*/ 0 h 78866"/>
              </a:gdLst>
              <a:ahLst/>
              <a:cxnLst>
                <a:cxn ang="0">
                  <a:pos x="connsiteX0" y="connsiteY0"/>
                </a:cxn>
                <a:cxn ang="0">
                  <a:pos x="connsiteX1" y="connsiteY1"/>
                </a:cxn>
                <a:cxn ang="0">
                  <a:pos x="connsiteX2" y="connsiteY2"/>
                </a:cxn>
                <a:cxn ang="0">
                  <a:pos x="connsiteX3" y="connsiteY3"/>
                </a:cxn>
              </a:cxnLst>
              <a:rect l="l" t="t" r="r" b="b"/>
              <a:pathLst>
                <a:path w="80390" h="78866">
                  <a:moveTo>
                    <a:pt x="0" y="39370"/>
                  </a:moveTo>
                  <a:lnTo>
                    <a:pt x="37084" y="78867"/>
                  </a:lnTo>
                  <a:lnTo>
                    <a:pt x="80391" y="39497"/>
                  </a:lnTo>
                  <a:lnTo>
                    <a:pt x="43561" y="0"/>
                  </a:lnTo>
                  <a:close/>
                </a:path>
              </a:pathLst>
            </a:custGeom>
            <a:solidFill>
              <a:schemeClr val="accent2"/>
            </a:solidFill>
            <a:ln w="12687" cap="flat">
              <a:noFill/>
              <a:prstDash val="solid"/>
              <a:miter/>
            </a:ln>
          </p:spPr>
          <p:txBody>
            <a:bodyPr rtlCol="0" anchor="ctr"/>
            <a:lstStyle/>
            <a:p>
              <a:endParaRPr lang="en-US" sz="2118"/>
            </a:p>
          </p:txBody>
        </p:sp>
        <p:sp>
          <p:nvSpPr>
            <p:cNvPr id="117" name="Freeform: Shape 116">
              <a:extLst>
                <a:ext uri="{FF2B5EF4-FFF2-40B4-BE49-F238E27FC236}">
                  <a16:creationId xmlns="" xmlns:a16="http://schemas.microsoft.com/office/drawing/2014/main" id="{D3917B64-F74C-49EA-8932-B1FAAC0D780D}"/>
                </a:ext>
              </a:extLst>
            </p:cNvPr>
            <p:cNvSpPr/>
            <p:nvPr/>
          </p:nvSpPr>
          <p:spPr>
            <a:xfrm>
              <a:off x="2381504" y="5340350"/>
              <a:ext cx="77977" cy="77215"/>
            </a:xfrm>
            <a:custGeom>
              <a:avLst/>
              <a:gdLst>
                <a:gd name="connsiteX0" fmla="*/ 0 w 77977"/>
                <a:gd name="connsiteY0" fmla="*/ 37465 h 77215"/>
                <a:gd name="connsiteX1" fmla="*/ 37084 w 77977"/>
                <a:gd name="connsiteY1" fmla="*/ 77216 h 77215"/>
                <a:gd name="connsiteX2" fmla="*/ 77978 w 77977"/>
                <a:gd name="connsiteY2" fmla="*/ 39878 h 77215"/>
                <a:gd name="connsiteX3" fmla="*/ 40894 w 77977"/>
                <a:gd name="connsiteY3" fmla="*/ 0 h 77215"/>
              </a:gdLst>
              <a:ahLst/>
              <a:cxnLst>
                <a:cxn ang="0">
                  <a:pos x="connsiteX0" y="connsiteY0"/>
                </a:cxn>
                <a:cxn ang="0">
                  <a:pos x="connsiteX1" y="connsiteY1"/>
                </a:cxn>
                <a:cxn ang="0">
                  <a:pos x="connsiteX2" y="connsiteY2"/>
                </a:cxn>
                <a:cxn ang="0">
                  <a:pos x="connsiteX3" y="connsiteY3"/>
                </a:cxn>
              </a:cxnLst>
              <a:rect l="l" t="t" r="r" b="b"/>
              <a:pathLst>
                <a:path w="77977" h="77215">
                  <a:moveTo>
                    <a:pt x="0" y="37465"/>
                  </a:moveTo>
                  <a:cubicBezTo>
                    <a:pt x="12700" y="50165"/>
                    <a:pt x="24765" y="64008"/>
                    <a:pt x="37084" y="77216"/>
                  </a:cubicBezTo>
                  <a:lnTo>
                    <a:pt x="77978" y="39878"/>
                  </a:lnTo>
                  <a:lnTo>
                    <a:pt x="40894" y="0"/>
                  </a:lnTo>
                  <a:close/>
                </a:path>
              </a:pathLst>
            </a:custGeom>
            <a:solidFill>
              <a:schemeClr val="accent2"/>
            </a:solidFill>
            <a:ln w="12687" cap="flat">
              <a:noFill/>
              <a:prstDash val="solid"/>
              <a:miter/>
            </a:ln>
          </p:spPr>
          <p:txBody>
            <a:bodyPr rtlCol="0" anchor="ctr"/>
            <a:lstStyle/>
            <a:p>
              <a:endParaRPr lang="en-US" sz="2118"/>
            </a:p>
          </p:txBody>
        </p:sp>
        <p:sp>
          <p:nvSpPr>
            <p:cNvPr id="118" name="Freeform: Shape 117">
              <a:extLst>
                <a:ext uri="{FF2B5EF4-FFF2-40B4-BE49-F238E27FC236}">
                  <a16:creationId xmlns="" xmlns:a16="http://schemas.microsoft.com/office/drawing/2014/main" id="{570849EF-C5DF-4EF9-8800-C8F9319A7608}"/>
                </a:ext>
              </a:extLst>
            </p:cNvPr>
            <p:cNvSpPr/>
            <p:nvPr/>
          </p:nvSpPr>
          <p:spPr>
            <a:xfrm>
              <a:off x="1231900" y="4110482"/>
              <a:ext cx="1081023" cy="1150365"/>
            </a:xfrm>
            <a:custGeom>
              <a:avLst/>
              <a:gdLst>
                <a:gd name="connsiteX0" fmla="*/ 0 w 1081023"/>
                <a:gd name="connsiteY0" fmla="*/ 39370 h 1150365"/>
                <a:gd name="connsiteX1" fmla="*/ 1039876 w 1081023"/>
                <a:gd name="connsiteY1" fmla="*/ 1150366 h 1150365"/>
                <a:gd name="connsiteX2" fmla="*/ 1081024 w 1081023"/>
                <a:gd name="connsiteY2" fmla="*/ 1112901 h 1150365"/>
                <a:gd name="connsiteX3" fmla="*/ 43180 w 1081023"/>
                <a:gd name="connsiteY3" fmla="*/ 0 h 1150365"/>
              </a:gdLst>
              <a:ahLst/>
              <a:cxnLst>
                <a:cxn ang="0">
                  <a:pos x="connsiteX0" y="connsiteY0"/>
                </a:cxn>
                <a:cxn ang="0">
                  <a:pos x="connsiteX1" y="connsiteY1"/>
                </a:cxn>
                <a:cxn ang="0">
                  <a:pos x="connsiteX2" y="connsiteY2"/>
                </a:cxn>
                <a:cxn ang="0">
                  <a:pos x="connsiteX3" y="connsiteY3"/>
                </a:cxn>
              </a:cxnLst>
              <a:rect l="l" t="t" r="r" b="b"/>
              <a:pathLst>
                <a:path w="1081023" h="1150365">
                  <a:moveTo>
                    <a:pt x="0" y="39370"/>
                  </a:moveTo>
                  <a:cubicBezTo>
                    <a:pt x="287655" y="346075"/>
                    <a:pt x="653161" y="736727"/>
                    <a:pt x="1039876" y="1150366"/>
                  </a:cubicBezTo>
                  <a:lnTo>
                    <a:pt x="1081024" y="1112901"/>
                  </a:lnTo>
                  <a:lnTo>
                    <a:pt x="43180" y="0"/>
                  </a:lnTo>
                  <a:close/>
                </a:path>
              </a:pathLst>
            </a:custGeom>
            <a:solidFill>
              <a:schemeClr val="accent2"/>
            </a:solidFill>
            <a:ln w="12687" cap="flat">
              <a:noFill/>
              <a:prstDash val="solid"/>
              <a:miter/>
            </a:ln>
          </p:spPr>
          <p:txBody>
            <a:bodyPr rtlCol="0" anchor="ctr"/>
            <a:lstStyle/>
            <a:p>
              <a:endParaRPr lang="en-US" sz="2118"/>
            </a:p>
          </p:txBody>
        </p:sp>
        <p:sp>
          <p:nvSpPr>
            <p:cNvPr id="119" name="Freeform: Shape 118">
              <a:extLst>
                <a:ext uri="{FF2B5EF4-FFF2-40B4-BE49-F238E27FC236}">
                  <a16:creationId xmlns="" xmlns:a16="http://schemas.microsoft.com/office/drawing/2014/main" id="{96016847-626F-4887-BB8C-D022E7177953}"/>
                </a:ext>
              </a:extLst>
            </p:cNvPr>
            <p:cNvSpPr/>
            <p:nvPr/>
          </p:nvSpPr>
          <p:spPr>
            <a:xfrm>
              <a:off x="948436" y="3807586"/>
              <a:ext cx="77977" cy="75438"/>
            </a:xfrm>
            <a:custGeom>
              <a:avLst/>
              <a:gdLst>
                <a:gd name="connsiteX0" fmla="*/ 0 w 77977"/>
                <a:gd name="connsiteY0" fmla="*/ 39751 h 75438"/>
                <a:gd name="connsiteX1" fmla="*/ 33528 w 77977"/>
                <a:gd name="connsiteY1" fmla="*/ 75438 h 75438"/>
                <a:gd name="connsiteX2" fmla="*/ 77978 w 77977"/>
                <a:gd name="connsiteY2" fmla="*/ 35687 h 75438"/>
                <a:gd name="connsiteX3" fmla="*/ 44704 w 77977"/>
                <a:gd name="connsiteY3" fmla="*/ 0 h 75438"/>
              </a:gdLst>
              <a:ahLst/>
              <a:cxnLst>
                <a:cxn ang="0">
                  <a:pos x="connsiteX0" y="connsiteY0"/>
                </a:cxn>
                <a:cxn ang="0">
                  <a:pos x="connsiteX1" y="connsiteY1"/>
                </a:cxn>
                <a:cxn ang="0">
                  <a:pos x="connsiteX2" y="connsiteY2"/>
                </a:cxn>
                <a:cxn ang="0">
                  <a:pos x="connsiteX3" y="connsiteY3"/>
                </a:cxn>
              </a:cxnLst>
              <a:rect l="l" t="t" r="r" b="b"/>
              <a:pathLst>
                <a:path w="77977" h="75438">
                  <a:moveTo>
                    <a:pt x="0" y="39751"/>
                  </a:moveTo>
                  <a:lnTo>
                    <a:pt x="33528" y="75438"/>
                  </a:lnTo>
                  <a:lnTo>
                    <a:pt x="77978" y="35687"/>
                  </a:lnTo>
                  <a:lnTo>
                    <a:pt x="44704" y="0"/>
                  </a:lnTo>
                  <a:close/>
                </a:path>
              </a:pathLst>
            </a:custGeom>
            <a:solidFill>
              <a:schemeClr val="accent2"/>
            </a:solidFill>
            <a:ln w="12687" cap="flat">
              <a:noFill/>
              <a:prstDash val="solid"/>
              <a:miter/>
            </a:ln>
          </p:spPr>
          <p:txBody>
            <a:bodyPr rtlCol="0" anchor="ctr"/>
            <a:lstStyle/>
            <a:p>
              <a:endParaRPr lang="en-US" sz="2118"/>
            </a:p>
          </p:txBody>
        </p:sp>
        <p:sp>
          <p:nvSpPr>
            <p:cNvPr id="120" name="Freeform: Shape 119">
              <a:extLst>
                <a:ext uri="{FF2B5EF4-FFF2-40B4-BE49-F238E27FC236}">
                  <a16:creationId xmlns="" xmlns:a16="http://schemas.microsoft.com/office/drawing/2014/main" id="{0F5744C3-EF22-4D83-8DD9-A071C4F6745A}"/>
                </a:ext>
              </a:extLst>
            </p:cNvPr>
            <p:cNvSpPr/>
            <p:nvPr/>
          </p:nvSpPr>
          <p:spPr>
            <a:xfrm>
              <a:off x="1083310" y="3951223"/>
              <a:ext cx="84073" cy="82677"/>
            </a:xfrm>
            <a:custGeom>
              <a:avLst/>
              <a:gdLst>
                <a:gd name="connsiteX0" fmla="*/ 0 w 84073"/>
                <a:gd name="connsiteY0" fmla="*/ 39624 h 82677"/>
                <a:gd name="connsiteX1" fmla="*/ 40386 w 84073"/>
                <a:gd name="connsiteY1" fmla="*/ 82677 h 82677"/>
                <a:gd name="connsiteX2" fmla="*/ 84074 w 84073"/>
                <a:gd name="connsiteY2" fmla="*/ 43307 h 82677"/>
                <a:gd name="connsiteX3" fmla="*/ 43815 w 84073"/>
                <a:gd name="connsiteY3" fmla="*/ 0 h 82677"/>
              </a:gdLst>
              <a:ahLst/>
              <a:cxnLst>
                <a:cxn ang="0">
                  <a:pos x="connsiteX0" y="connsiteY0"/>
                </a:cxn>
                <a:cxn ang="0">
                  <a:pos x="connsiteX1" y="connsiteY1"/>
                </a:cxn>
                <a:cxn ang="0">
                  <a:pos x="connsiteX2" y="connsiteY2"/>
                </a:cxn>
                <a:cxn ang="0">
                  <a:pos x="connsiteX3" y="connsiteY3"/>
                </a:cxn>
              </a:cxnLst>
              <a:rect l="l" t="t" r="r" b="b"/>
              <a:pathLst>
                <a:path w="84073" h="82677">
                  <a:moveTo>
                    <a:pt x="0" y="39624"/>
                  </a:moveTo>
                  <a:lnTo>
                    <a:pt x="40386" y="82677"/>
                  </a:lnTo>
                  <a:lnTo>
                    <a:pt x="84074" y="43307"/>
                  </a:lnTo>
                  <a:lnTo>
                    <a:pt x="43815" y="0"/>
                  </a:lnTo>
                  <a:close/>
                </a:path>
              </a:pathLst>
            </a:custGeom>
            <a:solidFill>
              <a:schemeClr val="accent2"/>
            </a:solidFill>
            <a:ln w="12687" cap="flat">
              <a:noFill/>
              <a:prstDash val="solid"/>
              <a:miter/>
            </a:ln>
          </p:spPr>
          <p:txBody>
            <a:bodyPr rtlCol="0" anchor="ctr"/>
            <a:lstStyle/>
            <a:p>
              <a:endParaRPr lang="en-US" sz="2118"/>
            </a:p>
          </p:txBody>
        </p:sp>
        <p:sp>
          <p:nvSpPr>
            <p:cNvPr id="121" name="Freeform: Shape 120">
              <a:extLst>
                <a:ext uri="{FF2B5EF4-FFF2-40B4-BE49-F238E27FC236}">
                  <a16:creationId xmlns="" xmlns:a16="http://schemas.microsoft.com/office/drawing/2014/main" id="{F3009A46-3F07-4DBF-9FD8-00C4FE71110F}"/>
                </a:ext>
              </a:extLst>
            </p:cNvPr>
            <p:cNvSpPr/>
            <p:nvPr/>
          </p:nvSpPr>
          <p:spPr>
            <a:xfrm>
              <a:off x="2309876" y="5263896"/>
              <a:ext cx="77342" cy="76200"/>
            </a:xfrm>
            <a:custGeom>
              <a:avLst/>
              <a:gdLst>
                <a:gd name="connsiteX0" fmla="*/ 0 w 77342"/>
                <a:gd name="connsiteY0" fmla="*/ 37338 h 76200"/>
                <a:gd name="connsiteX1" fmla="*/ 36322 w 77342"/>
                <a:gd name="connsiteY1" fmla="*/ 76200 h 76200"/>
                <a:gd name="connsiteX2" fmla="*/ 77343 w 77342"/>
                <a:gd name="connsiteY2" fmla="*/ 38862 h 76200"/>
                <a:gd name="connsiteX3" fmla="*/ 41148 w 77342"/>
                <a:gd name="connsiteY3" fmla="*/ 0 h 76200"/>
                <a:gd name="connsiteX4" fmla="*/ 0 w 77342"/>
                <a:gd name="connsiteY4" fmla="*/ 373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2" h="76200">
                  <a:moveTo>
                    <a:pt x="0" y="37338"/>
                  </a:moveTo>
                  <a:lnTo>
                    <a:pt x="36322" y="76200"/>
                  </a:lnTo>
                  <a:lnTo>
                    <a:pt x="77343" y="38862"/>
                  </a:lnTo>
                  <a:lnTo>
                    <a:pt x="41148" y="0"/>
                  </a:lnTo>
                  <a:cubicBezTo>
                    <a:pt x="27597" y="12192"/>
                    <a:pt x="13881" y="24638"/>
                    <a:pt x="0" y="37338"/>
                  </a:cubicBezTo>
                  <a:close/>
                </a:path>
              </a:pathLst>
            </a:custGeom>
            <a:solidFill>
              <a:schemeClr val="accent2"/>
            </a:solidFill>
            <a:ln w="12687" cap="flat">
              <a:noFill/>
              <a:prstDash val="solid"/>
              <a:miter/>
            </a:ln>
          </p:spPr>
          <p:txBody>
            <a:bodyPr rtlCol="0" anchor="ctr"/>
            <a:lstStyle/>
            <a:p>
              <a:endParaRPr lang="en-US" sz="2118"/>
            </a:p>
          </p:txBody>
        </p:sp>
        <p:sp>
          <p:nvSpPr>
            <p:cNvPr id="122" name="Freeform: Shape 121">
              <a:extLst>
                <a:ext uri="{FF2B5EF4-FFF2-40B4-BE49-F238E27FC236}">
                  <a16:creationId xmlns="" xmlns:a16="http://schemas.microsoft.com/office/drawing/2014/main" id="{3D08AAC8-C83A-4C0E-939E-0AFF4B768573}"/>
                </a:ext>
              </a:extLst>
            </p:cNvPr>
            <p:cNvSpPr/>
            <p:nvPr/>
          </p:nvSpPr>
          <p:spPr>
            <a:xfrm>
              <a:off x="1016000" y="3879977"/>
              <a:ext cx="77342" cy="75310"/>
            </a:xfrm>
            <a:custGeom>
              <a:avLst/>
              <a:gdLst>
                <a:gd name="connsiteX0" fmla="*/ 0 w 77342"/>
                <a:gd name="connsiteY0" fmla="*/ 39624 h 75310"/>
                <a:gd name="connsiteX1" fmla="*/ 33528 w 77342"/>
                <a:gd name="connsiteY1" fmla="*/ 75311 h 75310"/>
                <a:gd name="connsiteX2" fmla="*/ 77343 w 77342"/>
                <a:gd name="connsiteY2" fmla="*/ 35560 h 75310"/>
                <a:gd name="connsiteX3" fmla="*/ 44196 w 77342"/>
                <a:gd name="connsiteY3" fmla="*/ 0 h 75310"/>
              </a:gdLst>
              <a:ahLst/>
              <a:cxnLst>
                <a:cxn ang="0">
                  <a:pos x="connsiteX0" y="connsiteY0"/>
                </a:cxn>
                <a:cxn ang="0">
                  <a:pos x="connsiteX1" y="connsiteY1"/>
                </a:cxn>
                <a:cxn ang="0">
                  <a:pos x="connsiteX2" y="connsiteY2"/>
                </a:cxn>
                <a:cxn ang="0">
                  <a:pos x="connsiteX3" y="connsiteY3"/>
                </a:cxn>
              </a:cxnLst>
              <a:rect l="l" t="t" r="r" b="b"/>
              <a:pathLst>
                <a:path w="77342" h="75310">
                  <a:moveTo>
                    <a:pt x="0" y="39624"/>
                  </a:moveTo>
                  <a:lnTo>
                    <a:pt x="33528" y="75311"/>
                  </a:lnTo>
                  <a:lnTo>
                    <a:pt x="77343" y="35560"/>
                  </a:lnTo>
                  <a:lnTo>
                    <a:pt x="44196" y="0"/>
                  </a:lnTo>
                  <a:close/>
                </a:path>
              </a:pathLst>
            </a:custGeom>
            <a:solidFill>
              <a:schemeClr val="accent2"/>
            </a:solidFill>
            <a:ln w="12687" cap="flat">
              <a:noFill/>
              <a:prstDash val="solid"/>
              <a:miter/>
            </a:ln>
          </p:spPr>
          <p:txBody>
            <a:bodyPr rtlCol="0" anchor="ctr"/>
            <a:lstStyle/>
            <a:p>
              <a:endParaRPr lang="en-US" sz="2118"/>
            </a:p>
          </p:txBody>
        </p:sp>
        <p:sp>
          <p:nvSpPr>
            <p:cNvPr id="123" name="Freeform: Shape 122">
              <a:extLst>
                <a:ext uri="{FF2B5EF4-FFF2-40B4-BE49-F238E27FC236}">
                  <a16:creationId xmlns="" xmlns:a16="http://schemas.microsoft.com/office/drawing/2014/main" id="{51DDD807-1CD6-4174-82CE-43814BB81F7F}"/>
                </a:ext>
              </a:extLst>
            </p:cNvPr>
            <p:cNvSpPr/>
            <p:nvPr/>
          </p:nvSpPr>
          <p:spPr>
            <a:xfrm>
              <a:off x="2530982" y="5500370"/>
              <a:ext cx="74676" cy="74040"/>
            </a:xfrm>
            <a:custGeom>
              <a:avLst/>
              <a:gdLst>
                <a:gd name="connsiteX0" fmla="*/ 0 w 74676"/>
                <a:gd name="connsiteY0" fmla="*/ 37465 h 74040"/>
                <a:gd name="connsiteX1" fmla="*/ 34290 w 74676"/>
                <a:gd name="connsiteY1" fmla="*/ 74041 h 74040"/>
                <a:gd name="connsiteX2" fmla="*/ 74676 w 74676"/>
                <a:gd name="connsiteY2" fmla="*/ 36576 h 74040"/>
                <a:gd name="connsiteX3" fmla="*/ 40513 w 74676"/>
                <a:gd name="connsiteY3" fmla="*/ 0 h 74040"/>
              </a:gdLst>
              <a:ahLst/>
              <a:cxnLst>
                <a:cxn ang="0">
                  <a:pos x="connsiteX0" y="connsiteY0"/>
                </a:cxn>
                <a:cxn ang="0">
                  <a:pos x="connsiteX1" y="connsiteY1"/>
                </a:cxn>
                <a:cxn ang="0">
                  <a:pos x="connsiteX2" y="connsiteY2"/>
                </a:cxn>
                <a:cxn ang="0">
                  <a:pos x="connsiteX3" y="connsiteY3"/>
                </a:cxn>
              </a:cxnLst>
              <a:rect l="l" t="t" r="r" b="b"/>
              <a:pathLst>
                <a:path w="74676" h="74040">
                  <a:moveTo>
                    <a:pt x="0" y="37465"/>
                  </a:moveTo>
                  <a:lnTo>
                    <a:pt x="34290" y="74041"/>
                  </a:lnTo>
                  <a:lnTo>
                    <a:pt x="74676" y="36576"/>
                  </a:lnTo>
                  <a:lnTo>
                    <a:pt x="40513" y="0"/>
                  </a:lnTo>
                  <a:close/>
                </a:path>
              </a:pathLst>
            </a:custGeom>
            <a:solidFill>
              <a:schemeClr val="accent2"/>
            </a:solidFill>
            <a:ln w="12687" cap="flat">
              <a:noFill/>
              <a:prstDash val="solid"/>
              <a:miter/>
            </a:ln>
          </p:spPr>
          <p:txBody>
            <a:bodyPr rtlCol="0" anchor="ctr"/>
            <a:lstStyle/>
            <a:p>
              <a:endParaRPr lang="en-US" sz="2118"/>
            </a:p>
          </p:txBody>
        </p:sp>
        <p:sp>
          <p:nvSpPr>
            <p:cNvPr id="124" name="Freeform: Shape 123">
              <a:extLst>
                <a:ext uri="{FF2B5EF4-FFF2-40B4-BE49-F238E27FC236}">
                  <a16:creationId xmlns="" xmlns:a16="http://schemas.microsoft.com/office/drawing/2014/main" id="{13E362C5-42EF-4AC1-8CB2-6C0447759F0D}"/>
                </a:ext>
              </a:extLst>
            </p:cNvPr>
            <p:cNvSpPr/>
            <p:nvPr/>
          </p:nvSpPr>
          <p:spPr>
            <a:xfrm>
              <a:off x="2599054" y="5572505"/>
              <a:ext cx="2093341" cy="2202307"/>
            </a:xfrm>
            <a:custGeom>
              <a:avLst/>
              <a:gdLst>
                <a:gd name="connsiteX0" fmla="*/ 2093341 w 2093341"/>
                <a:gd name="connsiteY0" fmla="*/ 2202307 h 2202307"/>
                <a:gd name="connsiteX1" fmla="*/ 2021459 w 2093341"/>
                <a:gd name="connsiteY1" fmla="*/ 2202307 h 2202307"/>
                <a:gd name="connsiteX2" fmla="*/ 2020443 w 2093341"/>
                <a:gd name="connsiteY2" fmla="*/ 2201164 h 2202307"/>
                <a:gd name="connsiteX3" fmla="*/ 0 w 2093341"/>
                <a:gd name="connsiteY3" fmla="*/ 38100 h 2202307"/>
                <a:gd name="connsiteX4" fmla="*/ 40259 w 2093341"/>
                <a:gd name="connsiteY4" fmla="*/ 0 h 2202307"/>
                <a:gd name="connsiteX5" fmla="*/ 2092198 w 2093341"/>
                <a:gd name="connsiteY5" fmla="*/ 2201164 h 220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3341" h="2202307">
                  <a:moveTo>
                    <a:pt x="2093341" y="2202307"/>
                  </a:moveTo>
                  <a:lnTo>
                    <a:pt x="2021459" y="2202307"/>
                  </a:lnTo>
                  <a:lnTo>
                    <a:pt x="2020443" y="2201164"/>
                  </a:lnTo>
                  <a:cubicBezTo>
                    <a:pt x="1661414" y="1816735"/>
                    <a:pt x="818769" y="914273"/>
                    <a:pt x="0" y="38100"/>
                  </a:cubicBezTo>
                  <a:lnTo>
                    <a:pt x="40259" y="0"/>
                  </a:lnTo>
                  <a:lnTo>
                    <a:pt x="2092198" y="2201164"/>
                  </a:lnTo>
                  <a:close/>
                </a:path>
              </a:pathLst>
            </a:custGeom>
            <a:solidFill>
              <a:schemeClr val="accent2"/>
            </a:solidFill>
            <a:ln w="12687" cap="flat">
              <a:noFill/>
              <a:prstDash val="solid"/>
              <a:miter/>
            </a:ln>
          </p:spPr>
          <p:txBody>
            <a:bodyPr rtlCol="0" anchor="ctr"/>
            <a:lstStyle/>
            <a:p>
              <a:endParaRPr lang="en-US" sz="2118"/>
            </a:p>
          </p:txBody>
        </p:sp>
        <p:sp>
          <p:nvSpPr>
            <p:cNvPr id="125" name="Freeform: Shape 124">
              <a:extLst>
                <a:ext uri="{FF2B5EF4-FFF2-40B4-BE49-F238E27FC236}">
                  <a16:creationId xmlns="" xmlns:a16="http://schemas.microsoft.com/office/drawing/2014/main" id="{8AD4C34A-FA82-454C-9531-2F1099C00FBF}"/>
                </a:ext>
              </a:extLst>
            </p:cNvPr>
            <p:cNvSpPr/>
            <p:nvPr/>
          </p:nvSpPr>
          <p:spPr>
            <a:xfrm>
              <a:off x="1239647" y="3962400"/>
              <a:ext cx="76708" cy="75819"/>
            </a:xfrm>
            <a:custGeom>
              <a:avLst/>
              <a:gdLst>
                <a:gd name="connsiteX0" fmla="*/ 0 w 76708"/>
                <a:gd name="connsiteY0" fmla="*/ 36449 h 75819"/>
                <a:gd name="connsiteX1" fmla="*/ 36576 w 76708"/>
                <a:gd name="connsiteY1" fmla="*/ 75819 h 75819"/>
                <a:gd name="connsiteX2" fmla="*/ 76708 w 76708"/>
                <a:gd name="connsiteY2" fmla="*/ 39370 h 75819"/>
                <a:gd name="connsiteX3" fmla="*/ 40132 w 76708"/>
                <a:gd name="connsiteY3" fmla="*/ 0 h 75819"/>
              </a:gdLst>
              <a:ahLst/>
              <a:cxnLst>
                <a:cxn ang="0">
                  <a:pos x="connsiteX0" y="connsiteY0"/>
                </a:cxn>
                <a:cxn ang="0">
                  <a:pos x="connsiteX1" y="connsiteY1"/>
                </a:cxn>
                <a:cxn ang="0">
                  <a:pos x="connsiteX2" y="connsiteY2"/>
                </a:cxn>
                <a:cxn ang="0">
                  <a:pos x="connsiteX3" y="connsiteY3"/>
                </a:cxn>
              </a:cxnLst>
              <a:rect l="l" t="t" r="r" b="b"/>
              <a:pathLst>
                <a:path w="76708" h="75819">
                  <a:moveTo>
                    <a:pt x="0" y="36449"/>
                  </a:moveTo>
                  <a:lnTo>
                    <a:pt x="36576" y="75819"/>
                  </a:lnTo>
                  <a:lnTo>
                    <a:pt x="76708" y="39370"/>
                  </a:lnTo>
                  <a:lnTo>
                    <a:pt x="40132" y="0"/>
                  </a:lnTo>
                  <a:close/>
                </a:path>
              </a:pathLst>
            </a:custGeom>
            <a:solidFill>
              <a:schemeClr val="accent2"/>
            </a:solidFill>
            <a:ln w="12687" cap="flat">
              <a:noFill/>
              <a:prstDash val="solid"/>
              <a:miter/>
            </a:ln>
          </p:spPr>
          <p:txBody>
            <a:bodyPr rtlCol="0" anchor="ctr"/>
            <a:lstStyle/>
            <a:p>
              <a:endParaRPr lang="en-US" sz="2118"/>
            </a:p>
          </p:txBody>
        </p:sp>
        <p:sp>
          <p:nvSpPr>
            <p:cNvPr id="126" name="Freeform: Shape 125">
              <a:extLst>
                <a:ext uri="{FF2B5EF4-FFF2-40B4-BE49-F238E27FC236}">
                  <a16:creationId xmlns="" xmlns:a16="http://schemas.microsoft.com/office/drawing/2014/main" id="{04C7522F-BCD4-4327-87C2-A28A073C3C3A}"/>
                </a:ext>
              </a:extLst>
            </p:cNvPr>
            <p:cNvSpPr/>
            <p:nvPr/>
          </p:nvSpPr>
          <p:spPr>
            <a:xfrm>
              <a:off x="1164082" y="3881628"/>
              <a:ext cx="80517" cy="79501"/>
            </a:xfrm>
            <a:custGeom>
              <a:avLst/>
              <a:gdLst>
                <a:gd name="connsiteX0" fmla="*/ 0 w 80517"/>
                <a:gd name="connsiteY0" fmla="*/ 36068 h 79501"/>
                <a:gd name="connsiteX1" fmla="*/ 40386 w 80517"/>
                <a:gd name="connsiteY1" fmla="*/ 79502 h 79501"/>
                <a:gd name="connsiteX2" fmla="*/ 80518 w 80517"/>
                <a:gd name="connsiteY2" fmla="*/ 43307 h 79501"/>
                <a:gd name="connsiteX3" fmla="*/ 40005 w 80517"/>
                <a:gd name="connsiteY3" fmla="*/ 0 h 79501"/>
              </a:gdLst>
              <a:ahLst/>
              <a:cxnLst>
                <a:cxn ang="0">
                  <a:pos x="connsiteX0" y="connsiteY0"/>
                </a:cxn>
                <a:cxn ang="0">
                  <a:pos x="connsiteX1" y="connsiteY1"/>
                </a:cxn>
                <a:cxn ang="0">
                  <a:pos x="connsiteX2" y="connsiteY2"/>
                </a:cxn>
                <a:cxn ang="0">
                  <a:pos x="connsiteX3" y="connsiteY3"/>
                </a:cxn>
              </a:cxnLst>
              <a:rect l="l" t="t" r="r" b="b"/>
              <a:pathLst>
                <a:path w="80517" h="79501">
                  <a:moveTo>
                    <a:pt x="0" y="36068"/>
                  </a:moveTo>
                  <a:lnTo>
                    <a:pt x="40386" y="79502"/>
                  </a:lnTo>
                  <a:lnTo>
                    <a:pt x="80518" y="43307"/>
                  </a:lnTo>
                  <a:lnTo>
                    <a:pt x="40005" y="0"/>
                  </a:lnTo>
                  <a:close/>
                </a:path>
              </a:pathLst>
            </a:custGeom>
            <a:solidFill>
              <a:schemeClr val="accent2"/>
            </a:solidFill>
            <a:ln w="12687" cap="flat">
              <a:noFill/>
              <a:prstDash val="solid"/>
              <a:miter/>
            </a:ln>
          </p:spPr>
          <p:txBody>
            <a:bodyPr rtlCol="0" anchor="ctr"/>
            <a:lstStyle/>
            <a:p>
              <a:endParaRPr lang="en-US" sz="2118"/>
            </a:p>
          </p:txBody>
        </p:sp>
        <p:sp>
          <p:nvSpPr>
            <p:cNvPr id="127" name="Freeform: Shape 126">
              <a:extLst>
                <a:ext uri="{FF2B5EF4-FFF2-40B4-BE49-F238E27FC236}">
                  <a16:creationId xmlns="" xmlns:a16="http://schemas.microsoft.com/office/drawing/2014/main" id="{299784A8-B3D6-4C23-A978-E86AFFFF4B72}"/>
                </a:ext>
              </a:extLst>
            </p:cNvPr>
            <p:cNvSpPr/>
            <p:nvPr/>
          </p:nvSpPr>
          <p:spPr>
            <a:xfrm>
              <a:off x="2674873" y="5501640"/>
              <a:ext cx="2156967" cy="2273172"/>
            </a:xfrm>
            <a:custGeom>
              <a:avLst/>
              <a:gdLst>
                <a:gd name="connsiteX0" fmla="*/ 2156968 w 2156967"/>
                <a:gd name="connsiteY0" fmla="*/ 2273173 h 2273172"/>
                <a:gd name="connsiteX1" fmla="*/ 2082546 w 2156967"/>
                <a:gd name="connsiteY1" fmla="*/ 2273173 h 2273172"/>
                <a:gd name="connsiteX2" fmla="*/ 2081530 w 2156967"/>
                <a:gd name="connsiteY2" fmla="*/ 2272030 h 2273172"/>
                <a:gd name="connsiteX3" fmla="*/ 0 w 2156967"/>
                <a:gd name="connsiteY3" fmla="*/ 38100 h 2273172"/>
                <a:gd name="connsiteX4" fmla="*/ 40386 w 2156967"/>
                <a:gd name="connsiteY4" fmla="*/ 0 h 2273172"/>
                <a:gd name="connsiteX5" fmla="*/ 2155952 w 2156967"/>
                <a:gd name="connsiteY5" fmla="*/ 2271649 h 227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967" h="2273172">
                  <a:moveTo>
                    <a:pt x="2156968" y="2273173"/>
                  </a:moveTo>
                  <a:lnTo>
                    <a:pt x="2082546" y="2273173"/>
                  </a:lnTo>
                  <a:lnTo>
                    <a:pt x="2081530" y="2272030"/>
                  </a:lnTo>
                  <a:cubicBezTo>
                    <a:pt x="1670939" y="1831721"/>
                    <a:pt x="814070" y="911987"/>
                    <a:pt x="0" y="38100"/>
                  </a:cubicBezTo>
                  <a:lnTo>
                    <a:pt x="40386" y="0"/>
                  </a:lnTo>
                  <a:cubicBezTo>
                    <a:pt x="880999" y="901700"/>
                    <a:pt x="1763141" y="1849755"/>
                    <a:pt x="2155952" y="2271649"/>
                  </a:cubicBezTo>
                  <a:close/>
                </a:path>
              </a:pathLst>
            </a:custGeom>
            <a:solidFill>
              <a:schemeClr val="accent2"/>
            </a:solidFill>
            <a:ln w="12687" cap="flat">
              <a:noFill/>
              <a:prstDash val="solid"/>
              <a:miter/>
            </a:ln>
          </p:spPr>
          <p:txBody>
            <a:bodyPr rtlCol="0" anchor="ctr"/>
            <a:lstStyle/>
            <a:p>
              <a:endParaRPr lang="en-US" sz="2118"/>
            </a:p>
          </p:txBody>
        </p:sp>
        <p:sp>
          <p:nvSpPr>
            <p:cNvPr id="128" name="Freeform: Shape 127">
              <a:extLst>
                <a:ext uri="{FF2B5EF4-FFF2-40B4-BE49-F238E27FC236}">
                  <a16:creationId xmlns="" xmlns:a16="http://schemas.microsoft.com/office/drawing/2014/main" id="{9445BCF2-F358-4F4A-9899-8C6961ED895B}"/>
                </a:ext>
              </a:extLst>
            </p:cNvPr>
            <p:cNvSpPr/>
            <p:nvPr/>
          </p:nvSpPr>
          <p:spPr>
            <a:xfrm>
              <a:off x="1030477" y="3738498"/>
              <a:ext cx="73279" cy="71501"/>
            </a:xfrm>
            <a:custGeom>
              <a:avLst/>
              <a:gdLst>
                <a:gd name="connsiteX0" fmla="*/ 0 w 73279"/>
                <a:gd name="connsiteY0" fmla="*/ 35687 h 71501"/>
                <a:gd name="connsiteX1" fmla="*/ 33274 w 73279"/>
                <a:gd name="connsiteY1" fmla="*/ 71501 h 71501"/>
                <a:gd name="connsiteX2" fmla="*/ 73279 w 73279"/>
                <a:gd name="connsiteY2" fmla="*/ 35687 h 71501"/>
                <a:gd name="connsiteX3" fmla="*/ 40005 w 73279"/>
                <a:gd name="connsiteY3" fmla="*/ 0 h 71501"/>
              </a:gdLst>
              <a:ahLst/>
              <a:cxnLst>
                <a:cxn ang="0">
                  <a:pos x="connsiteX0" y="connsiteY0"/>
                </a:cxn>
                <a:cxn ang="0">
                  <a:pos x="connsiteX1" y="connsiteY1"/>
                </a:cxn>
                <a:cxn ang="0">
                  <a:pos x="connsiteX2" y="connsiteY2"/>
                </a:cxn>
                <a:cxn ang="0">
                  <a:pos x="connsiteX3" y="connsiteY3"/>
                </a:cxn>
              </a:cxnLst>
              <a:rect l="l" t="t" r="r" b="b"/>
              <a:pathLst>
                <a:path w="73279" h="71501">
                  <a:moveTo>
                    <a:pt x="0" y="35687"/>
                  </a:moveTo>
                  <a:lnTo>
                    <a:pt x="33274" y="71501"/>
                  </a:lnTo>
                  <a:lnTo>
                    <a:pt x="73279" y="35687"/>
                  </a:lnTo>
                  <a:lnTo>
                    <a:pt x="40005" y="0"/>
                  </a:lnTo>
                  <a:close/>
                </a:path>
              </a:pathLst>
            </a:custGeom>
            <a:solidFill>
              <a:srgbClr val="80C1EE"/>
            </a:solidFill>
            <a:ln w="12687" cap="flat">
              <a:noFill/>
              <a:prstDash val="solid"/>
              <a:miter/>
            </a:ln>
          </p:spPr>
          <p:txBody>
            <a:bodyPr rtlCol="0" anchor="ctr"/>
            <a:lstStyle/>
            <a:p>
              <a:endParaRPr lang="en-US" sz="2118"/>
            </a:p>
          </p:txBody>
        </p:sp>
        <p:sp>
          <p:nvSpPr>
            <p:cNvPr id="129" name="Freeform: Shape 128">
              <a:extLst>
                <a:ext uri="{FF2B5EF4-FFF2-40B4-BE49-F238E27FC236}">
                  <a16:creationId xmlns="" xmlns:a16="http://schemas.microsoft.com/office/drawing/2014/main" id="{17935300-4FFB-43DE-8D30-69698EC47742}"/>
                </a:ext>
              </a:extLst>
            </p:cNvPr>
            <p:cNvSpPr/>
            <p:nvPr/>
          </p:nvSpPr>
          <p:spPr>
            <a:xfrm>
              <a:off x="2532252" y="5349494"/>
              <a:ext cx="77216" cy="76580"/>
            </a:xfrm>
            <a:custGeom>
              <a:avLst/>
              <a:gdLst>
                <a:gd name="connsiteX0" fmla="*/ 36703 w 77216"/>
                <a:gd name="connsiteY0" fmla="*/ 76581 h 76580"/>
                <a:gd name="connsiteX1" fmla="*/ 77216 w 77216"/>
                <a:gd name="connsiteY1" fmla="*/ 39116 h 76580"/>
                <a:gd name="connsiteX2" fmla="*/ 40767 w 77216"/>
                <a:gd name="connsiteY2" fmla="*/ 0 h 76580"/>
                <a:gd name="connsiteX3" fmla="*/ 0 w 77216"/>
                <a:gd name="connsiteY3" fmla="*/ 37211 h 76580"/>
                <a:gd name="connsiteX4" fmla="*/ 36703 w 77216"/>
                <a:gd name="connsiteY4" fmla="*/ 76581 h 7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16" h="76580">
                  <a:moveTo>
                    <a:pt x="36703" y="76581"/>
                  </a:moveTo>
                  <a:lnTo>
                    <a:pt x="77216" y="39116"/>
                  </a:lnTo>
                  <a:lnTo>
                    <a:pt x="40767" y="0"/>
                  </a:lnTo>
                  <a:cubicBezTo>
                    <a:pt x="28067" y="12700"/>
                    <a:pt x="13843" y="24638"/>
                    <a:pt x="0" y="37211"/>
                  </a:cubicBezTo>
                  <a:cubicBezTo>
                    <a:pt x="12319" y="50292"/>
                    <a:pt x="24511" y="63500"/>
                    <a:pt x="36703" y="76581"/>
                  </a:cubicBezTo>
                  <a:close/>
                </a:path>
              </a:pathLst>
            </a:custGeom>
            <a:solidFill>
              <a:schemeClr val="accent2"/>
            </a:solidFill>
            <a:ln w="12687" cap="flat">
              <a:noFill/>
              <a:prstDash val="solid"/>
              <a:miter/>
            </a:ln>
          </p:spPr>
          <p:txBody>
            <a:bodyPr rtlCol="0" anchor="ctr"/>
            <a:lstStyle/>
            <a:p>
              <a:endParaRPr lang="en-US" sz="2118"/>
            </a:p>
          </p:txBody>
        </p:sp>
        <p:sp>
          <p:nvSpPr>
            <p:cNvPr id="130" name="Freeform: Shape 129">
              <a:extLst>
                <a:ext uri="{FF2B5EF4-FFF2-40B4-BE49-F238E27FC236}">
                  <a16:creationId xmlns="" xmlns:a16="http://schemas.microsoft.com/office/drawing/2014/main" id="{942F382B-736F-46D7-803B-EC6FFC3F6996}"/>
                </a:ext>
              </a:extLst>
            </p:cNvPr>
            <p:cNvSpPr/>
            <p:nvPr/>
          </p:nvSpPr>
          <p:spPr>
            <a:xfrm>
              <a:off x="2607436" y="5429250"/>
              <a:ext cx="74676" cy="74676"/>
            </a:xfrm>
            <a:custGeom>
              <a:avLst/>
              <a:gdLst>
                <a:gd name="connsiteX0" fmla="*/ 34163 w 74676"/>
                <a:gd name="connsiteY0" fmla="*/ 74676 h 74676"/>
                <a:gd name="connsiteX1" fmla="*/ 74676 w 74676"/>
                <a:gd name="connsiteY1" fmla="*/ 36576 h 74676"/>
                <a:gd name="connsiteX2" fmla="*/ 40513 w 74676"/>
                <a:gd name="connsiteY2" fmla="*/ 0 h 74676"/>
                <a:gd name="connsiteX3" fmla="*/ 0 w 74676"/>
                <a:gd name="connsiteY3" fmla="*/ 37465 h 74676"/>
              </a:gdLst>
              <a:ahLst/>
              <a:cxnLst>
                <a:cxn ang="0">
                  <a:pos x="connsiteX0" y="connsiteY0"/>
                </a:cxn>
                <a:cxn ang="0">
                  <a:pos x="connsiteX1" y="connsiteY1"/>
                </a:cxn>
                <a:cxn ang="0">
                  <a:pos x="connsiteX2" y="connsiteY2"/>
                </a:cxn>
                <a:cxn ang="0">
                  <a:pos x="connsiteX3" y="connsiteY3"/>
                </a:cxn>
              </a:cxnLst>
              <a:rect l="l" t="t" r="r" b="b"/>
              <a:pathLst>
                <a:path w="74676" h="74676">
                  <a:moveTo>
                    <a:pt x="34163" y="74676"/>
                  </a:moveTo>
                  <a:lnTo>
                    <a:pt x="74676" y="36576"/>
                  </a:lnTo>
                  <a:lnTo>
                    <a:pt x="40513" y="0"/>
                  </a:lnTo>
                  <a:lnTo>
                    <a:pt x="0" y="37465"/>
                  </a:lnTo>
                  <a:close/>
                </a:path>
              </a:pathLst>
            </a:custGeom>
            <a:solidFill>
              <a:schemeClr val="accent2"/>
            </a:solidFill>
            <a:ln w="12687" cap="flat">
              <a:noFill/>
              <a:prstDash val="solid"/>
              <a:miter/>
            </a:ln>
          </p:spPr>
          <p:txBody>
            <a:bodyPr rtlCol="0" anchor="ctr"/>
            <a:lstStyle/>
            <a:p>
              <a:endParaRPr lang="en-US" sz="2118"/>
            </a:p>
          </p:txBody>
        </p:sp>
        <p:sp>
          <p:nvSpPr>
            <p:cNvPr id="131" name="Freeform: Shape 130">
              <a:extLst>
                <a:ext uri="{FF2B5EF4-FFF2-40B4-BE49-F238E27FC236}">
                  <a16:creationId xmlns="" xmlns:a16="http://schemas.microsoft.com/office/drawing/2014/main" id="{9B2F97A9-ECE8-4EB8-A43E-5EEC2920D400}"/>
                </a:ext>
              </a:extLst>
            </p:cNvPr>
            <p:cNvSpPr/>
            <p:nvPr/>
          </p:nvSpPr>
          <p:spPr>
            <a:xfrm>
              <a:off x="0" y="3168953"/>
              <a:ext cx="1035685" cy="568021"/>
            </a:xfrm>
            <a:custGeom>
              <a:avLst/>
              <a:gdLst>
                <a:gd name="connsiteX0" fmla="*/ 1035685 w 1035685"/>
                <a:gd name="connsiteY0" fmla="*/ 532461 h 568021"/>
                <a:gd name="connsiteX1" fmla="*/ 995807 w 1035685"/>
                <a:gd name="connsiteY1" fmla="*/ 568021 h 568021"/>
                <a:gd name="connsiteX2" fmla="*/ 776605 w 1035685"/>
                <a:gd name="connsiteY2" fmla="*/ 332436 h 568021"/>
                <a:gd name="connsiteX3" fmla="*/ 0 w 1035685"/>
                <a:gd name="connsiteY3" fmla="*/ 66879 h 568021"/>
                <a:gd name="connsiteX4" fmla="*/ 0 w 1035685"/>
                <a:gd name="connsiteY4" fmla="*/ 9856 h 568021"/>
                <a:gd name="connsiteX5" fmla="*/ 787400 w 1035685"/>
                <a:gd name="connsiteY5" fmla="*/ 267920 h 568021"/>
                <a:gd name="connsiteX6" fmla="*/ 1035685 w 1035685"/>
                <a:gd name="connsiteY6" fmla="*/ 532461 h 56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685" h="568021">
                  <a:moveTo>
                    <a:pt x="1035685" y="532461"/>
                  </a:moveTo>
                  <a:lnTo>
                    <a:pt x="995807" y="568021"/>
                  </a:lnTo>
                  <a:cubicBezTo>
                    <a:pt x="864997" y="427559"/>
                    <a:pt x="785749" y="342469"/>
                    <a:pt x="776605" y="332436"/>
                  </a:cubicBezTo>
                  <a:cubicBezTo>
                    <a:pt x="578334" y="119775"/>
                    <a:pt x="286973" y="20143"/>
                    <a:pt x="0" y="66879"/>
                  </a:cubicBezTo>
                  <a:lnTo>
                    <a:pt x="0" y="9856"/>
                  </a:lnTo>
                  <a:cubicBezTo>
                    <a:pt x="288423" y="-32486"/>
                    <a:pt x="579989" y="63082"/>
                    <a:pt x="787400" y="267920"/>
                  </a:cubicBezTo>
                  <a:cubicBezTo>
                    <a:pt x="797687" y="278334"/>
                    <a:pt x="888111" y="374346"/>
                    <a:pt x="1035685" y="532461"/>
                  </a:cubicBezTo>
                  <a:close/>
                </a:path>
              </a:pathLst>
            </a:custGeom>
            <a:solidFill>
              <a:schemeClr val="accent2"/>
            </a:solidFill>
            <a:ln w="12687" cap="flat">
              <a:noFill/>
              <a:prstDash val="solid"/>
              <a:miter/>
            </a:ln>
          </p:spPr>
          <p:txBody>
            <a:bodyPr rtlCol="0" anchor="ctr"/>
            <a:lstStyle/>
            <a:p>
              <a:endParaRPr lang="en-US" sz="2118"/>
            </a:p>
          </p:txBody>
        </p:sp>
        <p:sp>
          <p:nvSpPr>
            <p:cNvPr id="132" name="Freeform: Shape 131">
              <a:extLst>
                <a:ext uri="{FF2B5EF4-FFF2-40B4-BE49-F238E27FC236}">
                  <a16:creationId xmlns="" xmlns:a16="http://schemas.microsoft.com/office/drawing/2014/main" id="{5AE9AF2F-057D-4EE2-A217-468C2400335D}"/>
                </a:ext>
              </a:extLst>
            </p:cNvPr>
            <p:cNvSpPr/>
            <p:nvPr/>
          </p:nvSpPr>
          <p:spPr>
            <a:xfrm>
              <a:off x="1097914" y="3810761"/>
              <a:ext cx="72390" cy="71247"/>
            </a:xfrm>
            <a:custGeom>
              <a:avLst/>
              <a:gdLst>
                <a:gd name="connsiteX0" fmla="*/ 0 w 72390"/>
                <a:gd name="connsiteY0" fmla="*/ 35814 h 71247"/>
                <a:gd name="connsiteX1" fmla="*/ 32385 w 72390"/>
                <a:gd name="connsiteY1" fmla="*/ 71247 h 71247"/>
                <a:gd name="connsiteX2" fmla="*/ 72390 w 72390"/>
                <a:gd name="connsiteY2" fmla="*/ 35179 h 71247"/>
                <a:gd name="connsiteX3" fmla="*/ 39497 w 72390"/>
                <a:gd name="connsiteY3" fmla="*/ 0 h 71247"/>
              </a:gdLst>
              <a:ahLst/>
              <a:cxnLst>
                <a:cxn ang="0">
                  <a:pos x="connsiteX0" y="connsiteY0"/>
                </a:cxn>
                <a:cxn ang="0">
                  <a:pos x="connsiteX1" y="connsiteY1"/>
                </a:cxn>
                <a:cxn ang="0">
                  <a:pos x="connsiteX2" y="connsiteY2"/>
                </a:cxn>
                <a:cxn ang="0">
                  <a:pos x="connsiteX3" y="connsiteY3"/>
                </a:cxn>
              </a:cxnLst>
              <a:rect l="l" t="t" r="r" b="b"/>
              <a:pathLst>
                <a:path w="72390" h="71247">
                  <a:moveTo>
                    <a:pt x="0" y="35814"/>
                  </a:moveTo>
                  <a:lnTo>
                    <a:pt x="32385" y="71247"/>
                  </a:lnTo>
                  <a:lnTo>
                    <a:pt x="72390" y="35179"/>
                  </a:lnTo>
                  <a:lnTo>
                    <a:pt x="39497" y="0"/>
                  </a:lnTo>
                  <a:close/>
                </a:path>
              </a:pathLst>
            </a:custGeom>
            <a:solidFill>
              <a:srgbClr val="80C1EE"/>
            </a:solidFill>
            <a:ln w="12687" cap="flat">
              <a:noFill/>
              <a:prstDash val="solid"/>
              <a:miter/>
            </a:ln>
          </p:spPr>
          <p:txBody>
            <a:bodyPr rtlCol="0" anchor="ctr"/>
            <a:lstStyle/>
            <a:p>
              <a:endParaRPr lang="en-US" sz="2118"/>
            </a:p>
          </p:txBody>
        </p:sp>
        <p:sp>
          <p:nvSpPr>
            <p:cNvPr id="133" name="Freeform: Shape 132">
              <a:extLst>
                <a:ext uri="{FF2B5EF4-FFF2-40B4-BE49-F238E27FC236}">
                  <a16:creationId xmlns="" xmlns:a16="http://schemas.microsoft.com/office/drawing/2014/main" id="{7BF2C2E6-2AA8-4883-8FF1-0393ED44447C}"/>
                </a:ext>
              </a:extLst>
            </p:cNvPr>
            <p:cNvSpPr/>
            <p:nvPr/>
          </p:nvSpPr>
          <p:spPr>
            <a:xfrm>
              <a:off x="2458339" y="5270500"/>
              <a:ext cx="77850" cy="76200"/>
            </a:xfrm>
            <a:custGeom>
              <a:avLst/>
              <a:gdLst>
                <a:gd name="connsiteX0" fmla="*/ 37211 w 77850"/>
                <a:gd name="connsiteY0" fmla="*/ 76200 h 76200"/>
                <a:gd name="connsiteX1" fmla="*/ 77851 w 77850"/>
                <a:gd name="connsiteY1" fmla="*/ 38989 h 76200"/>
                <a:gd name="connsiteX2" fmla="*/ 40513 w 77850"/>
                <a:gd name="connsiteY2" fmla="*/ 0 h 76200"/>
                <a:gd name="connsiteX3" fmla="*/ 0 w 77850"/>
                <a:gd name="connsiteY3" fmla="*/ 37338 h 76200"/>
              </a:gdLst>
              <a:ahLst/>
              <a:cxnLst>
                <a:cxn ang="0">
                  <a:pos x="connsiteX0" y="connsiteY0"/>
                </a:cxn>
                <a:cxn ang="0">
                  <a:pos x="connsiteX1" y="connsiteY1"/>
                </a:cxn>
                <a:cxn ang="0">
                  <a:pos x="connsiteX2" y="connsiteY2"/>
                </a:cxn>
                <a:cxn ang="0">
                  <a:pos x="connsiteX3" y="connsiteY3"/>
                </a:cxn>
              </a:cxnLst>
              <a:rect l="l" t="t" r="r" b="b"/>
              <a:pathLst>
                <a:path w="77850" h="76200">
                  <a:moveTo>
                    <a:pt x="37211" y="76200"/>
                  </a:moveTo>
                  <a:lnTo>
                    <a:pt x="77851" y="38989"/>
                  </a:lnTo>
                  <a:lnTo>
                    <a:pt x="40513" y="0"/>
                  </a:lnTo>
                  <a:lnTo>
                    <a:pt x="0" y="37338"/>
                  </a:lnTo>
                  <a:close/>
                </a:path>
              </a:pathLst>
            </a:custGeom>
            <a:solidFill>
              <a:schemeClr val="accent2"/>
            </a:solidFill>
            <a:ln w="12687" cap="flat">
              <a:noFill/>
              <a:prstDash val="solid"/>
              <a:miter/>
            </a:ln>
          </p:spPr>
          <p:txBody>
            <a:bodyPr rtlCol="0" anchor="ctr"/>
            <a:lstStyle/>
            <a:p>
              <a:endParaRPr lang="en-US" sz="2118"/>
            </a:p>
          </p:txBody>
        </p:sp>
        <p:sp>
          <p:nvSpPr>
            <p:cNvPr id="134" name="Freeform: Shape 133">
              <a:extLst>
                <a:ext uri="{FF2B5EF4-FFF2-40B4-BE49-F238E27FC236}">
                  <a16:creationId xmlns="" xmlns:a16="http://schemas.microsoft.com/office/drawing/2014/main" id="{A1C0FDCF-054F-48F2-97A1-5C2D99A82C68}"/>
                </a:ext>
              </a:extLst>
            </p:cNvPr>
            <p:cNvSpPr/>
            <p:nvPr/>
          </p:nvSpPr>
          <p:spPr>
            <a:xfrm>
              <a:off x="1312291" y="4040378"/>
              <a:ext cx="1077976" cy="1149984"/>
            </a:xfrm>
            <a:custGeom>
              <a:avLst/>
              <a:gdLst>
                <a:gd name="connsiteX0" fmla="*/ 1037209 w 1077976"/>
                <a:gd name="connsiteY0" fmla="*/ 1149985 h 1149984"/>
                <a:gd name="connsiteX1" fmla="*/ 1077976 w 1077976"/>
                <a:gd name="connsiteY1" fmla="*/ 1112901 h 1149984"/>
                <a:gd name="connsiteX2" fmla="*/ 40132 w 1077976"/>
                <a:gd name="connsiteY2" fmla="*/ 0 h 1149984"/>
                <a:gd name="connsiteX3" fmla="*/ 0 w 1077976"/>
                <a:gd name="connsiteY3" fmla="*/ 36322 h 1149984"/>
              </a:gdLst>
              <a:ahLst/>
              <a:cxnLst>
                <a:cxn ang="0">
                  <a:pos x="connsiteX0" y="connsiteY0"/>
                </a:cxn>
                <a:cxn ang="0">
                  <a:pos x="connsiteX1" y="connsiteY1"/>
                </a:cxn>
                <a:cxn ang="0">
                  <a:pos x="connsiteX2" y="connsiteY2"/>
                </a:cxn>
                <a:cxn ang="0">
                  <a:pos x="connsiteX3" y="connsiteY3"/>
                </a:cxn>
              </a:cxnLst>
              <a:rect l="l" t="t" r="r" b="b"/>
              <a:pathLst>
                <a:path w="1077976" h="1149984">
                  <a:moveTo>
                    <a:pt x="1037209" y="1149985"/>
                  </a:moveTo>
                  <a:lnTo>
                    <a:pt x="1077976" y="1112901"/>
                  </a:lnTo>
                  <a:cubicBezTo>
                    <a:pt x="687959" y="694563"/>
                    <a:pt x="323088" y="303149"/>
                    <a:pt x="40132" y="0"/>
                  </a:cubicBezTo>
                  <a:lnTo>
                    <a:pt x="0" y="36322"/>
                  </a:lnTo>
                  <a:close/>
                </a:path>
              </a:pathLst>
            </a:custGeom>
            <a:solidFill>
              <a:schemeClr val="accent2"/>
            </a:solidFill>
            <a:ln w="12687" cap="flat">
              <a:noFill/>
              <a:prstDash val="solid"/>
              <a:miter/>
            </a:ln>
          </p:spPr>
          <p:txBody>
            <a:bodyPr rtlCol="0" anchor="ctr"/>
            <a:lstStyle/>
            <a:p>
              <a:endParaRPr lang="en-US" sz="2118"/>
            </a:p>
          </p:txBody>
        </p:sp>
        <p:sp>
          <p:nvSpPr>
            <p:cNvPr id="135" name="Freeform: Shape 134">
              <a:extLst>
                <a:ext uri="{FF2B5EF4-FFF2-40B4-BE49-F238E27FC236}">
                  <a16:creationId xmlns="" xmlns:a16="http://schemas.microsoft.com/office/drawing/2014/main" id="{C0337F40-6B58-4289-AEFB-0DD194CF2ED5}"/>
                </a:ext>
              </a:extLst>
            </p:cNvPr>
            <p:cNvSpPr/>
            <p:nvPr/>
          </p:nvSpPr>
          <p:spPr>
            <a:xfrm>
              <a:off x="2387600" y="5194300"/>
              <a:ext cx="76200" cy="75438"/>
            </a:xfrm>
            <a:custGeom>
              <a:avLst/>
              <a:gdLst>
                <a:gd name="connsiteX0" fmla="*/ 35814 w 76200"/>
                <a:gd name="connsiteY0" fmla="*/ 75438 h 75438"/>
                <a:gd name="connsiteX1" fmla="*/ 76200 w 76200"/>
                <a:gd name="connsiteY1" fmla="*/ 38100 h 75438"/>
                <a:gd name="connsiteX2" fmla="*/ 40132 w 76200"/>
                <a:gd name="connsiteY2" fmla="*/ 0 h 75438"/>
                <a:gd name="connsiteX3" fmla="*/ 0 w 76200"/>
                <a:gd name="connsiteY3" fmla="*/ 36576 h 75438"/>
                <a:gd name="connsiteX4" fmla="*/ 35814 w 76200"/>
                <a:gd name="connsiteY4" fmla="*/ 75438 h 7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5438">
                  <a:moveTo>
                    <a:pt x="35814" y="75438"/>
                  </a:moveTo>
                  <a:lnTo>
                    <a:pt x="76200" y="38100"/>
                  </a:lnTo>
                  <a:cubicBezTo>
                    <a:pt x="64262" y="25400"/>
                    <a:pt x="52197" y="12700"/>
                    <a:pt x="40132" y="0"/>
                  </a:cubicBezTo>
                  <a:lnTo>
                    <a:pt x="0" y="36576"/>
                  </a:lnTo>
                  <a:cubicBezTo>
                    <a:pt x="11684" y="49530"/>
                    <a:pt x="23622" y="62484"/>
                    <a:pt x="35814" y="75438"/>
                  </a:cubicBezTo>
                  <a:close/>
                </a:path>
              </a:pathLst>
            </a:custGeom>
            <a:solidFill>
              <a:schemeClr val="accent2"/>
            </a:solidFill>
            <a:ln w="12687" cap="flat">
              <a:noFill/>
              <a:prstDash val="solid"/>
              <a:miter/>
            </a:ln>
          </p:spPr>
          <p:txBody>
            <a:bodyPr rtlCol="0" anchor="ctr"/>
            <a:lstStyle/>
            <a:p>
              <a:endParaRPr lang="en-US" sz="2118"/>
            </a:p>
          </p:txBody>
        </p:sp>
        <p:sp>
          <p:nvSpPr>
            <p:cNvPr id="136" name="Freeform: Shape 135">
              <a:extLst>
                <a:ext uri="{FF2B5EF4-FFF2-40B4-BE49-F238E27FC236}">
                  <a16:creationId xmlns="" xmlns:a16="http://schemas.microsoft.com/office/drawing/2014/main" id="{CD924835-0CEF-48BC-9AC5-388238EA5088}"/>
                </a:ext>
              </a:extLst>
            </p:cNvPr>
            <p:cNvSpPr/>
            <p:nvPr/>
          </p:nvSpPr>
          <p:spPr>
            <a:xfrm>
              <a:off x="2098039" y="3188461"/>
              <a:ext cx="72644" cy="70866"/>
            </a:xfrm>
            <a:custGeom>
              <a:avLst/>
              <a:gdLst>
                <a:gd name="connsiteX0" fmla="*/ 0 w 72644"/>
                <a:gd name="connsiteY0" fmla="*/ 36449 h 70866"/>
                <a:gd name="connsiteX1" fmla="*/ 32385 w 72644"/>
                <a:gd name="connsiteY1" fmla="*/ 70866 h 70866"/>
                <a:gd name="connsiteX2" fmla="*/ 72644 w 72644"/>
                <a:gd name="connsiteY2" fmla="*/ 34163 h 70866"/>
                <a:gd name="connsiteX3" fmla="*/ 40259 w 72644"/>
                <a:gd name="connsiteY3" fmla="*/ 0 h 70866"/>
              </a:gdLst>
              <a:ahLst/>
              <a:cxnLst>
                <a:cxn ang="0">
                  <a:pos x="connsiteX0" y="connsiteY0"/>
                </a:cxn>
                <a:cxn ang="0">
                  <a:pos x="connsiteX1" y="connsiteY1"/>
                </a:cxn>
                <a:cxn ang="0">
                  <a:pos x="connsiteX2" y="connsiteY2"/>
                </a:cxn>
                <a:cxn ang="0">
                  <a:pos x="connsiteX3" y="connsiteY3"/>
                </a:cxn>
              </a:cxnLst>
              <a:rect l="l" t="t" r="r" b="b"/>
              <a:pathLst>
                <a:path w="72644" h="70866">
                  <a:moveTo>
                    <a:pt x="0" y="36449"/>
                  </a:moveTo>
                  <a:lnTo>
                    <a:pt x="32385" y="70866"/>
                  </a:lnTo>
                  <a:lnTo>
                    <a:pt x="72644" y="34163"/>
                  </a:lnTo>
                  <a:lnTo>
                    <a:pt x="40259" y="0"/>
                  </a:lnTo>
                  <a:close/>
                </a:path>
              </a:pathLst>
            </a:custGeom>
            <a:solidFill>
              <a:schemeClr val="accent2"/>
            </a:solidFill>
            <a:ln w="12687" cap="flat">
              <a:noFill/>
              <a:prstDash val="solid"/>
              <a:miter/>
            </a:ln>
          </p:spPr>
          <p:txBody>
            <a:bodyPr rtlCol="0" anchor="ctr"/>
            <a:lstStyle/>
            <a:p>
              <a:endParaRPr lang="en-US" sz="2118"/>
            </a:p>
          </p:txBody>
        </p:sp>
        <p:sp>
          <p:nvSpPr>
            <p:cNvPr id="137" name="Freeform: Shape 136">
              <a:extLst>
                <a:ext uri="{FF2B5EF4-FFF2-40B4-BE49-F238E27FC236}">
                  <a16:creationId xmlns="" xmlns:a16="http://schemas.microsoft.com/office/drawing/2014/main" id="{203DD9A2-9705-4127-BFD9-8FD249E0910F}"/>
                </a:ext>
              </a:extLst>
            </p:cNvPr>
            <p:cNvSpPr/>
            <p:nvPr/>
          </p:nvSpPr>
          <p:spPr>
            <a:xfrm>
              <a:off x="2037842" y="2969514"/>
              <a:ext cx="68198" cy="66039"/>
            </a:xfrm>
            <a:custGeom>
              <a:avLst/>
              <a:gdLst>
                <a:gd name="connsiteX0" fmla="*/ 0 w 68198"/>
                <a:gd name="connsiteY0" fmla="*/ 34925 h 66039"/>
                <a:gd name="connsiteX1" fmla="*/ 29210 w 68198"/>
                <a:gd name="connsiteY1" fmla="*/ 66040 h 66039"/>
                <a:gd name="connsiteX2" fmla="*/ 68199 w 68198"/>
                <a:gd name="connsiteY2" fmla="*/ 30734 h 66039"/>
                <a:gd name="connsiteX3" fmla="*/ 39116 w 68198"/>
                <a:gd name="connsiteY3" fmla="*/ 0 h 66039"/>
              </a:gdLst>
              <a:ahLst/>
              <a:cxnLst>
                <a:cxn ang="0">
                  <a:pos x="connsiteX0" y="connsiteY0"/>
                </a:cxn>
                <a:cxn ang="0">
                  <a:pos x="connsiteX1" y="connsiteY1"/>
                </a:cxn>
                <a:cxn ang="0">
                  <a:pos x="connsiteX2" y="connsiteY2"/>
                </a:cxn>
                <a:cxn ang="0">
                  <a:pos x="connsiteX3" y="connsiteY3"/>
                </a:cxn>
              </a:cxnLst>
              <a:rect l="l" t="t" r="r" b="b"/>
              <a:pathLst>
                <a:path w="68198" h="66039">
                  <a:moveTo>
                    <a:pt x="0" y="34925"/>
                  </a:moveTo>
                  <a:lnTo>
                    <a:pt x="29210" y="66040"/>
                  </a:lnTo>
                  <a:lnTo>
                    <a:pt x="68199" y="30734"/>
                  </a:lnTo>
                  <a:lnTo>
                    <a:pt x="39116" y="0"/>
                  </a:lnTo>
                  <a:close/>
                </a:path>
              </a:pathLst>
            </a:custGeom>
            <a:solidFill>
              <a:schemeClr val="accent2"/>
            </a:solidFill>
            <a:ln w="12687" cap="flat">
              <a:noFill/>
              <a:prstDash val="solid"/>
              <a:miter/>
            </a:ln>
          </p:spPr>
          <p:txBody>
            <a:bodyPr rtlCol="0" anchor="ctr"/>
            <a:lstStyle/>
            <a:p>
              <a:endParaRPr lang="en-US" sz="2118"/>
            </a:p>
          </p:txBody>
        </p:sp>
        <p:sp>
          <p:nvSpPr>
            <p:cNvPr id="138" name="Freeform: Shape 137">
              <a:extLst>
                <a:ext uri="{FF2B5EF4-FFF2-40B4-BE49-F238E27FC236}">
                  <a16:creationId xmlns="" xmlns:a16="http://schemas.microsoft.com/office/drawing/2014/main" id="{A898C39F-50E1-4EC0-94DE-18A69D42848D}"/>
                </a:ext>
              </a:extLst>
            </p:cNvPr>
            <p:cNvSpPr/>
            <p:nvPr/>
          </p:nvSpPr>
          <p:spPr>
            <a:xfrm>
              <a:off x="2192908" y="2827527"/>
              <a:ext cx="70866" cy="68072"/>
            </a:xfrm>
            <a:custGeom>
              <a:avLst/>
              <a:gdLst>
                <a:gd name="connsiteX0" fmla="*/ 28829 w 70866"/>
                <a:gd name="connsiteY0" fmla="*/ 68072 h 68072"/>
                <a:gd name="connsiteX1" fmla="*/ 70866 w 70866"/>
                <a:gd name="connsiteY1" fmla="*/ 29972 h 68072"/>
                <a:gd name="connsiteX2" fmla="*/ 42291 w 70866"/>
                <a:gd name="connsiteY2" fmla="*/ 0 h 68072"/>
                <a:gd name="connsiteX3" fmla="*/ 0 w 70866"/>
                <a:gd name="connsiteY3" fmla="*/ 38100 h 68072"/>
              </a:gdLst>
              <a:ahLst/>
              <a:cxnLst>
                <a:cxn ang="0">
                  <a:pos x="connsiteX0" y="connsiteY0"/>
                </a:cxn>
                <a:cxn ang="0">
                  <a:pos x="connsiteX1" y="connsiteY1"/>
                </a:cxn>
                <a:cxn ang="0">
                  <a:pos x="connsiteX2" y="connsiteY2"/>
                </a:cxn>
                <a:cxn ang="0">
                  <a:pos x="connsiteX3" y="connsiteY3"/>
                </a:cxn>
              </a:cxnLst>
              <a:rect l="l" t="t" r="r" b="b"/>
              <a:pathLst>
                <a:path w="70866" h="68072">
                  <a:moveTo>
                    <a:pt x="28829" y="68072"/>
                  </a:moveTo>
                  <a:lnTo>
                    <a:pt x="70866" y="29972"/>
                  </a:lnTo>
                  <a:lnTo>
                    <a:pt x="42291" y="0"/>
                  </a:lnTo>
                  <a:lnTo>
                    <a:pt x="0" y="38100"/>
                  </a:lnTo>
                  <a:close/>
                </a:path>
              </a:pathLst>
            </a:custGeom>
            <a:solidFill>
              <a:srgbClr val="80C1EE"/>
            </a:solidFill>
            <a:ln w="12687" cap="flat">
              <a:noFill/>
              <a:prstDash val="solid"/>
              <a:miter/>
            </a:ln>
          </p:spPr>
          <p:txBody>
            <a:bodyPr rtlCol="0" anchor="ctr"/>
            <a:lstStyle/>
            <a:p>
              <a:endParaRPr lang="en-US" sz="2118"/>
            </a:p>
          </p:txBody>
        </p:sp>
        <p:sp>
          <p:nvSpPr>
            <p:cNvPr id="139" name="Freeform: Shape 138">
              <a:extLst>
                <a:ext uri="{FF2B5EF4-FFF2-40B4-BE49-F238E27FC236}">
                  <a16:creationId xmlns="" xmlns:a16="http://schemas.microsoft.com/office/drawing/2014/main" id="{E7F4F957-421A-4C6F-BA33-DF923A623258}"/>
                </a:ext>
              </a:extLst>
            </p:cNvPr>
            <p:cNvSpPr/>
            <p:nvPr/>
          </p:nvSpPr>
          <p:spPr>
            <a:xfrm>
              <a:off x="2114423" y="2900679"/>
              <a:ext cx="68325" cy="65659"/>
            </a:xfrm>
            <a:custGeom>
              <a:avLst/>
              <a:gdLst>
                <a:gd name="connsiteX0" fmla="*/ 0 w 68325"/>
                <a:gd name="connsiteY0" fmla="*/ 35179 h 65659"/>
                <a:gd name="connsiteX1" fmla="*/ 29210 w 68325"/>
                <a:gd name="connsiteY1" fmla="*/ 65659 h 65659"/>
                <a:gd name="connsiteX2" fmla="*/ 68326 w 68325"/>
                <a:gd name="connsiteY2" fmla="*/ 30353 h 65659"/>
                <a:gd name="connsiteX3" fmla="*/ 39243 w 68325"/>
                <a:gd name="connsiteY3" fmla="*/ 0 h 65659"/>
              </a:gdLst>
              <a:ahLst/>
              <a:cxnLst>
                <a:cxn ang="0">
                  <a:pos x="connsiteX0" y="connsiteY0"/>
                </a:cxn>
                <a:cxn ang="0">
                  <a:pos x="connsiteX1" y="connsiteY1"/>
                </a:cxn>
                <a:cxn ang="0">
                  <a:pos x="connsiteX2" y="connsiteY2"/>
                </a:cxn>
                <a:cxn ang="0">
                  <a:pos x="connsiteX3" y="connsiteY3"/>
                </a:cxn>
              </a:cxnLst>
              <a:rect l="l" t="t" r="r" b="b"/>
              <a:pathLst>
                <a:path w="68325" h="65659">
                  <a:moveTo>
                    <a:pt x="0" y="35179"/>
                  </a:moveTo>
                  <a:lnTo>
                    <a:pt x="29210" y="65659"/>
                  </a:lnTo>
                  <a:cubicBezTo>
                    <a:pt x="41910" y="53721"/>
                    <a:pt x="55372" y="41910"/>
                    <a:pt x="68326" y="30353"/>
                  </a:cubicBezTo>
                  <a:lnTo>
                    <a:pt x="39243" y="0"/>
                  </a:lnTo>
                  <a:close/>
                </a:path>
              </a:pathLst>
            </a:custGeom>
            <a:solidFill>
              <a:schemeClr val="accent2"/>
            </a:solidFill>
            <a:ln w="12687" cap="flat">
              <a:noFill/>
              <a:prstDash val="solid"/>
              <a:miter/>
            </a:ln>
          </p:spPr>
          <p:txBody>
            <a:bodyPr rtlCol="0" anchor="ctr"/>
            <a:lstStyle/>
            <a:p>
              <a:endParaRPr lang="en-US" sz="2118"/>
            </a:p>
          </p:txBody>
        </p:sp>
        <p:sp>
          <p:nvSpPr>
            <p:cNvPr id="140" name="Freeform: Shape 139">
              <a:extLst>
                <a:ext uri="{FF2B5EF4-FFF2-40B4-BE49-F238E27FC236}">
                  <a16:creationId xmlns="" xmlns:a16="http://schemas.microsoft.com/office/drawing/2014/main" id="{7145B417-503C-4732-887E-FE29504906E1}"/>
                </a:ext>
              </a:extLst>
            </p:cNvPr>
            <p:cNvSpPr/>
            <p:nvPr/>
          </p:nvSpPr>
          <p:spPr>
            <a:xfrm>
              <a:off x="1892300" y="2970529"/>
              <a:ext cx="72263" cy="69977"/>
            </a:xfrm>
            <a:custGeom>
              <a:avLst/>
              <a:gdLst>
                <a:gd name="connsiteX0" fmla="*/ 0 w 72263"/>
                <a:gd name="connsiteY0" fmla="*/ 35052 h 69977"/>
                <a:gd name="connsiteX1" fmla="*/ 32766 w 72263"/>
                <a:gd name="connsiteY1" fmla="*/ 69977 h 69977"/>
                <a:gd name="connsiteX2" fmla="*/ 72263 w 72263"/>
                <a:gd name="connsiteY2" fmla="*/ 34671 h 69977"/>
                <a:gd name="connsiteX3" fmla="*/ 39370 w 72263"/>
                <a:gd name="connsiteY3" fmla="*/ 0 h 69977"/>
              </a:gdLst>
              <a:ahLst/>
              <a:cxnLst>
                <a:cxn ang="0">
                  <a:pos x="connsiteX0" y="connsiteY0"/>
                </a:cxn>
                <a:cxn ang="0">
                  <a:pos x="connsiteX1" y="connsiteY1"/>
                </a:cxn>
                <a:cxn ang="0">
                  <a:pos x="connsiteX2" y="connsiteY2"/>
                </a:cxn>
                <a:cxn ang="0">
                  <a:pos x="connsiteX3" y="connsiteY3"/>
                </a:cxn>
              </a:cxnLst>
              <a:rect l="l" t="t" r="r" b="b"/>
              <a:pathLst>
                <a:path w="72263" h="69977">
                  <a:moveTo>
                    <a:pt x="0" y="35052"/>
                  </a:moveTo>
                  <a:lnTo>
                    <a:pt x="32766" y="69977"/>
                  </a:lnTo>
                  <a:lnTo>
                    <a:pt x="72263" y="34671"/>
                  </a:lnTo>
                  <a:lnTo>
                    <a:pt x="39370" y="0"/>
                  </a:lnTo>
                  <a:close/>
                </a:path>
              </a:pathLst>
            </a:custGeom>
            <a:solidFill>
              <a:schemeClr val="accent2"/>
            </a:solidFill>
            <a:ln w="12687" cap="flat">
              <a:noFill/>
              <a:prstDash val="solid"/>
              <a:miter/>
            </a:ln>
          </p:spPr>
          <p:txBody>
            <a:bodyPr rtlCol="0" anchor="ctr"/>
            <a:lstStyle/>
            <a:p>
              <a:endParaRPr lang="en-US" sz="2118"/>
            </a:p>
          </p:txBody>
        </p:sp>
        <p:sp>
          <p:nvSpPr>
            <p:cNvPr id="141" name="Freeform: Shape 140">
              <a:extLst>
                <a:ext uri="{FF2B5EF4-FFF2-40B4-BE49-F238E27FC236}">
                  <a16:creationId xmlns="" xmlns:a16="http://schemas.microsoft.com/office/drawing/2014/main" id="{FCE1A49E-355A-4216-9A8F-50FEF6E64702}"/>
                </a:ext>
              </a:extLst>
            </p:cNvPr>
            <p:cNvSpPr/>
            <p:nvPr/>
          </p:nvSpPr>
          <p:spPr>
            <a:xfrm>
              <a:off x="1815338" y="3041776"/>
              <a:ext cx="69341" cy="67183"/>
            </a:xfrm>
            <a:custGeom>
              <a:avLst/>
              <a:gdLst>
                <a:gd name="connsiteX0" fmla="*/ 0 w 69341"/>
                <a:gd name="connsiteY0" fmla="*/ 32385 h 67183"/>
                <a:gd name="connsiteX1" fmla="*/ 32893 w 69341"/>
                <a:gd name="connsiteY1" fmla="*/ 67183 h 67183"/>
                <a:gd name="connsiteX2" fmla="*/ 69342 w 69341"/>
                <a:gd name="connsiteY2" fmla="*/ 34671 h 67183"/>
                <a:gd name="connsiteX3" fmla="*/ 36322 w 69341"/>
                <a:gd name="connsiteY3" fmla="*/ 0 h 67183"/>
              </a:gdLst>
              <a:ahLst/>
              <a:cxnLst>
                <a:cxn ang="0">
                  <a:pos x="connsiteX0" y="connsiteY0"/>
                </a:cxn>
                <a:cxn ang="0">
                  <a:pos x="connsiteX1" y="connsiteY1"/>
                </a:cxn>
                <a:cxn ang="0">
                  <a:pos x="connsiteX2" y="connsiteY2"/>
                </a:cxn>
                <a:cxn ang="0">
                  <a:pos x="connsiteX3" y="connsiteY3"/>
                </a:cxn>
              </a:cxnLst>
              <a:rect l="l" t="t" r="r" b="b"/>
              <a:pathLst>
                <a:path w="69341" h="67183">
                  <a:moveTo>
                    <a:pt x="0" y="32385"/>
                  </a:moveTo>
                  <a:lnTo>
                    <a:pt x="32893" y="67183"/>
                  </a:lnTo>
                  <a:lnTo>
                    <a:pt x="69342" y="34671"/>
                  </a:lnTo>
                  <a:lnTo>
                    <a:pt x="36322" y="0"/>
                  </a:lnTo>
                  <a:close/>
                </a:path>
              </a:pathLst>
            </a:custGeom>
            <a:solidFill>
              <a:schemeClr val="accent2"/>
            </a:solidFill>
            <a:ln w="12687" cap="flat">
              <a:noFill/>
              <a:prstDash val="solid"/>
              <a:miter/>
            </a:ln>
          </p:spPr>
          <p:txBody>
            <a:bodyPr rtlCol="0" anchor="ctr"/>
            <a:lstStyle/>
            <a:p>
              <a:endParaRPr lang="en-US" sz="2118"/>
            </a:p>
          </p:txBody>
        </p:sp>
        <p:sp>
          <p:nvSpPr>
            <p:cNvPr id="142" name="Freeform: Shape 141">
              <a:extLst>
                <a:ext uri="{FF2B5EF4-FFF2-40B4-BE49-F238E27FC236}">
                  <a16:creationId xmlns="" xmlns:a16="http://schemas.microsoft.com/office/drawing/2014/main" id="{C886EFB8-EB2B-479D-B03E-C9131EE84E77}"/>
                </a:ext>
              </a:extLst>
            </p:cNvPr>
            <p:cNvSpPr/>
            <p:nvPr/>
          </p:nvSpPr>
          <p:spPr>
            <a:xfrm>
              <a:off x="2127376" y="2757677"/>
              <a:ext cx="74930" cy="72644"/>
            </a:xfrm>
            <a:custGeom>
              <a:avLst/>
              <a:gdLst>
                <a:gd name="connsiteX0" fmla="*/ 32639 w 74930"/>
                <a:gd name="connsiteY0" fmla="*/ 72644 h 72644"/>
                <a:gd name="connsiteX1" fmla="*/ 74930 w 74930"/>
                <a:gd name="connsiteY1" fmla="*/ 34544 h 72644"/>
                <a:gd name="connsiteX2" fmla="*/ 42291 w 74930"/>
                <a:gd name="connsiteY2" fmla="*/ 0 h 72644"/>
                <a:gd name="connsiteX3" fmla="*/ 0 w 74930"/>
                <a:gd name="connsiteY3" fmla="*/ 38100 h 72644"/>
              </a:gdLst>
              <a:ahLst/>
              <a:cxnLst>
                <a:cxn ang="0">
                  <a:pos x="connsiteX0" y="connsiteY0"/>
                </a:cxn>
                <a:cxn ang="0">
                  <a:pos x="connsiteX1" y="connsiteY1"/>
                </a:cxn>
                <a:cxn ang="0">
                  <a:pos x="connsiteX2" y="connsiteY2"/>
                </a:cxn>
                <a:cxn ang="0">
                  <a:pos x="connsiteX3" y="connsiteY3"/>
                </a:cxn>
              </a:cxnLst>
              <a:rect l="l" t="t" r="r" b="b"/>
              <a:pathLst>
                <a:path w="74930" h="72644">
                  <a:moveTo>
                    <a:pt x="32639" y="72644"/>
                  </a:moveTo>
                  <a:lnTo>
                    <a:pt x="74930" y="34544"/>
                  </a:lnTo>
                  <a:cubicBezTo>
                    <a:pt x="64008" y="23114"/>
                    <a:pt x="53213" y="11557"/>
                    <a:pt x="42291" y="0"/>
                  </a:cubicBezTo>
                  <a:lnTo>
                    <a:pt x="0" y="38100"/>
                  </a:lnTo>
                  <a:close/>
                </a:path>
              </a:pathLst>
            </a:custGeom>
            <a:solidFill>
              <a:schemeClr val="accent2"/>
            </a:solidFill>
            <a:ln w="12687" cap="flat">
              <a:noFill/>
              <a:prstDash val="solid"/>
              <a:miter/>
            </a:ln>
          </p:spPr>
          <p:txBody>
            <a:bodyPr rtlCol="0" anchor="ctr"/>
            <a:lstStyle/>
            <a:p>
              <a:endParaRPr lang="en-US" sz="2118"/>
            </a:p>
          </p:txBody>
        </p:sp>
        <p:sp>
          <p:nvSpPr>
            <p:cNvPr id="143" name="Freeform: Shape 142">
              <a:extLst>
                <a:ext uri="{FF2B5EF4-FFF2-40B4-BE49-F238E27FC236}">
                  <a16:creationId xmlns="" xmlns:a16="http://schemas.microsoft.com/office/drawing/2014/main" id="{4A766873-E158-4311-8C77-2393F1E80E04}"/>
                </a:ext>
              </a:extLst>
            </p:cNvPr>
            <p:cNvSpPr/>
            <p:nvPr/>
          </p:nvSpPr>
          <p:spPr>
            <a:xfrm>
              <a:off x="1971801" y="2899664"/>
              <a:ext cx="71882" cy="69595"/>
            </a:xfrm>
            <a:custGeom>
              <a:avLst/>
              <a:gdLst>
                <a:gd name="connsiteX0" fmla="*/ 0 w 71882"/>
                <a:gd name="connsiteY0" fmla="*/ 34798 h 69595"/>
                <a:gd name="connsiteX1" fmla="*/ 32766 w 71882"/>
                <a:gd name="connsiteY1" fmla="*/ 69596 h 69595"/>
                <a:gd name="connsiteX2" fmla="*/ 71882 w 71882"/>
                <a:gd name="connsiteY2" fmla="*/ 34671 h 69595"/>
                <a:gd name="connsiteX3" fmla="*/ 39116 w 71882"/>
                <a:gd name="connsiteY3" fmla="*/ 0 h 69595"/>
              </a:gdLst>
              <a:ahLst/>
              <a:cxnLst>
                <a:cxn ang="0">
                  <a:pos x="connsiteX0" y="connsiteY0"/>
                </a:cxn>
                <a:cxn ang="0">
                  <a:pos x="connsiteX1" y="connsiteY1"/>
                </a:cxn>
                <a:cxn ang="0">
                  <a:pos x="connsiteX2" y="connsiteY2"/>
                </a:cxn>
                <a:cxn ang="0">
                  <a:pos x="connsiteX3" y="connsiteY3"/>
                </a:cxn>
              </a:cxnLst>
              <a:rect l="l" t="t" r="r" b="b"/>
              <a:pathLst>
                <a:path w="71882" h="69595">
                  <a:moveTo>
                    <a:pt x="0" y="34798"/>
                  </a:moveTo>
                  <a:lnTo>
                    <a:pt x="32766" y="69596"/>
                  </a:lnTo>
                  <a:lnTo>
                    <a:pt x="71882" y="34671"/>
                  </a:lnTo>
                  <a:lnTo>
                    <a:pt x="39116" y="0"/>
                  </a:lnTo>
                  <a:close/>
                </a:path>
              </a:pathLst>
            </a:custGeom>
            <a:solidFill>
              <a:srgbClr val="80C1EE"/>
            </a:solidFill>
            <a:ln w="12687" cap="flat">
              <a:noFill/>
              <a:prstDash val="solid"/>
              <a:miter/>
            </a:ln>
          </p:spPr>
          <p:txBody>
            <a:bodyPr rtlCol="0" anchor="ctr"/>
            <a:lstStyle/>
            <a:p>
              <a:endParaRPr lang="en-US" sz="2118"/>
            </a:p>
          </p:txBody>
        </p:sp>
        <p:sp>
          <p:nvSpPr>
            <p:cNvPr id="144" name="Freeform: Shape 143">
              <a:extLst>
                <a:ext uri="{FF2B5EF4-FFF2-40B4-BE49-F238E27FC236}">
                  <a16:creationId xmlns="" xmlns:a16="http://schemas.microsoft.com/office/drawing/2014/main" id="{F99644F8-CA7F-4673-9487-9CD73B1E4D15}"/>
                </a:ext>
              </a:extLst>
            </p:cNvPr>
            <p:cNvSpPr/>
            <p:nvPr/>
          </p:nvSpPr>
          <p:spPr>
            <a:xfrm>
              <a:off x="2048382" y="2831464"/>
              <a:ext cx="71882" cy="69342"/>
            </a:xfrm>
            <a:custGeom>
              <a:avLst/>
              <a:gdLst>
                <a:gd name="connsiteX0" fmla="*/ 0 w 71882"/>
                <a:gd name="connsiteY0" fmla="*/ 34798 h 69342"/>
                <a:gd name="connsiteX1" fmla="*/ 32766 w 71882"/>
                <a:gd name="connsiteY1" fmla="*/ 69342 h 69342"/>
                <a:gd name="connsiteX2" fmla="*/ 71882 w 71882"/>
                <a:gd name="connsiteY2" fmla="*/ 34417 h 69342"/>
                <a:gd name="connsiteX3" fmla="*/ 38989 w 71882"/>
                <a:gd name="connsiteY3" fmla="*/ 0 h 69342"/>
              </a:gdLst>
              <a:ahLst/>
              <a:cxnLst>
                <a:cxn ang="0">
                  <a:pos x="connsiteX0" y="connsiteY0"/>
                </a:cxn>
                <a:cxn ang="0">
                  <a:pos x="connsiteX1" y="connsiteY1"/>
                </a:cxn>
                <a:cxn ang="0">
                  <a:pos x="connsiteX2" y="connsiteY2"/>
                </a:cxn>
                <a:cxn ang="0">
                  <a:pos x="connsiteX3" y="connsiteY3"/>
                </a:cxn>
              </a:cxnLst>
              <a:rect l="l" t="t" r="r" b="b"/>
              <a:pathLst>
                <a:path w="71882" h="69342">
                  <a:moveTo>
                    <a:pt x="0" y="34798"/>
                  </a:moveTo>
                  <a:cubicBezTo>
                    <a:pt x="8763" y="44196"/>
                    <a:pt x="19812" y="55753"/>
                    <a:pt x="32766" y="69342"/>
                  </a:cubicBezTo>
                  <a:lnTo>
                    <a:pt x="71882" y="34417"/>
                  </a:lnTo>
                  <a:cubicBezTo>
                    <a:pt x="59182" y="20574"/>
                    <a:pt x="47752" y="9017"/>
                    <a:pt x="38989" y="0"/>
                  </a:cubicBezTo>
                  <a:close/>
                </a:path>
              </a:pathLst>
            </a:custGeom>
            <a:solidFill>
              <a:schemeClr val="accent2"/>
            </a:solidFill>
            <a:ln w="12687" cap="flat">
              <a:noFill/>
              <a:prstDash val="solid"/>
              <a:miter/>
            </a:ln>
          </p:spPr>
          <p:txBody>
            <a:bodyPr rtlCol="0" anchor="ctr"/>
            <a:lstStyle/>
            <a:p>
              <a:endParaRPr lang="en-US" sz="2118"/>
            </a:p>
          </p:txBody>
        </p:sp>
        <p:sp>
          <p:nvSpPr>
            <p:cNvPr id="145" name="Freeform: Shape 144">
              <a:extLst>
                <a:ext uri="{FF2B5EF4-FFF2-40B4-BE49-F238E27FC236}">
                  <a16:creationId xmlns="" xmlns:a16="http://schemas.microsoft.com/office/drawing/2014/main" id="{2E39429E-0B46-4287-9299-08E8725E13B7}"/>
                </a:ext>
              </a:extLst>
            </p:cNvPr>
            <p:cNvSpPr/>
            <p:nvPr/>
          </p:nvSpPr>
          <p:spPr>
            <a:xfrm>
              <a:off x="0" y="0"/>
              <a:ext cx="1828800" cy="3037204"/>
            </a:xfrm>
            <a:custGeom>
              <a:avLst/>
              <a:gdLst>
                <a:gd name="connsiteX0" fmla="*/ 1828800 w 1828800"/>
                <a:gd name="connsiteY0" fmla="*/ 2994787 h 3037204"/>
                <a:gd name="connsiteX1" fmla="*/ 1781175 w 1828800"/>
                <a:gd name="connsiteY1" fmla="*/ 3037205 h 3037204"/>
                <a:gd name="connsiteX2" fmla="*/ 1596644 w 1828800"/>
                <a:gd name="connsiteY2" fmla="*/ 2841625 h 3037204"/>
                <a:gd name="connsiteX3" fmla="*/ 1524762 w 1828800"/>
                <a:gd name="connsiteY3" fmla="*/ 2765425 h 3037204"/>
                <a:gd name="connsiteX4" fmla="*/ 1194943 w 1828800"/>
                <a:gd name="connsiteY4" fmla="*/ 2416048 h 3037204"/>
                <a:gd name="connsiteX5" fmla="*/ 396113 w 1828800"/>
                <a:gd name="connsiteY5" fmla="*/ 1568958 h 3037204"/>
                <a:gd name="connsiteX6" fmla="*/ 164084 w 1828800"/>
                <a:gd name="connsiteY6" fmla="*/ 1313942 h 3037204"/>
                <a:gd name="connsiteX7" fmla="*/ 0 w 1828800"/>
                <a:gd name="connsiteY7" fmla="*/ 967486 h 3037204"/>
                <a:gd name="connsiteX8" fmla="*/ 0 w 1828800"/>
                <a:gd name="connsiteY8" fmla="*/ 595122 h 3037204"/>
                <a:gd name="connsiteX9" fmla="*/ 283718 w 1828800"/>
                <a:gd name="connsiteY9" fmla="*/ 123063 h 3037204"/>
                <a:gd name="connsiteX10" fmla="*/ 420878 w 1828800"/>
                <a:gd name="connsiteY10" fmla="*/ 1270 h 3037204"/>
                <a:gd name="connsiteX11" fmla="*/ 422275 w 1828800"/>
                <a:gd name="connsiteY11" fmla="*/ 0 h 3037204"/>
                <a:gd name="connsiteX12" fmla="*/ 511175 w 1828800"/>
                <a:gd name="connsiteY12" fmla="*/ 0 h 3037204"/>
                <a:gd name="connsiteX13" fmla="*/ 509651 w 1828800"/>
                <a:gd name="connsiteY13" fmla="*/ 1270 h 3037204"/>
                <a:gd name="connsiteX14" fmla="*/ 286512 w 1828800"/>
                <a:gd name="connsiteY14" fmla="*/ 199771 h 3037204"/>
                <a:gd name="connsiteX15" fmla="*/ 41402 w 1828800"/>
                <a:gd name="connsiteY15" fmla="*/ 689229 h 3037204"/>
                <a:gd name="connsiteX16" fmla="*/ 272542 w 1828800"/>
                <a:gd name="connsiteY16" fmla="*/ 1358900 h 3037204"/>
                <a:gd name="connsiteX17" fmla="*/ 1815084 w 1828800"/>
                <a:gd name="connsiteY17" fmla="*/ 3003550 h 3037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0" h="3037204">
                  <a:moveTo>
                    <a:pt x="1828800" y="2994787"/>
                  </a:moveTo>
                  <a:lnTo>
                    <a:pt x="1781175" y="3037205"/>
                  </a:lnTo>
                  <a:lnTo>
                    <a:pt x="1596644" y="2841625"/>
                  </a:lnTo>
                  <a:lnTo>
                    <a:pt x="1524762" y="2765425"/>
                  </a:lnTo>
                  <a:lnTo>
                    <a:pt x="1194943" y="2416048"/>
                  </a:lnTo>
                  <a:cubicBezTo>
                    <a:pt x="928666" y="2133600"/>
                    <a:pt x="662390" y="1851241"/>
                    <a:pt x="396113" y="1568958"/>
                  </a:cubicBezTo>
                  <a:cubicBezTo>
                    <a:pt x="317246" y="1485138"/>
                    <a:pt x="233553" y="1404620"/>
                    <a:pt x="164084" y="1313942"/>
                  </a:cubicBezTo>
                  <a:cubicBezTo>
                    <a:pt x="84914" y="1211721"/>
                    <a:pt x="28926" y="1093503"/>
                    <a:pt x="0" y="967486"/>
                  </a:cubicBezTo>
                  <a:lnTo>
                    <a:pt x="0" y="595122"/>
                  </a:lnTo>
                  <a:cubicBezTo>
                    <a:pt x="42641" y="411874"/>
                    <a:pt x="141910" y="246709"/>
                    <a:pt x="283718" y="123063"/>
                  </a:cubicBezTo>
                  <a:lnTo>
                    <a:pt x="420878" y="1270"/>
                  </a:lnTo>
                  <a:lnTo>
                    <a:pt x="422275" y="0"/>
                  </a:lnTo>
                  <a:lnTo>
                    <a:pt x="511175" y="0"/>
                  </a:lnTo>
                  <a:lnTo>
                    <a:pt x="509651" y="1270"/>
                  </a:lnTo>
                  <a:lnTo>
                    <a:pt x="286512" y="199771"/>
                  </a:lnTo>
                  <a:cubicBezTo>
                    <a:pt x="138811" y="331343"/>
                    <a:pt x="63500" y="499237"/>
                    <a:pt x="41402" y="689229"/>
                  </a:cubicBezTo>
                  <a:cubicBezTo>
                    <a:pt x="11684" y="945642"/>
                    <a:pt x="93218" y="1168400"/>
                    <a:pt x="272542" y="1358900"/>
                  </a:cubicBezTo>
                  <a:cubicBezTo>
                    <a:pt x="728345" y="1843024"/>
                    <a:pt x="1756537" y="2939034"/>
                    <a:pt x="1815084" y="3003550"/>
                  </a:cubicBezTo>
                  <a:close/>
                </a:path>
              </a:pathLst>
            </a:custGeom>
            <a:solidFill>
              <a:schemeClr val="accent2"/>
            </a:solidFill>
            <a:ln w="12687" cap="flat">
              <a:noFill/>
              <a:prstDash val="solid"/>
              <a:miter/>
            </a:ln>
          </p:spPr>
          <p:txBody>
            <a:bodyPr rtlCol="0" anchor="ctr"/>
            <a:lstStyle/>
            <a:p>
              <a:endParaRPr lang="en-US" sz="2118"/>
            </a:p>
          </p:txBody>
        </p:sp>
        <p:sp>
          <p:nvSpPr>
            <p:cNvPr id="146" name="Freeform: Shape 145">
              <a:extLst>
                <a:ext uri="{FF2B5EF4-FFF2-40B4-BE49-F238E27FC236}">
                  <a16:creationId xmlns="" xmlns:a16="http://schemas.microsoft.com/office/drawing/2014/main" id="{4DBA9B76-54EE-4AB9-B38F-BF24D8A396D5}"/>
                </a:ext>
              </a:extLst>
            </p:cNvPr>
            <p:cNvSpPr/>
            <p:nvPr/>
          </p:nvSpPr>
          <p:spPr>
            <a:xfrm>
              <a:off x="0" y="3335146"/>
              <a:ext cx="3016652" cy="4064634"/>
            </a:xfrm>
            <a:custGeom>
              <a:avLst/>
              <a:gdLst>
                <a:gd name="connsiteX0" fmla="*/ 2847213 w 3016652"/>
                <a:gd name="connsiteY0" fmla="*/ 1478153 h 4064634"/>
                <a:gd name="connsiteX1" fmla="*/ 2428113 w 3016652"/>
                <a:gd name="connsiteY1" fmla="*/ 1859153 h 4064634"/>
                <a:gd name="connsiteX2" fmla="*/ 2387600 w 3016652"/>
                <a:gd name="connsiteY2" fmla="*/ 1895729 h 4064634"/>
                <a:gd name="connsiteX3" fmla="*/ 2351405 w 3016652"/>
                <a:gd name="connsiteY3" fmla="*/ 1928749 h 4064634"/>
                <a:gd name="connsiteX4" fmla="*/ 2310257 w 3016652"/>
                <a:gd name="connsiteY4" fmla="*/ 1966087 h 4064634"/>
                <a:gd name="connsiteX5" fmla="*/ 2267585 w 3016652"/>
                <a:gd name="connsiteY5" fmla="*/ 2004822 h 4064634"/>
                <a:gd name="connsiteX6" fmla="*/ 2228850 w 3016652"/>
                <a:gd name="connsiteY6" fmla="*/ 2040001 h 4064634"/>
                <a:gd name="connsiteX7" fmla="*/ 2186432 w 3016652"/>
                <a:gd name="connsiteY7" fmla="*/ 2078101 h 4064634"/>
                <a:gd name="connsiteX8" fmla="*/ 2146300 w 3016652"/>
                <a:gd name="connsiteY8" fmla="*/ 2115058 h 4064634"/>
                <a:gd name="connsiteX9" fmla="*/ 2106295 w 3016652"/>
                <a:gd name="connsiteY9" fmla="*/ 2151253 h 4064634"/>
                <a:gd name="connsiteX10" fmla="*/ 2063877 w 3016652"/>
                <a:gd name="connsiteY10" fmla="*/ 2189353 h 4064634"/>
                <a:gd name="connsiteX11" fmla="*/ 0 w 3016652"/>
                <a:gd name="connsiteY11" fmla="*/ 4064635 h 4064634"/>
                <a:gd name="connsiteX12" fmla="*/ 0 w 3016652"/>
                <a:gd name="connsiteY12" fmla="*/ 3991484 h 4064634"/>
                <a:gd name="connsiteX13" fmla="*/ 2026539 w 3016652"/>
                <a:gd name="connsiteY13" fmla="*/ 2149094 h 4064634"/>
                <a:gd name="connsiteX14" fmla="*/ 2068957 w 3016652"/>
                <a:gd name="connsiteY14" fmla="*/ 2110994 h 4064634"/>
                <a:gd name="connsiteX15" fmla="*/ 2108200 w 3016652"/>
                <a:gd name="connsiteY15" fmla="*/ 2075053 h 4064634"/>
                <a:gd name="connsiteX16" fmla="*/ 2148459 w 3016652"/>
                <a:gd name="connsiteY16" fmla="*/ 2038350 h 4064634"/>
                <a:gd name="connsiteX17" fmla="*/ 2190623 w 3016652"/>
                <a:gd name="connsiteY17" fmla="*/ 2000250 h 4064634"/>
                <a:gd name="connsiteX18" fmla="*/ 2229358 w 3016652"/>
                <a:gd name="connsiteY18" fmla="*/ 1965071 h 4064634"/>
                <a:gd name="connsiteX19" fmla="*/ 2271903 w 3016652"/>
                <a:gd name="connsiteY19" fmla="*/ 1926971 h 4064634"/>
                <a:gd name="connsiteX20" fmla="*/ 2313051 w 3016652"/>
                <a:gd name="connsiteY20" fmla="*/ 1889506 h 4064634"/>
                <a:gd name="connsiteX21" fmla="*/ 2349246 w 3016652"/>
                <a:gd name="connsiteY21" fmla="*/ 1856486 h 4064634"/>
                <a:gd name="connsiteX22" fmla="*/ 2390013 w 3016652"/>
                <a:gd name="connsiteY22" fmla="*/ 1819402 h 4064634"/>
                <a:gd name="connsiteX23" fmla="*/ 2834513 w 3016652"/>
                <a:gd name="connsiteY23" fmla="*/ 1414272 h 4064634"/>
                <a:gd name="connsiteX24" fmla="*/ 2926715 w 3016652"/>
                <a:gd name="connsiteY24" fmla="*/ 957072 h 4064634"/>
                <a:gd name="connsiteX25" fmla="*/ 2761615 w 3016652"/>
                <a:gd name="connsiteY25" fmla="*/ 745871 h 4064634"/>
                <a:gd name="connsiteX26" fmla="*/ 2090674 w 3016652"/>
                <a:gd name="connsiteY26" fmla="*/ 33782 h 4064634"/>
                <a:gd name="connsiteX27" fmla="*/ 2127758 w 3016652"/>
                <a:gd name="connsiteY27" fmla="*/ 0 h 4064634"/>
                <a:gd name="connsiteX28" fmla="*/ 2878201 w 3016652"/>
                <a:gd name="connsiteY28" fmla="*/ 792480 h 4064634"/>
                <a:gd name="connsiteX29" fmla="*/ 2847213 w 3016652"/>
                <a:gd name="connsiteY29" fmla="*/ 1478153 h 40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16652" h="4064634">
                  <a:moveTo>
                    <a:pt x="2847213" y="1478153"/>
                  </a:moveTo>
                  <a:cubicBezTo>
                    <a:pt x="2831084" y="1492504"/>
                    <a:pt x="2669413" y="1639443"/>
                    <a:pt x="2428113" y="1859153"/>
                  </a:cubicBezTo>
                  <a:lnTo>
                    <a:pt x="2387600" y="1895729"/>
                  </a:lnTo>
                  <a:lnTo>
                    <a:pt x="2351405" y="1928749"/>
                  </a:lnTo>
                  <a:cubicBezTo>
                    <a:pt x="2337854" y="1940941"/>
                    <a:pt x="2324138" y="1953387"/>
                    <a:pt x="2310257" y="1966087"/>
                  </a:cubicBezTo>
                  <a:lnTo>
                    <a:pt x="2267585" y="2004822"/>
                  </a:lnTo>
                  <a:lnTo>
                    <a:pt x="2228850" y="2040001"/>
                  </a:lnTo>
                  <a:lnTo>
                    <a:pt x="2186432" y="2078101"/>
                  </a:lnTo>
                  <a:lnTo>
                    <a:pt x="2146300" y="2115058"/>
                  </a:lnTo>
                  <a:lnTo>
                    <a:pt x="2106295" y="2151253"/>
                  </a:lnTo>
                  <a:cubicBezTo>
                    <a:pt x="2092198" y="2163953"/>
                    <a:pt x="2078101" y="2176653"/>
                    <a:pt x="2063877" y="2189353"/>
                  </a:cubicBezTo>
                  <a:cubicBezTo>
                    <a:pt x="1362075" y="2827274"/>
                    <a:pt x="386334" y="3714115"/>
                    <a:pt x="0" y="4064635"/>
                  </a:cubicBezTo>
                  <a:lnTo>
                    <a:pt x="0" y="3991484"/>
                  </a:lnTo>
                  <a:cubicBezTo>
                    <a:pt x="408559" y="3620643"/>
                    <a:pt x="1341628" y="2772283"/>
                    <a:pt x="2026539" y="2149094"/>
                  </a:cubicBezTo>
                  <a:lnTo>
                    <a:pt x="2068957" y="2110994"/>
                  </a:lnTo>
                  <a:lnTo>
                    <a:pt x="2108200" y="2075053"/>
                  </a:lnTo>
                  <a:cubicBezTo>
                    <a:pt x="2121662" y="2062607"/>
                    <a:pt x="2135086" y="2050377"/>
                    <a:pt x="2148459" y="2038350"/>
                  </a:cubicBezTo>
                  <a:lnTo>
                    <a:pt x="2190623" y="2000250"/>
                  </a:lnTo>
                  <a:lnTo>
                    <a:pt x="2229358" y="1965071"/>
                  </a:lnTo>
                  <a:lnTo>
                    <a:pt x="2271903" y="1926971"/>
                  </a:lnTo>
                  <a:lnTo>
                    <a:pt x="2313051" y="1889506"/>
                  </a:lnTo>
                  <a:lnTo>
                    <a:pt x="2349246" y="1856486"/>
                  </a:lnTo>
                  <a:lnTo>
                    <a:pt x="2390013" y="1819402"/>
                  </a:lnTo>
                  <a:cubicBezTo>
                    <a:pt x="2644013" y="1588135"/>
                    <a:pt x="2816479" y="1431163"/>
                    <a:pt x="2834513" y="1414272"/>
                  </a:cubicBezTo>
                  <a:cubicBezTo>
                    <a:pt x="2963037" y="1295527"/>
                    <a:pt x="2993771" y="1116457"/>
                    <a:pt x="2926715" y="957072"/>
                  </a:cubicBezTo>
                  <a:cubicBezTo>
                    <a:pt x="2891155" y="872109"/>
                    <a:pt x="2823464" y="811403"/>
                    <a:pt x="2761615" y="745871"/>
                  </a:cubicBezTo>
                  <a:cubicBezTo>
                    <a:pt x="2699766" y="680339"/>
                    <a:pt x="2387473" y="348361"/>
                    <a:pt x="2090674" y="33782"/>
                  </a:cubicBezTo>
                  <a:lnTo>
                    <a:pt x="2127758" y="0"/>
                  </a:lnTo>
                  <a:cubicBezTo>
                    <a:pt x="2386457" y="272542"/>
                    <a:pt x="2737358" y="642747"/>
                    <a:pt x="2878201" y="792480"/>
                  </a:cubicBezTo>
                  <a:cubicBezTo>
                    <a:pt x="3074035" y="998093"/>
                    <a:pt x="3060700" y="1289939"/>
                    <a:pt x="2847213" y="1478153"/>
                  </a:cubicBezTo>
                  <a:close/>
                </a:path>
              </a:pathLst>
            </a:custGeom>
            <a:solidFill>
              <a:schemeClr val="accent2"/>
            </a:solidFill>
            <a:ln w="12687" cap="flat">
              <a:noFill/>
              <a:prstDash val="solid"/>
              <a:miter/>
            </a:ln>
          </p:spPr>
          <p:txBody>
            <a:bodyPr rtlCol="0" anchor="ctr"/>
            <a:lstStyle/>
            <a:p>
              <a:endParaRPr lang="en-US" sz="2118"/>
            </a:p>
          </p:txBody>
        </p:sp>
        <p:sp>
          <p:nvSpPr>
            <p:cNvPr id="147" name="Freeform: Shape 146">
              <a:extLst>
                <a:ext uri="{FF2B5EF4-FFF2-40B4-BE49-F238E27FC236}">
                  <a16:creationId xmlns="" xmlns:a16="http://schemas.microsoft.com/office/drawing/2014/main" id="{CCD33213-8C52-41E3-916E-F75D1A4A471B}"/>
                </a:ext>
              </a:extLst>
            </p:cNvPr>
            <p:cNvSpPr/>
            <p:nvPr/>
          </p:nvSpPr>
          <p:spPr>
            <a:xfrm>
              <a:off x="188468" y="3047238"/>
              <a:ext cx="3256860" cy="4727575"/>
            </a:xfrm>
            <a:custGeom>
              <a:avLst/>
              <a:gdLst>
                <a:gd name="connsiteX0" fmla="*/ 3075432 w 3256860"/>
                <a:gd name="connsiteY0" fmla="*/ 1933956 h 4727575"/>
                <a:gd name="connsiteX1" fmla="*/ 2527046 w 3256860"/>
                <a:gd name="connsiteY1" fmla="*/ 2454656 h 4727575"/>
                <a:gd name="connsiteX2" fmla="*/ 2486660 w 3256860"/>
                <a:gd name="connsiteY2" fmla="*/ 2492756 h 4727575"/>
                <a:gd name="connsiteX3" fmla="*/ 2451100 w 3256860"/>
                <a:gd name="connsiteY3" fmla="*/ 2526030 h 4727575"/>
                <a:gd name="connsiteX4" fmla="*/ 2410841 w 3256860"/>
                <a:gd name="connsiteY4" fmla="*/ 2564130 h 4727575"/>
                <a:gd name="connsiteX5" fmla="*/ 2367280 w 3256860"/>
                <a:gd name="connsiteY5" fmla="*/ 2604262 h 4727575"/>
                <a:gd name="connsiteX6" fmla="*/ 2329180 w 3256860"/>
                <a:gd name="connsiteY6" fmla="*/ 2639822 h 4727575"/>
                <a:gd name="connsiteX7" fmla="*/ 2286508 w 3256860"/>
                <a:gd name="connsiteY7" fmla="*/ 2679573 h 4727575"/>
                <a:gd name="connsiteX8" fmla="*/ 2246630 w 3256860"/>
                <a:gd name="connsiteY8" fmla="*/ 2716784 h 4727575"/>
                <a:gd name="connsiteX9" fmla="*/ 2207387 w 3256860"/>
                <a:gd name="connsiteY9" fmla="*/ 2753487 h 4727575"/>
                <a:gd name="connsiteX10" fmla="*/ 2165223 w 3256860"/>
                <a:gd name="connsiteY10" fmla="*/ 2792603 h 4727575"/>
                <a:gd name="connsiteX11" fmla="*/ 80010 w 3256860"/>
                <a:gd name="connsiteY11" fmla="*/ 4726432 h 4727575"/>
                <a:gd name="connsiteX12" fmla="*/ 78740 w 3256860"/>
                <a:gd name="connsiteY12" fmla="*/ 4727575 h 4727575"/>
                <a:gd name="connsiteX13" fmla="*/ 0 w 3256860"/>
                <a:gd name="connsiteY13" fmla="*/ 4727575 h 4727575"/>
                <a:gd name="connsiteX14" fmla="*/ 1270 w 3256860"/>
                <a:gd name="connsiteY14" fmla="*/ 4726432 h 4727575"/>
                <a:gd name="connsiteX15" fmla="*/ 2130806 w 3256860"/>
                <a:gd name="connsiteY15" fmla="*/ 2754884 h 4727575"/>
                <a:gd name="connsiteX16" fmla="*/ 2172970 w 3256860"/>
                <a:gd name="connsiteY16" fmla="*/ 2715895 h 4727575"/>
                <a:gd name="connsiteX17" fmla="*/ 2212340 w 3256860"/>
                <a:gd name="connsiteY17" fmla="*/ 2679319 h 4727575"/>
                <a:gd name="connsiteX18" fmla="*/ 2252345 w 3256860"/>
                <a:gd name="connsiteY18" fmla="*/ 2642362 h 4727575"/>
                <a:gd name="connsiteX19" fmla="*/ 2295017 w 3256860"/>
                <a:gd name="connsiteY19" fmla="*/ 2602865 h 4727575"/>
                <a:gd name="connsiteX20" fmla="*/ 2333117 w 3256860"/>
                <a:gd name="connsiteY20" fmla="*/ 2567305 h 4727575"/>
                <a:gd name="connsiteX21" fmla="*/ 2376551 w 3256860"/>
                <a:gd name="connsiteY21" fmla="*/ 2527173 h 4727575"/>
                <a:gd name="connsiteX22" fmla="*/ 2416937 w 3256860"/>
                <a:gd name="connsiteY22" fmla="*/ 2489708 h 4727575"/>
                <a:gd name="connsiteX23" fmla="*/ 2452751 w 3256860"/>
                <a:gd name="connsiteY23" fmla="*/ 2456688 h 4727575"/>
                <a:gd name="connsiteX24" fmla="*/ 2493264 w 3256860"/>
                <a:gd name="connsiteY24" fmla="*/ 2418588 h 4727575"/>
                <a:gd name="connsiteX25" fmla="*/ 2912364 w 3256860"/>
                <a:gd name="connsiteY25" fmla="*/ 2031365 h 4727575"/>
                <a:gd name="connsiteX26" fmla="*/ 2961513 w 3256860"/>
                <a:gd name="connsiteY26" fmla="*/ 828167 h 4727575"/>
                <a:gd name="connsiteX27" fmla="*/ 2212213 w 3256860"/>
                <a:gd name="connsiteY27" fmla="*/ 38100 h 4727575"/>
                <a:gd name="connsiteX28" fmla="*/ 2254123 w 3256860"/>
                <a:gd name="connsiteY28" fmla="*/ 0 h 4727575"/>
                <a:gd name="connsiteX29" fmla="*/ 3005201 w 3256860"/>
                <a:gd name="connsiteY29" fmla="*/ 796671 h 4727575"/>
                <a:gd name="connsiteX30" fmla="*/ 3075432 w 3256860"/>
                <a:gd name="connsiteY30" fmla="*/ 1933956 h 47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56860" h="4727575">
                  <a:moveTo>
                    <a:pt x="3075432" y="1933956"/>
                  </a:moveTo>
                  <a:cubicBezTo>
                    <a:pt x="3057525" y="1956435"/>
                    <a:pt x="2840228" y="2161794"/>
                    <a:pt x="2527046" y="2454656"/>
                  </a:cubicBezTo>
                  <a:lnTo>
                    <a:pt x="2486660" y="2492756"/>
                  </a:lnTo>
                  <a:lnTo>
                    <a:pt x="2451100" y="2526030"/>
                  </a:lnTo>
                  <a:lnTo>
                    <a:pt x="2410841" y="2564130"/>
                  </a:lnTo>
                  <a:lnTo>
                    <a:pt x="2367280" y="2604262"/>
                  </a:lnTo>
                  <a:cubicBezTo>
                    <a:pt x="2354580" y="2615946"/>
                    <a:pt x="2341880" y="2627884"/>
                    <a:pt x="2329180" y="2639822"/>
                  </a:cubicBezTo>
                  <a:lnTo>
                    <a:pt x="2286508" y="2679573"/>
                  </a:lnTo>
                  <a:lnTo>
                    <a:pt x="2246630" y="2716784"/>
                  </a:lnTo>
                  <a:lnTo>
                    <a:pt x="2207387" y="2753487"/>
                  </a:lnTo>
                  <a:lnTo>
                    <a:pt x="2165223" y="2792603"/>
                  </a:lnTo>
                  <a:cubicBezTo>
                    <a:pt x="1438021" y="3469640"/>
                    <a:pt x="477774" y="4358768"/>
                    <a:pt x="80010" y="4726432"/>
                  </a:cubicBezTo>
                  <a:lnTo>
                    <a:pt x="78740" y="4727575"/>
                  </a:lnTo>
                  <a:lnTo>
                    <a:pt x="0" y="4727575"/>
                  </a:lnTo>
                  <a:lnTo>
                    <a:pt x="1270" y="4726432"/>
                  </a:lnTo>
                  <a:cubicBezTo>
                    <a:pt x="376936" y="4379595"/>
                    <a:pt x="1402969" y="3428746"/>
                    <a:pt x="2130806" y="2754884"/>
                  </a:cubicBezTo>
                  <a:lnTo>
                    <a:pt x="2172970" y="2715895"/>
                  </a:lnTo>
                  <a:lnTo>
                    <a:pt x="2212340" y="2679319"/>
                  </a:lnTo>
                  <a:lnTo>
                    <a:pt x="2252345" y="2642362"/>
                  </a:lnTo>
                  <a:lnTo>
                    <a:pt x="2295017" y="2602865"/>
                  </a:lnTo>
                  <a:lnTo>
                    <a:pt x="2333117" y="2567305"/>
                  </a:lnTo>
                  <a:lnTo>
                    <a:pt x="2376551" y="2527173"/>
                  </a:lnTo>
                  <a:lnTo>
                    <a:pt x="2416937" y="2489708"/>
                  </a:lnTo>
                  <a:lnTo>
                    <a:pt x="2452751" y="2456688"/>
                  </a:lnTo>
                  <a:lnTo>
                    <a:pt x="2493264" y="2418588"/>
                  </a:lnTo>
                  <a:cubicBezTo>
                    <a:pt x="2734564" y="2194687"/>
                    <a:pt x="2897124" y="2045081"/>
                    <a:pt x="2912364" y="2031365"/>
                  </a:cubicBezTo>
                  <a:cubicBezTo>
                    <a:pt x="3289554" y="1697863"/>
                    <a:pt x="3284601" y="1161923"/>
                    <a:pt x="2961513" y="828167"/>
                  </a:cubicBezTo>
                  <a:cubicBezTo>
                    <a:pt x="2834513" y="696722"/>
                    <a:pt x="2473579" y="315214"/>
                    <a:pt x="2212213" y="38100"/>
                  </a:cubicBezTo>
                  <a:lnTo>
                    <a:pt x="2254123" y="0"/>
                  </a:lnTo>
                  <a:lnTo>
                    <a:pt x="3005201" y="796671"/>
                  </a:lnTo>
                  <a:cubicBezTo>
                    <a:pt x="3310763" y="1121029"/>
                    <a:pt x="3342767" y="1597533"/>
                    <a:pt x="3075432" y="1933956"/>
                  </a:cubicBezTo>
                  <a:close/>
                </a:path>
              </a:pathLst>
            </a:custGeom>
            <a:solidFill>
              <a:schemeClr val="accent2"/>
            </a:solidFill>
            <a:ln w="12687" cap="flat">
              <a:noFill/>
              <a:prstDash val="solid"/>
              <a:miter/>
            </a:ln>
          </p:spPr>
          <p:txBody>
            <a:bodyPr rtlCol="0" anchor="ctr"/>
            <a:lstStyle/>
            <a:p>
              <a:endParaRPr lang="en-US" sz="2118"/>
            </a:p>
          </p:txBody>
        </p:sp>
        <p:sp>
          <p:nvSpPr>
            <p:cNvPr id="148" name="Freeform: Shape 147">
              <a:extLst>
                <a:ext uri="{FF2B5EF4-FFF2-40B4-BE49-F238E27FC236}">
                  <a16:creationId xmlns="" xmlns:a16="http://schemas.microsoft.com/office/drawing/2014/main" id="{CB0EE6D2-86DA-4332-9A8D-83C9C90D3281}"/>
                </a:ext>
              </a:extLst>
            </p:cNvPr>
            <p:cNvSpPr/>
            <p:nvPr/>
          </p:nvSpPr>
          <p:spPr>
            <a:xfrm>
              <a:off x="0" y="3260978"/>
              <a:ext cx="3125303" cy="4293742"/>
            </a:xfrm>
            <a:custGeom>
              <a:avLst/>
              <a:gdLst>
                <a:gd name="connsiteX0" fmla="*/ 2985135 w 3125303"/>
                <a:gd name="connsiteY0" fmla="*/ 1557147 h 4293742"/>
                <a:gd name="connsiteX1" fmla="*/ 2498852 w 3125303"/>
                <a:gd name="connsiteY1" fmla="*/ 2009013 h 4293742"/>
                <a:gd name="connsiteX2" fmla="*/ 2458339 w 3125303"/>
                <a:gd name="connsiteY2" fmla="*/ 2046351 h 4293742"/>
                <a:gd name="connsiteX3" fmla="*/ 2422398 w 3125303"/>
                <a:gd name="connsiteY3" fmla="*/ 2079371 h 4293742"/>
                <a:gd name="connsiteX4" fmla="*/ 2381504 w 3125303"/>
                <a:gd name="connsiteY4" fmla="*/ 2116836 h 4293742"/>
                <a:gd name="connsiteX5" fmla="*/ 2338705 w 3125303"/>
                <a:gd name="connsiteY5" fmla="*/ 2156206 h 4293742"/>
                <a:gd name="connsiteX6" fmla="*/ 2300605 w 3125303"/>
                <a:gd name="connsiteY6" fmla="*/ 2191639 h 4293742"/>
                <a:gd name="connsiteX7" fmla="*/ 2258314 w 3125303"/>
                <a:gd name="connsiteY7" fmla="*/ 2230501 h 4293742"/>
                <a:gd name="connsiteX8" fmla="*/ 2218182 w 3125303"/>
                <a:gd name="connsiteY8" fmla="*/ 2267331 h 4293742"/>
                <a:gd name="connsiteX9" fmla="*/ 2178812 w 3125303"/>
                <a:gd name="connsiteY9" fmla="*/ 2303526 h 4293742"/>
                <a:gd name="connsiteX10" fmla="*/ 2136521 w 3125303"/>
                <a:gd name="connsiteY10" fmla="*/ 2342261 h 4293742"/>
                <a:gd name="connsiteX11" fmla="*/ 0 w 3125303"/>
                <a:gd name="connsiteY11" fmla="*/ 4293743 h 4293742"/>
                <a:gd name="connsiteX12" fmla="*/ 0 w 3125303"/>
                <a:gd name="connsiteY12" fmla="*/ 4220210 h 4293742"/>
                <a:gd name="connsiteX13" fmla="*/ 2100326 w 3125303"/>
                <a:gd name="connsiteY13" fmla="*/ 2303399 h 4293742"/>
                <a:gd name="connsiteX14" fmla="*/ 2142744 w 3125303"/>
                <a:gd name="connsiteY14" fmla="*/ 2264664 h 4293742"/>
                <a:gd name="connsiteX15" fmla="*/ 2182114 w 3125303"/>
                <a:gd name="connsiteY15" fmla="*/ 2228723 h 4293742"/>
                <a:gd name="connsiteX16" fmla="*/ 2222373 w 3125303"/>
                <a:gd name="connsiteY16" fmla="*/ 2192020 h 4293742"/>
                <a:gd name="connsiteX17" fmla="*/ 2264791 w 3125303"/>
                <a:gd name="connsiteY17" fmla="*/ 2153285 h 4293742"/>
                <a:gd name="connsiteX18" fmla="*/ 2302891 w 3125303"/>
                <a:gd name="connsiteY18" fmla="*/ 2118106 h 4293742"/>
                <a:gd name="connsiteX19" fmla="*/ 2345690 w 3125303"/>
                <a:gd name="connsiteY19" fmla="*/ 2079117 h 4293742"/>
                <a:gd name="connsiteX20" fmla="*/ 2386711 w 3125303"/>
                <a:gd name="connsiteY20" fmla="*/ 2041779 h 4293742"/>
                <a:gd name="connsiteX21" fmla="*/ 2422906 w 3125303"/>
                <a:gd name="connsiteY21" fmla="*/ 2008759 h 4293742"/>
                <a:gd name="connsiteX22" fmla="*/ 2463800 w 3125303"/>
                <a:gd name="connsiteY22" fmla="*/ 1971421 h 4293742"/>
                <a:gd name="connsiteX23" fmla="*/ 2868676 w 3125303"/>
                <a:gd name="connsiteY23" fmla="*/ 1603121 h 4293742"/>
                <a:gd name="connsiteX24" fmla="*/ 2899791 w 3125303"/>
                <a:gd name="connsiteY24" fmla="*/ 807974 h 4293742"/>
                <a:gd name="connsiteX25" fmla="*/ 2167001 w 3125303"/>
                <a:gd name="connsiteY25" fmla="*/ 36830 h 4293742"/>
                <a:gd name="connsiteX26" fmla="*/ 2207514 w 3125303"/>
                <a:gd name="connsiteY26" fmla="*/ 0 h 4293742"/>
                <a:gd name="connsiteX27" fmla="*/ 2975356 w 3125303"/>
                <a:gd name="connsiteY27" fmla="*/ 813689 h 4293742"/>
                <a:gd name="connsiteX28" fmla="*/ 2985135 w 3125303"/>
                <a:gd name="connsiteY28" fmla="*/ 1557147 h 429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5303" h="4293742">
                  <a:moveTo>
                    <a:pt x="2985135" y="1557147"/>
                  </a:moveTo>
                  <a:cubicBezTo>
                    <a:pt x="2963926" y="1579753"/>
                    <a:pt x="2773934" y="1755902"/>
                    <a:pt x="2498852" y="2009013"/>
                  </a:cubicBezTo>
                  <a:lnTo>
                    <a:pt x="2458339" y="2046351"/>
                  </a:lnTo>
                  <a:lnTo>
                    <a:pt x="2422398" y="2079371"/>
                  </a:lnTo>
                  <a:lnTo>
                    <a:pt x="2381504" y="2116836"/>
                  </a:lnTo>
                  <a:lnTo>
                    <a:pt x="2338705" y="2156206"/>
                  </a:lnTo>
                  <a:lnTo>
                    <a:pt x="2300605" y="2191639"/>
                  </a:lnTo>
                  <a:lnTo>
                    <a:pt x="2258314" y="2230501"/>
                  </a:lnTo>
                  <a:lnTo>
                    <a:pt x="2218182" y="2267331"/>
                  </a:lnTo>
                  <a:lnTo>
                    <a:pt x="2178812" y="2303526"/>
                  </a:lnTo>
                  <a:lnTo>
                    <a:pt x="2136521" y="2342261"/>
                  </a:lnTo>
                  <a:cubicBezTo>
                    <a:pt x="1299337" y="3110103"/>
                    <a:pt x="128778" y="4178681"/>
                    <a:pt x="0" y="4293743"/>
                  </a:cubicBezTo>
                  <a:lnTo>
                    <a:pt x="0" y="4220210"/>
                  </a:lnTo>
                  <a:cubicBezTo>
                    <a:pt x="242316" y="3999739"/>
                    <a:pt x="1335405" y="3001010"/>
                    <a:pt x="2100326" y="2303399"/>
                  </a:cubicBezTo>
                  <a:lnTo>
                    <a:pt x="2142744" y="2264664"/>
                  </a:lnTo>
                  <a:lnTo>
                    <a:pt x="2182114" y="2228723"/>
                  </a:lnTo>
                  <a:lnTo>
                    <a:pt x="2222373" y="2192020"/>
                  </a:lnTo>
                  <a:lnTo>
                    <a:pt x="2264791" y="2153285"/>
                  </a:lnTo>
                  <a:lnTo>
                    <a:pt x="2302891" y="2118106"/>
                  </a:lnTo>
                  <a:lnTo>
                    <a:pt x="2345690" y="2079117"/>
                  </a:lnTo>
                  <a:lnTo>
                    <a:pt x="2386711" y="2041779"/>
                  </a:lnTo>
                  <a:lnTo>
                    <a:pt x="2422906" y="2008759"/>
                  </a:lnTo>
                  <a:lnTo>
                    <a:pt x="2463800" y="1971421"/>
                  </a:lnTo>
                  <a:cubicBezTo>
                    <a:pt x="2697099" y="1758823"/>
                    <a:pt x="2853563" y="1616583"/>
                    <a:pt x="2868676" y="1603121"/>
                  </a:cubicBezTo>
                  <a:cubicBezTo>
                    <a:pt x="3117342" y="1391793"/>
                    <a:pt x="3136519" y="1043559"/>
                    <a:pt x="2899791" y="807974"/>
                  </a:cubicBezTo>
                  <a:cubicBezTo>
                    <a:pt x="2804287" y="712978"/>
                    <a:pt x="2437892" y="324739"/>
                    <a:pt x="2167001" y="36830"/>
                  </a:cubicBezTo>
                  <a:lnTo>
                    <a:pt x="2207514" y="0"/>
                  </a:lnTo>
                  <a:cubicBezTo>
                    <a:pt x="2471928" y="279400"/>
                    <a:pt x="2832354" y="659638"/>
                    <a:pt x="2975356" y="813689"/>
                  </a:cubicBezTo>
                  <a:cubicBezTo>
                    <a:pt x="3168904" y="1022604"/>
                    <a:pt x="3178175" y="1350645"/>
                    <a:pt x="2985135" y="1557147"/>
                  </a:cubicBezTo>
                  <a:close/>
                </a:path>
              </a:pathLst>
            </a:custGeom>
            <a:solidFill>
              <a:schemeClr val="accent2"/>
            </a:solidFill>
            <a:ln w="12687" cap="flat">
              <a:noFill/>
              <a:prstDash val="solid"/>
              <a:miter/>
            </a:ln>
          </p:spPr>
          <p:txBody>
            <a:bodyPr rtlCol="0" anchor="ctr"/>
            <a:lstStyle/>
            <a:p>
              <a:endParaRPr lang="en-US" sz="2118"/>
            </a:p>
          </p:txBody>
        </p:sp>
        <p:sp>
          <p:nvSpPr>
            <p:cNvPr id="149" name="Freeform: Shape 148">
              <a:extLst>
                <a:ext uri="{FF2B5EF4-FFF2-40B4-BE49-F238E27FC236}">
                  <a16:creationId xmlns="" xmlns:a16="http://schemas.microsoft.com/office/drawing/2014/main" id="{90818EBC-38CA-4E75-9BDD-A4F1C1255F7F}"/>
                </a:ext>
              </a:extLst>
            </p:cNvPr>
            <p:cNvSpPr/>
            <p:nvPr/>
          </p:nvSpPr>
          <p:spPr>
            <a:xfrm>
              <a:off x="26034" y="3120008"/>
              <a:ext cx="3313704" cy="4654804"/>
            </a:xfrm>
            <a:custGeom>
              <a:avLst/>
              <a:gdLst>
                <a:gd name="connsiteX0" fmla="*/ 3031363 w 3313704"/>
                <a:gd name="connsiteY0" fmla="*/ 1931924 h 4654804"/>
                <a:gd name="connsiteX1" fmla="*/ 2621788 w 3313704"/>
                <a:gd name="connsiteY1" fmla="*/ 2309749 h 4654804"/>
                <a:gd name="connsiteX2" fmla="*/ 2581275 w 3313704"/>
                <a:gd name="connsiteY2" fmla="*/ 2347214 h 4654804"/>
                <a:gd name="connsiteX3" fmla="*/ 2545461 w 3313704"/>
                <a:gd name="connsiteY3" fmla="*/ 2380361 h 4654804"/>
                <a:gd name="connsiteX4" fmla="*/ 2504948 w 3313704"/>
                <a:gd name="connsiteY4" fmla="*/ 2417826 h 4654804"/>
                <a:gd name="connsiteX5" fmla="*/ 2461768 w 3313704"/>
                <a:gd name="connsiteY5" fmla="*/ 2457831 h 4654804"/>
                <a:gd name="connsiteX6" fmla="*/ 2423668 w 3313704"/>
                <a:gd name="connsiteY6" fmla="*/ 2493264 h 4654804"/>
                <a:gd name="connsiteX7" fmla="*/ 2381123 w 3313704"/>
                <a:gd name="connsiteY7" fmla="*/ 2532634 h 4654804"/>
                <a:gd name="connsiteX8" fmla="*/ 2340737 w 3313704"/>
                <a:gd name="connsiteY8" fmla="*/ 2569591 h 4654804"/>
                <a:gd name="connsiteX9" fmla="*/ 2301240 w 3313704"/>
                <a:gd name="connsiteY9" fmla="*/ 2605913 h 4654804"/>
                <a:gd name="connsiteX10" fmla="*/ 2259076 w 3313704"/>
                <a:gd name="connsiteY10" fmla="*/ 2645791 h 4654804"/>
                <a:gd name="connsiteX11" fmla="*/ 85471 w 3313704"/>
                <a:gd name="connsiteY11" fmla="*/ 4653661 h 4654804"/>
                <a:gd name="connsiteX12" fmla="*/ 84201 w 3313704"/>
                <a:gd name="connsiteY12" fmla="*/ 4654804 h 4654804"/>
                <a:gd name="connsiteX13" fmla="*/ 0 w 3313704"/>
                <a:gd name="connsiteY13" fmla="*/ 4654804 h 4654804"/>
                <a:gd name="connsiteX14" fmla="*/ 1270 w 3313704"/>
                <a:gd name="connsiteY14" fmla="*/ 4653661 h 4654804"/>
                <a:gd name="connsiteX15" fmla="*/ 2221865 w 3313704"/>
                <a:gd name="connsiteY15" fmla="*/ 2604135 h 4654804"/>
                <a:gd name="connsiteX16" fmla="*/ 2264029 w 3313704"/>
                <a:gd name="connsiteY16" fmla="*/ 2565146 h 4654804"/>
                <a:gd name="connsiteX17" fmla="*/ 2303399 w 3313704"/>
                <a:gd name="connsiteY17" fmla="*/ 2528697 h 4654804"/>
                <a:gd name="connsiteX18" fmla="*/ 2343404 w 3313704"/>
                <a:gd name="connsiteY18" fmla="*/ 2491613 h 4654804"/>
                <a:gd name="connsiteX19" fmla="*/ 2385822 w 3313704"/>
                <a:gd name="connsiteY19" fmla="*/ 2452243 h 4654804"/>
                <a:gd name="connsiteX20" fmla="*/ 2423922 w 3313704"/>
                <a:gd name="connsiteY20" fmla="*/ 2416810 h 4654804"/>
                <a:gd name="connsiteX21" fmla="*/ 2466975 w 3313704"/>
                <a:gd name="connsiteY21" fmla="*/ 2376805 h 4654804"/>
                <a:gd name="connsiteX22" fmla="*/ 2507488 w 3313704"/>
                <a:gd name="connsiteY22" fmla="*/ 2339340 h 4654804"/>
                <a:gd name="connsiteX23" fmla="*/ 2543175 w 3313704"/>
                <a:gd name="connsiteY23" fmla="*/ 2306066 h 4654804"/>
                <a:gd name="connsiteX24" fmla="*/ 2583688 w 3313704"/>
                <a:gd name="connsiteY24" fmla="*/ 2268601 h 4654804"/>
                <a:gd name="connsiteX25" fmla="*/ 3077718 w 3313704"/>
                <a:gd name="connsiteY25" fmla="*/ 1805178 h 4654804"/>
                <a:gd name="connsiteX26" fmla="*/ 3082798 w 3313704"/>
                <a:gd name="connsiteY26" fmla="*/ 871982 h 4654804"/>
                <a:gd name="connsiteX27" fmla="*/ 2298446 w 3313704"/>
                <a:gd name="connsiteY27" fmla="*/ 35814 h 4654804"/>
                <a:gd name="connsiteX28" fmla="*/ 2337816 w 3313704"/>
                <a:gd name="connsiteY28" fmla="*/ 0 h 4654804"/>
                <a:gd name="connsiteX29" fmla="*/ 3120009 w 3313704"/>
                <a:gd name="connsiteY29" fmla="*/ 831596 h 4654804"/>
                <a:gd name="connsiteX30" fmla="*/ 3031363 w 3313704"/>
                <a:gd name="connsiteY30" fmla="*/ 1931924 h 465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3704" h="4654804">
                  <a:moveTo>
                    <a:pt x="3031363" y="1931924"/>
                  </a:moveTo>
                  <a:cubicBezTo>
                    <a:pt x="3016758" y="1944624"/>
                    <a:pt x="2858643" y="2090928"/>
                    <a:pt x="2621788" y="2309749"/>
                  </a:cubicBezTo>
                  <a:lnTo>
                    <a:pt x="2581275" y="2347214"/>
                  </a:lnTo>
                  <a:lnTo>
                    <a:pt x="2545461" y="2380361"/>
                  </a:lnTo>
                  <a:lnTo>
                    <a:pt x="2504948" y="2417826"/>
                  </a:lnTo>
                  <a:lnTo>
                    <a:pt x="2461768" y="2457831"/>
                  </a:lnTo>
                  <a:lnTo>
                    <a:pt x="2423668" y="2493264"/>
                  </a:lnTo>
                  <a:lnTo>
                    <a:pt x="2381123" y="2532634"/>
                  </a:lnTo>
                  <a:lnTo>
                    <a:pt x="2340737" y="2569591"/>
                  </a:lnTo>
                  <a:lnTo>
                    <a:pt x="2301240" y="2605913"/>
                  </a:lnTo>
                  <a:lnTo>
                    <a:pt x="2259076" y="2645791"/>
                  </a:lnTo>
                  <a:cubicBezTo>
                    <a:pt x="1497203" y="3349371"/>
                    <a:pt x="402590" y="4361688"/>
                    <a:pt x="85471" y="4653661"/>
                  </a:cubicBezTo>
                  <a:lnTo>
                    <a:pt x="84201" y="4654804"/>
                  </a:lnTo>
                  <a:lnTo>
                    <a:pt x="0" y="4654804"/>
                  </a:lnTo>
                  <a:lnTo>
                    <a:pt x="1270" y="4653661"/>
                  </a:lnTo>
                  <a:cubicBezTo>
                    <a:pt x="240665" y="4434078"/>
                    <a:pt x="1396365" y="3367913"/>
                    <a:pt x="2221865" y="2604135"/>
                  </a:cubicBezTo>
                  <a:lnTo>
                    <a:pt x="2264029" y="2565146"/>
                  </a:lnTo>
                  <a:lnTo>
                    <a:pt x="2303399" y="2528697"/>
                  </a:lnTo>
                  <a:lnTo>
                    <a:pt x="2343404" y="2491613"/>
                  </a:lnTo>
                  <a:lnTo>
                    <a:pt x="2385822" y="2452243"/>
                  </a:lnTo>
                  <a:lnTo>
                    <a:pt x="2423922" y="2416810"/>
                  </a:lnTo>
                  <a:lnTo>
                    <a:pt x="2466975" y="2376805"/>
                  </a:lnTo>
                  <a:lnTo>
                    <a:pt x="2507488" y="2339340"/>
                  </a:lnTo>
                  <a:lnTo>
                    <a:pt x="2543175" y="2306066"/>
                  </a:lnTo>
                  <a:lnTo>
                    <a:pt x="2583688" y="2268601"/>
                  </a:lnTo>
                  <a:cubicBezTo>
                    <a:pt x="2868930" y="2003679"/>
                    <a:pt x="3063240" y="1821942"/>
                    <a:pt x="3077718" y="1805178"/>
                  </a:cubicBezTo>
                  <a:cubicBezTo>
                    <a:pt x="3316605" y="1528318"/>
                    <a:pt x="3320796" y="1150620"/>
                    <a:pt x="3082798" y="871982"/>
                  </a:cubicBezTo>
                  <a:cubicBezTo>
                    <a:pt x="2982468" y="754761"/>
                    <a:pt x="2583561" y="334899"/>
                    <a:pt x="2298446" y="35814"/>
                  </a:cubicBezTo>
                  <a:lnTo>
                    <a:pt x="2337816" y="0"/>
                  </a:lnTo>
                  <a:cubicBezTo>
                    <a:pt x="2615819" y="291211"/>
                    <a:pt x="3003931" y="699770"/>
                    <a:pt x="3120009" y="831596"/>
                  </a:cubicBezTo>
                  <a:cubicBezTo>
                    <a:pt x="3395599" y="1144651"/>
                    <a:pt x="3386709" y="1613662"/>
                    <a:pt x="3031363" y="1931924"/>
                  </a:cubicBezTo>
                  <a:close/>
                </a:path>
              </a:pathLst>
            </a:custGeom>
            <a:solidFill>
              <a:schemeClr val="accent2"/>
            </a:solidFill>
            <a:ln w="12687" cap="flat">
              <a:noFill/>
              <a:prstDash val="solid"/>
              <a:miter/>
            </a:ln>
          </p:spPr>
          <p:txBody>
            <a:bodyPr rtlCol="0" anchor="ctr"/>
            <a:lstStyle/>
            <a:p>
              <a:endParaRPr lang="en-US" sz="2118"/>
            </a:p>
          </p:txBody>
        </p:sp>
        <p:sp>
          <p:nvSpPr>
            <p:cNvPr id="150" name="Freeform: Shape 149">
              <a:extLst>
                <a:ext uri="{FF2B5EF4-FFF2-40B4-BE49-F238E27FC236}">
                  <a16:creationId xmlns="" xmlns:a16="http://schemas.microsoft.com/office/drawing/2014/main" id="{E74D7B65-564E-4591-A32D-1A55F945A2BE}"/>
                </a:ext>
              </a:extLst>
            </p:cNvPr>
            <p:cNvSpPr/>
            <p:nvPr/>
          </p:nvSpPr>
          <p:spPr>
            <a:xfrm>
              <a:off x="0" y="3190494"/>
              <a:ext cx="3230699" cy="4506467"/>
            </a:xfrm>
            <a:custGeom>
              <a:avLst/>
              <a:gdLst>
                <a:gd name="connsiteX0" fmla="*/ 2988310 w 3230699"/>
                <a:gd name="connsiteY0" fmla="*/ 1781048 h 4506467"/>
                <a:gd name="connsiteX1" fmla="*/ 2573020 w 3230699"/>
                <a:gd name="connsiteY1" fmla="*/ 2159000 h 4506467"/>
                <a:gd name="connsiteX2" fmla="*/ 2532253 w 3230699"/>
                <a:gd name="connsiteY2" fmla="*/ 2196211 h 4506467"/>
                <a:gd name="connsiteX3" fmla="*/ 2496185 w 3230699"/>
                <a:gd name="connsiteY3" fmla="*/ 2229104 h 4506467"/>
                <a:gd name="connsiteX4" fmla="*/ 2455418 w 3230699"/>
                <a:gd name="connsiteY4" fmla="*/ 2266315 h 4506467"/>
                <a:gd name="connsiteX5" fmla="*/ 2412111 w 3230699"/>
                <a:gd name="connsiteY5" fmla="*/ 2305812 h 4506467"/>
                <a:gd name="connsiteX6" fmla="*/ 2374011 w 3230699"/>
                <a:gd name="connsiteY6" fmla="*/ 2340991 h 4506467"/>
                <a:gd name="connsiteX7" fmla="*/ 2331339 w 3230699"/>
                <a:gd name="connsiteY7" fmla="*/ 2379980 h 4506467"/>
                <a:gd name="connsiteX8" fmla="*/ 2291080 w 3230699"/>
                <a:gd name="connsiteY8" fmla="*/ 2416683 h 4506467"/>
                <a:gd name="connsiteX9" fmla="*/ 2251583 w 3230699"/>
                <a:gd name="connsiteY9" fmla="*/ 2452751 h 4506467"/>
                <a:gd name="connsiteX10" fmla="*/ 2209165 w 3230699"/>
                <a:gd name="connsiteY10" fmla="*/ 2490851 h 4506467"/>
                <a:gd name="connsiteX11" fmla="*/ 0 w 3230699"/>
                <a:gd name="connsiteY11" fmla="*/ 4506468 h 4506467"/>
                <a:gd name="connsiteX12" fmla="*/ 0 w 3230699"/>
                <a:gd name="connsiteY12" fmla="*/ 4436238 h 4506467"/>
                <a:gd name="connsiteX13" fmla="*/ 2172335 w 3230699"/>
                <a:gd name="connsiteY13" fmla="*/ 2452116 h 4506467"/>
                <a:gd name="connsiteX14" fmla="*/ 2214753 w 3230699"/>
                <a:gd name="connsiteY14" fmla="*/ 2413381 h 4506467"/>
                <a:gd name="connsiteX15" fmla="*/ 2254250 w 3230699"/>
                <a:gd name="connsiteY15" fmla="*/ 2377313 h 4506467"/>
                <a:gd name="connsiteX16" fmla="*/ 2294509 w 3230699"/>
                <a:gd name="connsiteY16" fmla="*/ 2340610 h 4506467"/>
                <a:gd name="connsiteX17" fmla="*/ 2337054 w 3230699"/>
                <a:gd name="connsiteY17" fmla="*/ 2301621 h 4506467"/>
                <a:gd name="connsiteX18" fmla="*/ 2375154 w 3230699"/>
                <a:gd name="connsiteY18" fmla="*/ 2266442 h 4506467"/>
                <a:gd name="connsiteX19" fmla="*/ 2418207 w 3230699"/>
                <a:gd name="connsiteY19" fmla="*/ 2227072 h 4506467"/>
                <a:gd name="connsiteX20" fmla="*/ 2459101 w 3230699"/>
                <a:gd name="connsiteY20" fmla="*/ 2189734 h 4506467"/>
                <a:gd name="connsiteX21" fmla="*/ 2495169 w 3230699"/>
                <a:gd name="connsiteY21" fmla="*/ 2156714 h 4506467"/>
                <a:gd name="connsiteX22" fmla="*/ 2535809 w 3230699"/>
                <a:gd name="connsiteY22" fmla="*/ 2119503 h 4506467"/>
                <a:gd name="connsiteX23" fmla="*/ 2975864 w 3230699"/>
                <a:gd name="connsiteY23" fmla="*/ 1716405 h 4506467"/>
                <a:gd name="connsiteX24" fmla="*/ 2999359 w 3230699"/>
                <a:gd name="connsiteY24" fmla="*/ 834517 h 4506467"/>
                <a:gd name="connsiteX25" fmla="*/ 2246630 w 3230699"/>
                <a:gd name="connsiteY25" fmla="*/ 35560 h 4506467"/>
                <a:gd name="connsiteX26" fmla="*/ 2285746 w 3230699"/>
                <a:gd name="connsiteY26" fmla="*/ 0 h 4506467"/>
                <a:gd name="connsiteX27" fmla="*/ 2973959 w 3230699"/>
                <a:gd name="connsiteY27" fmla="*/ 729615 h 4506467"/>
                <a:gd name="connsiteX28" fmla="*/ 3135884 w 3230699"/>
                <a:gd name="connsiteY28" fmla="*/ 928116 h 4506467"/>
                <a:gd name="connsiteX29" fmla="*/ 2988310 w 3230699"/>
                <a:gd name="connsiteY29" fmla="*/ 1781048 h 450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30699" h="4506467">
                  <a:moveTo>
                    <a:pt x="2988310" y="1781048"/>
                  </a:moveTo>
                  <a:cubicBezTo>
                    <a:pt x="2973451" y="1793748"/>
                    <a:pt x="2813939" y="1939417"/>
                    <a:pt x="2573020" y="2159000"/>
                  </a:cubicBezTo>
                  <a:cubicBezTo>
                    <a:pt x="2560320" y="2171700"/>
                    <a:pt x="2546096" y="2183638"/>
                    <a:pt x="2532253" y="2196211"/>
                  </a:cubicBezTo>
                  <a:cubicBezTo>
                    <a:pt x="2520442" y="2207006"/>
                    <a:pt x="2508504" y="2218055"/>
                    <a:pt x="2496185" y="2229104"/>
                  </a:cubicBezTo>
                  <a:lnTo>
                    <a:pt x="2455418" y="2266315"/>
                  </a:lnTo>
                  <a:lnTo>
                    <a:pt x="2412111" y="2305812"/>
                  </a:lnTo>
                  <a:lnTo>
                    <a:pt x="2374011" y="2340991"/>
                  </a:lnTo>
                  <a:lnTo>
                    <a:pt x="2331339" y="2379980"/>
                  </a:lnTo>
                  <a:lnTo>
                    <a:pt x="2291080" y="2416683"/>
                  </a:lnTo>
                  <a:lnTo>
                    <a:pt x="2251583" y="2452751"/>
                  </a:lnTo>
                  <a:lnTo>
                    <a:pt x="2209165" y="2490851"/>
                  </a:lnTo>
                  <a:cubicBezTo>
                    <a:pt x="1490218" y="3146806"/>
                    <a:pt x="467614" y="4080383"/>
                    <a:pt x="0" y="4506468"/>
                  </a:cubicBezTo>
                  <a:lnTo>
                    <a:pt x="0" y="4436238"/>
                  </a:lnTo>
                  <a:cubicBezTo>
                    <a:pt x="481584" y="3997706"/>
                    <a:pt x="1466977" y="3097022"/>
                    <a:pt x="2172335" y="2452116"/>
                  </a:cubicBezTo>
                  <a:cubicBezTo>
                    <a:pt x="2186648" y="2439162"/>
                    <a:pt x="2200783" y="2426246"/>
                    <a:pt x="2214753" y="2413381"/>
                  </a:cubicBezTo>
                  <a:lnTo>
                    <a:pt x="2254250" y="2377313"/>
                  </a:lnTo>
                  <a:lnTo>
                    <a:pt x="2294509" y="2340610"/>
                  </a:lnTo>
                  <a:lnTo>
                    <a:pt x="2337054" y="2301621"/>
                  </a:lnTo>
                  <a:lnTo>
                    <a:pt x="2375154" y="2266442"/>
                  </a:lnTo>
                  <a:lnTo>
                    <a:pt x="2418207" y="2227072"/>
                  </a:lnTo>
                  <a:lnTo>
                    <a:pt x="2459101" y="2189734"/>
                  </a:lnTo>
                  <a:cubicBezTo>
                    <a:pt x="2471801" y="2178558"/>
                    <a:pt x="2483231" y="2167509"/>
                    <a:pt x="2495169" y="2156714"/>
                  </a:cubicBezTo>
                  <a:lnTo>
                    <a:pt x="2535809" y="2119503"/>
                  </a:lnTo>
                  <a:cubicBezTo>
                    <a:pt x="2789809" y="1887474"/>
                    <a:pt x="2959100" y="1732153"/>
                    <a:pt x="2975864" y="1716405"/>
                  </a:cubicBezTo>
                  <a:cubicBezTo>
                    <a:pt x="3235960" y="1471803"/>
                    <a:pt x="3242564" y="1098423"/>
                    <a:pt x="2999359" y="834517"/>
                  </a:cubicBezTo>
                  <a:cubicBezTo>
                    <a:pt x="2901315" y="728345"/>
                    <a:pt x="2523871" y="328803"/>
                    <a:pt x="2246630" y="35560"/>
                  </a:cubicBezTo>
                  <a:lnTo>
                    <a:pt x="2285746" y="0"/>
                  </a:lnTo>
                  <a:cubicBezTo>
                    <a:pt x="2524760" y="252476"/>
                    <a:pt x="2842895" y="588899"/>
                    <a:pt x="2973959" y="729615"/>
                  </a:cubicBezTo>
                  <a:cubicBezTo>
                    <a:pt x="3032379" y="792226"/>
                    <a:pt x="3093974" y="855345"/>
                    <a:pt x="3135884" y="928116"/>
                  </a:cubicBezTo>
                  <a:cubicBezTo>
                    <a:pt x="3304794" y="1219835"/>
                    <a:pt x="3243453" y="1556512"/>
                    <a:pt x="2988310" y="1781048"/>
                  </a:cubicBezTo>
                  <a:close/>
                </a:path>
              </a:pathLst>
            </a:custGeom>
            <a:solidFill>
              <a:schemeClr val="accent2"/>
            </a:solidFill>
            <a:ln w="12687" cap="flat">
              <a:noFill/>
              <a:prstDash val="solid"/>
              <a:miter/>
            </a:ln>
          </p:spPr>
          <p:txBody>
            <a:bodyPr rtlCol="0" anchor="ctr"/>
            <a:lstStyle/>
            <a:p>
              <a:endParaRPr lang="en-US" sz="2118"/>
            </a:p>
          </p:txBody>
        </p:sp>
        <p:sp>
          <p:nvSpPr>
            <p:cNvPr id="151" name="Freeform: Shape 150">
              <a:extLst>
                <a:ext uri="{FF2B5EF4-FFF2-40B4-BE49-F238E27FC236}">
                  <a16:creationId xmlns="" xmlns:a16="http://schemas.microsoft.com/office/drawing/2014/main" id="{D002A94C-7152-48D2-991E-B78B57D02331}"/>
                </a:ext>
              </a:extLst>
            </p:cNvPr>
            <p:cNvSpPr/>
            <p:nvPr/>
          </p:nvSpPr>
          <p:spPr>
            <a:xfrm>
              <a:off x="87824" y="0"/>
              <a:ext cx="1808793" cy="2968625"/>
            </a:xfrm>
            <a:custGeom>
              <a:avLst/>
              <a:gdLst>
                <a:gd name="connsiteX0" fmla="*/ 1808794 w 1808793"/>
                <a:gd name="connsiteY0" fmla="*/ 2933700 h 2968625"/>
                <a:gd name="connsiteX1" fmla="*/ 1769678 w 1808793"/>
                <a:gd name="connsiteY1" fmla="*/ 2968625 h 2968625"/>
                <a:gd name="connsiteX2" fmla="*/ 237677 w 1808793"/>
                <a:gd name="connsiteY2" fmla="*/ 1341755 h 2968625"/>
                <a:gd name="connsiteX3" fmla="*/ 4759 w 1808793"/>
                <a:gd name="connsiteY3" fmla="*/ 701929 h 2968625"/>
                <a:gd name="connsiteX4" fmla="*/ 246059 w 1808793"/>
                <a:gd name="connsiteY4" fmla="*/ 224917 h 2968625"/>
                <a:gd name="connsiteX5" fmla="*/ 477834 w 1808793"/>
                <a:gd name="connsiteY5" fmla="*/ 16383 h 2968625"/>
                <a:gd name="connsiteX6" fmla="*/ 495233 w 1808793"/>
                <a:gd name="connsiteY6" fmla="*/ 1270 h 2968625"/>
                <a:gd name="connsiteX7" fmla="*/ 496376 w 1808793"/>
                <a:gd name="connsiteY7" fmla="*/ 0 h 2968625"/>
                <a:gd name="connsiteX8" fmla="*/ 578164 w 1808793"/>
                <a:gd name="connsiteY8" fmla="*/ 0 h 2968625"/>
                <a:gd name="connsiteX9" fmla="*/ 576767 w 1808793"/>
                <a:gd name="connsiteY9" fmla="*/ 1270 h 2968625"/>
                <a:gd name="connsiteX10" fmla="*/ 419160 w 1808793"/>
                <a:gd name="connsiteY10" fmla="*/ 141732 h 2968625"/>
                <a:gd name="connsiteX11" fmla="*/ 194751 w 1808793"/>
                <a:gd name="connsiteY11" fmla="*/ 361823 h 2968625"/>
                <a:gd name="connsiteX12" fmla="*/ 253806 w 1808793"/>
                <a:gd name="connsiteY12" fmla="*/ 1279144 h 2968625"/>
                <a:gd name="connsiteX13" fmla="*/ 1808794 w 1808793"/>
                <a:gd name="connsiteY13" fmla="*/ 293370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793" h="2968625">
                  <a:moveTo>
                    <a:pt x="1808794" y="2933700"/>
                  </a:moveTo>
                  <a:lnTo>
                    <a:pt x="1769678" y="2968625"/>
                  </a:lnTo>
                  <a:cubicBezTo>
                    <a:pt x="1703257" y="2896489"/>
                    <a:pt x="728278" y="1859280"/>
                    <a:pt x="237677" y="1341755"/>
                  </a:cubicBezTo>
                  <a:cubicBezTo>
                    <a:pt x="64576" y="1159383"/>
                    <a:pt x="-21911" y="949325"/>
                    <a:pt x="4759" y="701929"/>
                  </a:cubicBezTo>
                  <a:cubicBezTo>
                    <a:pt x="24952" y="515493"/>
                    <a:pt x="100009" y="352679"/>
                    <a:pt x="246059" y="224917"/>
                  </a:cubicBezTo>
                  <a:cubicBezTo>
                    <a:pt x="324418" y="156591"/>
                    <a:pt x="400237" y="85217"/>
                    <a:pt x="477834" y="16383"/>
                  </a:cubicBezTo>
                  <a:lnTo>
                    <a:pt x="495233" y="1270"/>
                  </a:lnTo>
                  <a:lnTo>
                    <a:pt x="496376" y="0"/>
                  </a:lnTo>
                  <a:lnTo>
                    <a:pt x="578164" y="0"/>
                  </a:lnTo>
                  <a:cubicBezTo>
                    <a:pt x="577639" y="354"/>
                    <a:pt x="577169" y="782"/>
                    <a:pt x="576767" y="1270"/>
                  </a:cubicBezTo>
                  <a:cubicBezTo>
                    <a:pt x="524274" y="48006"/>
                    <a:pt x="471738" y="94827"/>
                    <a:pt x="419160" y="141732"/>
                  </a:cubicBezTo>
                  <a:cubicBezTo>
                    <a:pt x="340801" y="211582"/>
                    <a:pt x="257235" y="279400"/>
                    <a:pt x="194751" y="361823"/>
                  </a:cubicBezTo>
                  <a:cubicBezTo>
                    <a:pt x="-15561" y="638683"/>
                    <a:pt x="12887" y="1023366"/>
                    <a:pt x="253806" y="1279144"/>
                  </a:cubicBezTo>
                  <a:cubicBezTo>
                    <a:pt x="667953" y="1718818"/>
                    <a:pt x="1690176" y="2805557"/>
                    <a:pt x="1808794" y="2933700"/>
                  </a:cubicBezTo>
                  <a:close/>
                </a:path>
              </a:pathLst>
            </a:custGeom>
            <a:solidFill>
              <a:schemeClr val="accent2"/>
            </a:solidFill>
            <a:ln w="12687" cap="flat">
              <a:noFill/>
              <a:prstDash val="solid"/>
              <a:miter/>
            </a:ln>
          </p:spPr>
          <p:txBody>
            <a:bodyPr rtlCol="0" anchor="ctr"/>
            <a:lstStyle/>
            <a:p>
              <a:endParaRPr lang="en-US" sz="2118"/>
            </a:p>
          </p:txBody>
        </p:sp>
        <p:sp>
          <p:nvSpPr>
            <p:cNvPr id="152" name="Freeform: Shape 151">
              <a:extLst>
                <a:ext uri="{FF2B5EF4-FFF2-40B4-BE49-F238E27FC236}">
                  <a16:creationId xmlns="" xmlns:a16="http://schemas.microsoft.com/office/drawing/2014/main" id="{EAF735D1-2AC8-4BF7-8C87-374B0612F0E0}"/>
                </a:ext>
              </a:extLst>
            </p:cNvPr>
            <p:cNvSpPr/>
            <p:nvPr/>
          </p:nvSpPr>
          <p:spPr>
            <a:xfrm>
              <a:off x="409443" y="-380"/>
              <a:ext cx="1725553" cy="2759582"/>
            </a:xfrm>
            <a:custGeom>
              <a:avLst/>
              <a:gdLst>
                <a:gd name="connsiteX0" fmla="*/ 1725554 w 1725553"/>
                <a:gd name="connsiteY0" fmla="*/ 2721483 h 2759582"/>
                <a:gd name="connsiteX1" fmla="*/ 1683643 w 1725553"/>
                <a:gd name="connsiteY1" fmla="*/ 2759583 h 2759582"/>
                <a:gd name="connsiteX2" fmla="*/ 762385 w 1725553"/>
                <a:gd name="connsiteY2" fmla="*/ 1778508 h 2759582"/>
                <a:gd name="connsiteX3" fmla="*/ 123956 w 1725553"/>
                <a:gd name="connsiteY3" fmla="*/ 1099566 h 2759582"/>
                <a:gd name="connsiteX4" fmla="*/ 161294 w 1725553"/>
                <a:gd name="connsiteY4" fmla="*/ 434086 h 2759582"/>
                <a:gd name="connsiteX5" fmla="*/ 562360 w 1725553"/>
                <a:gd name="connsiteY5" fmla="*/ 77470 h 2759582"/>
                <a:gd name="connsiteX6" fmla="*/ 647831 w 1725553"/>
                <a:gd name="connsiteY6" fmla="*/ 1270 h 2759582"/>
                <a:gd name="connsiteX7" fmla="*/ 649228 w 1725553"/>
                <a:gd name="connsiteY7" fmla="*/ 0 h 2759582"/>
                <a:gd name="connsiteX8" fmla="*/ 729620 w 1725553"/>
                <a:gd name="connsiteY8" fmla="*/ 0 h 2759582"/>
                <a:gd name="connsiteX9" fmla="*/ 728095 w 1725553"/>
                <a:gd name="connsiteY9" fmla="*/ 1270 h 2759582"/>
                <a:gd name="connsiteX10" fmla="*/ 202823 w 1725553"/>
                <a:gd name="connsiteY10" fmla="*/ 468630 h 2759582"/>
                <a:gd name="connsiteX11" fmla="*/ 179455 w 1725553"/>
                <a:gd name="connsiteY11" fmla="*/ 1082294 h 2759582"/>
                <a:gd name="connsiteX12" fmla="*/ 691900 w 1725553"/>
                <a:gd name="connsiteY12" fmla="*/ 1625981 h 2759582"/>
                <a:gd name="connsiteX13" fmla="*/ 693297 w 1725553"/>
                <a:gd name="connsiteY13" fmla="*/ 1627378 h 275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25553" h="2759582">
                  <a:moveTo>
                    <a:pt x="1725554" y="2721483"/>
                  </a:moveTo>
                  <a:lnTo>
                    <a:pt x="1683643" y="2759583"/>
                  </a:lnTo>
                  <a:cubicBezTo>
                    <a:pt x="1674499" y="2748661"/>
                    <a:pt x="1061343" y="2096389"/>
                    <a:pt x="762385" y="1778508"/>
                  </a:cubicBezTo>
                  <a:cubicBezTo>
                    <a:pt x="549534" y="1552029"/>
                    <a:pt x="336723" y="1325715"/>
                    <a:pt x="123956" y="1099566"/>
                  </a:cubicBezTo>
                  <a:cubicBezTo>
                    <a:pt x="-64258" y="898906"/>
                    <a:pt x="-27174" y="590169"/>
                    <a:pt x="161294" y="434086"/>
                  </a:cubicBezTo>
                  <a:cubicBezTo>
                    <a:pt x="299089" y="319786"/>
                    <a:pt x="427994" y="196342"/>
                    <a:pt x="562360" y="77470"/>
                  </a:cubicBezTo>
                  <a:lnTo>
                    <a:pt x="647831" y="1270"/>
                  </a:lnTo>
                  <a:lnTo>
                    <a:pt x="649228" y="0"/>
                  </a:lnTo>
                  <a:lnTo>
                    <a:pt x="729620" y="0"/>
                  </a:lnTo>
                  <a:lnTo>
                    <a:pt x="728095" y="1270"/>
                  </a:lnTo>
                  <a:cubicBezTo>
                    <a:pt x="552750" y="156972"/>
                    <a:pt x="377661" y="312759"/>
                    <a:pt x="202823" y="468630"/>
                  </a:cubicBezTo>
                  <a:cubicBezTo>
                    <a:pt x="10545" y="640080"/>
                    <a:pt x="2925" y="895096"/>
                    <a:pt x="179455" y="1082294"/>
                  </a:cubicBezTo>
                  <a:lnTo>
                    <a:pt x="691900" y="1625981"/>
                  </a:lnTo>
                  <a:lnTo>
                    <a:pt x="693297" y="1627378"/>
                  </a:lnTo>
                  <a:close/>
                </a:path>
              </a:pathLst>
            </a:custGeom>
            <a:solidFill>
              <a:schemeClr val="accent2"/>
            </a:solidFill>
            <a:ln w="12687" cap="flat">
              <a:noFill/>
              <a:prstDash val="solid"/>
              <a:miter/>
            </a:ln>
          </p:spPr>
          <p:txBody>
            <a:bodyPr rtlCol="0" anchor="ctr"/>
            <a:lstStyle/>
            <a:p>
              <a:endParaRPr lang="en-US" sz="2118" dirty="0"/>
            </a:p>
          </p:txBody>
        </p:sp>
        <p:sp>
          <p:nvSpPr>
            <p:cNvPr id="153" name="Freeform: Shape 152">
              <a:extLst>
                <a:ext uri="{FF2B5EF4-FFF2-40B4-BE49-F238E27FC236}">
                  <a16:creationId xmlns="" xmlns:a16="http://schemas.microsoft.com/office/drawing/2014/main" id="{7B545EC0-8D20-40EA-AC0F-CF4D8828D083}"/>
                </a:ext>
              </a:extLst>
            </p:cNvPr>
            <p:cNvSpPr/>
            <p:nvPr/>
          </p:nvSpPr>
          <p:spPr>
            <a:xfrm>
              <a:off x="301892" y="0"/>
              <a:ext cx="1752713" cy="2833877"/>
            </a:xfrm>
            <a:custGeom>
              <a:avLst/>
              <a:gdLst>
                <a:gd name="connsiteX0" fmla="*/ 1706613 w 1752713"/>
                <a:gd name="connsiteY0" fmla="*/ 2833878 h 2833877"/>
                <a:gd name="connsiteX1" fmla="*/ 1712836 w 1752713"/>
                <a:gd name="connsiteY1" fmla="*/ 2827909 h 2833877"/>
                <a:gd name="connsiteX2" fmla="*/ 529831 w 1752713"/>
                <a:gd name="connsiteY2" fmla="*/ 1569466 h 2833877"/>
                <a:gd name="connsiteX3" fmla="*/ 124955 w 1752713"/>
                <a:gd name="connsiteY3" fmla="*/ 1133729 h 2833877"/>
                <a:gd name="connsiteX4" fmla="*/ 187058 w 1752713"/>
                <a:gd name="connsiteY4" fmla="*/ 365887 h 2833877"/>
                <a:gd name="connsiteX5" fmla="*/ 601586 w 1752713"/>
                <a:gd name="connsiteY5" fmla="*/ 1270 h 2833877"/>
                <a:gd name="connsiteX6" fmla="*/ 602983 w 1752713"/>
                <a:gd name="connsiteY6" fmla="*/ 0 h 2833877"/>
                <a:gd name="connsiteX7" fmla="*/ 679183 w 1752713"/>
                <a:gd name="connsiteY7" fmla="*/ 0 h 2833877"/>
                <a:gd name="connsiteX8" fmla="*/ 677786 w 1752713"/>
                <a:gd name="connsiteY8" fmla="*/ 1270 h 2833877"/>
                <a:gd name="connsiteX9" fmla="*/ 440931 w 1752713"/>
                <a:gd name="connsiteY9" fmla="*/ 211963 h 2833877"/>
                <a:gd name="connsiteX10" fmla="*/ 177533 w 1752713"/>
                <a:gd name="connsiteY10" fmla="*/ 453263 h 2833877"/>
                <a:gd name="connsiteX11" fmla="*/ 202933 w 1752713"/>
                <a:gd name="connsiteY11" fmla="*/ 1145540 h 2833877"/>
                <a:gd name="connsiteX12" fmla="*/ 1507858 w 1752713"/>
                <a:gd name="connsiteY12" fmla="*/ 2529840 h 2833877"/>
                <a:gd name="connsiteX13" fmla="*/ 1752714 w 1752713"/>
                <a:gd name="connsiteY13" fmla="*/ 2792857 h 283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2713" h="2833877">
                  <a:moveTo>
                    <a:pt x="1706613" y="2833878"/>
                  </a:moveTo>
                  <a:lnTo>
                    <a:pt x="1712836" y="2827909"/>
                  </a:lnTo>
                  <a:cubicBezTo>
                    <a:pt x="1700771" y="2814066"/>
                    <a:pt x="913879" y="1977644"/>
                    <a:pt x="529831" y="1569466"/>
                  </a:cubicBezTo>
                  <a:cubicBezTo>
                    <a:pt x="393941" y="1425067"/>
                    <a:pt x="253860" y="1283843"/>
                    <a:pt x="124955" y="1133729"/>
                  </a:cubicBezTo>
                  <a:cubicBezTo>
                    <a:pt x="-79515" y="895604"/>
                    <a:pt x="-14745" y="539877"/>
                    <a:pt x="187058" y="365887"/>
                  </a:cubicBezTo>
                  <a:cubicBezTo>
                    <a:pt x="326758" y="245660"/>
                    <a:pt x="464934" y="124121"/>
                    <a:pt x="601586" y="1270"/>
                  </a:cubicBezTo>
                  <a:lnTo>
                    <a:pt x="602983" y="0"/>
                  </a:lnTo>
                  <a:lnTo>
                    <a:pt x="679183" y="0"/>
                  </a:lnTo>
                  <a:lnTo>
                    <a:pt x="677786" y="1270"/>
                  </a:lnTo>
                  <a:lnTo>
                    <a:pt x="440931" y="211963"/>
                  </a:lnTo>
                  <a:cubicBezTo>
                    <a:pt x="352031" y="291084"/>
                    <a:pt x="257289" y="366014"/>
                    <a:pt x="177533" y="453263"/>
                  </a:cubicBezTo>
                  <a:cubicBezTo>
                    <a:pt x="749" y="647192"/>
                    <a:pt x="17005" y="948563"/>
                    <a:pt x="202933" y="1145540"/>
                  </a:cubicBezTo>
                  <a:cubicBezTo>
                    <a:pt x="638712" y="1606296"/>
                    <a:pt x="1073683" y="2067725"/>
                    <a:pt x="1507858" y="2529840"/>
                  </a:cubicBezTo>
                  <a:cubicBezTo>
                    <a:pt x="1589392" y="2616200"/>
                    <a:pt x="1669783" y="2703576"/>
                    <a:pt x="1752714" y="2792857"/>
                  </a:cubicBezTo>
                  <a:close/>
                </a:path>
              </a:pathLst>
            </a:custGeom>
            <a:solidFill>
              <a:schemeClr val="accent2"/>
            </a:solidFill>
            <a:ln w="12687" cap="flat">
              <a:noFill/>
              <a:prstDash val="solid"/>
              <a:miter/>
            </a:ln>
          </p:spPr>
          <p:txBody>
            <a:bodyPr rtlCol="0" anchor="ctr"/>
            <a:lstStyle/>
            <a:p>
              <a:endParaRPr lang="en-US" sz="2118"/>
            </a:p>
          </p:txBody>
        </p:sp>
        <p:sp>
          <p:nvSpPr>
            <p:cNvPr id="154" name="Freeform: Shape 153">
              <a:extLst>
                <a:ext uri="{FF2B5EF4-FFF2-40B4-BE49-F238E27FC236}">
                  <a16:creationId xmlns="" xmlns:a16="http://schemas.microsoft.com/office/drawing/2014/main" id="{3D3B2AE8-4131-4BF3-AF9C-6089447BF268}"/>
                </a:ext>
              </a:extLst>
            </p:cNvPr>
            <p:cNvSpPr/>
            <p:nvPr/>
          </p:nvSpPr>
          <p:spPr>
            <a:xfrm>
              <a:off x="195007" y="0"/>
              <a:ext cx="1779461" cy="2899155"/>
            </a:xfrm>
            <a:custGeom>
              <a:avLst/>
              <a:gdLst>
                <a:gd name="connsiteX0" fmla="*/ 1779462 w 1779461"/>
                <a:gd name="connsiteY0" fmla="*/ 2864231 h 2899155"/>
                <a:gd name="connsiteX1" fmla="*/ 1740346 w 1779461"/>
                <a:gd name="connsiteY1" fmla="*/ 2899156 h 2899155"/>
                <a:gd name="connsiteX2" fmla="*/ 276544 w 1779461"/>
                <a:gd name="connsiteY2" fmla="*/ 1342644 h 2899155"/>
                <a:gd name="connsiteX3" fmla="*/ 131256 w 1779461"/>
                <a:gd name="connsiteY3" fmla="*/ 1177544 h 2899155"/>
                <a:gd name="connsiteX4" fmla="*/ 199836 w 1779461"/>
                <a:gd name="connsiteY4" fmla="*/ 311404 h 2899155"/>
                <a:gd name="connsiteX5" fmla="*/ 545022 w 1779461"/>
                <a:gd name="connsiteY5" fmla="*/ 1270 h 2899155"/>
                <a:gd name="connsiteX6" fmla="*/ 546546 w 1779461"/>
                <a:gd name="connsiteY6" fmla="*/ 0 h 2899155"/>
                <a:gd name="connsiteX7" fmla="*/ 629223 w 1779461"/>
                <a:gd name="connsiteY7" fmla="*/ 0 h 2899155"/>
                <a:gd name="connsiteX8" fmla="*/ 627826 w 1779461"/>
                <a:gd name="connsiteY8" fmla="*/ 1270 h 2899155"/>
                <a:gd name="connsiteX9" fmla="*/ 405957 w 1779461"/>
                <a:gd name="connsiteY9" fmla="*/ 198374 h 2899155"/>
                <a:gd name="connsiteX10" fmla="*/ 185993 w 1779461"/>
                <a:gd name="connsiteY10" fmla="*/ 406400 h 2899155"/>
                <a:gd name="connsiteX11" fmla="*/ 203773 w 1779461"/>
                <a:gd name="connsiteY11" fmla="*/ 1181989 h 2899155"/>
                <a:gd name="connsiteX12" fmla="*/ 581217 w 1779461"/>
                <a:gd name="connsiteY12" fmla="*/ 1586484 h 2899155"/>
                <a:gd name="connsiteX13" fmla="*/ 1779462 w 1779461"/>
                <a:gd name="connsiteY13" fmla="*/ 2864231 h 289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461" h="2899155">
                  <a:moveTo>
                    <a:pt x="1779462" y="2864231"/>
                  </a:moveTo>
                  <a:lnTo>
                    <a:pt x="1740346" y="2899156"/>
                  </a:lnTo>
                  <a:cubicBezTo>
                    <a:pt x="1681926" y="2835656"/>
                    <a:pt x="744412" y="1839468"/>
                    <a:pt x="276544" y="1342644"/>
                  </a:cubicBezTo>
                  <a:cubicBezTo>
                    <a:pt x="225263" y="1290193"/>
                    <a:pt x="176768" y="1235079"/>
                    <a:pt x="131256" y="1177544"/>
                  </a:cubicBezTo>
                  <a:cubicBezTo>
                    <a:pt x="-68007" y="915797"/>
                    <a:pt x="-36638" y="526288"/>
                    <a:pt x="199836" y="311404"/>
                  </a:cubicBezTo>
                  <a:cubicBezTo>
                    <a:pt x="314305" y="207349"/>
                    <a:pt x="429367" y="103971"/>
                    <a:pt x="545022" y="1270"/>
                  </a:cubicBezTo>
                  <a:lnTo>
                    <a:pt x="546546" y="0"/>
                  </a:lnTo>
                  <a:lnTo>
                    <a:pt x="629223" y="0"/>
                  </a:lnTo>
                  <a:cubicBezTo>
                    <a:pt x="628698" y="354"/>
                    <a:pt x="628229" y="782"/>
                    <a:pt x="627826" y="1270"/>
                  </a:cubicBezTo>
                  <a:lnTo>
                    <a:pt x="405957" y="198374"/>
                  </a:lnTo>
                  <a:cubicBezTo>
                    <a:pt x="330392" y="265557"/>
                    <a:pt x="248731" y="329057"/>
                    <a:pt x="185993" y="406400"/>
                  </a:cubicBezTo>
                  <a:cubicBezTo>
                    <a:pt x="-316" y="638810"/>
                    <a:pt x="8193" y="955167"/>
                    <a:pt x="203773" y="1181989"/>
                  </a:cubicBezTo>
                  <a:cubicBezTo>
                    <a:pt x="324169" y="1321689"/>
                    <a:pt x="454725" y="1452118"/>
                    <a:pt x="581217" y="1586484"/>
                  </a:cubicBezTo>
                  <a:cubicBezTo>
                    <a:pt x="910528" y="1935988"/>
                    <a:pt x="1700849" y="2778633"/>
                    <a:pt x="1779462" y="2864231"/>
                  </a:cubicBezTo>
                  <a:close/>
                </a:path>
              </a:pathLst>
            </a:custGeom>
            <a:solidFill>
              <a:schemeClr val="accent2"/>
            </a:solidFill>
            <a:ln w="12687" cap="flat">
              <a:noFill/>
              <a:prstDash val="solid"/>
              <a:miter/>
            </a:ln>
          </p:spPr>
          <p:txBody>
            <a:bodyPr rtlCol="0" anchor="ctr"/>
            <a:lstStyle/>
            <a:p>
              <a:endParaRPr lang="en-US" sz="2118"/>
            </a:p>
          </p:txBody>
        </p:sp>
        <p:sp>
          <p:nvSpPr>
            <p:cNvPr id="155" name="Freeform: Shape 154">
              <a:extLst>
                <a:ext uri="{FF2B5EF4-FFF2-40B4-BE49-F238E27FC236}">
                  <a16:creationId xmlns="" xmlns:a16="http://schemas.microsoft.com/office/drawing/2014/main" id="{47A94F21-61E6-4951-B634-2B7086A93395}"/>
                </a:ext>
              </a:extLst>
            </p:cNvPr>
            <p:cNvSpPr/>
            <p:nvPr/>
          </p:nvSpPr>
          <p:spPr>
            <a:xfrm>
              <a:off x="2255011" y="3047745"/>
              <a:ext cx="71120" cy="68833"/>
            </a:xfrm>
            <a:custGeom>
              <a:avLst/>
              <a:gdLst>
                <a:gd name="connsiteX0" fmla="*/ 0 w 71120"/>
                <a:gd name="connsiteY0" fmla="*/ 35560 h 68833"/>
                <a:gd name="connsiteX1" fmla="*/ 31877 w 71120"/>
                <a:gd name="connsiteY1" fmla="*/ 68834 h 68833"/>
                <a:gd name="connsiteX2" fmla="*/ 71120 w 71120"/>
                <a:gd name="connsiteY2" fmla="*/ 33020 h 68833"/>
                <a:gd name="connsiteX3" fmla="*/ 39497 w 71120"/>
                <a:gd name="connsiteY3" fmla="*/ 0 h 68833"/>
              </a:gdLst>
              <a:ahLst/>
              <a:cxnLst>
                <a:cxn ang="0">
                  <a:pos x="connsiteX0" y="connsiteY0"/>
                </a:cxn>
                <a:cxn ang="0">
                  <a:pos x="connsiteX1" y="connsiteY1"/>
                </a:cxn>
                <a:cxn ang="0">
                  <a:pos x="connsiteX2" y="connsiteY2"/>
                </a:cxn>
                <a:cxn ang="0">
                  <a:pos x="connsiteX3" y="connsiteY3"/>
                </a:cxn>
              </a:cxnLst>
              <a:rect l="l" t="t" r="r" b="b"/>
              <a:pathLst>
                <a:path w="71120" h="68833">
                  <a:moveTo>
                    <a:pt x="0" y="35560"/>
                  </a:moveTo>
                  <a:lnTo>
                    <a:pt x="31877" y="68834"/>
                  </a:lnTo>
                  <a:lnTo>
                    <a:pt x="71120" y="33020"/>
                  </a:lnTo>
                  <a:lnTo>
                    <a:pt x="39497" y="0"/>
                  </a:lnTo>
                  <a:close/>
                </a:path>
              </a:pathLst>
            </a:custGeom>
            <a:solidFill>
              <a:schemeClr val="accent2"/>
            </a:solidFill>
            <a:ln w="12687" cap="flat">
              <a:noFill/>
              <a:prstDash val="solid"/>
              <a:miter/>
            </a:ln>
          </p:spPr>
          <p:txBody>
            <a:bodyPr rtlCol="0" anchor="ctr"/>
            <a:lstStyle/>
            <a:p>
              <a:endParaRPr lang="en-US" sz="2118"/>
            </a:p>
          </p:txBody>
        </p:sp>
        <p:sp>
          <p:nvSpPr>
            <p:cNvPr id="156" name="Freeform: Shape 155">
              <a:extLst>
                <a:ext uri="{FF2B5EF4-FFF2-40B4-BE49-F238E27FC236}">
                  <a16:creationId xmlns="" xmlns:a16="http://schemas.microsoft.com/office/drawing/2014/main" id="{C6656C85-65B8-4593-888D-361A9638878A}"/>
                </a:ext>
              </a:extLst>
            </p:cNvPr>
            <p:cNvSpPr/>
            <p:nvPr/>
          </p:nvSpPr>
          <p:spPr>
            <a:xfrm>
              <a:off x="2177923" y="3117595"/>
              <a:ext cx="70992" cy="69214"/>
            </a:xfrm>
            <a:custGeom>
              <a:avLst/>
              <a:gdLst>
                <a:gd name="connsiteX0" fmla="*/ 0 w 70992"/>
                <a:gd name="connsiteY0" fmla="*/ 35306 h 69214"/>
                <a:gd name="connsiteX1" fmla="*/ 32004 w 70992"/>
                <a:gd name="connsiteY1" fmla="*/ 69215 h 69214"/>
                <a:gd name="connsiteX2" fmla="*/ 70993 w 70992"/>
                <a:gd name="connsiteY2" fmla="*/ 33655 h 69214"/>
                <a:gd name="connsiteX3" fmla="*/ 39116 w 70992"/>
                <a:gd name="connsiteY3" fmla="*/ 0 h 69214"/>
              </a:gdLst>
              <a:ahLst/>
              <a:cxnLst>
                <a:cxn ang="0">
                  <a:pos x="connsiteX0" y="connsiteY0"/>
                </a:cxn>
                <a:cxn ang="0">
                  <a:pos x="connsiteX1" y="connsiteY1"/>
                </a:cxn>
                <a:cxn ang="0">
                  <a:pos x="connsiteX2" y="connsiteY2"/>
                </a:cxn>
                <a:cxn ang="0">
                  <a:pos x="connsiteX3" y="connsiteY3"/>
                </a:cxn>
              </a:cxnLst>
              <a:rect l="l" t="t" r="r" b="b"/>
              <a:pathLst>
                <a:path w="70992" h="69214">
                  <a:moveTo>
                    <a:pt x="0" y="35306"/>
                  </a:moveTo>
                  <a:lnTo>
                    <a:pt x="32004" y="69215"/>
                  </a:lnTo>
                  <a:lnTo>
                    <a:pt x="70993" y="33655"/>
                  </a:lnTo>
                  <a:cubicBezTo>
                    <a:pt x="60198" y="22098"/>
                    <a:pt x="49530" y="10922"/>
                    <a:pt x="39116" y="0"/>
                  </a:cubicBezTo>
                  <a:close/>
                </a:path>
              </a:pathLst>
            </a:custGeom>
            <a:solidFill>
              <a:schemeClr val="accent2"/>
            </a:solidFill>
            <a:ln w="12687" cap="flat">
              <a:noFill/>
              <a:prstDash val="solid"/>
              <a:miter/>
            </a:ln>
          </p:spPr>
          <p:txBody>
            <a:bodyPr rtlCol="0" anchor="ctr"/>
            <a:lstStyle/>
            <a:p>
              <a:endParaRPr lang="en-US" sz="2118"/>
            </a:p>
          </p:txBody>
        </p:sp>
        <p:sp>
          <p:nvSpPr>
            <p:cNvPr id="157" name="Freeform: Shape 156">
              <a:extLst>
                <a:ext uri="{FF2B5EF4-FFF2-40B4-BE49-F238E27FC236}">
                  <a16:creationId xmlns="" xmlns:a16="http://schemas.microsoft.com/office/drawing/2014/main" id="{8C151FDA-B32E-486D-9B8D-1E781F69F330}"/>
                </a:ext>
              </a:extLst>
            </p:cNvPr>
            <p:cNvSpPr/>
            <p:nvPr/>
          </p:nvSpPr>
          <p:spPr>
            <a:xfrm>
              <a:off x="2022094" y="3259963"/>
              <a:ext cx="69723" cy="68198"/>
            </a:xfrm>
            <a:custGeom>
              <a:avLst/>
              <a:gdLst>
                <a:gd name="connsiteX0" fmla="*/ 0 w 69723"/>
                <a:gd name="connsiteY0" fmla="*/ 33401 h 68198"/>
                <a:gd name="connsiteX1" fmla="*/ 32893 w 69723"/>
                <a:gd name="connsiteY1" fmla="*/ 68199 h 68198"/>
                <a:gd name="connsiteX2" fmla="*/ 69723 w 69723"/>
                <a:gd name="connsiteY2" fmla="*/ 34544 h 68198"/>
                <a:gd name="connsiteX3" fmla="*/ 36957 w 69723"/>
                <a:gd name="connsiteY3" fmla="*/ 0 h 68198"/>
              </a:gdLst>
              <a:ahLst/>
              <a:cxnLst>
                <a:cxn ang="0">
                  <a:pos x="connsiteX0" y="connsiteY0"/>
                </a:cxn>
                <a:cxn ang="0">
                  <a:pos x="connsiteX1" y="connsiteY1"/>
                </a:cxn>
                <a:cxn ang="0">
                  <a:pos x="connsiteX2" y="connsiteY2"/>
                </a:cxn>
                <a:cxn ang="0">
                  <a:pos x="connsiteX3" y="connsiteY3"/>
                </a:cxn>
              </a:cxnLst>
              <a:rect l="l" t="t" r="r" b="b"/>
              <a:pathLst>
                <a:path w="69723" h="68198">
                  <a:moveTo>
                    <a:pt x="0" y="33401"/>
                  </a:moveTo>
                  <a:lnTo>
                    <a:pt x="32893" y="68199"/>
                  </a:lnTo>
                  <a:lnTo>
                    <a:pt x="69723" y="34544"/>
                  </a:lnTo>
                  <a:lnTo>
                    <a:pt x="36957" y="0"/>
                  </a:lnTo>
                  <a:close/>
                </a:path>
              </a:pathLst>
            </a:custGeom>
            <a:solidFill>
              <a:schemeClr val="accent2"/>
            </a:solidFill>
            <a:ln w="12687" cap="flat">
              <a:noFill/>
              <a:prstDash val="solid"/>
              <a:miter/>
            </a:ln>
          </p:spPr>
          <p:txBody>
            <a:bodyPr rtlCol="0" anchor="ctr"/>
            <a:lstStyle/>
            <a:p>
              <a:endParaRPr lang="en-US" sz="2118"/>
            </a:p>
          </p:txBody>
        </p:sp>
        <p:sp>
          <p:nvSpPr>
            <p:cNvPr id="158" name="Freeform: Shape 157">
              <a:extLst>
                <a:ext uri="{FF2B5EF4-FFF2-40B4-BE49-F238E27FC236}">
                  <a16:creationId xmlns="" xmlns:a16="http://schemas.microsoft.com/office/drawing/2014/main" id="{525FD998-7B47-41C5-937F-25E88377F767}"/>
                </a:ext>
              </a:extLst>
            </p:cNvPr>
            <p:cNvSpPr/>
            <p:nvPr/>
          </p:nvSpPr>
          <p:spPr>
            <a:xfrm>
              <a:off x="1958085" y="3040379"/>
              <a:ext cx="69215" cy="66929"/>
            </a:xfrm>
            <a:custGeom>
              <a:avLst/>
              <a:gdLst>
                <a:gd name="connsiteX0" fmla="*/ 0 w 69215"/>
                <a:gd name="connsiteY0" fmla="*/ 35560 h 66929"/>
                <a:gd name="connsiteX1" fmla="*/ 29591 w 69215"/>
                <a:gd name="connsiteY1" fmla="*/ 66929 h 66929"/>
                <a:gd name="connsiteX2" fmla="*/ 69215 w 69215"/>
                <a:gd name="connsiteY2" fmla="*/ 31115 h 66929"/>
                <a:gd name="connsiteX3" fmla="*/ 39751 w 69215"/>
                <a:gd name="connsiteY3" fmla="*/ 0 h 66929"/>
                <a:gd name="connsiteX4" fmla="*/ 0 w 69215"/>
                <a:gd name="connsiteY4" fmla="*/ 35560 h 66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 h="66929">
                  <a:moveTo>
                    <a:pt x="0" y="35560"/>
                  </a:moveTo>
                  <a:lnTo>
                    <a:pt x="29591" y="66929"/>
                  </a:lnTo>
                  <a:lnTo>
                    <a:pt x="69215" y="31115"/>
                  </a:lnTo>
                  <a:lnTo>
                    <a:pt x="39751" y="0"/>
                  </a:lnTo>
                  <a:cubicBezTo>
                    <a:pt x="26543" y="11684"/>
                    <a:pt x="13335" y="23622"/>
                    <a:pt x="0" y="35560"/>
                  </a:cubicBezTo>
                  <a:close/>
                </a:path>
              </a:pathLst>
            </a:custGeom>
            <a:solidFill>
              <a:schemeClr val="accent2"/>
            </a:solidFill>
            <a:ln w="12687" cap="flat">
              <a:noFill/>
              <a:prstDash val="solid"/>
              <a:miter/>
            </a:ln>
          </p:spPr>
          <p:txBody>
            <a:bodyPr rtlCol="0" anchor="ctr"/>
            <a:lstStyle/>
            <a:p>
              <a:endParaRPr lang="en-US" sz="2118"/>
            </a:p>
          </p:txBody>
        </p:sp>
        <p:sp>
          <p:nvSpPr>
            <p:cNvPr id="159" name="Freeform: Shape 158">
              <a:extLst>
                <a:ext uri="{FF2B5EF4-FFF2-40B4-BE49-F238E27FC236}">
                  <a16:creationId xmlns="" xmlns:a16="http://schemas.microsoft.com/office/drawing/2014/main" id="{E448A4C2-07C1-4EE0-8F41-35C8590E5CAE}"/>
                </a:ext>
              </a:extLst>
            </p:cNvPr>
            <p:cNvSpPr/>
            <p:nvPr/>
          </p:nvSpPr>
          <p:spPr>
            <a:xfrm>
              <a:off x="2177414" y="2966339"/>
              <a:ext cx="80517" cy="78739"/>
            </a:xfrm>
            <a:custGeom>
              <a:avLst/>
              <a:gdLst>
                <a:gd name="connsiteX0" fmla="*/ 0 w 80517"/>
                <a:gd name="connsiteY0" fmla="*/ 35433 h 78739"/>
                <a:gd name="connsiteX1" fmla="*/ 41148 w 80517"/>
                <a:gd name="connsiteY1" fmla="*/ 78740 h 78739"/>
                <a:gd name="connsiteX2" fmla="*/ 80518 w 80517"/>
                <a:gd name="connsiteY2" fmla="*/ 43180 h 78739"/>
                <a:gd name="connsiteX3" fmla="*/ 39243 w 80517"/>
                <a:gd name="connsiteY3" fmla="*/ 0 h 78739"/>
              </a:gdLst>
              <a:ahLst/>
              <a:cxnLst>
                <a:cxn ang="0">
                  <a:pos x="connsiteX0" y="connsiteY0"/>
                </a:cxn>
                <a:cxn ang="0">
                  <a:pos x="connsiteX1" y="connsiteY1"/>
                </a:cxn>
                <a:cxn ang="0">
                  <a:pos x="connsiteX2" y="connsiteY2"/>
                </a:cxn>
                <a:cxn ang="0">
                  <a:pos x="connsiteX3" y="connsiteY3"/>
                </a:cxn>
              </a:cxnLst>
              <a:rect l="l" t="t" r="r" b="b"/>
              <a:pathLst>
                <a:path w="80517" h="78739">
                  <a:moveTo>
                    <a:pt x="0" y="35433"/>
                  </a:moveTo>
                  <a:lnTo>
                    <a:pt x="41148" y="78740"/>
                  </a:lnTo>
                  <a:lnTo>
                    <a:pt x="80518" y="43180"/>
                  </a:lnTo>
                  <a:lnTo>
                    <a:pt x="39243" y="0"/>
                  </a:lnTo>
                  <a:close/>
                </a:path>
              </a:pathLst>
            </a:custGeom>
            <a:solidFill>
              <a:srgbClr val="80C1EE"/>
            </a:solidFill>
            <a:ln w="12687" cap="flat">
              <a:noFill/>
              <a:prstDash val="solid"/>
              <a:miter/>
            </a:ln>
          </p:spPr>
          <p:txBody>
            <a:bodyPr rtlCol="0" anchor="ctr"/>
            <a:lstStyle/>
            <a:p>
              <a:endParaRPr lang="en-US" sz="2118"/>
            </a:p>
          </p:txBody>
        </p:sp>
        <p:sp>
          <p:nvSpPr>
            <p:cNvPr id="160" name="Freeform: Shape 159">
              <a:extLst>
                <a:ext uri="{FF2B5EF4-FFF2-40B4-BE49-F238E27FC236}">
                  <a16:creationId xmlns="" xmlns:a16="http://schemas.microsoft.com/office/drawing/2014/main" id="{52472F21-C282-4492-A191-154C6F8368DE}"/>
                </a:ext>
              </a:extLst>
            </p:cNvPr>
            <p:cNvSpPr/>
            <p:nvPr/>
          </p:nvSpPr>
          <p:spPr>
            <a:xfrm>
              <a:off x="2332735" y="2975355"/>
              <a:ext cx="72898" cy="70992"/>
            </a:xfrm>
            <a:custGeom>
              <a:avLst/>
              <a:gdLst>
                <a:gd name="connsiteX0" fmla="*/ 31115 w 72898"/>
                <a:gd name="connsiteY0" fmla="*/ 70993 h 70992"/>
                <a:gd name="connsiteX1" fmla="*/ 72898 w 72898"/>
                <a:gd name="connsiteY1" fmla="*/ 32893 h 70992"/>
                <a:gd name="connsiteX2" fmla="*/ 42164 w 72898"/>
                <a:gd name="connsiteY2" fmla="*/ 0 h 70992"/>
                <a:gd name="connsiteX3" fmla="*/ 0 w 72898"/>
                <a:gd name="connsiteY3" fmla="*/ 38100 h 70992"/>
              </a:gdLst>
              <a:ahLst/>
              <a:cxnLst>
                <a:cxn ang="0">
                  <a:pos x="connsiteX0" y="connsiteY0"/>
                </a:cxn>
                <a:cxn ang="0">
                  <a:pos x="connsiteX1" y="connsiteY1"/>
                </a:cxn>
                <a:cxn ang="0">
                  <a:pos x="connsiteX2" y="connsiteY2"/>
                </a:cxn>
                <a:cxn ang="0">
                  <a:pos x="connsiteX3" y="connsiteY3"/>
                </a:cxn>
              </a:cxnLst>
              <a:rect l="l" t="t" r="r" b="b"/>
              <a:pathLst>
                <a:path w="72898" h="70992">
                  <a:moveTo>
                    <a:pt x="31115" y="70993"/>
                  </a:moveTo>
                  <a:lnTo>
                    <a:pt x="72898" y="32893"/>
                  </a:lnTo>
                  <a:lnTo>
                    <a:pt x="42164" y="0"/>
                  </a:lnTo>
                  <a:lnTo>
                    <a:pt x="0" y="38100"/>
                  </a:lnTo>
                  <a:close/>
                </a:path>
              </a:pathLst>
            </a:custGeom>
            <a:solidFill>
              <a:schemeClr val="accent2"/>
            </a:solidFill>
            <a:ln w="12687" cap="flat">
              <a:noFill/>
              <a:prstDash val="solid"/>
              <a:miter/>
            </a:ln>
          </p:spPr>
          <p:txBody>
            <a:bodyPr rtlCol="0" anchor="ctr"/>
            <a:lstStyle/>
            <a:p>
              <a:endParaRPr lang="en-US" sz="2118"/>
            </a:p>
          </p:txBody>
        </p:sp>
        <p:sp>
          <p:nvSpPr>
            <p:cNvPr id="161" name="Freeform: Shape 160">
              <a:extLst>
                <a:ext uri="{FF2B5EF4-FFF2-40B4-BE49-F238E27FC236}">
                  <a16:creationId xmlns="" xmlns:a16="http://schemas.microsoft.com/office/drawing/2014/main" id="{E6BF5EEA-A4FB-4C0E-AF8F-E55AAD917248}"/>
                </a:ext>
              </a:extLst>
            </p:cNvPr>
            <p:cNvSpPr/>
            <p:nvPr/>
          </p:nvSpPr>
          <p:spPr>
            <a:xfrm>
              <a:off x="2255266" y="2893186"/>
              <a:ext cx="83057" cy="81533"/>
            </a:xfrm>
            <a:custGeom>
              <a:avLst/>
              <a:gdLst>
                <a:gd name="connsiteX0" fmla="*/ 41021 w 83057"/>
                <a:gd name="connsiteY0" fmla="*/ 81534 h 81533"/>
                <a:gd name="connsiteX1" fmla="*/ 83058 w 83057"/>
                <a:gd name="connsiteY1" fmla="*/ 43434 h 81533"/>
                <a:gd name="connsiteX2" fmla="*/ 42164 w 83057"/>
                <a:gd name="connsiteY2" fmla="*/ 0 h 81533"/>
                <a:gd name="connsiteX3" fmla="*/ 0 w 83057"/>
                <a:gd name="connsiteY3" fmla="*/ 38100 h 81533"/>
              </a:gdLst>
              <a:ahLst/>
              <a:cxnLst>
                <a:cxn ang="0">
                  <a:pos x="connsiteX0" y="connsiteY0"/>
                </a:cxn>
                <a:cxn ang="0">
                  <a:pos x="connsiteX1" y="connsiteY1"/>
                </a:cxn>
                <a:cxn ang="0">
                  <a:pos x="connsiteX2" y="connsiteY2"/>
                </a:cxn>
                <a:cxn ang="0">
                  <a:pos x="connsiteX3" y="connsiteY3"/>
                </a:cxn>
              </a:cxnLst>
              <a:rect l="l" t="t" r="r" b="b"/>
              <a:pathLst>
                <a:path w="83057" h="81533">
                  <a:moveTo>
                    <a:pt x="41021" y="81534"/>
                  </a:moveTo>
                  <a:lnTo>
                    <a:pt x="83058" y="43434"/>
                  </a:lnTo>
                  <a:cubicBezTo>
                    <a:pt x="69469" y="28956"/>
                    <a:pt x="55753" y="14605"/>
                    <a:pt x="42164" y="0"/>
                  </a:cubicBezTo>
                  <a:lnTo>
                    <a:pt x="0" y="38100"/>
                  </a:lnTo>
                  <a:close/>
                </a:path>
              </a:pathLst>
            </a:custGeom>
            <a:solidFill>
              <a:schemeClr val="accent2"/>
            </a:solidFill>
            <a:ln w="12687" cap="flat">
              <a:noFill/>
              <a:prstDash val="solid"/>
              <a:miter/>
            </a:ln>
          </p:spPr>
          <p:txBody>
            <a:bodyPr rtlCol="0" anchor="ctr"/>
            <a:lstStyle/>
            <a:p>
              <a:endParaRPr lang="en-US" sz="2118"/>
            </a:p>
          </p:txBody>
        </p:sp>
        <p:sp>
          <p:nvSpPr>
            <p:cNvPr id="162" name="Freeform: Shape 161">
              <a:extLst>
                <a:ext uri="{FF2B5EF4-FFF2-40B4-BE49-F238E27FC236}">
                  <a16:creationId xmlns="" xmlns:a16="http://schemas.microsoft.com/office/drawing/2014/main" id="{7CBE9D06-58B0-4AD4-8012-D60305C7AB6F}"/>
                </a:ext>
              </a:extLst>
            </p:cNvPr>
            <p:cNvSpPr/>
            <p:nvPr/>
          </p:nvSpPr>
          <p:spPr>
            <a:xfrm>
              <a:off x="2100707" y="3035300"/>
              <a:ext cx="80136" cy="79248"/>
            </a:xfrm>
            <a:custGeom>
              <a:avLst/>
              <a:gdLst>
                <a:gd name="connsiteX0" fmla="*/ 0 w 80136"/>
                <a:gd name="connsiteY0" fmla="*/ 35814 h 79248"/>
                <a:gd name="connsiteX1" fmla="*/ 41021 w 80136"/>
                <a:gd name="connsiteY1" fmla="*/ 79248 h 79248"/>
                <a:gd name="connsiteX2" fmla="*/ 80137 w 80136"/>
                <a:gd name="connsiteY2" fmla="*/ 43942 h 79248"/>
                <a:gd name="connsiteX3" fmla="*/ 38989 w 80136"/>
                <a:gd name="connsiteY3" fmla="*/ 0 h 79248"/>
              </a:gdLst>
              <a:ahLst/>
              <a:cxnLst>
                <a:cxn ang="0">
                  <a:pos x="connsiteX0" y="connsiteY0"/>
                </a:cxn>
                <a:cxn ang="0">
                  <a:pos x="connsiteX1" y="connsiteY1"/>
                </a:cxn>
                <a:cxn ang="0">
                  <a:pos x="connsiteX2" y="connsiteY2"/>
                </a:cxn>
                <a:cxn ang="0">
                  <a:pos x="connsiteX3" y="connsiteY3"/>
                </a:cxn>
              </a:cxnLst>
              <a:rect l="l" t="t" r="r" b="b"/>
              <a:pathLst>
                <a:path w="80136" h="79248">
                  <a:moveTo>
                    <a:pt x="0" y="35814"/>
                  </a:moveTo>
                  <a:lnTo>
                    <a:pt x="41021" y="79248"/>
                  </a:lnTo>
                  <a:lnTo>
                    <a:pt x="80137" y="43942"/>
                  </a:lnTo>
                  <a:lnTo>
                    <a:pt x="38989" y="0"/>
                  </a:lnTo>
                  <a:close/>
                </a:path>
              </a:pathLst>
            </a:custGeom>
            <a:solidFill>
              <a:schemeClr val="accent2"/>
            </a:solidFill>
            <a:ln w="12687" cap="flat">
              <a:noFill/>
              <a:prstDash val="solid"/>
              <a:miter/>
            </a:ln>
          </p:spPr>
          <p:txBody>
            <a:bodyPr rtlCol="0" anchor="ctr"/>
            <a:lstStyle/>
            <a:p>
              <a:endParaRPr lang="en-US" sz="2118"/>
            </a:p>
          </p:txBody>
        </p:sp>
        <p:sp>
          <p:nvSpPr>
            <p:cNvPr id="163" name="Freeform: Shape 162">
              <a:extLst>
                <a:ext uri="{FF2B5EF4-FFF2-40B4-BE49-F238E27FC236}">
                  <a16:creationId xmlns="" xmlns:a16="http://schemas.microsoft.com/office/drawing/2014/main" id="{6FCA79E3-4F43-4CB0-B3B0-89B54A914DD6}"/>
                </a:ext>
              </a:extLst>
            </p:cNvPr>
            <p:cNvSpPr/>
            <p:nvPr/>
          </p:nvSpPr>
          <p:spPr>
            <a:xfrm>
              <a:off x="2021077" y="3106927"/>
              <a:ext cx="81152" cy="79629"/>
            </a:xfrm>
            <a:custGeom>
              <a:avLst/>
              <a:gdLst>
                <a:gd name="connsiteX0" fmla="*/ 0 w 81152"/>
                <a:gd name="connsiteY0" fmla="*/ 36068 h 79629"/>
                <a:gd name="connsiteX1" fmla="*/ 41021 w 81152"/>
                <a:gd name="connsiteY1" fmla="*/ 79629 h 79629"/>
                <a:gd name="connsiteX2" fmla="*/ 81153 w 81152"/>
                <a:gd name="connsiteY2" fmla="*/ 43434 h 79629"/>
                <a:gd name="connsiteX3" fmla="*/ 39878 w 81152"/>
                <a:gd name="connsiteY3" fmla="*/ 0 h 79629"/>
              </a:gdLst>
              <a:ahLst/>
              <a:cxnLst>
                <a:cxn ang="0">
                  <a:pos x="connsiteX0" y="connsiteY0"/>
                </a:cxn>
                <a:cxn ang="0">
                  <a:pos x="connsiteX1" y="connsiteY1"/>
                </a:cxn>
                <a:cxn ang="0">
                  <a:pos x="connsiteX2" y="connsiteY2"/>
                </a:cxn>
                <a:cxn ang="0">
                  <a:pos x="connsiteX3" y="connsiteY3"/>
                </a:cxn>
              </a:cxnLst>
              <a:rect l="l" t="t" r="r" b="b"/>
              <a:pathLst>
                <a:path w="81152" h="79629">
                  <a:moveTo>
                    <a:pt x="0" y="36068"/>
                  </a:moveTo>
                  <a:lnTo>
                    <a:pt x="41021" y="79629"/>
                  </a:lnTo>
                  <a:lnTo>
                    <a:pt x="81153" y="43434"/>
                  </a:lnTo>
                  <a:lnTo>
                    <a:pt x="39878" y="0"/>
                  </a:lnTo>
                  <a:close/>
                </a:path>
              </a:pathLst>
            </a:custGeom>
            <a:solidFill>
              <a:schemeClr val="accent2"/>
            </a:solidFill>
            <a:ln w="12687" cap="flat">
              <a:noFill/>
              <a:prstDash val="solid"/>
              <a:miter/>
            </a:ln>
          </p:spPr>
          <p:txBody>
            <a:bodyPr rtlCol="0" anchor="ctr"/>
            <a:lstStyle/>
            <a:p>
              <a:endParaRPr lang="en-US" sz="2118"/>
            </a:p>
          </p:txBody>
        </p:sp>
        <p:sp>
          <p:nvSpPr>
            <p:cNvPr id="164" name="Freeform: Shape 163">
              <a:extLst>
                <a:ext uri="{FF2B5EF4-FFF2-40B4-BE49-F238E27FC236}">
                  <a16:creationId xmlns="" xmlns:a16="http://schemas.microsoft.com/office/drawing/2014/main" id="{89AA85EF-0931-46E2-AF30-B930DA6A0FD6}"/>
                </a:ext>
              </a:extLst>
            </p:cNvPr>
            <p:cNvSpPr/>
            <p:nvPr/>
          </p:nvSpPr>
          <p:spPr>
            <a:xfrm>
              <a:off x="1881632" y="3111500"/>
              <a:ext cx="66420" cy="64642"/>
            </a:xfrm>
            <a:custGeom>
              <a:avLst/>
              <a:gdLst>
                <a:gd name="connsiteX0" fmla="*/ 0 w 66420"/>
                <a:gd name="connsiteY0" fmla="*/ 32893 h 64642"/>
                <a:gd name="connsiteX1" fmla="*/ 29972 w 66420"/>
                <a:gd name="connsiteY1" fmla="*/ 64643 h 64642"/>
                <a:gd name="connsiteX2" fmla="*/ 66421 w 66420"/>
                <a:gd name="connsiteY2" fmla="*/ 31623 h 64642"/>
                <a:gd name="connsiteX3" fmla="*/ 36068 w 66420"/>
                <a:gd name="connsiteY3" fmla="*/ 0 h 64642"/>
              </a:gdLst>
              <a:ahLst/>
              <a:cxnLst>
                <a:cxn ang="0">
                  <a:pos x="connsiteX0" y="connsiteY0"/>
                </a:cxn>
                <a:cxn ang="0">
                  <a:pos x="connsiteX1" y="connsiteY1"/>
                </a:cxn>
                <a:cxn ang="0">
                  <a:pos x="connsiteX2" y="connsiteY2"/>
                </a:cxn>
                <a:cxn ang="0">
                  <a:pos x="connsiteX3" y="connsiteY3"/>
                </a:cxn>
              </a:cxnLst>
              <a:rect l="l" t="t" r="r" b="b"/>
              <a:pathLst>
                <a:path w="66420" h="64642">
                  <a:moveTo>
                    <a:pt x="0" y="32893"/>
                  </a:moveTo>
                  <a:lnTo>
                    <a:pt x="29972" y="64643"/>
                  </a:lnTo>
                  <a:lnTo>
                    <a:pt x="66421" y="31623"/>
                  </a:lnTo>
                  <a:lnTo>
                    <a:pt x="36068" y="0"/>
                  </a:lnTo>
                  <a:close/>
                </a:path>
              </a:pathLst>
            </a:custGeom>
            <a:solidFill>
              <a:schemeClr val="accent2"/>
            </a:solidFill>
            <a:ln w="12687" cap="flat">
              <a:noFill/>
              <a:prstDash val="solid"/>
              <a:miter/>
            </a:ln>
          </p:spPr>
          <p:txBody>
            <a:bodyPr rtlCol="0" anchor="ctr"/>
            <a:lstStyle/>
            <a:p>
              <a:endParaRPr lang="en-US" sz="2118"/>
            </a:p>
          </p:txBody>
        </p:sp>
        <p:sp>
          <p:nvSpPr>
            <p:cNvPr id="165" name="Freeform: Shape 164">
              <a:extLst>
                <a:ext uri="{FF2B5EF4-FFF2-40B4-BE49-F238E27FC236}">
                  <a16:creationId xmlns="" xmlns:a16="http://schemas.microsoft.com/office/drawing/2014/main" id="{C8B0D7B8-3CBD-4266-AB41-41C455A1C066}"/>
                </a:ext>
              </a:extLst>
            </p:cNvPr>
            <p:cNvSpPr/>
            <p:nvPr/>
          </p:nvSpPr>
          <p:spPr>
            <a:xfrm>
              <a:off x="1945132" y="3178555"/>
              <a:ext cx="77850" cy="76708"/>
            </a:xfrm>
            <a:custGeom>
              <a:avLst/>
              <a:gdLst>
                <a:gd name="connsiteX0" fmla="*/ 0 w 77850"/>
                <a:gd name="connsiteY0" fmla="*/ 33147 h 76708"/>
                <a:gd name="connsiteX1" fmla="*/ 41021 w 77850"/>
                <a:gd name="connsiteY1" fmla="*/ 76708 h 76708"/>
                <a:gd name="connsiteX2" fmla="*/ 77851 w 77850"/>
                <a:gd name="connsiteY2" fmla="*/ 43434 h 76708"/>
                <a:gd name="connsiteX3" fmla="*/ 36068 w 77850"/>
                <a:gd name="connsiteY3" fmla="*/ 0 h 76708"/>
              </a:gdLst>
              <a:ahLst/>
              <a:cxnLst>
                <a:cxn ang="0">
                  <a:pos x="connsiteX0" y="connsiteY0"/>
                </a:cxn>
                <a:cxn ang="0">
                  <a:pos x="connsiteX1" y="connsiteY1"/>
                </a:cxn>
                <a:cxn ang="0">
                  <a:pos x="connsiteX2" y="connsiteY2"/>
                </a:cxn>
                <a:cxn ang="0">
                  <a:pos x="connsiteX3" y="connsiteY3"/>
                </a:cxn>
              </a:cxnLst>
              <a:rect l="l" t="t" r="r" b="b"/>
              <a:pathLst>
                <a:path w="77850" h="76708">
                  <a:moveTo>
                    <a:pt x="0" y="33147"/>
                  </a:moveTo>
                  <a:lnTo>
                    <a:pt x="41021" y="76708"/>
                  </a:lnTo>
                  <a:lnTo>
                    <a:pt x="77851" y="43434"/>
                  </a:lnTo>
                  <a:lnTo>
                    <a:pt x="36068" y="0"/>
                  </a:lnTo>
                  <a:close/>
                </a:path>
              </a:pathLst>
            </a:custGeom>
            <a:solidFill>
              <a:schemeClr val="accent2"/>
            </a:solidFill>
            <a:ln w="12687" cap="flat">
              <a:noFill/>
              <a:prstDash val="solid"/>
              <a:miter/>
            </a:ln>
          </p:spPr>
          <p:txBody>
            <a:bodyPr rtlCol="0" anchor="ctr"/>
            <a:lstStyle/>
            <a:p>
              <a:endParaRPr lang="en-US" sz="2118"/>
            </a:p>
          </p:txBody>
        </p:sp>
        <p:sp>
          <p:nvSpPr>
            <p:cNvPr id="166" name="Freeform: Shape 165">
              <a:extLst>
                <a:ext uri="{FF2B5EF4-FFF2-40B4-BE49-F238E27FC236}">
                  <a16:creationId xmlns="" xmlns:a16="http://schemas.microsoft.com/office/drawing/2014/main" id="{0C98E465-BFAB-458B-B817-6FFB69862B14}"/>
                </a:ext>
              </a:extLst>
            </p:cNvPr>
            <p:cNvSpPr/>
            <p:nvPr/>
          </p:nvSpPr>
          <p:spPr>
            <a:xfrm>
              <a:off x="0" y="0"/>
              <a:ext cx="5623814" cy="5116703"/>
            </a:xfrm>
            <a:custGeom>
              <a:avLst/>
              <a:gdLst>
                <a:gd name="connsiteX0" fmla="*/ 5623814 w 5623814"/>
                <a:gd name="connsiteY0" fmla="*/ 0 h 5116703"/>
                <a:gd name="connsiteX1" fmla="*/ 5622417 w 5623814"/>
                <a:gd name="connsiteY1" fmla="*/ 1270 h 5116703"/>
                <a:gd name="connsiteX2" fmla="*/ 2374900 w 5623814"/>
                <a:gd name="connsiteY2" fmla="*/ 2975356 h 5116703"/>
                <a:gd name="connsiteX3" fmla="*/ 2332736 w 5623814"/>
                <a:gd name="connsiteY3" fmla="*/ 3013456 h 5116703"/>
                <a:gd name="connsiteX4" fmla="*/ 2294636 w 5623814"/>
                <a:gd name="connsiteY4" fmla="*/ 3047873 h 5116703"/>
                <a:gd name="connsiteX5" fmla="*/ 2255139 w 5623814"/>
                <a:gd name="connsiteY5" fmla="*/ 3083433 h 5116703"/>
                <a:gd name="connsiteX6" fmla="*/ 2217039 w 5623814"/>
                <a:gd name="connsiteY6" fmla="*/ 3117723 h 5116703"/>
                <a:gd name="connsiteX7" fmla="*/ 2177923 w 5623814"/>
                <a:gd name="connsiteY7" fmla="*/ 3153029 h 5116703"/>
                <a:gd name="connsiteX8" fmla="*/ 2138299 w 5623814"/>
                <a:gd name="connsiteY8" fmla="*/ 3188589 h 5116703"/>
                <a:gd name="connsiteX9" fmla="*/ 2098040 w 5623814"/>
                <a:gd name="connsiteY9" fmla="*/ 3225038 h 5116703"/>
                <a:gd name="connsiteX10" fmla="*/ 2059051 w 5623814"/>
                <a:gd name="connsiteY10" fmla="*/ 3260090 h 5116703"/>
                <a:gd name="connsiteX11" fmla="*/ 2022094 w 5623814"/>
                <a:gd name="connsiteY11" fmla="*/ 3293491 h 5116703"/>
                <a:gd name="connsiteX12" fmla="*/ 1279779 w 5623814"/>
                <a:gd name="connsiteY12" fmla="*/ 3962400 h 5116703"/>
                <a:gd name="connsiteX13" fmla="*/ 1239647 w 5623814"/>
                <a:gd name="connsiteY13" fmla="*/ 3998595 h 5116703"/>
                <a:gd name="connsiteX14" fmla="*/ 1202563 w 5623814"/>
                <a:gd name="connsiteY14" fmla="*/ 4031996 h 5116703"/>
                <a:gd name="connsiteX15" fmla="*/ 1159002 w 5623814"/>
                <a:gd name="connsiteY15" fmla="*/ 4071366 h 5116703"/>
                <a:gd name="connsiteX16" fmla="*/ 1120902 w 5623814"/>
                <a:gd name="connsiteY16" fmla="*/ 4105148 h 5116703"/>
                <a:gd name="connsiteX17" fmla="*/ 1082548 w 5623814"/>
                <a:gd name="connsiteY17" fmla="*/ 4140200 h 5116703"/>
                <a:gd name="connsiteX18" fmla="*/ 1042670 w 5623814"/>
                <a:gd name="connsiteY18" fmla="*/ 4176141 h 5116703"/>
                <a:gd name="connsiteX19" fmla="*/ 1003300 w 5623814"/>
                <a:gd name="connsiteY19" fmla="*/ 4212336 h 5116703"/>
                <a:gd name="connsiteX20" fmla="*/ 965200 w 5623814"/>
                <a:gd name="connsiteY20" fmla="*/ 4247007 h 5116703"/>
                <a:gd name="connsiteX21" fmla="*/ 922782 w 5623814"/>
                <a:gd name="connsiteY21" fmla="*/ 4285107 h 5116703"/>
                <a:gd name="connsiteX22" fmla="*/ 0 w 5623814"/>
                <a:gd name="connsiteY22" fmla="*/ 5116703 h 5116703"/>
                <a:gd name="connsiteX23" fmla="*/ 0 w 5623814"/>
                <a:gd name="connsiteY23" fmla="*/ 5047361 h 5116703"/>
                <a:gd name="connsiteX24" fmla="*/ 887095 w 5623814"/>
                <a:gd name="connsiteY24" fmla="*/ 4247261 h 5116703"/>
                <a:gd name="connsiteX25" fmla="*/ 929513 w 5623814"/>
                <a:gd name="connsiteY25" fmla="*/ 4209161 h 5116703"/>
                <a:gd name="connsiteX26" fmla="*/ 967613 w 5623814"/>
                <a:gd name="connsiteY26" fmla="*/ 4174490 h 5116703"/>
                <a:gd name="connsiteX27" fmla="*/ 1007491 w 5623814"/>
                <a:gd name="connsiteY27" fmla="*/ 4138676 h 5116703"/>
                <a:gd name="connsiteX28" fmla="*/ 1047242 w 5623814"/>
                <a:gd name="connsiteY28" fmla="*/ 4102735 h 5116703"/>
                <a:gd name="connsiteX29" fmla="*/ 1086104 w 5623814"/>
                <a:gd name="connsiteY29" fmla="*/ 4067683 h 5116703"/>
                <a:gd name="connsiteX30" fmla="*/ 1123442 w 5623814"/>
                <a:gd name="connsiteY30" fmla="*/ 4033901 h 5116703"/>
                <a:gd name="connsiteX31" fmla="*/ 1167130 w 5623814"/>
                <a:gd name="connsiteY31" fmla="*/ 3994531 h 5116703"/>
                <a:gd name="connsiteX32" fmla="*/ 1204214 w 5623814"/>
                <a:gd name="connsiteY32" fmla="*/ 3961130 h 5116703"/>
                <a:gd name="connsiteX33" fmla="*/ 1244346 w 5623814"/>
                <a:gd name="connsiteY33" fmla="*/ 3924935 h 5116703"/>
                <a:gd name="connsiteX34" fmla="*/ 1985899 w 5623814"/>
                <a:gd name="connsiteY34" fmla="*/ 3255264 h 5116703"/>
                <a:gd name="connsiteX35" fmla="*/ 2022729 w 5623814"/>
                <a:gd name="connsiteY35" fmla="*/ 3221990 h 5116703"/>
                <a:gd name="connsiteX36" fmla="*/ 2061845 w 5623814"/>
                <a:gd name="connsiteY36" fmla="*/ 3186557 h 5116703"/>
                <a:gd name="connsiteX37" fmla="*/ 2101977 w 5623814"/>
                <a:gd name="connsiteY37" fmla="*/ 3150362 h 5116703"/>
                <a:gd name="connsiteX38" fmla="*/ 2141474 w 5623814"/>
                <a:gd name="connsiteY38" fmla="*/ 3114548 h 5116703"/>
                <a:gd name="connsiteX39" fmla="*/ 2180590 w 5623814"/>
                <a:gd name="connsiteY39" fmla="*/ 3079242 h 5116703"/>
                <a:gd name="connsiteX40" fmla="*/ 2218690 w 5623814"/>
                <a:gd name="connsiteY40" fmla="*/ 3045079 h 5116703"/>
                <a:gd name="connsiteX41" fmla="*/ 2258060 w 5623814"/>
                <a:gd name="connsiteY41" fmla="*/ 3009519 h 5116703"/>
                <a:gd name="connsiteX42" fmla="*/ 2296160 w 5623814"/>
                <a:gd name="connsiteY42" fmla="*/ 2974721 h 5116703"/>
                <a:gd name="connsiteX43" fmla="*/ 2338197 w 5623814"/>
                <a:gd name="connsiteY43" fmla="*/ 2936621 h 5116703"/>
                <a:gd name="connsiteX44" fmla="*/ 5543550 w 5623814"/>
                <a:gd name="connsiteY44" fmla="*/ 1270 h 5116703"/>
                <a:gd name="connsiteX45" fmla="*/ 5544947 w 5623814"/>
                <a:gd name="connsiteY45" fmla="*/ 0 h 51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23814" h="5116703">
                  <a:moveTo>
                    <a:pt x="5623814" y="0"/>
                  </a:moveTo>
                  <a:lnTo>
                    <a:pt x="5622417" y="1270"/>
                  </a:lnTo>
                  <a:lnTo>
                    <a:pt x="2374900" y="2975356"/>
                  </a:lnTo>
                  <a:lnTo>
                    <a:pt x="2332736" y="3013456"/>
                  </a:lnTo>
                  <a:lnTo>
                    <a:pt x="2294636" y="3047873"/>
                  </a:lnTo>
                  <a:lnTo>
                    <a:pt x="2255139" y="3083433"/>
                  </a:lnTo>
                  <a:lnTo>
                    <a:pt x="2217039" y="3117723"/>
                  </a:lnTo>
                  <a:lnTo>
                    <a:pt x="2177923" y="3153029"/>
                  </a:lnTo>
                  <a:lnTo>
                    <a:pt x="2138299" y="3188589"/>
                  </a:lnTo>
                  <a:lnTo>
                    <a:pt x="2098040" y="3225038"/>
                  </a:lnTo>
                  <a:lnTo>
                    <a:pt x="2059051" y="3260090"/>
                  </a:lnTo>
                  <a:lnTo>
                    <a:pt x="2022094" y="3293491"/>
                  </a:lnTo>
                  <a:lnTo>
                    <a:pt x="1279779" y="3962400"/>
                  </a:lnTo>
                  <a:lnTo>
                    <a:pt x="1239647" y="3998595"/>
                  </a:lnTo>
                  <a:lnTo>
                    <a:pt x="1202563" y="4031996"/>
                  </a:lnTo>
                  <a:lnTo>
                    <a:pt x="1159002" y="4071366"/>
                  </a:lnTo>
                  <a:lnTo>
                    <a:pt x="1120902" y="4105148"/>
                  </a:lnTo>
                  <a:lnTo>
                    <a:pt x="1082548" y="4140200"/>
                  </a:lnTo>
                  <a:lnTo>
                    <a:pt x="1042670" y="4176141"/>
                  </a:lnTo>
                  <a:lnTo>
                    <a:pt x="1003300" y="4212336"/>
                  </a:lnTo>
                  <a:lnTo>
                    <a:pt x="965200" y="4247007"/>
                  </a:lnTo>
                  <a:lnTo>
                    <a:pt x="922782" y="4285107"/>
                  </a:lnTo>
                  <a:lnTo>
                    <a:pt x="0" y="5116703"/>
                  </a:lnTo>
                  <a:lnTo>
                    <a:pt x="0" y="5047361"/>
                  </a:lnTo>
                  <a:lnTo>
                    <a:pt x="887095" y="4247261"/>
                  </a:lnTo>
                  <a:lnTo>
                    <a:pt x="929513" y="4209161"/>
                  </a:lnTo>
                  <a:lnTo>
                    <a:pt x="967613" y="4174490"/>
                  </a:lnTo>
                  <a:lnTo>
                    <a:pt x="1007491" y="4138676"/>
                  </a:lnTo>
                  <a:lnTo>
                    <a:pt x="1047242" y="4102735"/>
                  </a:lnTo>
                  <a:lnTo>
                    <a:pt x="1086104" y="4067683"/>
                  </a:lnTo>
                  <a:lnTo>
                    <a:pt x="1123442" y="4033901"/>
                  </a:lnTo>
                  <a:lnTo>
                    <a:pt x="1167130" y="3994531"/>
                  </a:lnTo>
                  <a:lnTo>
                    <a:pt x="1204214" y="3961130"/>
                  </a:lnTo>
                  <a:cubicBezTo>
                    <a:pt x="1216914" y="3948430"/>
                    <a:pt x="1231011" y="3936873"/>
                    <a:pt x="1244346" y="3924935"/>
                  </a:cubicBezTo>
                  <a:cubicBezTo>
                    <a:pt x="1508506" y="3686556"/>
                    <a:pt x="1761744" y="3457829"/>
                    <a:pt x="1985899" y="3255264"/>
                  </a:cubicBezTo>
                  <a:lnTo>
                    <a:pt x="2022729" y="3221990"/>
                  </a:lnTo>
                  <a:lnTo>
                    <a:pt x="2061845" y="3186557"/>
                  </a:lnTo>
                  <a:lnTo>
                    <a:pt x="2101977" y="3150362"/>
                  </a:lnTo>
                  <a:lnTo>
                    <a:pt x="2141474" y="3114548"/>
                  </a:lnTo>
                  <a:lnTo>
                    <a:pt x="2180590" y="3079242"/>
                  </a:lnTo>
                  <a:lnTo>
                    <a:pt x="2218690" y="3045079"/>
                  </a:lnTo>
                  <a:lnTo>
                    <a:pt x="2258060" y="3009519"/>
                  </a:lnTo>
                  <a:lnTo>
                    <a:pt x="2296160" y="2974721"/>
                  </a:lnTo>
                  <a:lnTo>
                    <a:pt x="2338197" y="2936621"/>
                  </a:lnTo>
                  <a:lnTo>
                    <a:pt x="5543550" y="1270"/>
                  </a:lnTo>
                  <a:cubicBezTo>
                    <a:pt x="5544071" y="916"/>
                    <a:pt x="5544541" y="488"/>
                    <a:pt x="5544947" y="0"/>
                  </a:cubicBezTo>
                  <a:close/>
                </a:path>
              </a:pathLst>
            </a:custGeom>
            <a:solidFill>
              <a:schemeClr val="accent2"/>
            </a:solidFill>
            <a:ln w="12687" cap="flat">
              <a:noFill/>
              <a:prstDash val="solid"/>
              <a:miter/>
            </a:ln>
          </p:spPr>
          <p:txBody>
            <a:bodyPr rtlCol="0" anchor="ctr"/>
            <a:lstStyle/>
            <a:p>
              <a:endParaRPr lang="en-US" sz="2118"/>
            </a:p>
          </p:txBody>
        </p:sp>
        <p:sp>
          <p:nvSpPr>
            <p:cNvPr id="167" name="Freeform: Shape 166">
              <a:extLst>
                <a:ext uri="{FF2B5EF4-FFF2-40B4-BE49-F238E27FC236}">
                  <a16:creationId xmlns="" xmlns:a16="http://schemas.microsoft.com/office/drawing/2014/main" id="{976725C5-9711-42BB-99CA-74423C0ED85B}"/>
                </a:ext>
              </a:extLst>
            </p:cNvPr>
            <p:cNvSpPr/>
            <p:nvPr/>
          </p:nvSpPr>
          <p:spPr>
            <a:xfrm>
              <a:off x="0" y="0"/>
              <a:ext cx="5442077" cy="4970526"/>
            </a:xfrm>
            <a:custGeom>
              <a:avLst/>
              <a:gdLst>
                <a:gd name="connsiteX0" fmla="*/ 5442077 w 5442077"/>
                <a:gd name="connsiteY0" fmla="*/ 0 h 4970526"/>
                <a:gd name="connsiteX1" fmla="*/ 5440680 w 5442077"/>
                <a:gd name="connsiteY1" fmla="*/ 1270 h 4970526"/>
                <a:gd name="connsiteX2" fmla="*/ 2297430 w 5442077"/>
                <a:gd name="connsiteY2" fmla="*/ 2893314 h 4970526"/>
                <a:gd name="connsiteX3" fmla="*/ 2255266 w 5442077"/>
                <a:gd name="connsiteY3" fmla="*/ 2931414 h 4970526"/>
                <a:gd name="connsiteX4" fmla="*/ 2217166 w 5442077"/>
                <a:gd name="connsiteY4" fmla="*/ 2966339 h 4970526"/>
                <a:gd name="connsiteX5" fmla="*/ 2177923 w 5442077"/>
                <a:gd name="connsiteY5" fmla="*/ 3001772 h 4970526"/>
                <a:gd name="connsiteX6" fmla="*/ 2139823 w 5442077"/>
                <a:gd name="connsiteY6" fmla="*/ 3035808 h 4970526"/>
                <a:gd name="connsiteX7" fmla="*/ 2100834 w 5442077"/>
                <a:gd name="connsiteY7" fmla="*/ 3071114 h 4970526"/>
                <a:gd name="connsiteX8" fmla="*/ 2061083 w 5442077"/>
                <a:gd name="connsiteY8" fmla="*/ 3106928 h 4970526"/>
                <a:gd name="connsiteX9" fmla="*/ 2021205 w 5442077"/>
                <a:gd name="connsiteY9" fmla="*/ 3142996 h 4970526"/>
                <a:gd name="connsiteX10" fmla="*/ 1981835 w 5442077"/>
                <a:gd name="connsiteY10" fmla="*/ 3178556 h 4970526"/>
                <a:gd name="connsiteX11" fmla="*/ 1945259 w 5442077"/>
                <a:gd name="connsiteY11" fmla="*/ 3211703 h 4970526"/>
                <a:gd name="connsiteX12" fmla="*/ 1204214 w 5442077"/>
                <a:gd name="connsiteY12" fmla="*/ 3881628 h 4970526"/>
                <a:gd name="connsiteX13" fmla="*/ 1164209 w 5442077"/>
                <a:gd name="connsiteY13" fmla="*/ 3917696 h 4970526"/>
                <a:gd name="connsiteX14" fmla="*/ 1127252 w 5442077"/>
                <a:gd name="connsiteY14" fmla="*/ 3951224 h 4970526"/>
                <a:gd name="connsiteX15" fmla="*/ 1083437 w 5442077"/>
                <a:gd name="connsiteY15" fmla="*/ 3990848 h 4970526"/>
                <a:gd name="connsiteX16" fmla="*/ 1046353 w 5442077"/>
                <a:gd name="connsiteY16" fmla="*/ 4024376 h 4970526"/>
                <a:gd name="connsiteX17" fmla="*/ 1007491 w 5442077"/>
                <a:gd name="connsiteY17" fmla="*/ 4059555 h 4970526"/>
                <a:gd name="connsiteX18" fmla="*/ 967740 w 5442077"/>
                <a:gd name="connsiteY18" fmla="*/ 4095369 h 4970526"/>
                <a:gd name="connsiteX19" fmla="*/ 928116 w 5442077"/>
                <a:gd name="connsiteY19" fmla="*/ 4131310 h 4970526"/>
                <a:gd name="connsiteX20" fmla="*/ 890016 w 5442077"/>
                <a:gd name="connsiteY20" fmla="*/ 4165854 h 4970526"/>
                <a:gd name="connsiteX21" fmla="*/ 847725 w 5442077"/>
                <a:gd name="connsiteY21" fmla="*/ 4203954 h 4970526"/>
                <a:gd name="connsiteX22" fmla="*/ 0 w 5442077"/>
                <a:gd name="connsiteY22" fmla="*/ 4970526 h 4970526"/>
                <a:gd name="connsiteX23" fmla="*/ 0 w 5442077"/>
                <a:gd name="connsiteY23" fmla="*/ 4904740 h 4970526"/>
                <a:gd name="connsiteX24" fmla="*/ 814197 w 5442077"/>
                <a:gd name="connsiteY24" fmla="*/ 4168140 h 4970526"/>
                <a:gd name="connsiteX25" fmla="*/ 856615 w 5442077"/>
                <a:gd name="connsiteY25" fmla="*/ 4130040 h 4970526"/>
                <a:gd name="connsiteX26" fmla="*/ 894715 w 5442077"/>
                <a:gd name="connsiteY26" fmla="*/ 4095369 h 4970526"/>
                <a:gd name="connsiteX27" fmla="*/ 934339 w 5442077"/>
                <a:gd name="connsiteY27" fmla="*/ 4059555 h 4970526"/>
                <a:gd name="connsiteX28" fmla="*/ 973963 w 5442077"/>
                <a:gd name="connsiteY28" fmla="*/ 4023741 h 4970526"/>
                <a:gd name="connsiteX29" fmla="*/ 1012825 w 5442077"/>
                <a:gd name="connsiteY29" fmla="*/ 3988689 h 4970526"/>
                <a:gd name="connsiteX30" fmla="*/ 1049655 w 5442077"/>
                <a:gd name="connsiteY30" fmla="*/ 3955288 h 4970526"/>
                <a:gd name="connsiteX31" fmla="*/ 1093597 w 5442077"/>
                <a:gd name="connsiteY31" fmla="*/ 3915537 h 4970526"/>
                <a:gd name="connsiteX32" fmla="*/ 1130300 w 5442077"/>
                <a:gd name="connsiteY32" fmla="*/ 3882009 h 4970526"/>
                <a:gd name="connsiteX33" fmla="*/ 1170305 w 5442077"/>
                <a:gd name="connsiteY33" fmla="*/ 3845941 h 4970526"/>
                <a:gd name="connsiteX34" fmla="*/ 1911096 w 5442077"/>
                <a:gd name="connsiteY34" fmla="*/ 3176143 h 4970526"/>
                <a:gd name="connsiteX35" fmla="*/ 1947545 w 5442077"/>
                <a:gd name="connsiteY35" fmla="*/ 3143123 h 4970526"/>
                <a:gd name="connsiteX36" fmla="*/ 1987169 w 5442077"/>
                <a:gd name="connsiteY36" fmla="*/ 3107309 h 4970526"/>
                <a:gd name="connsiteX37" fmla="*/ 2026793 w 5442077"/>
                <a:gd name="connsiteY37" fmla="*/ 3071495 h 4970526"/>
                <a:gd name="connsiteX38" fmla="*/ 2066544 w 5442077"/>
                <a:gd name="connsiteY38" fmla="*/ 3035554 h 4970526"/>
                <a:gd name="connsiteX39" fmla="*/ 2105533 w 5442077"/>
                <a:gd name="connsiteY39" fmla="*/ 3000248 h 4970526"/>
                <a:gd name="connsiteX40" fmla="*/ 2143633 w 5442077"/>
                <a:gd name="connsiteY40" fmla="*/ 2966339 h 4970526"/>
                <a:gd name="connsiteX41" fmla="*/ 2182749 w 5442077"/>
                <a:gd name="connsiteY41" fmla="*/ 2931033 h 4970526"/>
                <a:gd name="connsiteX42" fmla="*/ 2221738 w 5442077"/>
                <a:gd name="connsiteY42" fmla="*/ 2895727 h 4970526"/>
                <a:gd name="connsiteX43" fmla="*/ 2263775 w 5442077"/>
                <a:gd name="connsiteY43" fmla="*/ 2857627 h 4970526"/>
                <a:gd name="connsiteX44" fmla="*/ 5368290 w 5442077"/>
                <a:gd name="connsiteY44" fmla="*/ 1270 h 4970526"/>
                <a:gd name="connsiteX45" fmla="*/ 5369560 w 5442077"/>
                <a:gd name="connsiteY45" fmla="*/ 0 h 497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42077" h="4970526">
                  <a:moveTo>
                    <a:pt x="5442077" y="0"/>
                  </a:moveTo>
                  <a:cubicBezTo>
                    <a:pt x="5441556" y="354"/>
                    <a:pt x="5441087" y="782"/>
                    <a:pt x="5440680" y="1270"/>
                  </a:cubicBezTo>
                  <a:cubicBezTo>
                    <a:pt x="5005070" y="401955"/>
                    <a:pt x="2308479" y="2882900"/>
                    <a:pt x="2297430" y="2893314"/>
                  </a:cubicBezTo>
                  <a:lnTo>
                    <a:pt x="2255266" y="2931414"/>
                  </a:lnTo>
                  <a:lnTo>
                    <a:pt x="2217166" y="2966339"/>
                  </a:lnTo>
                  <a:lnTo>
                    <a:pt x="2177923" y="3001772"/>
                  </a:lnTo>
                  <a:lnTo>
                    <a:pt x="2139823" y="3035808"/>
                  </a:lnTo>
                  <a:lnTo>
                    <a:pt x="2100834" y="3071114"/>
                  </a:lnTo>
                  <a:lnTo>
                    <a:pt x="2061083" y="3106928"/>
                  </a:lnTo>
                  <a:lnTo>
                    <a:pt x="2021205" y="3142996"/>
                  </a:lnTo>
                  <a:lnTo>
                    <a:pt x="1981835" y="3178556"/>
                  </a:lnTo>
                  <a:lnTo>
                    <a:pt x="1945259" y="3211703"/>
                  </a:lnTo>
                  <a:cubicBezTo>
                    <a:pt x="1720342" y="3414903"/>
                    <a:pt x="1467231" y="3643503"/>
                    <a:pt x="1204214" y="3881628"/>
                  </a:cubicBezTo>
                  <a:lnTo>
                    <a:pt x="1164209" y="3917696"/>
                  </a:lnTo>
                  <a:lnTo>
                    <a:pt x="1127252" y="3951224"/>
                  </a:lnTo>
                  <a:lnTo>
                    <a:pt x="1083437" y="3990848"/>
                  </a:lnTo>
                  <a:lnTo>
                    <a:pt x="1046353" y="4024376"/>
                  </a:lnTo>
                  <a:lnTo>
                    <a:pt x="1007491" y="4059555"/>
                  </a:lnTo>
                  <a:lnTo>
                    <a:pt x="967740" y="4095369"/>
                  </a:lnTo>
                  <a:lnTo>
                    <a:pt x="928116" y="4131310"/>
                  </a:lnTo>
                  <a:lnTo>
                    <a:pt x="890016" y="4165854"/>
                  </a:lnTo>
                  <a:lnTo>
                    <a:pt x="847725" y="4203954"/>
                  </a:lnTo>
                  <a:lnTo>
                    <a:pt x="0" y="4970526"/>
                  </a:lnTo>
                  <a:lnTo>
                    <a:pt x="0" y="4904740"/>
                  </a:lnTo>
                  <a:lnTo>
                    <a:pt x="814197" y="4168140"/>
                  </a:lnTo>
                  <a:lnTo>
                    <a:pt x="856615" y="4130040"/>
                  </a:lnTo>
                  <a:lnTo>
                    <a:pt x="894715" y="4095369"/>
                  </a:lnTo>
                  <a:lnTo>
                    <a:pt x="934339" y="4059555"/>
                  </a:lnTo>
                  <a:lnTo>
                    <a:pt x="973963" y="4023741"/>
                  </a:lnTo>
                  <a:lnTo>
                    <a:pt x="1012825" y="3988689"/>
                  </a:lnTo>
                  <a:lnTo>
                    <a:pt x="1049655" y="3955288"/>
                  </a:lnTo>
                  <a:lnTo>
                    <a:pt x="1093597" y="3915537"/>
                  </a:lnTo>
                  <a:lnTo>
                    <a:pt x="1130300" y="3882009"/>
                  </a:lnTo>
                  <a:lnTo>
                    <a:pt x="1170305" y="3845941"/>
                  </a:lnTo>
                  <a:lnTo>
                    <a:pt x="1911096" y="3176143"/>
                  </a:lnTo>
                  <a:lnTo>
                    <a:pt x="1947545" y="3143123"/>
                  </a:lnTo>
                  <a:lnTo>
                    <a:pt x="1987169" y="3107309"/>
                  </a:lnTo>
                  <a:lnTo>
                    <a:pt x="2026793" y="3071495"/>
                  </a:lnTo>
                  <a:lnTo>
                    <a:pt x="2066544" y="3035554"/>
                  </a:lnTo>
                  <a:lnTo>
                    <a:pt x="2105533" y="3000248"/>
                  </a:lnTo>
                  <a:lnTo>
                    <a:pt x="2143633" y="2966339"/>
                  </a:lnTo>
                  <a:cubicBezTo>
                    <a:pt x="2156333" y="2954401"/>
                    <a:pt x="2169795" y="2942590"/>
                    <a:pt x="2182749" y="2931033"/>
                  </a:cubicBezTo>
                  <a:lnTo>
                    <a:pt x="2221738" y="2895727"/>
                  </a:lnTo>
                  <a:lnTo>
                    <a:pt x="2263775" y="2857627"/>
                  </a:lnTo>
                  <a:cubicBezTo>
                    <a:pt x="2274443" y="2848102"/>
                    <a:pt x="4833620" y="493014"/>
                    <a:pt x="5368290" y="1270"/>
                  </a:cubicBezTo>
                  <a:lnTo>
                    <a:pt x="5369560" y="0"/>
                  </a:lnTo>
                  <a:close/>
                </a:path>
              </a:pathLst>
            </a:custGeom>
            <a:solidFill>
              <a:schemeClr val="accent2"/>
            </a:solidFill>
            <a:ln w="12687" cap="flat">
              <a:noFill/>
              <a:prstDash val="solid"/>
              <a:miter/>
            </a:ln>
          </p:spPr>
          <p:txBody>
            <a:bodyPr rtlCol="0" anchor="ctr"/>
            <a:lstStyle/>
            <a:p>
              <a:endParaRPr lang="en-US" sz="2118"/>
            </a:p>
          </p:txBody>
        </p:sp>
        <p:sp>
          <p:nvSpPr>
            <p:cNvPr id="168" name="Freeform: Shape 167">
              <a:extLst>
                <a:ext uri="{FF2B5EF4-FFF2-40B4-BE49-F238E27FC236}">
                  <a16:creationId xmlns="" xmlns:a16="http://schemas.microsoft.com/office/drawing/2014/main" id="{7A8432ED-55AB-43FF-8D34-8E56A27A3705}"/>
                </a:ext>
              </a:extLst>
            </p:cNvPr>
            <p:cNvSpPr/>
            <p:nvPr/>
          </p:nvSpPr>
          <p:spPr>
            <a:xfrm>
              <a:off x="0" y="0"/>
              <a:ext cx="5251450" cy="4830190"/>
            </a:xfrm>
            <a:custGeom>
              <a:avLst/>
              <a:gdLst>
                <a:gd name="connsiteX0" fmla="*/ 5251450 w 5251450"/>
                <a:gd name="connsiteY0" fmla="*/ 0 h 4830190"/>
                <a:gd name="connsiteX1" fmla="*/ 5250053 w 5251450"/>
                <a:gd name="connsiteY1" fmla="*/ 1270 h 4830190"/>
                <a:gd name="connsiteX2" fmla="*/ 2235200 w 5251450"/>
                <a:gd name="connsiteY2" fmla="*/ 2827528 h 4830190"/>
                <a:gd name="connsiteX3" fmla="*/ 2192909 w 5251450"/>
                <a:gd name="connsiteY3" fmla="*/ 2865628 h 4830190"/>
                <a:gd name="connsiteX4" fmla="*/ 2153539 w 5251450"/>
                <a:gd name="connsiteY4" fmla="*/ 2900934 h 4830190"/>
                <a:gd name="connsiteX5" fmla="*/ 2114296 w 5251450"/>
                <a:gd name="connsiteY5" fmla="*/ 2936113 h 4830190"/>
                <a:gd name="connsiteX6" fmla="*/ 2076196 w 5251450"/>
                <a:gd name="connsiteY6" fmla="*/ 2969768 h 4830190"/>
                <a:gd name="connsiteX7" fmla="*/ 2037080 w 5251450"/>
                <a:gd name="connsiteY7" fmla="*/ 3004693 h 4830190"/>
                <a:gd name="connsiteX8" fmla="*/ 1997075 w 5251450"/>
                <a:gd name="connsiteY8" fmla="*/ 3040634 h 4830190"/>
                <a:gd name="connsiteX9" fmla="*/ 1957324 w 5251450"/>
                <a:gd name="connsiteY9" fmla="*/ 3076194 h 4830190"/>
                <a:gd name="connsiteX10" fmla="*/ 1917700 w 5251450"/>
                <a:gd name="connsiteY10" fmla="*/ 3111500 h 4830190"/>
                <a:gd name="connsiteX11" fmla="*/ 1881124 w 5251450"/>
                <a:gd name="connsiteY11" fmla="*/ 3144139 h 4830190"/>
                <a:gd name="connsiteX12" fmla="*/ 1137920 w 5251450"/>
                <a:gd name="connsiteY12" fmla="*/ 3810762 h 4830190"/>
                <a:gd name="connsiteX13" fmla="*/ 1097915 w 5251450"/>
                <a:gd name="connsiteY13" fmla="*/ 3846576 h 4830190"/>
                <a:gd name="connsiteX14" fmla="*/ 1060577 w 5251450"/>
                <a:gd name="connsiteY14" fmla="*/ 3879977 h 4830190"/>
                <a:gd name="connsiteX15" fmla="*/ 1016000 w 5251450"/>
                <a:gd name="connsiteY15" fmla="*/ 3919601 h 4830190"/>
                <a:gd name="connsiteX16" fmla="*/ 979170 w 5251450"/>
                <a:gd name="connsiteY16" fmla="*/ 3952621 h 4830190"/>
                <a:gd name="connsiteX17" fmla="*/ 940562 w 5251450"/>
                <a:gd name="connsiteY17" fmla="*/ 3987800 h 4830190"/>
                <a:gd name="connsiteX18" fmla="*/ 900811 w 5251450"/>
                <a:gd name="connsiteY18" fmla="*/ 4023487 h 4830190"/>
                <a:gd name="connsiteX19" fmla="*/ 861060 w 5251450"/>
                <a:gd name="connsiteY19" fmla="*/ 4059047 h 4830190"/>
                <a:gd name="connsiteX20" fmla="*/ 822960 w 5251450"/>
                <a:gd name="connsiteY20" fmla="*/ 4093464 h 4830190"/>
                <a:gd name="connsiteX21" fmla="*/ 780415 w 5251450"/>
                <a:gd name="connsiteY21" fmla="*/ 4131564 h 4830190"/>
                <a:gd name="connsiteX22" fmla="*/ 0 w 5251450"/>
                <a:gd name="connsiteY22" fmla="*/ 4830191 h 4830190"/>
                <a:gd name="connsiteX23" fmla="*/ 0 w 5251450"/>
                <a:gd name="connsiteY23" fmla="*/ 4759833 h 4830190"/>
                <a:gd name="connsiteX24" fmla="*/ 745617 w 5251450"/>
                <a:gd name="connsiteY24" fmla="*/ 4093972 h 4830190"/>
                <a:gd name="connsiteX25" fmla="*/ 788289 w 5251450"/>
                <a:gd name="connsiteY25" fmla="*/ 4055872 h 4830190"/>
                <a:gd name="connsiteX26" fmla="*/ 826389 w 5251450"/>
                <a:gd name="connsiteY26" fmla="*/ 4021582 h 4830190"/>
                <a:gd name="connsiteX27" fmla="*/ 866267 w 5251450"/>
                <a:gd name="connsiteY27" fmla="*/ 3986022 h 4830190"/>
                <a:gd name="connsiteX28" fmla="*/ 905891 w 5251450"/>
                <a:gd name="connsiteY28" fmla="*/ 3950589 h 4830190"/>
                <a:gd name="connsiteX29" fmla="*/ 945007 w 5251450"/>
                <a:gd name="connsiteY29" fmla="*/ 3915664 h 4830190"/>
                <a:gd name="connsiteX30" fmla="*/ 981710 w 5251450"/>
                <a:gd name="connsiteY30" fmla="*/ 3882898 h 4830190"/>
                <a:gd name="connsiteX31" fmla="*/ 1026160 w 5251450"/>
                <a:gd name="connsiteY31" fmla="*/ 3843147 h 4830190"/>
                <a:gd name="connsiteX32" fmla="*/ 1063752 w 5251450"/>
                <a:gd name="connsiteY32" fmla="*/ 3810000 h 4830190"/>
                <a:gd name="connsiteX33" fmla="*/ 1103757 w 5251450"/>
                <a:gd name="connsiteY33" fmla="*/ 3774186 h 4830190"/>
                <a:gd name="connsiteX34" fmla="*/ 1848231 w 5251450"/>
                <a:gd name="connsiteY34" fmla="*/ 3108960 h 4830190"/>
                <a:gd name="connsiteX35" fmla="*/ 1884680 w 5251450"/>
                <a:gd name="connsiteY35" fmla="*/ 3076448 h 4830190"/>
                <a:gd name="connsiteX36" fmla="*/ 1924939 w 5251450"/>
                <a:gd name="connsiteY36" fmla="*/ 3040507 h 4830190"/>
                <a:gd name="connsiteX37" fmla="*/ 1964436 w 5251450"/>
                <a:gd name="connsiteY37" fmla="*/ 3005201 h 4830190"/>
                <a:gd name="connsiteX38" fmla="*/ 2004568 w 5251450"/>
                <a:gd name="connsiteY38" fmla="*/ 2969260 h 4830190"/>
                <a:gd name="connsiteX39" fmla="*/ 2043684 w 5251450"/>
                <a:gd name="connsiteY39" fmla="*/ 2934335 h 4830190"/>
                <a:gd name="connsiteX40" fmla="*/ 2081784 w 5251450"/>
                <a:gd name="connsiteY40" fmla="*/ 2900807 h 4830190"/>
                <a:gd name="connsiteX41" fmla="*/ 2120900 w 5251450"/>
                <a:gd name="connsiteY41" fmla="*/ 2865882 h 4830190"/>
                <a:gd name="connsiteX42" fmla="*/ 2160651 w 5251450"/>
                <a:gd name="connsiteY42" fmla="*/ 2830322 h 4830190"/>
                <a:gd name="connsiteX43" fmla="*/ 2202942 w 5251450"/>
                <a:gd name="connsiteY43" fmla="*/ 2792222 h 4830190"/>
                <a:gd name="connsiteX44" fmla="*/ 5179441 w 5251450"/>
                <a:gd name="connsiteY44" fmla="*/ 1270 h 4830190"/>
                <a:gd name="connsiteX45" fmla="*/ 5180838 w 5251450"/>
                <a:gd name="connsiteY45" fmla="*/ 0 h 483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51450" h="4830190">
                  <a:moveTo>
                    <a:pt x="5251450" y="0"/>
                  </a:moveTo>
                  <a:lnTo>
                    <a:pt x="5250053" y="1270"/>
                  </a:lnTo>
                  <a:cubicBezTo>
                    <a:pt x="4680331" y="535178"/>
                    <a:pt x="2245741" y="2818257"/>
                    <a:pt x="2235200" y="2827528"/>
                  </a:cubicBezTo>
                  <a:lnTo>
                    <a:pt x="2192909" y="2865628"/>
                  </a:lnTo>
                  <a:lnTo>
                    <a:pt x="2153539" y="2900934"/>
                  </a:lnTo>
                  <a:lnTo>
                    <a:pt x="2114296" y="2936113"/>
                  </a:lnTo>
                  <a:cubicBezTo>
                    <a:pt x="2101596" y="2947162"/>
                    <a:pt x="2088896" y="2958338"/>
                    <a:pt x="2076196" y="2969768"/>
                  </a:cubicBezTo>
                  <a:lnTo>
                    <a:pt x="2037080" y="3004693"/>
                  </a:lnTo>
                  <a:lnTo>
                    <a:pt x="1997075" y="3040634"/>
                  </a:lnTo>
                  <a:cubicBezTo>
                    <a:pt x="1984375" y="3052318"/>
                    <a:pt x="1970659" y="3064256"/>
                    <a:pt x="1957324" y="3076194"/>
                  </a:cubicBezTo>
                  <a:lnTo>
                    <a:pt x="1917700" y="3111500"/>
                  </a:lnTo>
                  <a:lnTo>
                    <a:pt x="1881124" y="3144139"/>
                  </a:lnTo>
                  <a:lnTo>
                    <a:pt x="1137920" y="3810762"/>
                  </a:lnTo>
                  <a:lnTo>
                    <a:pt x="1097915" y="3846576"/>
                  </a:lnTo>
                  <a:lnTo>
                    <a:pt x="1060577" y="3879977"/>
                  </a:lnTo>
                  <a:lnTo>
                    <a:pt x="1016000" y="3919601"/>
                  </a:lnTo>
                  <a:lnTo>
                    <a:pt x="979170" y="3952621"/>
                  </a:lnTo>
                  <a:lnTo>
                    <a:pt x="940562" y="3987800"/>
                  </a:lnTo>
                  <a:lnTo>
                    <a:pt x="900811" y="4023487"/>
                  </a:lnTo>
                  <a:lnTo>
                    <a:pt x="861060" y="4059047"/>
                  </a:lnTo>
                  <a:lnTo>
                    <a:pt x="822960" y="4093464"/>
                  </a:lnTo>
                  <a:lnTo>
                    <a:pt x="780415" y="4131564"/>
                  </a:lnTo>
                  <a:lnTo>
                    <a:pt x="0" y="4830191"/>
                  </a:lnTo>
                  <a:lnTo>
                    <a:pt x="0" y="4759833"/>
                  </a:lnTo>
                  <a:lnTo>
                    <a:pt x="745617" y="4093972"/>
                  </a:lnTo>
                  <a:lnTo>
                    <a:pt x="788289" y="4055872"/>
                  </a:lnTo>
                  <a:lnTo>
                    <a:pt x="826389" y="4021582"/>
                  </a:lnTo>
                  <a:lnTo>
                    <a:pt x="866267" y="3986022"/>
                  </a:lnTo>
                  <a:lnTo>
                    <a:pt x="905891" y="3950589"/>
                  </a:lnTo>
                  <a:lnTo>
                    <a:pt x="945007" y="3915664"/>
                  </a:lnTo>
                  <a:lnTo>
                    <a:pt x="981710" y="3882898"/>
                  </a:lnTo>
                  <a:lnTo>
                    <a:pt x="1026160" y="3843147"/>
                  </a:lnTo>
                  <a:lnTo>
                    <a:pt x="1063752" y="3810000"/>
                  </a:lnTo>
                  <a:lnTo>
                    <a:pt x="1103757" y="3774186"/>
                  </a:lnTo>
                  <a:lnTo>
                    <a:pt x="1848231" y="3108960"/>
                  </a:lnTo>
                  <a:lnTo>
                    <a:pt x="1884680" y="3076448"/>
                  </a:lnTo>
                  <a:lnTo>
                    <a:pt x="1924939" y="3040507"/>
                  </a:lnTo>
                  <a:lnTo>
                    <a:pt x="1964436" y="3005201"/>
                  </a:lnTo>
                  <a:lnTo>
                    <a:pt x="2004568" y="2969260"/>
                  </a:lnTo>
                  <a:lnTo>
                    <a:pt x="2043684" y="2934335"/>
                  </a:lnTo>
                  <a:lnTo>
                    <a:pt x="2081784" y="2900807"/>
                  </a:lnTo>
                  <a:lnTo>
                    <a:pt x="2120900" y="2865882"/>
                  </a:lnTo>
                  <a:lnTo>
                    <a:pt x="2160651" y="2830322"/>
                  </a:lnTo>
                  <a:lnTo>
                    <a:pt x="2202942" y="2792222"/>
                  </a:lnTo>
                  <a:cubicBezTo>
                    <a:pt x="2212340" y="2783586"/>
                    <a:pt x="4549013" y="592328"/>
                    <a:pt x="5179441" y="1270"/>
                  </a:cubicBezTo>
                  <a:cubicBezTo>
                    <a:pt x="5179962" y="916"/>
                    <a:pt x="5180432" y="488"/>
                    <a:pt x="5180838" y="0"/>
                  </a:cubicBezTo>
                  <a:close/>
                </a:path>
              </a:pathLst>
            </a:custGeom>
            <a:solidFill>
              <a:schemeClr val="accent2"/>
            </a:solidFill>
            <a:ln w="12687" cap="flat">
              <a:noFill/>
              <a:prstDash val="solid"/>
              <a:miter/>
            </a:ln>
          </p:spPr>
          <p:txBody>
            <a:bodyPr rtlCol="0" anchor="ctr"/>
            <a:lstStyle/>
            <a:p>
              <a:endParaRPr lang="en-US" sz="2118"/>
            </a:p>
          </p:txBody>
        </p:sp>
        <p:sp>
          <p:nvSpPr>
            <p:cNvPr id="169" name="Freeform: Shape 168">
              <a:extLst>
                <a:ext uri="{FF2B5EF4-FFF2-40B4-BE49-F238E27FC236}">
                  <a16:creationId xmlns="" xmlns:a16="http://schemas.microsoft.com/office/drawing/2014/main" id="{C7035E0E-9139-41E0-AA98-9C78E7875186}"/>
                </a:ext>
              </a:extLst>
            </p:cNvPr>
            <p:cNvSpPr/>
            <p:nvPr/>
          </p:nvSpPr>
          <p:spPr>
            <a:xfrm>
              <a:off x="0" y="0"/>
              <a:ext cx="5083555" cy="4692903"/>
            </a:xfrm>
            <a:custGeom>
              <a:avLst/>
              <a:gdLst>
                <a:gd name="connsiteX0" fmla="*/ 5083556 w 5083555"/>
                <a:gd name="connsiteY0" fmla="*/ 0 h 4692903"/>
                <a:gd name="connsiteX1" fmla="*/ 5082286 w 5083555"/>
                <a:gd name="connsiteY1" fmla="*/ 1270 h 4692903"/>
                <a:gd name="connsiteX2" fmla="*/ 2169668 w 5083555"/>
                <a:gd name="connsiteY2" fmla="*/ 2757932 h 4692903"/>
                <a:gd name="connsiteX3" fmla="*/ 2127377 w 5083555"/>
                <a:gd name="connsiteY3" fmla="*/ 2796032 h 4692903"/>
                <a:gd name="connsiteX4" fmla="*/ 2087372 w 5083555"/>
                <a:gd name="connsiteY4" fmla="*/ 2832100 h 4692903"/>
                <a:gd name="connsiteX5" fmla="*/ 2048383 w 5083555"/>
                <a:gd name="connsiteY5" fmla="*/ 2866898 h 4692903"/>
                <a:gd name="connsiteX6" fmla="*/ 2010918 w 5083555"/>
                <a:gd name="connsiteY6" fmla="*/ 2900299 h 4692903"/>
                <a:gd name="connsiteX7" fmla="*/ 1971802 w 5083555"/>
                <a:gd name="connsiteY7" fmla="*/ 2935097 h 4692903"/>
                <a:gd name="connsiteX8" fmla="*/ 1931543 w 5083555"/>
                <a:gd name="connsiteY8" fmla="*/ 2971165 h 4692903"/>
                <a:gd name="connsiteX9" fmla="*/ 1892173 w 5083555"/>
                <a:gd name="connsiteY9" fmla="*/ 3006217 h 4692903"/>
                <a:gd name="connsiteX10" fmla="*/ 1851660 w 5083555"/>
                <a:gd name="connsiteY10" fmla="*/ 3042412 h 4692903"/>
                <a:gd name="connsiteX11" fmla="*/ 1815338 w 5083555"/>
                <a:gd name="connsiteY11" fmla="*/ 3074797 h 4692903"/>
                <a:gd name="connsiteX12" fmla="*/ 1070483 w 5083555"/>
                <a:gd name="connsiteY12" fmla="*/ 3739134 h 4692903"/>
                <a:gd name="connsiteX13" fmla="*/ 1030478 w 5083555"/>
                <a:gd name="connsiteY13" fmla="*/ 3774821 h 4692903"/>
                <a:gd name="connsiteX14" fmla="*/ 993140 w 5083555"/>
                <a:gd name="connsiteY14" fmla="*/ 3808222 h 4692903"/>
                <a:gd name="connsiteX15" fmla="*/ 948436 w 5083555"/>
                <a:gd name="connsiteY15" fmla="*/ 3847973 h 4692903"/>
                <a:gd name="connsiteX16" fmla="*/ 911987 w 5083555"/>
                <a:gd name="connsiteY16" fmla="*/ 3880612 h 4692903"/>
                <a:gd name="connsiteX17" fmla="*/ 872871 w 5083555"/>
                <a:gd name="connsiteY17" fmla="*/ 3915410 h 4692903"/>
                <a:gd name="connsiteX18" fmla="*/ 833120 w 5083555"/>
                <a:gd name="connsiteY18" fmla="*/ 3949700 h 4692903"/>
                <a:gd name="connsiteX19" fmla="*/ 793369 w 5083555"/>
                <a:gd name="connsiteY19" fmla="*/ 3985133 h 4692903"/>
                <a:gd name="connsiteX20" fmla="*/ 755269 w 5083555"/>
                <a:gd name="connsiteY20" fmla="*/ 4019423 h 4692903"/>
                <a:gd name="connsiteX21" fmla="*/ 712597 w 5083555"/>
                <a:gd name="connsiteY21" fmla="*/ 4057523 h 4692903"/>
                <a:gd name="connsiteX22" fmla="*/ 0 w 5083555"/>
                <a:gd name="connsiteY22" fmla="*/ 4692904 h 4692903"/>
                <a:gd name="connsiteX23" fmla="*/ 0 w 5083555"/>
                <a:gd name="connsiteY23" fmla="*/ 4624832 h 4692903"/>
                <a:gd name="connsiteX24" fmla="*/ 677799 w 5083555"/>
                <a:gd name="connsiteY24" fmla="*/ 4020439 h 4692903"/>
                <a:gd name="connsiteX25" fmla="*/ 720471 w 5083555"/>
                <a:gd name="connsiteY25" fmla="*/ 3982339 h 4692903"/>
                <a:gd name="connsiteX26" fmla="*/ 758571 w 5083555"/>
                <a:gd name="connsiteY26" fmla="*/ 3948176 h 4692903"/>
                <a:gd name="connsiteX27" fmla="*/ 798195 w 5083555"/>
                <a:gd name="connsiteY27" fmla="*/ 3912743 h 4692903"/>
                <a:gd name="connsiteX28" fmla="*/ 838200 w 5083555"/>
                <a:gd name="connsiteY28" fmla="*/ 3877564 h 4692903"/>
                <a:gd name="connsiteX29" fmla="*/ 877443 w 5083555"/>
                <a:gd name="connsiteY29" fmla="*/ 3842639 h 4692903"/>
                <a:gd name="connsiteX30" fmla="*/ 913511 w 5083555"/>
                <a:gd name="connsiteY30" fmla="*/ 3810000 h 4692903"/>
                <a:gd name="connsiteX31" fmla="*/ 958342 w 5083555"/>
                <a:gd name="connsiteY31" fmla="*/ 3769995 h 4692903"/>
                <a:gd name="connsiteX32" fmla="*/ 996442 w 5083555"/>
                <a:gd name="connsiteY32" fmla="*/ 3736721 h 4692903"/>
                <a:gd name="connsiteX33" fmla="*/ 1036320 w 5083555"/>
                <a:gd name="connsiteY33" fmla="*/ 3701161 h 4692903"/>
                <a:gd name="connsiteX34" fmla="*/ 1781175 w 5083555"/>
                <a:gd name="connsiteY34" fmla="*/ 3036951 h 4692903"/>
                <a:gd name="connsiteX35" fmla="*/ 1828800 w 5083555"/>
                <a:gd name="connsiteY35" fmla="*/ 2994533 h 4692903"/>
                <a:gd name="connsiteX36" fmla="*/ 1858137 w 5083555"/>
                <a:gd name="connsiteY36" fmla="*/ 2968371 h 4692903"/>
                <a:gd name="connsiteX37" fmla="*/ 1897253 w 5083555"/>
                <a:gd name="connsiteY37" fmla="*/ 2933446 h 4692903"/>
                <a:gd name="connsiteX38" fmla="*/ 1935353 w 5083555"/>
                <a:gd name="connsiteY38" fmla="*/ 2898902 h 4692903"/>
                <a:gd name="connsiteX39" fmla="*/ 1974469 w 5083555"/>
                <a:gd name="connsiteY39" fmla="*/ 2863977 h 4692903"/>
                <a:gd name="connsiteX40" fmla="*/ 2008505 w 5083555"/>
                <a:gd name="connsiteY40" fmla="*/ 2833624 h 4692903"/>
                <a:gd name="connsiteX41" fmla="*/ 2054733 w 5083555"/>
                <a:gd name="connsiteY41" fmla="*/ 2792476 h 4692903"/>
                <a:gd name="connsiteX42" fmla="*/ 2092833 w 5083555"/>
                <a:gd name="connsiteY42" fmla="*/ 2758313 h 4692903"/>
                <a:gd name="connsiteX43" fmla="*/ 2134743 w 5083555"/>
                <a:gd name="connsiteY43" fmla="*/ 2720213 h 4692903"/>
                <a:gd name="connsiteX44" fmla="*/ 5008626 w 5083555"/>
                <a:gd name="connsiteY44" fmla="*/ 1270 h 4692903"/>
                <a:gd name="connsiteX45" fmla="*/ 5010023 w 5083555"/>
                <a:gd name="connsiteY45" fmla="*/ 0 h 469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83555" h="4692903">
                  <a:moveTo>
                    <a:pt x="5083556" y="0"/>
                  </a:moveTo>
                  <a:lnTo>
                    <a:pt x="5082286" y="1270"/>
                  </a:lnTo>
                  <a:cubicBezTo>
                    <a:pt x="4529582" y="524129"/>
                    <a:pt x="2179828" y="2749042"/>
                    <a:pt x="2169668" y="2757932"/>
                  </a:cubicBezTo>
                  <a:lnTo>
                    <a:pt x="2127377" y="2796032"/>
                  </a:lnTo>
                  <a:lnTo>
                    <a:pt x="2087372" y="2832100"/>
                  </a:lnTo>
                  <a:lnTo>
                    <a:pt x="2048383" y="2866898"/>
                  </a:lnTo>
                  <a:lnTo>
                    <a:pt x="2010918" y="2900299"/>
                  </a:lnTo>
                  <a:lnTo>
                    <a:pt x="1971802" y="2935097"/>
                  </a:lnTo>
                  <a:lnTo>
                    <a:pt x="1931543" y="2971165"/>
                  </a:lnTo>
                  <a:lnTo>
                    <a:pt x="1892173" y="3006217"/>
                  </a:lnTo>
                  <a:lnTo>
                    <a:pt x="1851660" y="3042412"/>
                  </a:lnTo>
                  <a:lnTo>
                    <a:pt x="1815338" y="3074797"/>
                  </a:lnTo>
                  <a:cubicBezTo>
                    <a:pt x="1590802" y="3275203"/>
                    <a:pt x="1335786" y="3502533"/>
                    <a:pt x="1070483" y="3739134"/>
                  </a:cubicBezTo>
                  <a:lnTo>
                    <a:pt x="1030478" y="3774821"/>
                  </a:lnTo>
                  <a:lnTo>
                    <a:pt x="993140" y="3808222"/>
                  </a:lnTo>
                  <a:lnTo>
                    <a:pt x="948436" y="3847973"/>
                  </a:lnTo>
                  <a:lnTo>
                    <a:pt x="911987" y="3880612"/>
                  </a:lnTo>
                  <a:lnTo>
                    <a:pt x="872871" y="3915410"/>
                  </a:lnTo>
                  <a:lnTo>
                    <a:pt x="833120" y="3949700"/>
                  </a:lnTo>
                  <a:lnTo>
                    <a:pt x="793369" y="3985133"/>
                  </a:lnTo>
                  <a:lnTo>
                    <a:pt x="755269" y="4019423"/>
                  </a:lnTo>
                  <a:lnTo>
                    <a:pt x="712597" y="4057523"/>
                  </a:lnTo>
                  <a:lnTo>
                    <a:pt x="0" y="4692904"/>
                  </a:lnTo>
                  <a:lnTo>
                    <a:pt x="0" y="4624832"/>
                  </a:lnTo>
                  <a:cubicBezTo>
                    <a:pt x="219075" y="4429506"/>
                    <a:pt x="449072" y="4224528"/>
                    <a:pt x="677799" y="4020439"/>
                  </a:cubicBezTo>
                  <a:lnTo>
                    <a:pt x="720471" y="3982339"/>
                  </a:lnTo>
                  <a:lnTo>
                    <a:pt x="758571" y="3948176"/>
                  </a:lnTo>
                  <a:lnTo>
                    <a:pt x="798195" y="3912743"/>
                  </a:lnTo>
                  <a:lnTo>
                    <a:pt x="838200" y="3877564"/>
                  </a:lnTo>
                  <a:lnTo>
                    <a:pt x="877443" y="3842639"/>
                  </a:lnTo>
                  <a:lnTo>
                    <a:pt x="913511" y="3810000"/>
                  </a:lnTo>
                  <a:lnTo>
                    <a:pt x="958342" y="3769995"/>
                  </a:lnTo>
                  <a:lnTo>
                    <a:pt x="996442" y="3736721"/>
                  </a:lnTo>
                  <a:lnTo>
                    <a:pt x="1036320" y="3701161"/>
                  </a:lnTo>
                  <a:lnTo>
                    <a:pt x="1781175" y="3036951"/>
                  </a:lnTo>
                  <a:lnTo>
                    <a:pt x="1828800" y="2994533"/>
                  </a:lnTo>
                  <a:cubicBezTo>
                    <a:pt x="1838579" y="2985643"/>
                    <a:pt x="1848485" y="2977007"/>
                    <a:pt x="1858137" y="2968371"/>
                  </a:cubicBezTo>
                  <a:lnTo>
                    <a:pt x="1897253" y="2933446"/>
                  </a:lnTo>
                  <a:lnTo>
                    <a:pt x="1935353" y="2898902"/>
                  </a:lnTo>
                  <a:lnTo>
                    <a:pt x="1974469" y="2863977"/>
                  </a:lnTo>
                  <a:lnTo>
                    <a:pt x="2008505" y="2833624"/>
                  </a:lnTo>
                  <a:lnTo>
                    <a:pt x="2054733" y="2792476"/>
                  </a:lnTo>
                  <a:lnTo>
                    <a:pt x="2092833" y="2758313"/>
                  </a:lnTo>
                  <a:lnTo>
                    <a:pt x="2134743" y="2720213"/>
                  </a:lnTo>
                  <a:cubicBezTo>
                    <a:pt x="2144522" y="2712593"/>
                    <a:pt x="4394200" y="583057"/>
                    <a:pt x="5008626" y="1270"/>
                  </a:cubicBezTo>
                  <a:lnTo>
                    <a:pt x="5010023" y="0"/>
                  </a:lnTo>
                  <a:close/>
                </a:path>
              </a:pathLst>
            </a:custGeom>
            <a:solidFill>
              <a:schemeClr val="accent2"/>
            </a:solidFill>
            <a:ln w="12687" cap="flat">
              <a:noFill/>
              <a:prstDash val="solid"/>
              <a:miter/>
            </a:ln>
          </p:spPr>
          <p:txBody>
            <a:bodyPr rtlCol="0" anchor="ctr"/>
            <a:lstStyle/>
            <a:p>
              <a:endParaRPr lang="en-US" sz="2118" dirty="0"/>
            </a:p>
          </p:txBody>
        </p:sp>
        <p:sp>
          <p:nvSpPr>
            <p:cNvPr id="170" name="Freeform: Shape 169">
              <a:extLst>
                <a:ext uri="{FF2B5EF4-FFF2-40B4-BE49-F238E27FC236}">
                  <a16:creationId xmlns="" xmlns:a16="http://schemas.microsoft.com/office/drawing/2014/main" id="{DD0FF2A0-52D2-461A-8B12-3F32CED24AE4}"/>
                </a:ext>
              </a:extLst>
            </p:cNvPr>
            <p:cNvSpPr/>
            <p:nvPr/>
          </p:nvSpPr>
          <p:spPr>
            <a:xfrm>
              <a:off x="0" y="0"/>
              <a:ext cx="5779770" cy="5272278"/>
            </a:xfrm>
            <a:custGeom>
              <a:avLst/>
              <a:gdLst>
                <a:gd name="connsiteX0" fmla="*/ 5779770 w 5779770"/>
                <a:gd name="connsiteY0" fmla="*/ 0 h 5272278"/>
                <a:gd name="connsiteX1" fmla="*/ 5778500 w 5779770"/>
                <a:gd name="connsiteY1" fmla="*/ 1270 h 5272278"/>
                <a:gd name="connsiteX2" fmla="*/ 1352550 w 5779770"/>
                <a:gd name="connsiteY2" fmla="*/ 4039870 h 5272278"/>
                <a:gd name="connsiteX3" fmla="*/ 1312291 w 5779770"/>
                <a:gd name="connsiteY3" fmla="*/ 4076700 h 5272278"/>
                <a:gd name="connsiteX4" fmla="*/ 1275461 w 5779770"/>
                <a:gd name="connsiteY4" fmla="*/ 4110228 h 5272278"/>
                <a:gd name="connsiteX5" fmla="*/ 1232281 w 5779770"/>
                <a:gd name="connsiteY5" fmla="*/ 4149598 h 5272278"/>
                <a:gd name="connsiteX6" fmla="*/ 1194181 w 5779770"/>
                <a:gd name="connsiteY6" fmla="*/ 4183888 h 5272278"/>
                <a:gd name="connsiteX7" fmla="*/ 1156081 w 5779770"/>
                <a:gd name="connsiteY7" fmla="*/ 4219194 h 5272278"/>
                <a:gd name="connsiteX8" fmla="*/ 1116203 w 5779770"/>
                <a:gd name="connsiteY8" fmla="*/ 4255389 h 5272278"/>
                <a:gd name="connsiteX9" fmla="*/ 1076452 w 5779770"/>
                <a:gd name="connsiteY9" fmla="*/ 4291584 h 5272278"/>
                <a:gd name="connsiteX10" fmla="*/ 1038352 w 5779770"/>
                <a:gd name="connsiteY10" fmla="*/ 4326509 h 5272278"/>
                <a:gd name="connsiteX11" fmla="*/ 996188 w 5779770"/>
                <a:gd name="connsiteY11" fmla="*/ 4364609 h 5272278"/>
                <a:gd name="connsiteX12" fmla="*/ 0 w 5779770"/>
                <a:gd name="connsiteY12" fmla="*/ 5272278 h 5272278"/>
                <a:gd name="connsiteX13" fmla="*/ 0 w 5779770"/>
                <a:gd name="connsiteY13" fmla="*/ 5198618 h 5272278"/>
                <a:gd name="connsiteX14" fmla="*/ 959612 w 5779770"/>
                <a:gd name="connsiteY14" fmla="*/ 4326001 h 5272278"/>
                <a:gd name="connsiteX15" fmla="*/ 1001903 w 5779770"/>
                <a:gd name="connsiteY15" fmla="*/ 4287901 h 5272278"/>
                <a:gd name="connsiteX16" fmla="*/ 1040003 w 5779770"/>
                <a:gd name="connsiteY16" fmla="*/ 4252976 h 5272278"/>
                <a:gd name="connsiteX17" fmla="*/ 1079500 w 5779770"/>
                <a:gd name="connsiteY17" fmla="*/ 4216400 h 5272278"/>
                <a:gd name="connsiteX18" fmla="*/ 1119251 w 5779770"/>
                <a:gd name="connsiteY18" fmla="*/ 4180205 h 5272278"/>
                <a:gd name="connsiteX19" fmla="*/ 1157351 w 5779770"/>
                <a:gd name="connsiteY19" fmla="*/ 4145026 h 5272278"/>
                <a:gd name="connsiteX20" fmla="*/ 1195451 w 5779770"/>
                <a:gd name="connsiteY20" fmla="*/ 4110863 h 5272278"/>
                <a:gd name="connsiteX21" fmla="*/ 1238758 w 5779770"/>
                <a:gd name="connsiteY21" fmla="*/ 4071493 h 5272278"/>
                <a:gd name="connsiteX22" fmla="*/ 1275588 w 5779770"/>
                <a:gd name="connsiteY22" fmla="*/ 4037965 h 5272278"/>
                <a:gd name="connsiteX23" fmla="*/ 1315720 w 5779770"/>
                <a:gd name="connsiteY23" fmla="*/ 4001516 h 5272278"/>
                <a:gd name="connsiteX24" fmla="*/ 2054352 w 5779770"/>
                <a:gd name="connsiteY24" fmla="*/ 3328416 h 5272278"/>
                <a:gd name="connsiteX25" fmla="*/ 2091182 w 5779770"/>
                <a:gd name="connsiteY25" fmla="*/ 3294761 h 5272278"/>
                <a:gd name="connsiteX26" fmla="*/ 2129282 w 5779770"/>
                <a:gd name="connsiteY26" fmla="*/ 3259582 h 5272278"/>
                <a:gd name="connsiteX27" fmla="*/ 2169541 w 5779770"/>
                <a:gd name="connsiteY27" fmla="*/ 3222879 h 5272278"/>
                <a:gd name="connsiteX28" fmla="*/ 2208784 w 5779770"/>
                <a:gd name="connsiteY28" fmla="*/ 3187065 h 5272278"/>
                <a:gd name="connsiteX29" fmla="*/ 2247773 w 5779770"/>
                <a:gd name="connsiteY29" fmla="*/ 3151505 h 5272278"/>
                <a:gd name="connsiteX30" fmla="*/ 2285873 w 5779770"/>
                <a:gd name="connsiteY30" fmla="*/ 3116834 h 5272278"/>
                <a:gd name="connsiteX31" fmla="*/ 2325116 w 5779770"/>
                <a:gd name="connsiteY31" fmla="*/ 3081020 h 5272278"/>
                <a:gd name="connsiteX32" fmla="*/ 2363216 w 5779770"/>
                <a:gd name="connsiteY32" fmla="*/ 3046603 h 5272278"/>
                <a:gd name="connsiteX33" fmla="*/ 2404999 w 5779770"/>
                <a:gd name="connsiteY33" fmla="*/ 3008503 h 5272278"/>
                <a:gd name="connsiteX34" fmla="*/ 5700141 w 5779770"/>
                <a:gd name="connsiteY34" fmla="*/ 1651 h 5272278"/>
                <a:gd name="connsiteX35" fmla="*/ 5702300 w 5779770"/>
                <a:gd name="connsiteY35" fmla="*/ 0 h 52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779770" h="5272278">
                  <a:moveTo>
                    <a:pt x="5779770" y="0"/>
                  </a:moveTo>
                  <a:lnTo>
                    <a:pt x="5778500" y="1270"/>
                  </a:lnTo>
                  <a:cubicBezTo>
                    <a:pt x="5039741" y="675386"/>
                    <a:pt x="1590548" y="3823970"/>
                    <a:pt x="1352550" y="4039870"/>
                  </a:cubicBezTo>
                  <a:lnTo>
                    <a:pt x="1312291" y="4076700"/>
                  </a:lnTo>
                  <a:lnTo>
                    <a:pt x="1275461" y="4110228"/>
                  </a:lnTo>
                  <a:lnTo>
                    <a:pt x="1232281" y="4149598"/>
                  </a:lnTo>
                  <a:lnTo>
                    <a:pt x="1194181" y="4183888"/>
                  </a:lnTo>
                  <a:lnTo>
                    <a:pt x="1156081" y="4219194"/>
                  </a:lnTo>
                  <a:lnTo>
                    <a:pt x="1116203" y="4255389"/>
                  </a:lnTo>
                  <a:lnTo>
                    <a:pt x="1076452" y="4291584"/>
                  </a:lnTo>
                  <a:lnTo>
                    <a:pt x="1038352" y="4326509"/>
                  </a:lnTo>
                  <a:lnTo>
                    <a:pt x="996188" y="4364609"/>
                  </a:lnTo>
                  <a:lnTo>
                    <a:pt x="0" y="5272278"/>
                  </a:lnTo>
                  <a:lnTo>
                    <a:pt x="0" y="5198618"/>
                  </a:lnTo>
                  <a:lnTo>
                    <a:pt x="959612" y="4326001"/>
                  </a:lnTo>
                  <a:lnTo>
                    <a:pt x="1001903" y="4287901"/>
                  </a:lnTo>
                  <a:lnTo>
                    <a:pt x="1040003" y="4252976"/>
                  </a:lnTo>
                  <a:lnTo>
                    <a:pt x="1079500" y="4216400"/>
                  </a:lnTo>
                  <a:lnTo>
                    <a:pt x="1119251" y="4180205"/>
                  </a:lnTo>
                  <a:lnTo>
                    <a:pt x="1157351" y="4145026"/>
                  </a:lnTo>
                  <a:lnTo>
                    <a:pt x="1195451" y="4110863"/>
                  </a:lnTo>
                  <a:lnTo>
                    <a:pt x="1238758" y="4071493"/>
                  </a:lnTo>
                  <a:lnTo>
                    <a:pt x="1275588" y="4037965"/>
                  </a:lnTo>
                  <a:lnTo>
                    <a:pt x="1315720" y="4001516"/>
                  </a:lnTo>
                  <a:lnTo>
                    <a:pt x="2054352" y="3328416"/>
                  </a:lnTo>
                  <a:lnTo>
                    <a:pt x="2091182" y="3294761"/>
                  </a:lnTo>
                  <a:lnTo>
                    <a:pt x="2129282" y="3259582"/>
                  </a:lnTo>
                  <a:lnTo>
                    <a:pt x="2169541" y="3222879"/>
                  </a:lnTo>
                  <a:lnTo>
                    <a:pt x="2208784" y="3187065"/>
                  </a:lnTo>
                  <a:lnTo>
                    <a:pt x="2247773" y="3151505"/>
                  </a:lnTo>
                  <a:lnTo>
                    <a:pt x="2285873" y="3116834"/>
                  </a:lnTo>
                  <a:lnTo>
                    <a:pt x="2325116" y="3081020"/>
                  </a:lnTo>
                  <a:lnTo>
                    <a:pt x="2363216" y="3046603"/>
                  </a:lnTo>
                  <a:lnTo>
                    <a:pt x="2404999" y="3008503"/>
                  </a:lnTo>
                  <a:cubicBezTo>
                    <a:pt x="3522599" y="1989328"/>
                    <a:pt x="5160899" y="493903"/>
                    <a:pt x="5700141" y="1651"/>
                  </a:cubicBezTo>
                  <a:lnTo>
                    <a:pt x="5702300" y="0"/>
                  </a:lnTo>
                  <a:close/>
                </a:path>
              </a:pathLst>
            </a:custGeom>
            <a:solidFill>
              <a:schemeClr val="accent2"/>
            </a:solidFill>
            <a:ln w="12687" cap="flat">
              <a:noFill/>
              <a:prstDash val="solid"/>
              <a:miter/>
            </a:ln>
          </p:spPr>
          <p:txBody>
            <a:bodyPr rtlCol="0" anchor="ctr"/>
            <a:lstStyle/>
            <a:p>
              <a:endParaRPr lang="en-US" sz="2118" dirty="0"/>
            </a:p>
          </p:txBody>
        </p:sp>
        <p:sp>
          <p:nvSpPr>
            <p:cNvPr id="171" name="Freeform: Shape 170">
              <a:extLst>
                <a:ext uri="{FF2B5EF4-FFF2-40B4-BE49-F238E27FC236}">
                  <a16:creationId xmlns="" xmlns:a16="http://schemas.microsoft.com/office/drawing/2014/main" id="{4B38C3A2-7299-4B72-94E6-16279D9E6C87}"/>
                </a:ext>
              </a:extLst>
            </p:cNvPr>
            <p:cNvSpPr/>
            <p:nvPr/>
          </p:nvSpPr>
          <p:spPr>
            <a:xfrm>
              <a:off x="0" y="1270"/>
              <a:ext cx="6046089" cy="7772400"/>
            </a:xfrm>
            <a:custGeom>
              <a:avLst/>
              <a:gdLst>
                <a:gd name="connsiteX0" fmla="*/ 0 w 6046089"/>
                <a:gd name="connsiteY0" fmla="*/ 0 h 7772400"/>
                <a:gd name="connsiteX1" fmla="*/ 6046089 w 6046089"/>
                <a:gd name="connsiteY1" fmla="*/ 0 h 7772400"/>
                <a:gd name="connsiteX2" fmla="*/ 6046089 w 6046089"/>
                <a:gd name="connsiteY2" fmla="*/ 7772400 h 7772400"/>
                <a:gd name="connsiteX3" fmla="*/ 0 w 6046089"/>
                <a:gd name="connsiteY3" fmla="*/ 7772400 h 7772400"/>
              </a:gdLst>
              <a:ahLst/>
              <a:cxnLst>
                <a:cxn ang="0">
                  <a:pos x="connsiteX0" y="connsiteY0"/>
                </a:cxn>
                <a:cxn ang="0">
                  <a:pos x="connsiteX1" y="connsiteY1"/>
                </a:cxn>
                <a:cxn ang="0">
                  <a:pos x="connsiteX2" y="connsiteY2"/>
                </a:cxn>
                <a:cxn ang="0">
                  <a:pos x="connsiteX3" y="connsiteY3"/>
                </a:cxn>
              </a:cxnLst>
              <a:rect l="l" t="t" r="r" b="b"/>
              <a:pathLst>
                <a:path w="6046089" h="7772400">
                  <a:moveTo>
                    <a:pt x="0" y="0"/>
                  </a:moveTo>
                  <a:lnTo>
                    <a:pt x="6046089" y="0"/>
                  </a:lnTo>
                  <a:lnTo>
                    <a:pt x="6046089" y="7772400"/>
                  </a:lnTo>
                  <a:lnTo>
                    <a:pt x="0" y="7772400"/>
                  </a:lnTo>
                  <a:close/>
                </a:path>
              </a:pathLst>
            </a:custGeom>
            <a:noFill/>
            <a:ln w="12687" cap="flat">
              <a:noFill/>
              <a:prstDash val="solid"/>
              <a:miter/>
            </a:ln>
          </p:spPr>
          <p:txBody>
            <a:bodyPr rtlCol="0" anchor="ctr"/>
            <a:lstStyle/>
            <a:p>
              <a:endParaRPr lang="en-US" sz="2118"/>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530436" y="3638774"/>
            <a:ext cx="4172989" cy="403412"/>
          </a:xfrm>
        </p:spPr>
        <p:txBody>
          <a:bodyPr>
            <a:noAutofit/>
          </a:bodyPr>
          <a:lstStyle>
            <a:lvl1pPr marL="0" indent="0">
              <a:lnSpc>
                <a:spcPts val="3706"/>
              </a:lnSpc>
              <a:spcBef>
                <a:spcPts val="0"/>
              </a:spcBef>
              <a:buNone/>
              <a:defRPr sz="1765">
                <a:solidFill>
                  <a:schemeClr val="accent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3" name="Text Placeholder 2">
            <a:extLst>
              <a:ext uri="{FF2B5EF4-FFF2-40B4-BE49-F238E27FC236}">
                <a16:creationId xmlns="" xmlns:a16="http://schemas.microsoft.com/office/drawing/2014/main" id="{4AFB3067-D3B2-4DF8-A432-B8876E2FB3E6}"/>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05" name="Text Placeholder 104">
            <a:extLst>
              <a:ext uri="{FF2B5EF4-FFF2-40B4-BE49-F238E27FC236}">
                <a16:creationId xmlns="" xmlns:a16="http://schemas.microsoft.com/office/drawing/2014/main" id="{4BB2BB5D-6C2C-40E8-9CC0-51A2C818AEF7}"/>
              </a:ext>
            </a:extLst>
          </p:cNvPr>
          <p:cNvSpPr>
            <a:spLocks noGrp="1"/>
          </p:cNvSpPr>
          <p:nvPr>
            <p:ph type="body" sz="quarter" idx="13" hasCustomPrompt="1"/>
          </p:nvPr>
        </p:nvSpPr>
        <p:spPr>
          <a:xfrm>
            <a:off x="4505498" y="5889812"/>
            <a:ext cx="2078182"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7" name="Straight Connector 6">
            <a:extLst>
              <a:ext uri="{FF2B5EF4-FFF2-40B4-BE49-F238E27FC236}">
                <a16:creationId xmlns="" xmlns:a16="http://schemas.microsoft.com/office/drawing/2014/main" id="{EF79FA6E-5792-4208-ABF8-FE2C152C5C79}"/>
              </a:ext>
              <a:ext uri="{C183D7F6-B498-43B3-948B-1728B52AA6E4}">
                <adec:decorative xmlns="" xmlns:adec="http://schemas.microsoft.com/office/drawing/2017/decorative" val="1"/>
              </a:ext>
            </a:extLst>
          </p:cNvPr>
          <p:cNvCxnSpPr>
            <a:cxnSpLocks/>
          </p:cNvCxnSpPr>
          <p:nvPr/>
        </p:nvCxnSpPr>
        <p:spPr>
          <a:xfrm>
            <a:off x="4572000" y="5765426"/>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657A76D4-04E8-4242-9575-F580C33A9477}"/>
              </a:ext>
              <a:ext uri="{C183D7F6-B498-43B3-948B-1728B52AA6E4}">
                <adec:decorative xmlns="" xmlns:adec="http://schemas.microsoft.com/office/drawing/2017/decorative" val="1"/>
              </a:ext>
            </a:extLst>
          </p:cNvPr>
          <p:cNvCxnSpPr>
            <a:cxnSpLocks/>
          </p:cNvCxnSpPr>
          <p:nvPr/>
        </p:nvCxnSpPr>
        <p:spPr>
          <a:xfrm>
            <a:off x="7091960" y="5761583"/>
            <a:ext cx="16625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104">
            <a:extLst>
              <a:ext uri="{FF2B5EF4-FFF2-40B4-BE49-F238E27FC236}">
                <a16:creationId xmlns="" xmlns:a16="http://schemas.microsoft.com/office/drawing/2014/main" id="{4C54349E-322F-4897-9180-AF6C1F5AB797}"/>
              </a:ext>
            </a:extLst>
          </p:cNvPr>
          <p:cNvSpPr>
            <a:spLocks noGrp="1"/>
          </p:cNvSpPr>
          <p:nvPr>
            <p:ph type="body" sz="quarter" idx="17" hasCustomPrompt="1"/>
          </p:nvPr>
        </p:nvSpPr>
        <p:spPr>
          <a:xfrm>
            <a:off x="7024255"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4">
            <a:extLst>
              <a:ext uri="{FF2B5EF4-FFF2-40B4-BE49-F238E27FC236}">
                <a16:creationId xmlns="" xmlns:a16="http://schemas.microsoft.com/office/drawing/2014/main" id="{DA09CB6D-6EB0-4B17-93CB-84B631E697A5}"/>
              </a:ext>
            </a:extLst>
          </p:cNvPr>
          <p:cNvSpPr>
            <a:spLocks noGrp="1"/>
          </p:cNvSpPr>
          <p:nvPr>
            <p:ph type="body" sz="quarter" idx="16" hasCustomPrompt="1"/>
          </p:nvPr>
        </p:nvSpPr>
        <p:spPr>
          <a:xfrm>
            <a:off x="7024255" y="5885968"/>
            <a:ext cx="1662545"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1183706451"/>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pPr/>
              <a:t>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 xmlns:p14="http://schemas.microsoft.com/office/powerpoint/2010/main" val="1321769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a:t>Click to edit Master title style</a:t>
            </a:r>
            <a:endParaRPr lang="en-US" dirty="0"/>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pPr/>
              <a:t>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 xmlns:p14="http://schemas.microsoft.com/office/powerpoint/2010/main" val="2638375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65406" y="2056800"/>
            <a:ext cx="285554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4679" y="2056800"/>
            <a:ext cx="285952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pPr/>
              <a:t>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 xmlns:p14="http://schemas.microsoft.com/office/powerpoint/2010/main" val="27159436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pPr/>
              <a:t>2/2/2024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857099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pPr/>
              <a:t>2/2/2024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6170541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pPr/>
              <a:t>2/2/2024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1516463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pPr/>
              <a:t>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16097311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pPr/>
              <a:t>2/2/2024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5794004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pPr/>
              <a:t>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29374773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pPr/>
              <a:t>2/2/2024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170034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0623BB98-3B95-4FFC-B489-A468B9CA3DF9}"/>
              </a:ext>
            </a:extLst>
          </p:cNvPr>
          <p:cNvGrpSpPr/>
          <p:nvPr/>
        </p:nvGrpSpPr>
        <p:grpSpPr>
          <a:xfrm>
            <a:off x="4352637" y="-111"/>
            <a:ext cx="4796790" cy="6858224"/>
            <a:chOff x="4787900" y="-126"/>
            <a:chExt cx="5276469" cy="7772654"/>
          </a:xfrm>
        </p:grpSpPr>
        <p:sp>
          <p:nvSpPr>
            <p:cNvPr id="15" name="Freeform: Shape 14">
              <a:extLst>
                <a:ext uri="{FF2B5EF4-FFF2-40B4-BE49-F238E27FC236}">
                  <a16:creationId xmlns="" xmlns:a16="http://schemas.microsoft.com/office/drawing/2014/main" id="{C96FFF2D-0DD9-4024-8100-657E7817CEA4}"/>
                </a:ext>
              </a:extLst>
            </p:cNvPr>
            <p:cNvSpPr/>
            <p:nvPr/>
          </p:nvSpPr>
          <p:spPr>
            <a:xfrm>
              <a:off x="7099300" y="3776979"/>
              <a:ext cx="793369" cy="720598"/>
            </a:xfrm>
            <a:custGeom>
              <a:avLst/>
              <a:gdLst>
                <a:gd name="connsiteX0" fmla="*/ 34290 w 793369"/>
                <a:gd name="connsiteY0" fmla="*/ 0 h 720598"/>
                <a:gd name="connsiteX1" fmla="*/ 0 w 793369"/>
                <a:gd name="connsiteY1" fmla="*/ 35941 h 720598"/>
                <a:gd name="connsiteX2" fmla="*/ 757555 w 793369"/>
                <a:gd name="connsiteY2" fmla="*/ 720598 h 720598"/>
                <a:gd name="connsiteX3" fmla="*/ 793369 w 793369"/>
                <a:gd name="connsiteY3" fmla="*/ 682498 h 720598"/>
                <a:gd name="connsiteX4" fmla="*/ 34290 w 793369"/>
                <a:gd name="connsiteY4" fmla="*/ 0 h 72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369" h="720598">
                  <a:moveTo>
                    <a:pt x="34290" y="0"/>
                  </a:moveTo>
                  <a:lnTo>
                    <a:pt x="0" y="35941"/>
                  </a:lnTo>
                  <a:lnTo>
                    <a:pt x="757555" y="720598"/>
                  </a:lnTo>
                  <a:lnTo>
                    <a:pt x="793369" y="682498"/>
                  </a:lnTo>
                  <a:cubicBezTo>
                    <a:pt x="522351" y="439420"/>
                    <a:pt x="262382" y="204978"/>
                    <a:pt x="34290" y="0"/>
                  </a:cubicBezTo>
                  <a:close/>
                </a:path>
              </a:pathLst>
            </a:custGeom>
            <a:noFill/>
            <a:ln w="12692" cap="flat">
              <a:noFill/>
              <a:prstDash val="solid"/>
              <a:miter/>
            </a:ln>
          </p:spPr>
          <p:txBody>
            <a:bodyPr rtlCol="0" anchor="ctr"/>
            <a:lstStyle/>
            <a:p>
              <a:endParaRPr lang="en-US" sz="2118"/>
            </a:p>
          </p:txBody>
        </p:sp>
        <p:sp>
          <p:nvSpPr>
            <p:cNvPr id="16" name="Freeform: Shape 15">
              <a:extLst>
                <a:ext uri="{FF2B5EF4-FFF2-40B4-BE49-F238E27FC236}">
                  <a16:creationId xmlns="" xmlns:a16="http://schemas.microsoft.com/office/drawing/2014/main" id="{160C03CE-7C7A-4F2B-9233-3D143B15F8B7}"/>
                </a:ext>
              </a:extLst>
            </p:cNvPr>
            <p:cNvSpPr/>
            <p:nvPr/>
          </p:nvSpPr>
          <p:spPr>
            <a:xfrm>
              <a:off x="7022210" y="3707257"/>
              <a:ext cx="73533" cy="71501"/>
            </a:xfrm>
            <a:custGeom>
              <a:avLst/>
              <a:gdLst>
                <a:gd name="connsiteX0" fmla="*/ 33655 w 73533"/>
                <a:gd name="connsiteY0" fmla="*/ 0 h 71501"/>
                <a:gd name="connsiteX1" fmla="*/ 0 w 73533"/>
                <a:gd name="connsiteY1" fmla="*/ 35687 h 71501"/>
                <a:gd name="connsiteX2" fmla="*/ 39497 w 73533"/>
                <a:gd name="connsiteY2" fmla="*/ 71501 h 71501"/>
                <a:gd name="connsiteX3" fmla="*/ 73533 w 73533"/>
                <a:gd name="connsiteY3" fmla="*/ 35814 h 71501"/>
              </a:gdLst>
              <a:ahLst/>
              <a:cxnLst>
                <a:cxn ang="0">
                  <a:pos x="connsiteX0" y="connsiteY0"/>
                </a:cxn>
                <a:cxn ang="0">
                  <a:pos x="connsiteX1" y="connsiteY1"/>
                </a:cxn>
                <a:cxn ang="0">
                  <a:pos x="connsiteX2" y="connsiteY2"/>
                </a:cxn>
                <a:cxn ang="0">
                  <a:pos x="connsiteX3" y="connsiteY3"/>
                </a:cxn>
              </a:cxnLst>
              <a:rect l="l" t="t" r="r" b="b"/>
              <a:pathLst>
                <a:path w="73533" h="71501">
                  <a:moveTo>
                    <a:pt x="33655" y="0"/>
                  </a:moveTo>
                  <a:lnTo>
                    <a:pt x="0" y="35687"/>
                  </a:lnTo>
                  <a:lnTo>
                    <a:pt x="39497" y="71501"/>
                  </a:lnTo>
                  <a:lnTo>
                    <a:pt x="73533" y="35814"/>
                  </a:lnTo>
                  <a:close/>
                </a:path>
              </a:pathLst>
            </a:custGeom>
            <a:noFill/>
            <a:ln w="12692" cap="flat">
              <a:noFill/>
              <a:prstDash val="solid"/>
              <a:miter/>
            </a:ln>
          </p:spPr>
          <p:txBody>
            <a:bodyPr rtlCol="0" anchor="ctr"/>
            <a:lstStyle/>
            <a:p>
              <a:endParaRPr lang="en-US" sz="2118"/>
            </a:p>
          </p:txBody>
        </p:sp>
        <p:sp>
          <p:nvSpPr>
            <p:cNvPr id="18" name="Freeform: Shape 17">
              <a:extLst>
                <a:ext uri="{FF2B5EF4-FFF2-40B4-BE49-F238E27FC236}">
                  <a16:creationId xmlns="" xmlns:a16="http://schemas.microsoft.com/office/drawing/2014/main" id="{CCBB6D05-1EF1-4DD3-9891-2E4B3431FB42}"/>
                </a:ext>
              </a:extLst>
            </p:cNvPr>
            <p:cNvSpPr/>
            <p:nvPr/>
          </p:nvSpPr>
          <p:spPr>
            <a:xfrm>
              <a:off x="7898129" y="4495800"/>
              <a:ext cx="74168" cy="72135"/>
            </a:xfrm>
            <a:custGeom>
              <a:avLst/>
              <a:gdLst>
                <a:gd name="connsiteX0" fmla="*/ 35814 w 74168"/>
                <a:gd name="connsiteY0" fmla="*/ 0 h 72135"/>
                <a:gd name="connsiteX1" fmla="*/ 0 w 74168"/>
                <a:gd name="connsiteY1" fmla="*/ 38100 h 72135"/>
                <a:gd name="connsiteX2" fmla="*/ 38100 w 74168"/>
                <a:gd name="connsiteY2" fmla="*/ 72136 h 72135"/>
                <a:gd name="connsiteX3" fmla="*/ 74168 w 74168"/>
                <a:gd name="connsiteY3" fmla="*/ 34036 h 72135"/>
              </a:gdLst>
              <a:ahLst/>
              <a:cxnLst>
                <a:cxn ang="0">
                  <a:pos x="connsiteX0" y="connsiteY0"/>
                </a:cxn>
                <a:cxn ang="0">
                  <a:pos x="connsiteX1" y="connsiteY1"/>
                </a:cxn>
                <a:cxn ang="0">
                  <a:pos x="connsiteX2" y="connsiteY2"/>
                </a:cxn>
                <a:cxn ang="0">
                  <a:pos x="connsiteX3" y="connsiteY3"/>
                </a:cxn>
              </a:cxnLst>
              <a:rect l="l" t="t" r="r" b="b"/>
              <a:pathLst>
                <a:path w="74168" h="72135">
                  <a:moveTo>
                    <a:pt x="35814" y="0"/>
                  </a:moveTo>
                  <a:lnTo>
                    <a:pt x="0" y="38100"/>
                  </a:lnTo>
                  <a:lnTo>
                    <a:pt x="38100" y="72136"/>
                  </a:lnTo>
                  <a:lnTo>
                    <a:pt x="74168" y="34036"/>
                  </a:lnTo>
                  <a:close/>
                </a:path>
              </a:pathLst>
            </a:custGeom>
            <a:noFill/>
            <a:ln w="12692" cap="flat">
              <a:noFill/>
              <a:prstDash val="solid"/>
              <a:miter/>
            </a:ln>
          </p:spPr>
          <p:txBody>
            <a:bodyPr rtlCol="0" anchor="ctr"/>
            <a:lstStyle/>
            <a:p>
              <a:endParaRPr lang="en-US" sz="2118"/>
            </a:p>
          </p:txBody>
        </p:sp>
        <p:sp>
          <p:nvSpPr>
            <p:cNvPr id="19" name="Freeform: Shape 18">
              <a:extLst>
                <a:ext uri="{FF2B5EF4-FFF2-40B4-BE49-F238E27FC236}">
                  <a16:creationId xmlns="" xmlns:a16="http://schemas.microsoft.com/office/drawing/2014/main" id="{25C92CBC-6680-4AFB-85EF-CE8254BA2481}"/>
                </a:ext>
              </a:extLst>
            </p:cNvPr>
            <p:cNvSpPr/>
            <p:nvPr/>
          </p:nvSpPr>
          <p:spPr>
            <a:xfrm>
              <a:off x="8058403" y="4640707"/>
              <a:ext cx="76961" cy="75057"/>
            </a:xfrm>
            <a:custGeom>
              <a:avLst/>
              <a:gdLst>
                <a:gd name="connsiteX0" fmla="*/ 36195 w 76961"/>
                <a:gd name="connsiteY0" fmla="*/ 0 h 75057"/>
                <a:gd name="connsiteX1" fmla="*/ 0 w 76961"/>
                <a:gd name="connsiteY1" fmla="*/ 38100 h 75057"/>
                <a:gd name="connsiteX2" fmla="*/ 40767 w 76961"/>
                <a:gd name="connsiteY2" fmla="*/ 75057 h 75057"/>
                <a:gd name="connsiteX3" fmla="*/ 76962 w 76961"/>
                <a:gd name="connsiteY3" fmla="*/ 36068 h 75057"/>
              </a:gdLst>
              <a:ahLst/>
              <a:cxnLst>
                <a:cxn ang="0">
                  <a:pos x="connsiteX0" y="connsiteY0"/>
                </a:cxn>
                <a:cxn ang="0">
                  <a:pos x="connsiteX1" y="connsiteY1"/>
                </a:cxn>
                <a:cxn ang="0">
                  <a:pos x="connsiteX2" y="connsiteY2"/>
                </a:cxn>
                <a:cxn ang="0">
                  <a:pos x="connsiteX3" y="connsiteY3"/>
                </a:cxn>
              </a:cxnLst>
              <a:rect l="l" t="t" r="r" b="b"/>
              <a:pathLst>
                <a:path w="76961" h="75057">
                  <a:moveTo>
                    <a:pt x="36195" y="0"/>
                  </a:moveTo>
                  <a:lnTo>
                    <a:pt x="0" y="38100"/>
                  </a:lnTo>
                  <a:lnTo>
                    <a:pt x="40767" y="75057"/>
                  </a:lnTo>
                  <a:lnTo>
                    <a:pt x="76962" y="36068"/>
                  </a:lnTo>
                  <a:close/>
                </a:path>
              </a:pathLst>
            </a:custGeom>
            <a:noFill/>
            <a:ln w="12692" cap="flat">
              <a:noFill/>
              <a:prstDash val="solid"/>
              <a:miter/>
            </a:ln>
          </p:spPr>
          <p:txBody>
            <a:bodyPr rtlCol="0" anchor="ctr"/>
            <a:lstStyle/>
            <a:p>
              <a:endParaRPr lang="en-US" sz="2118"/>
            </a:p>
          </p:txBody>
        </p:sp>
        <p:sp>
          <p:nvSpPr>
            <p:cNvPr id="20" name="Freeform: Shape 19">
              <a:extLst>
                <a:ext uri="{FF2B5EF4-FFF2-40B4-BE49-F238E27FC236}">
                  <a16:creationId xmlns="" xmlns:a16="http://schemas.microsoft.com/office/drawing/2014/main" id="{B7B4F840-5366-47DE-BFD0-303AEDF8A725}"/>
                </a:ext>
              </a:extLst>
            </p:cNvPr>
            <p:cNvSpPr/>
            <p:nvPr/>
          </p:nvSpPr>
          <p:spPr>
            <a:xfrm>
              <a:off x="6940550" y="3633851"/>
              <a:ext cx="74041" cy="71754"/>
            </a:xfrm>
            <a:custGeom>
              <a:avLst/>
              <a:gdLst>
                <a:gd name="connsiteX0" fmla="*/ 33655 w 74041"/>
                <a:gd name="connsiteY0" fmla="*/ 0 h 71754"/>
                <a:gd name="connsiteX1" fmla="*/ 0 w 74041"/>
                <a:gd name="connsiteY1" fmla="*/ 35306 h 71754"/>
                <a:gd name="connsiteX2" fmla="*/ 40259 w 74041"/>
                <a:gd name="connsiteY2" fmla="*/ 71755 h 71754"/>
                <a:gd name="connsiteX3" fmla="*/ 74041 w 74041"/>
                <a:gd name="connsiteY3" fmla="*/ 36322 h 71754"/>
              </a:gdLst>
              <a:ahLst/>
              <a:cxnLst>
                <a:cxn ang="0">
                  <a:pos x="connsiteX0" y="connsiteY0"/>
                </a:cxn>
                <a:cxn ang="0">
                  <a:pos x="connsiteX1" y="connsiteY1"/>
                </a:cxn>
                <a:cxn ang="0">
                  <a:pos x="connsiteX2" y="connsiteY2"/>
                </a:cxn>
                <a:cxn ang="0">
                  <a:pos x="connsiteX3" y="connsiteY3"/>
                </a:cxn>
              </a:cxnLst>
              <a:rect l="l" t="t" r="r" b="b"/>
              <a:pathLst>
                <a:path w="74041" h="71754">
                  <a:moveTo>
                    <a:pt x="33655" y="0"/>
                  </a:moveTo>
                  <a:lnTo>
                    <a:pt x="0" y="35306"/>
                  </a:lnTo>
                  <a:lnTo>
                    <a:pt x="40259" y="71755"/>
                  </a:lnTo>
                  <a:lnTo>
                    <a:pt x="74041" y="36322"/>
                  </a:lnTo>
                  <a:close/>
                </a:path>
              </a:pathLst>
            </a:custGeom>
            <a:noFill/>
            <a:ln w="12692" cap="flat">
              <a:noFill/>
              <a:prstDash val="solid"/>
              <a:miter/>
            </a:ln>
          </p:spPr>
          <p:txBody>
            <a:bodyPr rtlCol="0" anchor="ctr"/>
            <a:lstStyle/>
            <a:p>
              <a:endParaRPr lang="en-US" sz="2118"/>
            </a:p>
          </p:txBody>
        </p:sp>
        <p:sp>
          <p:nvSpPr>
            <p:cNvPr id="21" name="Freeform: Shape 20">
              <a:extLst>
                <a:ext uri="{FF2B5EF4-FFF2-40B4-BE49-F238E27FC236}">
                  <a16:creationId xmlns="" xmlns:a16="http://schemas.microsoft.com/office/drawing/2014/main" id="{6FB272E4-359D-4C15-9481-624A9B892BB1}"/>
                </a:ext>
              </a:extLst>
            </p:cNvPr>
            <p:cNvSpPr/>
            <p:nvPr/>
          </p:nvSpPr>
          <p:spPr>
            <a:xfrm>
              <a:off x="7980172" y="4570476"/>
              <a:ext cx="74168" cy="72897"/>
            </a:xfrm>
            <a:custGeom>
              <a:avLst/>
              <a:gdLst>
                <a:gd name="connsiteX0" fmla="*/ 36322 w 74168"/>
                <a:gd name="connsiteY0" fmla="*/ 0 h 72897"/>
                <a:gd name="connsiteX1" fmla="*/ 0 w 74168"/>
                <a:gd name="connsiteY1" fmla="*/ 38100 h 72897"/>
                <a:gd name="connsiteX2" fmla="*/ 38100 w 74168"/>
                <a:gd name="connsiteY2" fmla="*/ 72898 h 72897"/>
                <a:gd name="connsiteX3" fmla="*/ 74168 w 74168"/>
                <a:gd name="connsiteY3" fmla="*/ 34798 h 72897"/>
              </a:gdLst>
              <a:ahLst/>
              <a:cxnLst>
                <a:cxn ang="0">
                  <a:pos x="connsiteX0" y="connsiteY0"/>
                </a:cxn>
                <a:cxn ang="0">
                  <a:pos x="connsiteX1" y="connsiteY1"/>
                </a:cxn>
                <a:cxn ang="0">
                  <a:pos x="connsiteX2" y="connsiteY2"/>
                </a:cxn>
                <a:cxn ang="0">
                  <a:pos x="connsiteX3" y="connsiteY3"/>
                </a:cxn>
              </a:cxnLst>
              <a:rect l="l" t="t" r="r" b="b"/>
              <a:pathLst>
                <a:path w="74168" h="72897">
                  <a:moveTo>
                    <a:pt x="36322" y="0"/>
                  </a:moveTo>
                  <a:lnTo>
                    <a:pt x="0" y="38100"/>
                  </a:lnTo>
                  <a:lnTo>
                    <a:pt x="38100" y="72898"/>
                  </a:lnTo>
                  <a:lnTo>
                    <a:pt x="74168" y="34798"/>
                  </a:lnTo>
                  <a:close/>
                </a:path>
              </a:pathLst>
            </a:custGeom>
            <a:noFill/>
            <a:ln w="12692" cap="flat">
              <a:noFill/>
              <a:prstDash val="solid"/>
              <a:miter/>
            </a:ln>
          </p:spPr>
          <p:txBody>
            <a:bodyPr rtlCol="0" anchor="ctr"/>
            <a:lstStyle/>
            <a:p>
              <a:endParaRPr lang="en-US" sz="2118"/>
            </a:p>
          </p:txBody>
        </p:sp>
        <p:sp>
          <p:nvSpPr>
            <p:cNvPr id="22" name="Freeform: Shape 21">
              <a:extLst>
                <a:ext uri="{FF2B5EF4-FFF2-40B4-BE49-F238E27FC236}">
                  <a16:creationId xmlns="" xmlns:a16="http://schemas.microsoft.com/office/drawing/2014/main" id="{E2E94135-2A30-4393-96A0-E088E6A8BA3B}"/>
                </a:ext>
              </a:extLst>
            </p:cNvPr>
            <p:cNvSpPr/>
            <p:nvPr/>
          </p:nvSpPr>
          <p:spPr>
            <a:xfrm>
              <a:off x="6782816" y="3491610"/>
              <a:ext cx="71501" cy="69977"/>
            </a:xfrm>
            <a:custGeom>
              <a:avLst/>
              <a:gdLst>
                <a:gd name="connsiteX0" fmla="*/ 33147 w 71501"/>
                <a:gd name="connsiteY0" fmla="*/ 0 h 69977"/>
                <a:gd name="connsiteX1" fmla="*/ 0 w 71501"/>
                <a:gd name="connsiteY1" fmla="*/ 34925 h 69977"/>
                <a:gd name="connsiteX2" fmla="*/ 38100 w 71501"/>
                <a:gd name="connsiteY2" fmla="*/ 69977 h 69977"/>
                <a:gd name="connsiteX3" fmla="*/ 71501 w 71501"/>
                <a:gd name="connsiteY3" fmla="*/ 35179 h 69977"/>
              </a:gdLst>
              <a:ahLst/>
              <a:cxnLst>
                <a:cxn ang="0">
                  <a:pos x="connsiteX0" y="connsiteY0"/>
                </a:cxn>
                <a:cxn ang="0">
                  <a:pos x="connsiteX1" y="connsiteY1"/>
                </a:cxn>
                <a:cxn ang="0">
                  <a:pos x="connsiteX2" y="connsiteY2"/>
                </a:cxn>
                <a:cxn ang="0">
                  <a:pos x="connsiteX3" y="connsiteY3"/>
                </a:cxn>
              </a:cxnLst>
              <a:rect l="l" t="t" r="r" b="b"/>
              <a:pathLst>
                <a:path w="71501" h="69977">
                  <a:moveTo>
                    <a:pt x="33147" y="0"/>
                  </a:moveTo>
                  <a:lnTo>
                    <a:pt x="0" y="34925"/>
                  </a:lnTo>
                  <a:lnTo>
                    <a:pt x="38100" y="69977"/>
                  </a:lnTo>
                  <a:lnTo>
                    <a:pt x="71501" y="35179"/>
                  </a:lnTo>
                  <a:close/>
                </a:path>
              </a:pathLst>
            </a:custGeom>
            <a:noFill/>
            <a:ln w="12692" cap="flat">
              <a:noFill/>
              <a:prstDash val="solid"/>
              <a:miter/>
            </a:ln>
          </p:spPr>
          <p:txBody>
            <a:bodyPr rtlCol="0" anchor="ctr"/>
            <a:lstStyle/>
            <a:p>
              <a:endParaRPr lang="en-US" sz="2118"/>
            </a:p>
          </p:txBody>
        </p:sp>
        <p:sp>
          <p:nvSpPr>
            <p:cNvPr id="23" name="Freeform: Shape 22">
              <a:extLst>
                <a:ext uri="{FF2B5EF4-FFF2-40B4-BE49-F238E27FC236}">
                  <a16:creationId xmlns="" xmlns:a16="http://schemas.microsoft.com/office/drawing/2014/main" id="{ADAB109E-88F0-4AD8-9410-9E8F1E358720}"/>
                </a:ext>
              </a:extLst>
            </p:cNvPr>
            <p:cNvSpPr/>
            <p:nvPr/>
          </p:nvSpPr>
          <p:spPr>
            <a:xfrm>
              <a:off x="6980301" y="6128384"/>
              <a:ext cx="1844547" cy="1644015"/>
            </a:xfrm>
            <a:custGeom>
              <a:avLst/>
              <a:gdLst>
                <a:gd name="connsiteX0" fmla="*/ 0 w 1844547"/>
                <a:gd name="connsiteY0" fmla="*/ 40132 h 1644015"/>
                <a:gd name="connsiteX1" fmla="*/ 1765300 w 1844547"/>
                <a:gd name="connsiteY1" fmla="*/ 1644015 h 1644015"/>
                <a:gd name="connsiteX2" fmla="*/ 1844548 w 1844547"/>
                <a:gd name="connsiteY2" fmla="*/ 1644015 h 1644015"/>
                <a:gd name="connsiteX3" fmla="*/ 36703 w 1844547"/>
                <a:gd name="connsiteY3" fmla="*/ 0 h 1644015"/>
                <a:gd name="connsiteX4" fmla="*/ 0 w 1844547"/>
                <a:gd name="connsiteY4" fmla="*/ 40132 h 1644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4547" h="1644015">
                  <a:moveTo>
                    <a:pt x="0" y="40132"/>
                  </a:moveTo>
                  <a:cubicBezTo>
                    <a:pt x="540131" y="530987"/>
                    <a:pt x="1240536" y="1167257"/>
                    <a:pt x="1765300" y="1644015"/>
                  </a:cubicBezTo>
                  <a:lnTo>
                    <a:pt x="1844548" y="1644015"/>
                  </a:lnTo>
                  <a:cubicBezTo>
                    <a:pt x="1391539" y="1233424"/>
                    <a:pt x="631698" y="542925"/>
                    <a:pt x="36703" y="0"/>
                  </a:cubicBezTo>
                  <a:cubicBezTo>
                    <a:pt x="24765" y="13335"/>
                    <a:pt x="12319" y="26670"/>
                    <a:pt x="0" y="40132"/>
                  </a:cubicBezTo>
                  <a:close/>
                </a:path>
              </a:pathLst>
            </a:custGeom>
            <a:noFill/>
            <a:ln w="12692" cap="flat">
              <a:noFill/>
              <a:prstDash val="solid"/>
              <a:miter/>
            </a:ln>
          </p:spPr>
          <p:txBody>
            <a:bodyPr rtlCol="0" anchor="ctr"/>
            <a:lstStyle/>
            <a:p>
              <a:endParaRPr lang="en-US" sz="2118"/>
            </a:p>
          </p:txBody>
        </p:sp>
        <p:sp>
          <p:nvSpPr>
            <p:cNvPr id="24" name="Freeform: Shape 23">
              <a:extLst>
                <a:ext uri="{FF2B5EF4-FFF2-40B4-BE49-F238E27FC236}">
                  <a16:creationId xmlns="" xmlns:a16="http://schemas.microsoft.com/office/drawing/2014/main" id="{763381DD-3D0E-480B-9E8A-37E82956D0FF}"/>
                </a:ext>
              </a:extLst>
            </p:cNvPr>
            <p:cNvSpPr/>
            <p:nvPr/>
          </p:nvSpPr>
          <p:spPr>
            <a:xfrm>
              <a:off x="7054088" y="6048375"/>
              <a:ext cx="1945513" cy="1724025"/>
            </a:xfrm>
            <a:custGeom>
              <a:avLst/>
              <a:gdLst>
                <a:gd name="connsiteX0" fmla="*/ 0 w 1945513"/>
                <a:gd name="connsiteY0" fmla="*/ 40386 h 1724025"/>
                <a:gd name="connsiteX1" fmla="*/ 1855089 w 1945513"/>
                <a:gd name="connsiteY1" fmla="*/ 1724025 h 1724025"/>
                <a:gd name="connsiteX2" fmla="*/ 1945513 w 1945513"/>
                <a:gd name="connsiteY2" fmla="*/ 1724025 h 1724025"/>
                <a:gd name="connsiteX3" fmla="*/ 37338 w 1945513"/>
                <a:gd name="connsiteY3" fmla="*/ 0 h 1724025"/>
              </a:gdLst>
              <a:ahLst/>
              <a:cxnLst>
                <a:cxn ang="0">
                  <a:pos x="connsiteX0" y="connsiteY0"/>
                </a:cxn>
                <a:cxn ang="0">
                  <a:pos x="connsiteX1" y="connsiteY1"/>
                </a:cxn>
                <a:cxn ang="0">
                  <a:pos x="connsiteX2" y="connsiteY2"/>
                </a:cxn>
                <a:cxn ang="0">
                  <a:pos x="connsiteX3" y="connsiteY3"/>
                </a:cxn>
              </a:cxnLst>
              <a:rect l="l" t="t" r="r" b="b"/>
              <a:pathLst>
                <a:path w="1945513" h="1724025">
                  <a:moveTo>
                    <a:pt x="0" y="40386"/>
                  </a:moveTo>
                  <a:cubicBezTo>
                    <a:pt x="602742" y="587248"/>
                    <a:pt x="1404112" y="1315212"/>
                    <a:pt x="1855089" y="1724025"/>
                  </a:cubicBezTo>
                  <a:lnTo>
                    <a:pt x="1945513" y="1724025"/>
                  </a:lnTo>
                  <a:cubicBezTo>
                    <a:pt x="1473835" y="1298067"/>
                    <a:pt x="652780" y="555625"/>
                    <a:pt x="37338" y="0"/>
                  </a:cubicBezTo>
                  <a:close/>
                </a:path>
              </a:pathLst>
            </a:custGeom>
            <a:noFill/>
            <a:ln w="12692" cap="flat">
              <a:noFill/>
              <a:prstDash val="solid"/>
              <a:miter/>
            </a:ln>
          </p:spPr>
          <p:txBody>
            <a:bodyPr rtlCol="0" anchor="ctr"/>
            <a:lstStyle/>
            <a:p>
              <a:endParaRPr lang="en-US" sz="2118"/>
            </a:p>
          </p:txBody>
        </p:sp>
        <p:sp>
          <p:nvSpPr>
            <p:cNvPr id="25" name="Freeform: Shape 24">
              <a:extLst>
                <a:ext uri="{FF2B5EF4-FFF2-40B4-BE49-F238E27FC236}">
                  <a16:creationId xmlns="" xmlns:a16="http://schemas.microsoft.com/office/drawing/2014/main" id="{AC5B998F-F0F7-4733-A11F-8EEDE8927392}"/>
                </a:ext>
              </a:extLst>
            </p:cNvPr>
            <p:cNvSpPr/>
            <p:nvPr/>
          </p:nvSpPr>
          <p:spPr>
            <a:xfrm>
              <a:off x="6861810" y="3562984"/>
              <a:ext cx="72644" cy="70358"/>
            </a:xfrm>
            <a:custGeom>
              <a:avLst/>
              <a:gdLst>
                <a:gd name="connsiteX0" fmla="*/ 33528 w 72644"/>
                <a:gd name="connsiteY0" fmla="*/ 0 h 70358"/>
                <a:gd name="connsiteX1" fmla="*/ 0 w 72644"/>
                <a:gd name="connsiteY1" fmla="*/ 35052 h 70358"/>
                <a:gd name="connsiteX2" fmla="*/ 39116 w 72644"/>
                <a:gd name="connsiteY2" fmla="*/ 70358 h 70358"/>
                <a:gd name="connsiteX3" fmla="*/ 72644 w 72644"/>
                <a:gd name="connsiteY3" fmla="*/ 35179 h 70358"/>
              </a:gdLst>
              <a:ahLst/>
              <a:cxnLst>
                <a:cxn ang="0">
                  <a:pos x="connsiteX0" y="connsiteY0"/>
                </a:cxn>
                <a:cxn ang="0">
                  <a:pos x="connsiteX1" y="connsiteY1"/>
                </a:cxn>
                <a:cxn ang="0">
                  <a:pos x="connsiteX2" y="connsiteY2"/>
                </a:cxn>
                <a:cxn ang="0">
                  <a:pos x="connsiteX3" y="connsiteY3"/>
                </a:cxn>
              </a:cxnLst>
              <a:rect l="l" t="t" r="r" b="b"/>
              <a:pathLst>
                <a:path w="72644" h="70358">
                  <a:moveTo>
                    <a:pt x="33528" y="0"/>
                  </a:moveTo>
                  <a:lnTo>
                    <a:pt x="0" y="35052"/>
                  </a:lnTo>
                  <a:lnTo>
                    <a:pt x="39116" y="70358"/>
                  </a:lnTo>
                  <a:lnTo>
                    <a:pt x="72644" y="35179"/>
                  </a:lnTo>
                  <a:close/>
                </a:path>
              </a:pathLst>
            </a:custGeom>
            <a:noFill/>
            <a:ln w="12692" cap="flat">
              <a:noFill/>
              <a:prstDash val="solid"/>
              <a:miter/>
            </a:ln>
          </p:spPr>
          <p:txBody>
            <a:bodyPr rtlCol="0" anchor="ctr"/>
            <a:lstStyle/>
            <a:p>
              <a:endParaRPr lang="en-US" sz="2118"/>
            </a:p>
          </p:txBody>
        </p:sp>
        <p:sp>
          <p:nvSpPr>
            <p:cNvPr id="26" name="Freeform: Shape 25">
              <a:extLst>
                <a:ext uri="{FF2B5EF4-FFF2-40B4-BE49-F238E27FC236}">
                  <a16:creationId xmlns="" xmlns:a16="http://schemas.microsoft.com/office/drawing/2014/main" id="{0743F990-B446-40D5-B16E-CD98C7E59481}"/>
                </a:ext>
              </a:extLst>
            </p:cNvPr>
            <p:cNvSpPr/>
            <p:nvPr/>
          </p:nvSpPr>
          <p:spPr>
            <a:xfrm>
              <a:off x="6903466" y="6208521"/>
              <a:ext cx="1763902" cy="1563878"/>
            </a:xfrm>
            <a:custGeom>
              <a:avLst/>
              <a:gdLst>
                <a:gd name="connsiteX0" fmla="*/ 0 w 1763902"/>
                <a:gd name="connsiteY0" fmla="*/ 42926 h 1563878"/>
                <a:gd name="connsiteX1" fmla="*/ 1656334 w 1763902"/>
                <a:gd name="connsiteY1" fmla="*/ 1563878 h 1563878"/>
                <a:gd name="connsiteX2" fmla="*/ 1763903 w 1763902"/>
                <a:gd name="connsiteY2" fmla="*/ 1563878 h 1563878"/>
                <a:gd name="connsiteX3" fmla="*/ 40259 w 1763902"/>
                <a:gd name="connsiteY3" fmla="*/ 0 h 1563878"/>
              </a:gdLst>
              <a:ahLst/>
              <a:cxnLst>
                <a:cxn ang="0">
                  <a:pos x="connsiteX0" y="connsiteY0"/>
                </a:cxn>
                <a:cxn ang="0">
                  <a:pos x="connsiteX1" y="connsiteY1"/>
                </a:cxn>
                <a:cxn ang="0">
                  <a:pos x="connsiteX2" y="connsiteY2"/>
                </a:cxn>
                <a:cxn ang="0">
                  <a:pos x="connsiteX3" y="connsiteY3"/>
                </a:cxn>
              </a:cxnLst>
              <a:rect l="l" t="t" r="r" b="b"/>
              <a:pathLst>
                <a:path w="1763902" h="1563878">
                  <a:moveTo>
                    <a:pt x="0" y="42926"/>
                  </a:moveTo>
                  <a:cubicBezTo>
                    <a:pt x="522986" y="524510"/>
                    <a:pt x="1176147" y="1123950"/>
                    <a:pt x="1656334" y="1563878"/>
                  </a:cubicBezTo>
                  <a:lnTo>
                    <a:pt x="1763903" y="1563878"/>
                  </a:lnTo>
                  <a:cubicBezTo>
                    <a:pt x="1242314" y="1090803"/>
                    <a:pt x="562737" y="473964"/>
                    <a:pt x="40259" y="0"/>
                  </a:cubicBezTo>
                  <a:close/>
                </a:path>
              </a:pathLst>
            </a:custGeom>
            <a:noFill/>
            <a:ln w="12692" cap="flat">
              <a:noFill/>
              <a:prstDash val="solid"/>
              <a:miter/>
            </a:ln>
          </p:spPr>
          <p:txBody>
            <a:bodyPr rtlCol="0" anchor="ctr"/>
            <a:lstStyle/>
            <a:p>
              <a:endParaRPr lang="en-US" sz="2118"/>
            </a:p>
          </p:txBody>
        </p:sp>
        <p:sp>
          <p:nvSpPr>
            <p:cNvPr id="27" name="Freeform: Shape 26">
              <a:extLst>
                <a:ext uri="{FF2B5EF4-FFF2-40B4-BE49-F238E27FC236}">
                  <a16:creationId xmlns="" xmlns:a16="http://schemas.microsoft.com/office/drawing/2014/main" id="{4E2ADC46-8C56-4FA6-85C7-E55A26F159E0}"/>
                </a:ext>
              </a:extLst>
            </p:cNvPr>
            <p:cNvSpPr/>
            <p:nvPr/>
          </p:nvSpPr>
          <p:spPr>
            <a:xfrm>
              <a:off x="7717663" y="27686"/>
              <a:ext cx="71247" cy="73405"/>
            </a:xfrm>
            <a:custGeom>
              <a:avLst/>
              <a:gdLst>
                <a:gd name="connsiteX0" fmla="*/ 71247 w 71247"/>
                <a:gd name="connsiteY0" fmla="*/ 33274 h 73405"/>
                <a:gd name="connsiteX1" fmla="*/ 33147 w 71247"/>
                <a:gd name="connsiteY1" fmla="*/ 0 h 73405"/>
                <a:gd name="connsiteX2" fmla="*/ 0 w 71247"/>
                <a:gd name="connsiteY2" fmla="*/ 40259 h 73405"/>
                <a:gd name="connsiteX3" fmla="*/ 38100 w 71247"/>
                <a:gd name="connsiteY3" fmla="*/ 73406 h 73405"/>
              </a:gdLst>
              <a:ahLst/>
              <a:cxnLst>
                <a:cxn ang="0">
                  <a:pos x="connsiteX0" y="connsiteY0"/>
                </a:cxn>
                <a:cxn ang="0">
                  <a:pos x="connsiteX1" y="connsiteY1"/>
                </a:cxn>
                <a:cxn ang="0">
                  <a:pos x="connsiteX2" y="connsiteY2"/>
                </a:cxn>
                <a:cxn ang="0">
                  <a:pos x="connsiteX3" y="connsiteY3"/>
                </a:cxn>
              </a:cxnLst>
              <a:rect l="l" t="t" r="r" b="b"/>
              <a:pathLst>
                <a:path w="71247" h="73405">
                  <a:moveTo>
                    <a:pt x="71247" y="33274"/>
                  </a:moveTo>
                  <a:lnTo>
                    <a:pt x="33147" y="0"/>
                  </a:lnTo>
                  <a:lnTo>
                    <a:pt x="0" y="40259"/>
                  </a:lnTo>
                  <a:lnTo>
                    <a:pt x="38100" y="73406"/>
                  </a:lnTo>
                  <a:close/>
                </a:path>
              </a:pathLst>
            </a:custGeom>
            <a:noFill/>
            <a:ln w="12692" cap="flat">
              <a:noFill/>
              <a:prstDash val="solid"/>
              <a:miter/>
            </a:ln>
          </p:spPr>
          <p:txBody>
            <a:bodyPr rtlCol="0" anchor="ctr"/>
            <a:lstStyle/>
            <a:p>
              <a:endParaRPr lang="en-US" sz="2118"/>
            </a:p>
          </p:txBody>
        </p:sp>
        <p:sp>
          <p:nvSpPr>
            <p:cNvPr id="28" name="Freeform: Shape 27">
              <a:extLst>
                <a:ext uri="{FF2B5EF4-FFF2-40B4-BE49-F238E27FC236}">
                  <a16:creationId xmlns="" xmlns:a16="http://schemas.microsoft.com/office/drawing/2014/main" id="{A36645C0-CE6E-4D77-8337-DA2945B65CFE}"/>
                </a:ext>
              </a:extLst>
            </p:cNvPr>
            <p:cNvSpPr/>
            <p:nvPr/>
          </p:nvSpPr>
          <p:spPr>
            <a:xfrm>
              <a:off x="8139810" y="4713985"/>
              <a:ext cx="75692" cy="74548"/>
            </a:xfrm>
            <a:custGeom>
              <a:avLst/>
              <a:gdLst>
                <a:gd name="connsiteX0" fmla="*/ 36322 w 75692"/>
                <a:gd name="connsiteY0" fmla="*/ 0 h 74548"/>
                <a:gd name="connsiteX1" fmla="*/ 0 w 75692"/>
                <a:gd name="connsiteY1" fmla="*/ 39116 h 74548"/>
                <a:gd name="connsiteX2" fmla="*/ 39243 w 75692"/>
                <a:gd name="connsiteY2" fmla="*/ 74549 h 74548"/>
                <a:gd name="connsiteX3" fmla="*/ 75692 w 75692"/>
                <a:gd name="connsiteY3" fmla="*/ 35306 h 74548"/>
              </a:gdLst>
              <a:ahLst/>
              <a:cxnLst>
                <a:cxn ang="0">
                  <a:pos x="connsiteX0" y="connsiteY0"/>
                </a:cxn>
                <a:cxn ang="0">
                  <a:pos x="connsiteX1" y="connsiteY1"/>
                </a:cxn>
                <a:cxn ang="0">
                  <a:pos x="connsiteX2" y="connsiteY2"/>
                </a:cxn>
                <a:cxn ang="0">
                  <a:pos x="connsiteX3" y="connsiteY3"/>
                </a:cxn>
              </a:cxnLst>
              <a:rect l="l" t="t" r="r" b="b"/>
              <a:pathLst>
                <a:path w="75692" h="74548">
                  <a:moveTo>
                    <a:pt x="36322" y="0"/>
                  </a:moveTo>
                  <a:lnTo>
                    <a:pt x="0" y="39116"/>
                  </a:lnTo>
                  <a:lnTo>
                    <a:pt x="39243" y="74549"/>
                  </a:lnTo>
                  <a:lnTo>
                    <a:pt x="75692" y="35306"/>
                  </a:lnTo>
                  <a:close/>
                </a:path>
              </a:pathLst>
            </a:custGeom>
            <a:noFill/>
            <a:ln w="12692" cap="flat">
              <a:noFill/>
              <a:prstDash val="solid"/>
              <a:miter/>
            </a:ln>
          </p:spPr>
          <p:txBody>
            <a:bodyPr rtlCol="0" anchor="ctr"/>
            <a:lstStyle/>
            <a:p>
              <a:endParaRPr lang="en-US" sz="2118"/>
            </a:p>
          </p:txBody>
        </p:sp>
        <p:sp>
          <p:nvSpPr>
            <p:cNvPr id="29" name="Freeform: Shape 28">
              <a:extLst>
                <a:ext uri="{FF2B5EF4-FFF2-40B4-BE49-F238E27FC236}">
                  <a16:creationId xmlns="" xmlns:a16="http://schemas.microsoft.com/office/drawing/2014/main" id="{894EE82A-34F5-48BA-B154-2964779CC0A9}"/>
                </a:ext>
              </a:extLst>
            </p:cNvPr>
            <p:cNvSpPr/>
            <p:nvPr/>
          </p:nvSpPr>
          <p:spPr>
            <a:xfrm>
              <a:off x="5997658" y="109981"/>
              <a:ext cx="1723433" cy="3377564"/>
            </a:xfrm>
            <a:custGeom>
              <a:avLst/>
              <a:gdLst>
                <a:gd name="connsiteX0" fmla="*/ 317035 w 1723433"/>
                <a:gd name="connsiteY0" fmla="*/ 2931795 h 3377564"/>
                <a:gd name="connsiteX1" fmla="*/ 52494 w 1723433"/>
                <a:gd name="connsiteY1" fmla="*/ 2402840 h 3377564"/>
                <a:gd name="connsiteX2" fmla="*/ 72179 w 1723433"/>
                <a:gd name="connsiteY2" fmla="*/ 2158746 h 3377564"/>
                <a:gd name="connsiteX3" fmla="*/ 248709 w 1723433"/>
                <a:gd name="connsiteY3" fmla="*/ 1821180 h 3377564"/>
                <a:gd name="connsiteX4" fmla="*/ 1723433 w 1723433"/>
                <a:gd name="connsiteY4" fmla="*/ 33274 h 3377564"/>
                <a:gd name="connsiteX5" fmla="*/ 1685333 w 1723433"/>
                <a:gd name="connsiteY5" fmla="*/ 0 h 3377564"/>
                <a:gd name="connsiteX6" fmla="*/ 187876 w 1723433"/>
                <a:gd name="connsiteY6" fmla="*/ 1820418 h 3377564"/>
                <a:gd name="connsiteX7" fmla="*/ 196131 w 1723433"/>
                <a:gd name="connsiteY7" fmla="*/ 2876677 h 3377564"/>
                <a:gd name="connsiteX8" fmla="*/ 389298 w 1723433"/>
                <a:gd name="connsiteY8" fmla="*/ 3058795 h 3377564"/>
                <a:gd name="connsiteX9" fmla="*/ 742104 w 1723433"/>
                <a:gd name="connsiteY9" fmla="*/ 3377565 h 3377564"/>
                <a:gd name="connsiteX10" fmla="*/ 775124 w 1723433"/>
                <a:gd name="connsiteY10" fmla="*/ 3342640 h 3377564"/>
                <a:gd name="connsiteX11" fmla="*/ 317035 w 1723433"/>
                <a:gd name="connsiteY11" fmla="*/ 2931795 h 337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3433" h="3377564">
                  <a:moveTo>
                    <a:pt x="317035" y="2931795"/>
                  </a:moveTo>
                  <a:cubicBezTo>
                    <a:pt x="158793" y="2792095"/>
                    <a:pt x="68242" y="2615946"/>
                    <a:pt x="52494" y="2402840"/>
                  </a:cubicBezTo>
                  <a:cubicBezTo>
                    <a:pt x="46030" y="2320946"/>
                    <a:pt x="52675" y="2238546"/>
                    <a:pt x="72179" y="2158746"/>
                  </a:cubicBezTo>
                  <a:cubicBezTo>
                    <a:pt x="102405" y="2036699"/>
                    <a:pt x="162857" y="1925066"/>
                    <a:pt x="248709" y="1821180"/>
                  </a:cubicBezTo>
                  <a:cubicBezTo>
                    <a:pt x="477309" y="1544828"/>
                    <a:pt x="1108245" y="779780"/>
                    <a:pt x="1723433" y="33274"/>
                  </a:cubicBezTo>
                  <a:lnTo>
                    <a:pt x="1685333" y="0"/>
                  </a:lnTo>
                  <a:cubicBezTo>
                    <a:pt x="1024298" y="802894"/>
                    <a:pt x="326941" y="1650365"/>
                    <a:pt x="187876" y="1820418"/>
                  </a:cubicBezTo>
                  <a:cubicBezTo>
                    <a:pt x="-65707" y="2127981"/>
                    <a:pt x="-62228" y="2573115"/>
                    <a:pt x="196131" y="2876677"/>
                  </a:cubicBezTo>
                  <a:cubicBezTo>
                    <a:pt x="253027" y="2943987"/>
                    <a:pt x="323131" y="2999867"/>
                    <a:pt x="389298" y="3058795"/>
                  </a:cubicBezTo>
                  <a:cubicBezTo>
                    <a:pt x="398823" y="3067177"/>
                    <a:pt x="531411" y="3187065"/>
                    <a:pt x="742104" y="3377565"/>
                  </a:cubicBezTo>
                  <a:cubicBezTo>
                    <a:pt x="753153" y="3366008"/>
                    <a:pt x="764202" y="3354324"/>
                    <a:pt x="775124" y="3342640"/>
                  </a:cubicBezTo>
                  <a:cubicBezTo>
                    <a:pt x="508424" y="3103118"/>
                    <a:pt x="334434" y="2947035"/>
                    <a:pt x="317035" y="2931795"/>
                  </a:cubicBezTo>
                  <a:close/>
                </a:path>
              </a:pathLst>
            </a:custGeom>
            <a:noFill/>
            <a:ln w="12692" cap="flat">
              <a:noFill/>
              <a:prstDash val="solid"/>
              <a:miter/>
            </a:ln>
          </p:spPr>
          <p:txBody>
            <a:bodyPr rtlCol="0" anchor="ctr"/>
            <a:lstStyle/>
            <a:p>
              <a:endParaRPr lang="en-US" sz="2118"/>
            </a:p>
          </p:txBody>
        </p:sp>
        <p:sp>
          <p:nvSpPr>
            <p:cNvPr id="30" name="Freeform: Shape 29">
              <a:extLst>
                <a:ext uri="{FF2B5EF4-FFF2-40B4-BE49-F238E27FC236}">
                  <a16:creationId xmlns="" xmlns:a16="http://schemas.microsoft.com/office/drawing/2014/main" id="{B6949162-775F-4B2F-9435-118314F8984B}"/>
                </a:ext>
              </a:extLst>
            </p:cNvPr>
            <p:cNvSpPr/>
            <p:nvPr/>
          </p:nvSpPr>
          <p:spPr>
            <a:xfrm>
              <a:off x="8052815" y="4486655"/>
              <a:ext cx="80518" cy="79502"/>
            </a:xfrm>
            <a:custGeom>
              <a:avLst/>
              <a:gdLst>
                <a:gd name="connsiteX0" fmla="*/ 42672 w 80518"/>
                <a:gd name="connsiteY0" fmla="*/ 0 h 79502"/>
                <a:gd name="connsiteX1" fmla="*/ 0 w 80518"/>
                <a:gd name="connsiteY1" fmla="*/ 45212 h 79502"/>
                <a:gd name="connsiteX2" fmla="*/ 38100 w 80518"/>
                <a:gd name="connsiteY2" fmla="*/ 79502 h 79502"/>
                <a:gd name="connsiteX3" fmla="*/ 80518 w 80518"/>
                <a:gd name="connsiteY3" fmla="*/ 34163 h 79502"/>
              </a:gdLst>
              <a:ahLst/>
              <a:cxnLst>
                <a:cxn ang="0">
                  <a:pos x="connsiteX0" y="connsiteY0"/>
                </a:cxn>
                <a:cxn ang="0">
                  <a:pos x="connsiteX1" y="connsiteY1"/>
                </a:cxn>
                <a:cxn ang="0">
                  <a:pos x="connsiteX2" y="connsiteY2"/>
                </a:cxn>
                <a:cxn ang="0">
                  <a:pos x="connsiteX3" y="connsiteY3"/>
                </a:cxn>
              </a:cxnLst>
              <a:rect l="l" t="t" r="r" b="b"/>
              <a:pathLst>
                <a:path w="80518" h="79502">
                  <a:moveTo>
                    <a:pt x="42672" y="0"/>
                  </a:moveTo>
                  <a:lnTo>
                    <a:pt x="0" y="45212"/>
                  </a:lnTo>
                  <a:lnTo>
                    <a:pt x="38100" y="79502"/>
                  </a:lnTo>
                  <a:lnTo>
                    <a:pt x="80518" y="34163"/>
                  </a:lnTo>
                  <a:close/>
                </a:path>
              </a:pathLst>
            </a:custGeom>
            <a:noFill/>
            <a:ln w="12692" cap="flat">
              <a:noFill/>
              <a:prstDash val="solid"/>
              <a:miter/>
            </a:ln>
          </p:spPr>
          <p:txBody>
            <a:bodyPr rtlCol="0" anchor="ctr"/>
            <a:lstStyle/>
            <a:p>
              <a:endParaRPr lang="en-US" sz="2118"/>
            </a:p>
          </p:txBody>
        </p:sp>
        <p:sp>
          <p:nvSpPr>
            <p:cNvPr id="31" name="Freeform: Shape 30">
              <a:extLst>
                <a:ext uri="{FF2B5EF4-FFF2-40B4-BE49-F238E27FC236}">
                  <a16:creationId xmlns="" xmlns:a16="http://schemas.microsoft.com/office/drawing/2014/main" id="{BFFA0AC9-6D9A-4D4D-81F8-A8F3C13AAA89}"/>
                </a:ext>
              </a:extLst>
            </p:cNvPr>
            <p:cNvSpPr/>
            <p:nvPr/>
          </p:nvSpPr>
          <p:spPr>
            <a:xfrm>
              <a:off x="8212835" y="4629658"/>
              <a:ext cx="81407" cy="80771"/>
            </a:xfrm>
            <a:custGeom>
              <a:avLst/>
              <a:gdLst>
                <a:gd name="connsiteX0" fmla="*/ 42164 w 81407"/>
                <a:gd name="connsiteY0" fmla="*/ 0 h 80771"/>
                <a:gd name="connsiteX1" fmla="*/ 0 w 81407"/>
                <a:gd name="connsiteY1" fmla="*/ 45466 h 80771"/>
                <a:gd name="connsiteX2" fmla="*/ 39243 w 81407"/>
                <a:gd name="connsiteY2" fmla="*/ 80772 h 80771"/>
                <a:gd name="connsiteX3" fmla="*/ 81407 w 81407"/>
                <a:gd name="connsiteY3" fmla="*/ 35306 h 80771"/>
              </a:gdLst>
              <a:ahLst/>
              <a:cxnLst>
                <a:cxn ang="0">
                  <a:pos x="connsiteX0" y="connsiteY0"/>
                </a:cxn>
                <a:cxn ang="0">
                  <a:pos x="connsiteX1" y="connsiteY1"/>
                </a:cxn>
                <a:cxn ang="0">
                  <a:pos x="connsiteX2" y="connsiteY2"/>
                </a:cxn>
                <a:cxn ang="0">
                  <a:pos x="connsiteX3" y="connsiteY3"/>
                </a:cxn>
              </a:cxnLst>
              <a:rect l="l" t="t" r="r" b="b"/>
              <a:pathLst>
                <a:path w="81407" h="80771">
                  <a:moveTo>
                    <a:pt x="42164" y="0"/>
                  </a:moveTo>
                  <a:lnTo>
                    <a:pt x="0" y="45466"/>
                  </a:lnTo>
                  <a:lnTo>
                    <a:pt x="39243" y="80772"/>
                  </a:lnTo>
                  <a:lnTo>
                    <a:pt x="81407" y="35306"/>
                  </a:lnTo>
                  <a:close/>
                </a:path>
              </a:pathLst>
            </a:custGeom>
            <a:noFill/>
            <a:ln w="12692" cap="flat">
              <a:noFill/>
              <a:prstDash val="solid"/>
              <a:miter/>
            </a:ln>
          </p:spPr>
          <p:txBody>
            <a:bodyPr rtlCol="0" anchor="ctr"/>
            <a:lstStyle/>
            <a:p>
              <a:endParaRPr lang="en-US" sz="2118"/>
            </a:p>
          </p:txBody>
        </p:sp>
        <p:sp>
          <p:nvSpPr>
            <p:cNvPr id="32" name="Freeform: Shape 31">
              <a:extLst>
                <a:ext uri="{FF2B5EF4-FFF2-40B4-BE49-F238E27FC236}">
                  <a16:creationId xmlns="" xmlns:a16="http://schemas.microsoft.com/office/drawing/2014/main" id="{6C0F9F42-54A7-47D6-BDC0-5D95080CC9CC}"/>
                </a:ext>
              </a:extLst>
            </p:cNvPr>
            <p:cNvSpPr/>
            <p:nvPr/>
          </p:nvSpPr>
          <p:spPr>
            <a:xfrm>
              <a:off x="7933563" y="75056"/>
              <a:ext cx="71754" cy="75311"/>
            </a:xfrm>
            <a:custGeom>
              <a:avLst/>
              <a:gdLst>
                <a:gd name="connsiteX0" fmla="*/ 71755 w 71754"/>
                <a:gd name="connsiteY0" fmla="*/ 34290 h 75311"/>
                <a:gd name="connsiteX1" fmla="*/ 33655 w 71754"/>
                <a:gd name="connsiteY1" fmla="*/ 0 h 75311"/>
                <a:gd name="connsiteX2" fmla="*/ 0 w 71754"/>
                <a:gd name="connsiteY2" fmla="*/ 41021 h 75311"/>
                <a:gd name="connsiteX3" fmla="*/ 38100 w 71754"/>
                <a:gd name="connsiteY3" fmla="*/ 75311 h 75311"/>
              </a:gdLst>
              <a:ahLst/>
              <a:cxnLst>
                <a:cxn ang="0">
                  <a:pos x="connsiteX0" y="connsiteY0"/>
                </a:cxn>
                <a:cxn ang="0">
                  <a:pos x="connsiteX1" y="connsiteY1"/>
                </a:cxn>
                <a:cxn ang="0">
                  <a:pos x="connsiteX2" y="connsiteY2"/>
                </a:cxn>
                <a:cxn ang="0">
                  <a:pos x="connsiteX3" y="connsiteY3"/>
                </a:cxn>
              </a:cxnLst>
              <a:rect l="l" t="t" r="r" b="b"/>
              <a:pathLst>
                <a:path w="71754" h="75311">
                  <a:moveTo>
                    <a:pt x="71755" y="34290"/>
                  </a:moveTo>
                  <a:lnTo>
                    <a:pt x="33655" y="0"/>
                  </a:lnTo>
                  <a:lnTo>
                    <a:pt x="0" y="41021"/>
                  </a:lnTo>
                  <a:lnTo>
                    <a:pt x="38100" y="75311"/>
                  </a:lnTo>
                  <a:close/>
                </a:path>
              </a:pathLst>
            </a:custGeom>
            <a:noFill/>
            <a:ln w="12692" cap="flat">
              <a:noFill/>
              <a:prstDash val="solid"/>
              <a:miter/>
            </a:ln>
          </p:spPr>
          <p:txBody>
            <a:bodyPr rtlCol="0" anchor="ctr"/>
            <a:lstStyle/>
            <a:p>
              <a:endParaRPr lang="en-US" sz="2118"/>
            </a:p>
          </p:txBody>
        </p:sp>
        <p:sp>
          <p:nvSpPr>
            <p:cNvPr id="33" name="Freeform: Shape 32">
              <a:extLst>
                <a:ext uri="{FF2B5EF4-FFF2-40B4-BE49-F238E27FC236}">
                  <a16:creationId xmlns="" xmlns:a16="http://schemas.microsoft.com/office/drawing/2014/main" id="{5BABD5B5-ECC5-4AC3-A12E-A7A5B213770B}"/>
                </a:ext>
              </a:extLst>
            </p:cNvPr>
            <p:cNvSpPr/>
            <p:nvPr/>
          </p:nvSpPr>
          <p:spPr>
            <a:xfrm>
              <a:off x="7794751" y="95377"/>
              <a:ext cx="64897" cy="68326"/>
            </a:xfrm>
            <a:custGeom>
              <a:avLst/>
              <a:gdLst>
                <a:gd name="connsiteX0" fmla="*/ 64897 w 64897"/>
                <a:gd name="connsiteY0" fmla="*/ 28067 h 68326"/>
                <a:gd name="connsiteX1" fmla="*/ 33147 w 64897"/>
                <a:gd name="connsiteY1" fmla="*/ 0 h 68326"/>
                <a:gd name="connsiteX2" fmla="*/ 0 w 64897"/>
                <a:gd name="connsiteY2" fmla="*/ 40259 h 68326"/>
                <a:gd name="connsiteX3" fmla="*/ 31877 w 64897"/>
                <a:gd name="connsiteY3" fmla="*/ 68326 h 68326"/>
                <a:gd name="connsiteX4" fmla="*/ 64897 w 64897"/>
                <a:gd name="connsiteY4" fmla="*/ 28067 h 68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97" h="68326">
                  <a:moveTo>
                    <a:pt x="64897" y="28067"/>
                  </a:moveTo>
                  <a:lnTo>
                    <a:pt x="33147" y="0"/>
                  </a:lnTo>
                  <a:lnTo>
                    <a:pt x="0" y="40259"/>
                  </a:lnTo>
                  <a:lnTo>
                    <a:pt x="31877" y="68326"/>
                  </a:lnTo>
                  <a:cubicBezTo>
                    <a:pt x="42926" y="54864"/>
                    <a:pt x="53848" y="41529"/>
                    <a:pt x="64897" y="28067"/>
                  </a:cubicBezTo>
                  <a:close/>
                </a:path>
              </a:pathLst>
            </a:custGeom>
            <a:noFill/>
            <a:ln w="12692" cap="flat">
              <a:noFill/>
              <a:prstDash val="solid"/>
              <a:miter/>
            </a:ln>
          </p:spPr>
          <p:txBody>
            <a:bodyPr rtlCol="0" anchor="ctr"/>
            <a:lstStyle/>
            <a:p>
              <a:endParaRPr lang="en-US" sz="2118"/>
            </a:p>
          </p:txBody>
        </p:sp>
        <p:sp>
          <p:nvSpPr>
            <p:cNvPr id="34" name="Freeform: Shape 33">
              <a:extLst>
                <a:ext uri="{FF2B5EF4-FFF2-40B4-BE49-F238E27FC236}">
                  <a16:creationId xmlns="" xmlns:a16="http://schemas.microsoft.com/office/drawing/2014/main" id="{3C956233-F864-4C07-AC44-BA0D9E910A82}"/>
                </a:ext>
              </a:extLst>
            </p:cNvPr>
            <p:cNvSpPr/>
            <p:nvPr/>
          </p:nvSpPr>
          <p:spPr>
            <a:xfrm>
              <a:off x="6196629" y="240284"/>
              <a:ext cx="1672544" cy="3093212"/>
            </a:xfrm>
            <a:custGeom>
              <a:avLst/>
              <a:gdLst>
                <a:gd name="connsiteX0" fmla="*/ 216870 w 1672544"/>
                <a:gd name="connsiteY0" fmla="*/ 2614930 h 3093212"/>
                <a:gd name="connsiteX1" fmla="*/ 113365 w 1672544"/>
                <a:gd name="connsiteY1" fmla="*/ 2481072 h 3093212"/>
                <a:gd name="connsiteX2" fmla="*/ 168991 w 1672544"/>
                <a:gd name="connsiteY2" fmla="*/ 1867154 h 3093212"/>
                <a:gd name="connsiteX3" fmla="*/ 1672544 w 1672544"/>
                <a:gd name="connsiteY3" fmla="*/ 33909 h 3093212"/>
                <a:gd name="connsiteX4" fmla="*/ 1634444 w 1672544"/>
                <a:gd name="connsiteY4" fmla="*/ 0 h 3093212"/>
                <a:gd name="connsiteX5" fmla="*/ 124668 w 1672544"/>
                <a:gd name="connsiteY5" fmla="*/ 1846961 h 3093212"/>
                <a:gd name="connsiteX6" fmla="*/ 14559 w 1672544"/>
                <a:gd name="connsiteY6" fmla="*/ 2342261 h 3093212"/>
                <a:gd name="connsiteX7" fmla="*/ 155656 w 1672544"/>
                <a:gd name="connsiteY7" fmla="*/ 2613660 h 3093212"/>
                <a:gd name="connsiteX8" fmla="*/ 689945 w 1672544"/>
                <a:gd name="connsiteY8" fmla="*/ 3093212 h 3093212"/>
                <a:gd name="connsiteX9" fmla="*/ 718520 w 1672544"/>
                <a:gd name="connsiteY9" fmla="*/ 3062986 h 3093212"/>
                <a:gd name="connsiteX10" fmla="*/ 216870 w 1672544"/>
                <a:gd name="connsiteY10" fmla="*/ 2614930 h 309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2544" h="3093212">
                  <a:moveTo>
                    <a:pt x="216870" y="2614930"/>
                  </a:moveTo>
                  <a:cubicBezTo>
                    <a:pt x="172898" y="2578510"/>
                    <a:pt x="137548" y="2532794"/>
                    <a:pt x="113365" y="2481072"/>
                  </a:cubicBezTo>
                  <a:cubicBezTo>
                    <a:pt x="13543" y="2264283"/>
                    <a:pt x="19893" y="2053971"/>
                    <a:pt x="168991" y="1867154"/>
                  </a:cubicBezTo>
                  <a:cubicBezTo>
                    <a:pt x="312247" y="1687703"/>
                    <a:pt x="1023955" y="821690"/>
                    <a:pt x="1672544" y="33909"/>
                  </a:cubicBezTo>
                  <a:lnTo>
                    <a:pt x="1634444" y="0"/>
                  </a:lnTo>
                  <a:cubicBezTo>
                    <a:pt x="929594" y="860171"/>
                    <a:pt x="176738" y="1779778"/>
                    <a:pt x="124668" y="1846961"/>
                  </a:cubicBezTo>
                  <a:cubicBezTo>
                    <a:pt x="12019" y="1992503"/>
                    <a:pt x="-23160" y="2159889"/>
                    <a:pt x="14559" y="2342261"/>
                  </a:cubicBezTo>
                  <a:cubicBezTo>
                    <a:pt x="36022" y="2445766"/>
                    <a:pt x="73868" y="2541397"/>
                    <a:pt x="155656" y="2613660"/>
                  </a:cubicBezTo>
                  <a:cubicBezTo>
                    <a:pt x="178643" y="2633853"/>
                    <a:pt x="383113" y="2816860"/>
                    <a:pt x="689945" y="3093212"/>
                  </a:cubicBezTo>
                  <a:lnTo>
                    <a:pt x="718520" y="3062986"/>
                  </a:lnTo>
                  <a:cubicBezTo>
                    <a:pt x="430357" y="2805049"/>
                    <a:pt x="237444" y="2632710"/>
                    <a:pt x="216870" y="2614930"/>
                  </a:cubicBezTo>
                  <a:close/>
                </a:path>
              </a:pathLst>
            </a:custGeom>
            <a:noFill/>
            <a:ln w="12692" cap="flat">
              <a:noFill/>
              <a:prstDash val="solid"/>
              <a:miter/>
            </a:ln>
          </p:spPr>
          <p:txBody>
            <a:bodyPr rtlCol="0" anchor="ctr"/>
            <a:lstStyle/>
            <a:p>
              <a:endParaRPr lang="en-US" sz="2118"/>
            </a:p>
          </p:txBody>
        </p:sp>
        <p:sp>
          <p:nvSpPr>
            <p:cNvPr id="35" name="Freeform: Shape 34">
              <a:extLst>
                <a:ext uri="{FF2B5EF4-FFF2-40B4-BE49-F238E27FC236}">
                  <a16:creationId xmlns="" xmlns:a16="http://schemas.microsoft.com/office/drawing/2014/main" id="{21ADFC03-FABE-4608-A250-8016D1879AD6}"/>
                </a:ext>
              </a:extLst>
            </p:cNvPr>
            <p:cNvSpPr/>
            <p:nvPr/>
          </p:nvSpPr>
          <p:spPr>
            <a:xfrm>
              <a:off x="6929754" y="3341370"/>
              <a:ext cx="68961" cy="66166"/>
            </a:xfrm>
            <a:custGeom>
              <a:avLst/>
              <a:gdLst>
                <a:gd name="connsiteX0" fmla="*/ 28702 w 68961"/>
                <a:gd name="connsiteY0" fmla="*/ 0 h 66166"/>
                <a:gd name="connsiteX1" fmla="*/ 0 w 68961"/>
                <a:gd name="connsiteY1" fmla="*/ 30226 h 66166"/>
                <a:gd name="connsiteX2" fmla="*/ 39878 w 68961"/>
                <a:gd name="connsiteY2" fmla="*/ 66167 h 66166"/>
                <a:gd name="connsiteX3" fmla="*/ 68961 w 68961"/>
                <a:gd name="connsiteY3" fmla="*/ 35941 h 66166"/>
              </a:gdLst>
              <a:ahLst/>
              <a:cxnLst>
                <a:cxn ang="0">
                  <a:pos x="connsiteX0" y="connsiteY0"/>
                </a:cxn>
                <a:cxn ang="0">
                  <a:pos x="connsiteX1" y="connsiteY1"/>
                </a:cxn>
                <a:cxn ang="0">
                  <a:pos x="connsiteX2" y="connsiteY2"/>
                </a:cxn>
                <a:cxn ang="0">
                  <a:pos x="connsiteX3" y="connsiteY3"/>
                </a:cxn>
              </a:cxnLst>
              <a:rect l="l" t="t" r="r" b="b"/>
              <a:pathLst>
                <a:path w="68961" h="66166">
                  <a:moveTo>
                    <a:pt x="28702" y="0"/>
                  </a:moveTo>
                  <a:lnTo>
                    <a:pt x="0" y="30226"/>
                  </a:lnTo>
                  <a:lnTo>
                    <a:pt x="39878" y="66167"/>
                  </a:lnTo>
                  <a:lnTo>
                    <a:pt x="68961" y="35941"/>
                  </a:lnTo>
                  <a:close/>
                </a:path>
              </a:pathLst>
            </a:custGeom>
            <a:noFill/>
            <a:ln w="12692" cap="flat">
              <a:noFill/>
              <a:prstDash val="solid"/>
              <a:miter/>
            </a:ln>
          </p:spPr>
          <p:txBody>
            <a:bodyPr rtlCol="0" anchor="ctr"/>
            <a:lstStyle/>
            <a:p>
              <a:endParaRPr lang="en-US" sz="2118"/>
            </a:p>
          </p:txBody>
        </p:sp>
        <p:sp>
          <p:nvSpPr>
            <p:cNvPr id="36" name="Freeform: Shape 35">
              <a:extLst>
                <a:ext uri="{FF2B5EF4-FFF2-40B4-BE49-F238E27FC236}">
                  <a16:creationId xmlns="" xmlns:a16="http://schemas.microsoft.com/office/drawing/2014/main" id="{F8D0CFAC-934C-4BC2-810D-B326622A99F8}"/>
                </a:ext>
              </a:extLst>
            </p:cNvPr>
            <p:cNvSpPr/>
            <p:nvPr/>
          </p:nvSpPr>
          <p:spPr>
            <a:xfrm>
              <a:off x="6829932" y="6293230"/>
              <a:ext cx="1644269" cy="1479169"/>
            </a:xfrm>
            <a:custGeom>
              <a:avLst/>
              <a:gdLst>
                <a:gd name="connsiteX0" fmla="*/ 0 w 1644269"/>
                <a:gd name="connsiteY0" fmla="*/ 37719 h 1479169"/>
                <a:gd name="connsiteX1" fmla="*/ 1565402 w 1644269"/>
                <a:gd name="connsiteY1" fmla="*/ 1479169 h 1479169"/>
                <a:gd name="connsiteX2" fmla="*/ 1644269 w 1644269"/>
                <a:gd name="connsiteY2" fmla="*/ 1479169 h 1479169"/>
                <a:gd name="connsiteX3" fmla="*/ 34925 w 1644269"/>
                <a:gd name="connsiteY3" fmla="*/ 0 h 1479169"/>
                <a:gd name="connsiteX4" fmla="*/ 0 w 1644269"/>
                <a:gd name="connsiteY4" fmla="*/ 37719 h 147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269" h="1479169">
                  <a:moveTo>
                    <a:pt x="0" y="37719"/>
                  </a:moveTo>
                  <a:cubicBezTo>
                    <a:pt x="481584" y="481076"/>
                    <a:pt x="1090803" y="1042289"/>
                    <a:pt x="1565402" y="1479169"/>
                  </a:cubicBezTo>
                  <a:lnTo>
                    <a:pt x="1644269" y="1479169"/>
                  </a:lnTo>
                  <a:lnTo>
                    <a:pt x="34925" y="0"/>
                  </a:lnTo>
                  <a:cubicBezTo>
                    <a:pt x="23241" y="12446"/>
                    <a:pt x="11557" y="25019"/>
                    <a:pt x="0" y="37719"/>
                  </a:cubicBezTo>
                  <a:close/>
                </a:path>
              </a:pathLst>
            </a:custGeom>
            <a:noFill/>
            <a:ln w="12692" cap="flat">
              <a:noFill/>
              <a:prstDash val="solid"/>
              <a:miter/>
            </a:ln>
          </p:spPr>
          <p:txBody>
            <a:bodyPr rtlCol="0" anchor="ctr"/>
            <a:lstStyle/>
            <a:p>
              <a:endParaRPr lang="en-US" sz="2118"/>
            </a:p>
          </p:txBody>
        </p:sp>
        <p:sp>
          <p:nvSpPr>
            <p:cNvPr id="37" name="Freeform: Shape 36">
              <a:extLst>
                <a:ext uri="{FF2B5EF4-FFF2-40B4-BE49-F238E27FC236}">
                  <a16:creationId xmlns="" xmlns:a16="http://schemas.microsoft.com/office/drawing/2014/main" id="{D1903A46-3FD7-487C-92A5-6F0E6B8DB7F6}"/>
                </a:ext>
              </a:extLst>
            </p:cNvPr>
            <p:cNvSpPr/>
            <p:nvPr/>
          </p:nvSpPr>
          <p:spPr>
            <a:xfrm>
              <a:off x="7866379" y="157987"/>
              <a:ext cx="71120" cy="74168"/>
            </a:xfrm>
            <a:custGeom>
              <a:avLst/>
              <a:gdLst>
                <a:gd name="connsiteX0" fmla="*/ 71120 w 71120"/>
                <a:gd name="connsiteY0" fmla="*/ 33909 h 74168"/>
                <a:gd name="connsiteX1" fmla="*/ 33020 w 71120"/>
                <a:gd name="connsiteY1" fmla="*/ 0 h 74168"/>
                <a:gd name="connsiteX2" fmla="*/ 0 w 71120"/>
                <a:gd name="connsiteY2" fmla="*/ 40259 h 74168"/>
                <a:gd name="connsiteX3" fmla="*/ 38100 w 71120"/>
                <a:gd name="connsiteY3" fmla="*/ 74168 h 74168"/>
              </a:gdLst>
              <a:ahLst/>
              <a:cxnLst>
                <a:cxn ang="0">
                  <a:pos x="connsiteX0" y="connsiteY0"/>
                </a:cxn>
                <a:cxn ang="0">
                  <a:pos x="connsiteX1" y="connsiteY1"/>
                </a:cxn>
                <a:cxn ang="0">
                  <a:pos x="connsiteX2" y="connsiteY2"/>
                </a:cxn>
                <a:cxn ang="0">
                  <a:pos x="connsiteX3" y="connsiteY3"/>
                </a:cxn>
              </a:cxnLst>
              <a:rect l="l" t="t" r="r" b="b"/>
              <a:pathLst>
                <a:path w="71120" h="74168">
                  <a:moveTo>
                    <a:pt x="71120" y="33909"/>
                  </a:moveTo>
                  <a:lnTo>
                    <a:pt x="33020" y="0"/>
                  </a:lnTo>
                  <a:cubicBezTo>
                    <a:pt x="21971" y="13335"/>
                    <a:pt x="11049" y="26797"/>
                    <a:pt x="0" y="40259"/>
                  </a:cubicBezTo>
                  <a:lnTo>
                    <a:pt x="38100" y="74168"/>
                  </a:lnTo>
                  <a:close/>
                </a:path>
              </a:pathLst>
            </a:custGeom>
            <a:noFill/>
            <a:ln w="12692" cap="flat">
              <a:noFill/>
              <a:prstDash val="solid"/>
              <a:miter/>
            </a:ln>
          </p:spPr>
          <p:txBody>
            <a:bodyPr rtlCol="0" anchor="ctr"/>
            <a:lstStyle/>
            <a:p>
              <a:endParaRPr lang="en-US" sz="2118"/>
            </a:p>
          </p:txBody>
        </p:sp>
        <p:sp>
          <p:nvSpPr>
            <p:cNvPr id="38" name="Freeform: Shape 37">
              <a:extLst>
                <a:ext uri="{FF2B5EF4-FFF2-40B4-BE49-F238E27FC236}">
                  <a16:creationId xmlns="" xmlns:a16="http://schemas.microsoft.com/office/drawing/2014/main" id="{2FC82B18-412C-47D6-92B9-8D3A94240853}"/>
                </a:ext>
              </a:extLst>
            </p:cNvPr>
            <p:cNvSpPr/>
            <p:nvPr/>
          </p:nvSpPr>
          <p:spPr>
            <a:xfrm>
              <a:off x="8130794" y="4556505"/>
              <a:ext cx="83058" cy="82041"/>
            </a:xfrm>
            <a:custGeom>
              <a:avLst/>
              <a:gdLst>
                <a:gd name="connsiteX0" fmla="*/ 42418 w 83058"/>
                <a:gd name="connsiteY0" fmla="*/ 0 h 82041"/>
                <a:gd name="connsiteX1" fmla="*/ 0 w 83058"/>
                <a:gd name="connsiteY1" fmla="*/ 45466 h 82041"/>
                <a:gd name="connsiteX2" fmla="*/ 40767 w 83058"/>
                <a:gd name="connsiteY2" fmla="*/ 82042 h 82041"/>
                <a:gd name="connsiteX3" fmla="*/ 83058 w 83058"/>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3058" h="82041">
                  <a:moveTo>
                    <a:pt x="42418" y="0"/>
                  </a:moveTo>
                  <a:lnTo>
                    <a:pt x="0" y="45466"/>
                  </a:lnTo>
                  <a:lnTo>
                    <a:pt x="40767" y="82042"/>
                  </a:lnTo>
                  <a:lnTo>
                    <a:pt x="83058" y="36576"/>
                  </a:lnTo>
                  <a:close/>
                </a:path>
              </a:pathLst>
            </a:custGeom>
            <a:noFill/>
            <a:ln w="12692" cap="flat">
              <a:noFill/>
              <a:prstDash val="solid"/>
              <a:miter/>
            </a:ln>
          </p:spPr>
          <p:txBody>
            <a:bodyPr rtlCol="0" anchor="ctr"/>
            <a:lstStyle/>
            <a:p>
              <a:endParaRPr lang="en-US" sz="2118"/>
            </a:p>
          </p:txBody>
        </p:sp>
        <p:sp>
          <p:nvSpPr>
            <p:cNvPr id="39" name="Freeform: Shape 38">
              <a:extLst>
                <a:ext uri="{FF2B5EF4-FFF2-40B4-BE49-F238E27FC236}">
                  <a16:creationId xmlns="" xmlns:a16="http://schemas.microsoft.com/office/drawing/2014/main" id="{7F552B12-5057-4B3D-A632-875E6947525B}"/>
                </a:ext>
              </a:extLst>
            </p:cNvPr>
            <p:cNvSpPr/>
            <p:nvPr/>
          </p:nvSpPr>
          <p:spPr>
            <a:xfrm>
              <a:off x="7009764" y="3413125"/>
              <a:ext cx="67817" cy="65278"/>
            </a:xfrm>
            <a:custGeom>
              <a:avLst/>
              <a:gdLst>
                <a:gd name="connsiteX0" fmla="*/ 29210 w 67817"/>
                <a:gd name="connsiteY0" fmla="*/ 0 h 65278"/>
                <a:gd name="connsiteX1" fmla="*/ 0 w 67817"/>
                <a:gd name="connsiteY1" fmla="*/ 30480 h 65278"/>
                <a:gd name="connsiteX2" fmla="*/ 38735 w 67817"/>
                <a:gd name="connsiteY2" fmla="*/ 65278 h 65278"/>
                <a:gd name="connsiteX3" fmla="*/ 67818 w 67817"/>
                <a:gd name="connsiteY3" fmla="*/ 34544 h 65278"/>
              </a:gdLst>
              <a:ahLst/>
              <a:cxnLst>
                <a:cxn ang="0">
                  <a:pos x="connsiteX0" y="connsiteY0"/>
                </a:cxn>
                <a:cxn ang="0">
                  <a:pos x="connsiteX1" y="connsiteY1"/>
                </a:cxn>
                <a:cxn ang="0">
                  <a:pos x="connsiteX2" y="connsiteY2"/>
                </a:cxn>
                <a:cxn ang="0">
                  <a:pos x="connsiteX3" y="connsiteY3"/>
                </a:cxn>
              </a:cxnLst>
              <a:rect l="l" t="t" r="r" b="b"/>
              <a:pathLst>
                <a:path w="67817" h="65278">
                  <a:moveTo>
                    <a:pt x="29210" y="0"/>
                  </a:moveTo>
                  <a:lnTo>
                    <a:pt x="0" y="30480"/>
                  </a:lnTo>
                  <a:lnTo>
                    <a:pt x="38735" y="65278"/>
                  </a:lnTo>
                  <a:lnTo>
                    <a:pt x="67818" y="34544"/>
                  </a:lnTo>
                  <a:close/>
                </a:path>
              </a:pathLst>
            </a:custGeom>
            <a:noFill/>
            <a:ln w="12692" cap="flat">
              <a:noFill/>
              <a:prstDash val="solid"/>
              <a:miter/>
            </a:ln>
          </p:spPr>
          <p:txBody>
            <a:bodyPr rtlCol="0" anchor="ctr"/>
            <a:lstStyle/>
            <a:p>
              <a:endParaRPr lang="en-US" sz="2118"/>
            </a:p>
          </p:txBody>
        </p:sp>
        <p:sp>
          <p:nvSpPr>
            <p:cNvPr id="40" name="Freeform: Shape 39">
              <a:extLst>
                <a:ext uri="{FF2B5EF4-FFF2-40B4-BE49-F238E27FC236}">
                  <a16:creationId xmlns="" xmlns:a16="http://schemas.microsoft.com/office/drawing/2014/main" id="{589D6F17-5650-459C-B41E-F38F8B233D3B}"/>
                </a:ext>
              </a:extLst>
            </p:cNvPr>
            <p:cNvSpPr/>
            <p:nvPr/>
          </p:nvSpPr>
          <p:spPr>
            <a:xfrm>
              <a:off x="6932548" y="3479800"/>
              <a:ext cx="81533" cy="79628"/>
            </a:xfrm>
            <a:custGeom>
              <a:avLst/>
              <a:gdLst>
                <a:gd name="connsiteX0" fmla="*/ 42672 w 81533"/>
                <a:gd name="connsiteY0" fmla="*/ 0 h 79628"/>
                <a:gd name="connsiteX1" fmla="*/ 0 w 81533"/>
                <a:gd name="connsiteY1" fmla="*/ 44577 h 79628"/>
                <a:gd name="connsiteX2" fmla="*/ 38989 w 81533"/>
                <a:gd name="connsiteY2" fmla="*/ 79629 h 79628"/>
                <a:gd name="connsiteX3" fmla="*/ 81534 w 81533"/>
                <a:gd name="connsiteY3" fmla="*/ 34925 h 79628"/>
              </a:gdLst>
              <a:ahLst/>
              <a:cxnLst>
                <a:cxn ang="0">
                  <a:pos x="connsiteX0" y="connsiteY0"/>
                </a:cxn>
                <a:cxn ang="0">
                  <a:pos x="connsiteX1" y="connsiteY1"/>
                </a:cxn>
                <a:cxn ang="0">
                  <a:pos x="connsiteX2" y="connsiteY2"/>
                </a:cxn>
                <a:cxn ang="0">
                  <a:pos x="connsiteX3" y="connsiteY3"/>
                </a:cxn>
              </a:cxnLst>
              <a:rect l="l" t="t" r="r" b="b"/>
              <a:pathLst>
                <a:path w="81533" h="79628">
                  <a:moveTo>
                    <a:pt x="42672" y="0"/>
                  </a:moveTo>
                  <a:lnTo>
                    <a:pt x="0" y="44577"/>
                  </a:lnTo>
                  <a:lnTo>
                    <a:pt x="38989" y="79629"/>
                  </a:lnTo>
                  <a:cubicBezTo>
                    <a:pt x="53721" y="63965"/>
                    <a:pt x="67903" y="49064"/>
                    <a:pt x="81534" y="34925"/>
                  </a:cubicBezTo>
                  <a:close/>
                </a:path>
              </a:pathLst>
            </a:custGeom>
            <a:noFill/>
            <a:ln w="12692" cap="flat">
              <a:noFill/>
              <a:prstDash val="solid"/>
              <a:miter/>
            </a:ln>
          </p:spPr>
          <p:txBody>
            <a:bodyPr rtlCol="0" anchor="ctr"/>
            <a:lstStyle/>
            <a:p>
              <a:endParaRPr lang="en-US" sz="2118"/>
            </a:p>
          </p:txBody>
        </p:sp>
        <p:sp>
          <p:nvSpPr>
            <p:cNvPr id="41" name="Freeform: Shape 40">
              <a:extLst>
                <a:ext uri="{FF2B5EF4-FFF2-40B4-BE49-F238E27FC236}">
                  <a16:creationId xmlns="" xmlns:a16="http://schemas.microsoft.com/office/drawing/2014/main" id="{9D2CC4EF-56DA-47BB-AA05-1EF0DFDC5CD8}"/>
                </a:ext>
              </a:extLst>
            </p:cNvPr>
            <p:cNvSpPr/>
            <p:nvPr/>
          </p:nvSpPr>
          <p:spPr>
            <a:xfrm>
              <a:off x="6098165" y="177800"/>
              <a:ext cx="1694300" cy="3236086"/>
            </a:xfrm>
            <a:custGeom>
              <a:avLst/>
              <a:gdLst>
                <a:gd name="connsiteX0" fmla="*/ 223259 w 1694300"/>
                <a:gd name="connsiteY0" fmla="*/ 2715514 h 3236086"/>
                <a:gd name="connsiteX1" fmla="*/ 99434 w 1694300"/>
                <a:gd name="connsiteY1" fmla="*/ 2533523 h 3236086"/>
                <a:gd name="connsiteX2" fmla="*/ 203828 w 1694300"/>
                <a:gd name="connsiteY2" fmla="*/ 1849247 h 3236086"/>
                <a:gd name="connsiteX3" fmla="*/ 1694301 w 1694300"/>
                <a:gd name="connsiteY3" fmla="*/ 28067 h 3236086"/>
                <a:gd name="connsiteX4" fmla="*/ 1661534 w 1694300"/>
                <a:gd name="connsiteY4" fmla="*/ 0 h 3236086"/>
                <a:gd name="connsiteX5" fmla="*/ 191890 w 1694300"/>
                <a:gd name="connsiteY5" fmla="*/ 1780286 h 3236086"/>
                <a:gd name="connsiteX6" fmla="*/ 8883 w 1694300"/>
                <a:gd name="connsiteY6" fmla="*/ 2386711 h 3236086"/>
                <a:gd name="connsiteX7" fmla="*/ 188461 w 1694300"/>
                <a:gd name="connsiteY7" fmla="*/ 2761615 h 3236086"/>
                <a:gd name="connsiteX8" fmla="*/ 711447 w 1694300"/>
                <a:gd name="connsiteY8" fmla="*/ 3236087 h 3236086"/>
                <a:gd name="connsiteX9" fmla="*/ 753739 w 1694300"/>
                <a:gd name="connsiteY9" fmla="*/ 3191510 h 3236086"/>
                <a:gd name="connsiteX10" fmla="*/ 223259 w 1694300"/>
                <a:gd name="connsiteY10" fmla="*/ 2715514 h 323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4300" h="3236086">
                  <a:moveTo>
                    <a:pt x="223259" y="2715514"/>
                  </a:moveTo>
                  <a:cubicBezTo>
                    <a:pt x="167288" y="2666272"/>
                    <a:pt x="124690" y="2603664"/>
                    <a:pt x="99434" y="2533523"/>
                  </a:cubicBezTo>
                  <a:cubicBezTo>
                    <a:pt x="5454" y="2284730"/>
                    <a:pt x="39363" y="2054606"/>
                    <a:pt x="203828" y="1849247"/>
                  </a:cubicBezTo>
                  <a:cubicBezTo>
                    <a:pt x="298951" y="1730629"/>
                    <a:pt x="1013199" y="858647"/>
                    <a:pt x="1694301" y="28067"/>
                  </a:cubicBezTo>
                  <a:lnTo>
                    <a:pt x="1661534" y="0"/>
                  </a:lnTo>
                  <a:cubicBezTo>
                    <a:pt x="1020184" y="778129"/>
                    <a:pt x="350767" y="1589659"/>
                    <a:pt x="191890" y="1780286"/>
                  </a:cubicBezTo>
                  <a:cubicBezTo>
                    <a:pt x="44697" y="1956689"/>
                    <a:pt x="-26296" y="2154682"/>
                    <a:pt x="8883" y="2386711"/>
                  </a:cubicBezTo>
                  <a:cubicBezTo>
                    <a:pt x="30981" y="2532761"/>
                    <a:pt x="67684" y="2640711"/>
                    <a:pt x="188461" y="2761615"/>
                  </a:cubicBezTo>
                  <a:cubicBezTo>
                    <a:pt x="209670" y="2782824"/>
                    <a:pt x="409949" y="2964815"/>
                    <a:pt x="711447" y="3236087"/>
                  </a:cubicBezTo>
                  <a:cubicBezTo>
                    <a:pt x="725417" y="3221228"/>
                    <a:pt x="739514" y="3206496"/>
                    <a:pt x="753739" y="3191510"/>
                  </a:cubicBezTo>
                  <a:cubicBezTo>
                    <a:pt x="449319" y="2917698"/>
                    <a:pt x="246373" y="2735580"/>
                    <a:pt x="223259" y="2715514"/>
                  </a:cubicBezTo>
                  <a:close/>
                </a:path>
              </a:pathLst>
            </a:custGeom>
            <a:noFill/>
            <a:ln w="12692" cap="flat">
              <a:noFill/>
              <a:prstDash val="solid"/>
              <a:miter/>
            </a:ln>
          </p:spPr>
          <p:txBody>
            <a:bodyPr rtlCol="0" anchor="ctr"/>
            <a:lstStyle/>
            <a:p>
              <a:endParaRPr lang="en-US" sz="2118"/>
            </a:p>
          </p:txBody>
        </p:sp>
        <p:sp>
          <p:nvSpPr>
            <p:cNvPr id="42" name="Freeform: Shape 41">
              <a:extLst>
                <a:ext uri="{FF2B5EF4-FFF2-40B4-BE49-F238E27FC236}">
                  <a16:creationId xmlns="" xmlns:a16="http://schemas.microsoft.com/office/drawing/2014/main" id="{BA474D44-690A-466C-AED5-3F1257EDC88F}"/>
                </a:ext>
              </a:extLst>
            </p:cNvPr>
            <p:cNvSpPr/>
            <p:nvPr/>
          </p:nvSpPr>
          <p:spPr>
            <a:xfrm>
              <a:off x="7970266" y="4412234"/>
              <a:ext cx="80644" cy="79501"/>
            </a:xfrm>
            <a:custGeom>
              <a:avLst/>
              <a:gdLst>
                <a:gd name="connsiteX0" fmla="*/ 42418 w 80644"/>
                <a:gd name="connsiteY0" fmla="*/ 0 h 79501"/>
                <a:gd name="connsiteX1" fmla="*/ 0 w 80644"/>
                <a:gd name="connsiteY1" fmla="*/ 45466 h 79501"/>
                <a:gd name="connsiteX2" fmla="*/ 38100 w 80644"/>
                <a:gd name="connsiteY2" fmla="*/ 79502 h 79501"/>
                <a:gd name="connsiteX3" fmla="*/ 80645 w 80644"/>
                <a:gd name="connsiteY3" fmla="*/ 34163 h 79501"/>
              </a:gdLst>
              <a:ahLst/>
              <a:cxnLst>
                <a:cxn ang="0">
                  <a:pos x="connsiteX0" y="connsiteY0"/>
                </a:cxn>
                <a:cxn ang="0">
                  <a:pos x="connsiteX1" y="connsiteY1"/>
                </a:cxn>
                <a:cxn ang="0">
                  <a:pos x="connsiteX2" y="connsiteY2"/>
                </a:cxn>
                <a:cxn ang="0">
                  <a:pos x="connsiteX3" y="connsiteY3"/>
                </a:cxn>
              </a:cxnLst>
              <a:rect l="l" t="t" r="r" b="b"/>
              <a:pathLst>
                <a:path w="80644" h="79501">
                  <a:moveTo>
                    <a:pt x="42418" y="0"/>
                  </a:moveTo>
                  <a:lnTo>
                    <a:pt x="0" y="45466"/>
                  </a:lnTo>
                  <a:lnTo>
                    <a:pt x="38100" y="79502"/>
                  </a:lnTo>
                  <a:lnTo>
                    <a:pt x="80645" y="34163"/>
                  </a:lnTo>
                  <a:close/>
                </a:path>
              </a:pathLst>
            </a:custGeom>
            <a:noFill/>
            <a:ln w="12692" cap="flat">
              <a:noFill/>
              <a:prstDash val="solid"/>
              <a:miter/>
            </a:ln>
          </p:spPr>
          <p:txBody>
            <a:bodyPr rtlCol="0" anchor="ctr"/>
            <a:lstStyle/>
            <a:p>
              <a:endParaRPr lang="en-US" sz="2118"/>
            </a:p>
          </p:txBody>
        </p:sp>
        <p:sp>
          <p:nvSpPr>
            <p:cNvPr id="43" name="Freeform: Shape 42">
              <a:extLst>
                <a:ext uri="{FF2B5EF4-FFF2-40B4-BE49-F238E27FC236}">
                  <a16:creationId xmlns="" xmlns:a16="http://schemas.microsoft.com/office/drawing/2014/main" id="{45E97504-828C-4DDD-877C-6DF0C805199F}"/>
                </a:ext>
              </a:extLst>
            </p:cNvPr>
            <p:cNvSpPr/>
            <p:nvPr/>
          </p:nvSpPr>
          <p:spPr>
            <a:xfrm>
              <a:off x="7170927" y="3693286"/>
              <a:ext cx="801497" cy="727455"/>
            </a:xfrm>
            <a:custGeom>
              <a:avLst/>
              <a:gdLst>
                <a:gd name="connsiteX0" fmla="*/ 42672 w 801497"/>
                <a:gd name="connsiteY0" fmla="*/ 0 h 727455"/>
                <a:gd name="connsiteX1" fmla="*/ 0 w 801497"/>
                <a:gd name="connsiteY1" fmla="*/ 45085 h 727455"/>
                <a:gd name="connsiteX2" fmla="*/ 758825 w 801497"/>
                <a:gd name="connsiteY2" fmla="*/ 727456 h 727455"/>
                <a:gd name="connsiteX3" fmla="*/ 801497 w 801497"/>
                <a:gd name="connsiteY3" fmla="*/ 682117 h 727455"/>
              </a:gdLst>
              <a:ahLst/>
              <a:cxnLst>
                <a:cxn ang="0">
                  <a:pos x="connsiteX0" y="connsiteY0"/>
                </a:cxn>
                <a:cxn ang="0">
                  <a:pos x="connsiteX1" y="connsiteY1"/>
                </a:cxn>
                <a:cxn ang="0">
                  <a:pos x="connsiteX2" y="connsiteY2"/>
                </a:cxn>
                <a:cxn ang="0">
                  <a:pos x="connsiteX3" y="connsiteY3"/>
                </a:cxn>
              </a:cxnLst>
              <a:rect l="l" t="t" r="r" b="b"/>
              <a:pathLst>
                <a:path w="801497" h="727455">
                  <a:moveTo>
                    <a:pt x="42672" y="0"/>
                  </a:moveTo>
                  <a:lnTo>
                    <a:pt x="0" y="45085"/>
                  </a:lnTo>
                  <a:cubicBezTo>
                    <a:pt x="230251" y="252222"/>
                    <a:pt x="489712" y="485648"/>
                    <a:pt x="758825" y="727456"/>
                  </a:cubicBezTo>
                  <a:lnTo>
                    <a:pt x="801497" y="682117"/>
                  </a:lnTo>
                  <a:close/>
                </a:path>
              </a:pathLst>
            </a:custGeom>
            <a:noFill/>
            <a:ln w="12692" cap="flat">
              <a:noFill/>
              <a:prstDash val="solid"/>
              <a:miter/>
            </a:ln>
          </p:spPr>
          <p:txBody>
            <a:bodyPr rtlCol="0" anchor="ctr"/>
            <a:lstStyle/>
            <a:p>
              <a:endParaRPr lang="en-US" sz="2118"/>
            </a:p>
          </p:txBody>
        </p:sp>
        <p:sp>
          <p:nvSpPr>
            <p:cNvPr id="44" name="Freeform: Shape 43">
              <a:extLst>
                <a:ext uri="{FF2B5EF4-FFF2-40B4-BE49-F238E27FC236}">
                  <a16:creationId xmlns="" xmlns:a16="http://schemas.microsoft.com/office/drawing/2014/main" id="{FD64ABFF-338C-4E46-B159-46156A007FC4}"/>
                </a:ext>
              </a:extLst>
            </p:cNvPr>
            <p:cNvSpPr/>
            <p:nvPr/>
          </p:nvSpPr>
          <p:spPr>
            <a:xfrm>
              <a:off x="7092695" y="3623436"/>
              <a:ext cx="82804" cy="81026"/>
            </a:xfrm>
            <a:custGeom>
              <a:avLst/>
              <a:gdLst>
                <a:gd name="connsiteX0" fmla="*/ 42545 w 82804"/>
                <a:gd name="connsiteY0" fmla="*/ 0 h 81026"/>
                <a:gd name="connsiteX1" fmla="*/ 0 w 82804"/>
                <a:gd name="connsiteY1" fmla="*/ 44958 h 81026"/>
                <a:gd name="connsiteX2" fmla="*/ 40005 w 82804"/>
                <a:gd name="connsiteY2" fmla="*/ 81026 h 81026"/>
                <a:gd name="connsiteX3" fmla="*/ 82804 w 82804"/>
                <a:gd name="connsiteY3" fmla="*/ 36195 h 81026"/>
              </a:gdLst>
              <a:ahLst/>
              <a:cxnLst>
                <a:cxn ang="0">
                  <a:pos x="connsiteX0" y="connsiteY0"/>
                </a:cxn>
                <a:cxn ang="0">
                  <a:pos x="connsiteX1" y="connsiteY1"/>
                </a:cxn>
                <a:cxn ang="0">
                  <a:pos x="connsiteX2" y="connsiteY2"/>
                </a:cxn>
                <a:cxn ang="0">
                  <a:pos x="connsiteX3" y="connsiteY3"/>
                </a:cxn>
              </a:cxnLst>
              <a:rect l="l" t="t" r="r" b="b"/>
              <a:pathLst>
                <a:path w="82804" h="81026">
                  <a:moveTo>
                    <a:pt x="42545" y="0"/>
                  </a:moveTo>
                  <a:lnTo>
                    <a:pt x="0" y="44958"/>
                  </a:lnTo>
                  <a:lnTo>
                    <a:pt x="40005" y="81026"/>
                  </a:lnTo>
                  <a:lnTo>
                    <a:pt x="82804" y="36195"/>
                  </a:lnTo>
                  <a:close/>
                </a:path>
              </a:pathLst>
            </a:custGeom>
            <a:noFill/>
            <a:ln w="12692" cap="flat">
              <a:noFill/>
              <a:prstDash val="solid"/>
              <a:miter/>
            </a:ln>
          </p:spPr>
          <p:txBody>
            <a:bodyPr rtlCol="0" anchor="ctr"/>
            <a:lstStyle/>
            <a:p>
              <a:endParaRPr lang="en-US" sz="2118"/>
            </a:p>
          </p:txBody>
        </p:sp>
        <p:sp>
          <p:nvSpPr>
            <p:cNvPr id="45" name="Freeform: Shape 44">
              <a:extLst>
                <a:ext uri="{FF2B5EF4-FFF2-40B4-BE49-F238E27FC236}">
                  <a16:creationId xmlns="" xmlns:a16="http://schemas.microsoft.com/office/drawing/2014/main" id="{7FD7C17D-4091-44BC-92F9-C7327A897C30}"/>
                </a:ext>
              </a:extLst>
            </p:cNvPr>
            <p:cNvSpPr/>
            <p:nvPr/>
          </p:nvSpPr>
          <p:spPr>
            <a:xfrm>
              <a:off x="7011161" y="3550158"/>
              <a:ext cx="83185" cy="81279"/>
            </a:xfrm>
            <a:custGeom>
              <a:avLst/>
              <a:gdLst>
                <a:gd name="connsiteX0" fmla="*/ 42545 w 83185"/>
                <a:gd name="connsiteY0" fmla="*/ 0 h 81279"/>
                <a:gd name="connsiteX1" fmla="*/ 0 w 83185"/>
                <a:gd name="connsiteY1" fmla="*/ 44831 h 81279"/>
                <a:gd name="connsiteX2" fmla="*/ 40386 w 83185"/>
                <a:gd name="connsiteY2" fmla="*/ 81280 h 81279"/>
                <a:gd name="connsiteX3" fmla="*/ 83185 w 83185"/>
                <a:gd name="connsiteY3" fmla="*/ 36576 h 81279"/>
              </a:gdLst>
              <a:ahLst/>
              <a:cxnLst>
                <a:cxn ang="0">
                  <a:pos x="connsiteX0" y="connsiteY0"/>
                </a:cxn>
                <a:cxn ang="0">
                  <a:pos x="connsiteX1" y="connsiteY1"/>
                </a:cxn>
                <a:cxn ang="0">
                  <a:pos x="connsiteX2" y="connsiteY2"/>
                </a:cxn>
                <a:cxn ang="0">
                  <a:pos x="connsiteX3" y="connsiteY3"/>
                </a:cxn>
              </a:cxnLst>
              <a:rect l="l" t="t" r="r" b="b"/>
              <a:pathLst>
                <a:path w="83185" h="81279">
                  <a:moveTo>
                    <a:pt x="42545" y="0"/>
                  </a:moveTo>
                  <a:lnTo>
                    <a:pt x="0" y="44831"/>
                  </a:lnTo>
                  <a:lnTo>
                    <a:pt x="40386" y="81280"/>
                  </a:lnTo>
                  <a:lnTo>
                    <a:pt x="83185" y="36576"/>
                  </a:lnTo>
                  <a:close/>
                </a:path>
              </a:pathLst>
            </a:custGeom>
            <a:noFill/>
            <a:ln w="12692" cap="flat">
              <a:noFill/>
              <a:prstDash val="solid"/>
              <a:miter/>
            </a:ln>
          </p:spPr>
          <p:txBody>
            <a:bodyPr rtlCol="0" anchor="ctr"/>
            <a:lstStyle/>
            <a:p>
              <a:endParaRPr lang="en-US" sz="2118"/>
            </a:p>
          </p:txBody>
        </p:sp>
        <p:sp>
          <p:nvSpPr>
            <p:cNvPr id="46" name="Freeform: Shape 45">
              <a:extLst>
                <a:ext uri="{FF2B5EF4-FFF2-40B4-BE49-F238E27FC236}">
                  <a16:creationId xmlns="" xmlns:a16="http://schemas.microsoft.com/office/drawing/2014/main" id="{13D5DA05-9280-4B3E-BCE6-3369CE2F4F28}"/>
                </a:ext>
              </a:extLst>
            </p:cNvPr>
            <p:cNvSpPr/>
            <p:nvPr/>
          </p:nvSpPr>
          <p:spPr>
            <a:xfrm>
              <a:off x="6853047" y="3407917"/>
              <a:ext cx="81914" cy="80010"/>
            </a:xfrm>
            <a:custGeom>
              <a:avLst/>
              <a:gdLst>
                <a:gd name="connsiteX0" fmla="*/ 42291 w 81914"/>
                <a:gd name="connsiteY0" fmla="*/ 0 h 80010"/>
                <a:gd name="connsiteX1" fmla="*/ 0 w 81914"/>
                <a:gd name="connsiteY1" fmla="*/ 44704 h 80010"/>
                <a:gd name="connsiteX2" fmla="*/ 39243 w 81914"/>
                <a:gd name="connsiteY2" fmla="*/ 80010 h 80010"/>
                <a:gd name="connsiteX3" fmla="*/ 81915 w 81914"/>
                <a:gd name="connsiteY3" fmla="*/ 35687 h 80010"/>
              </a:gdLst>
              <a:ahLst/>
              <a:cxnLst>
                <a:cxn ang="0">
                  <a:pos x="connsiteX0" y="connsiteY0"/>
                </a:cxn>
                <a:cxn ang="0">
                  <a:pos x="connsiteX1" y="connsiteY1"/>
                </a:cxn>
                <a:cxn ang="0">
                  <a:pos x="connsiteX2" y="connsiteY2"/>
                </a:cxn>
                <a:cxn ang="0">
                  <a:pos x="connsiteX3" y="connsiteY3"/>
                </a:cxn>
              </a:cxnLst>
              <a:rect l="l" t="t" r="r" b="b"/>
              <a:pathLst>
                <a:path w="81914" h="80010">
                  <a:moveTo>
                    <a:pt x="42291" y="0"/>
                  </a:moveTo>
                  <a:lnTo>
                    <a:pt x="0" y="44704"/>
                  </a:lnTo>
                  <a:lnTo>
                    <a:pt x="39243" y="80010"/>
                  </a:lnTo>
                  <a:lnTo>
                    <a:pt x="81915" y="35687"/>
                  </a:lnTo>
                  <a:close/>
                </a:path>
              </a:pathLst>
            </a:custGeom>
            <a:noFill/>
            <a:ln w="12692" cap="flat">
              <a:noFill/>
              <a:prstDash val="solid"/>
              <a:miter/>
            </a:ln>
          </p:spPr>
          <p:txBody>
            <a:bodyPr rtlCol="0" anchor="ctr"/>
            <a:lstStyle/>
            <a:p>
              <a:endParaRPr lang="en-US" sz="2118"/>
            </a:p>
          </p:txBody>
        </p:sp>
        <p:sp>
          <p:nvSpPr>
            <p:cNvPr id="47" name="Freeform: Shape 46">
              <a:extLst>
                <a:ext uri="{FF2B5EF4-FFF2-40B4-BE49-F238E27FC236}">
                  <a16:creationId xmlns="" xmlns:a16="http://schemas.microsoft.com/office/drawing/2014/main" id="{64F538BC-721D-47F7-A5EE-FEFC014430C5}"/>
                </a:ext>
              </a:extLst>
            </p:cNvPr>
            <p:cNvSpPr/>
            <p:nvPr/>
          </p:nvSpPr>
          <p:spPr>
            <a:xfrm>
              <a:off x="6723252" y="5749290"/>
              <a:ext cx="74041" cy="73025"/>
            </a:xfrm>
            <a:custGeom>
              <a:avLst/>
              <a:gdLst>
                <a:gd name="connsiteX0" fmla="*/ 36957 w 74041"/>
                <a:gd name="connsiteY0" fmla="*/ 73025 h 73025"/>
                <a:gd name="connsiteX1" fmla="*/ 74041 w 74041"/>
                <a:gd name="connsiteY1" fmla="*/ 33401 h 73025"/>
                <a:gd name="connsiteX2" fmla="*/ 37084 w 74041"/>
                <a:gd name="connsiteY2" fmla="*/ 0 h 73025"/>
                <a:gd name="connsiteX3" fmla="*/ 0 w 74041"/>
                <a:gd name="connsiteY3" fmla="*/ 39497 h 73025"/>
              </a:gdLst>
              <a:ahLst/>
              <a:cxnLst>
                <a:cxn ang="0">
                  <a:pos x="connsiteX0" y="connsiteY0"/>
                </a:cxn>
                <a:cxn ang="0">
                  <a:pos x="connsiteX1" y="connsiteY1"/>
                </a:cxn>
                <a:cxn ang="0">
                  <a:pos x="connsiteX2" y="connsiteY2"/>
                </a:cxn>
                <a:cxn ang="0">
                  <a:pos x="connsiteX3" y="connsiteY3"/>
                </a:cxn>
              </a:cxnLst>
              <a:rect l="l" t="t" r="r" b="b"/>
              <a:pathLst>
                <a:path w="74041" h="73025">
                  <a:moveTo>
                    <a:pt x="36957" y="73025"/>
                  </a:moveTo>
                  <a:lnTo>
                    <a:pt x="74041" y="33401"/>
                  </a:lnTo>
                  <a:lnTo>
                    <a:pt x="37084" y="0"/>
                  </a:lnTo>
                  <a:lnTo>
                    <a:pt x="0" y="39497"/>
                  </a:lnTo>
                  <a:close/>
                </a:path>
              </a:pathLst>
            </a:custGeom>
            <a:noFill/>
            <a:ln w="12692" cap="flat">
              <a:noFill/>
              <a:prstDash val="solid"/>
              <a:miter/>
            </a:ln>
          </p:spPr>
          <p:txBody>
            <a:bodyPr rtlCol="0" anchor="ctr"/>
            <a:lstStyle/>
            <a:p>
              <a:endParaRPr lang="en-US" sz="2118"/>
            </a:p>
          </p:txBody>
        </p:sp>
        <p:sp>
          <p:nvSpPr>
            <p:cNvPr id="48" name="Freeform: Shape 47">
              <a:extLst>
                <a:ext uri="{FF2B5EF4-FFF2-40B4-BE49-F238E27FC236}">
                  <a16:creationId xmlns="" xmlns:a16="http://schemas.microsoft.com/office/drawing/2014/main" id="{733D3E80-DE14-4CB4-8249-0DEE97D3A199}"/>
                </a:ext>
              </a:extLst>
            </p:cNvPr>
            <p:cNvSpPr/>
            <p:nvPr/>
          </p:nvSpPr>
          <p:spPr>
            <a:xfrm>
              <a:off x="6798436" y="4574159"/>
              <a:ext cx="1100201" cy="1167383"/>
            </a:xfrm>
            <a:custGeom>
              <a:avLst/>
              <a:gdLst>
                <a:gd name="connsiteX0" fmla="*/ 37465 w 1100201"/>
                <a:gd name="connsiteY0" fmla="*/ 1167384 h 1167383"/>
                <a:gd name="connsiteX1" fmla="*/ 1100201 w 1100201"/>
                <a:gd name="connsiteY1" fmla="*/ 34036 h 1167383"/>
                <a:gd name="connsiteX2" fmla="*/ 1062101 w 1100201"/>
                <a:gd name="connsiteY2" fmla="*/ 0 h 1167383"/>
                <a:gd name="connsiteX3" fmla="*/ 0 w 1100201"/>
                <a:gd name="connsiteY3" fmla="*/ 1133856 h 1167383"/>
              </a:gdLst>
              <a:ahLst/>
              <a:cxnLst>
                <a:cxn ang="0">
                  <a:pos x="connsiteX0" y="connsiteY0"/>
                </a:cxn>
                <a:cxn ang="0">
                  <a:pos x="connsiteX1" y="connsiteY1"/>
                </a:cxn>
                <a:cxn ang="0">
                  <a:pos x="connsiteX2" y="connsiteY2"/>
                </a:cxn>
                <a:cxn ang="0">
                  <a:pos x="connsiteX3" y="connsiteY3"/>
                </a:cxn>
              </a:cxnLst>
              <a:rect l="l" t="t" r="r" b="b"/>
              <a:pathLst>
                <a:path w="1100201" h="1167383">
                  <a:moveTo>
                    <a:pt x="37465" y="1167384"/>
                  </a:moveTo>
                  <a:lnTo>
                    <a:pt x="1100201" y="34036"/>
                  </a:lnTo>
                  <a:cubicBezTo>
                    <a:pt x="1087501" y="22606"/>
                    <a:pt x="1074801" y="11303"/>
                    <a:pt x="1062101" y="0"/>
                  </a:cubicBezTo>
                  <a:lnTo>
                    <a:pt x="0" y="1133856"/>
                  </a:lnTo>
                  <a:close/>
                </a:path>
              </a:pathLst>
            </a:custGeom>
            <a:noFill/>
            <a:ln w="12692" cap="flat">
              <a:noFill/>
              <a:prstDash val="solid"/>
              <a:miter/>
            </a:ln>
          </p:spPr>
          <p:txBody>
            <a:bodyPr rtlCol="0" anchor="ctr"/>
            <a:lstStyle/>
            <a:p>
              <a:endParaRPr lang="en-US" sz="2118"/>
            </a:p>
          </p:txBody>
        </p:sp>
        <p:sp>
          <p:nvSpPr>
            <p:cNvPr id="49" name="Freeform: Shape 48">
              <a:extLst>
                <a:ext uri="{FF2B5EF4-FFF2-40B4-BE49-F238E27FC236}">
                  <a16:creationId xmlns="" xmlns:a16="http://schemas.microsoft.com/office/drawing/2014/main" id="{A8206C79-2D16-4DD8-8F58-CD8CECCBA17E}"/>
                </a:ext>
              </a:extLst>
            </p:cNvPr>
            <p:cNvSpPr/>
            <p:nvPr/>
          </p:nvSpPr>
          <p:spPr>
            <a:xfrm>
              <a:off x="6878573" y="4648327"/>
              <a:ext cx="1102995" cy="1170813"/>
            </a:xfrm>
            <a:custGeom>
              <a:avLst/>
              <a:gdLst>
                <a:gd name="connsiteX0" fmla="*/ 42926 w 1102995"/>
                <a:gd name="connsiteY0" fmla="*/ 1170813 h 1170813"/>
                <a:gd name="connsiteX1" fmla="*/ 1102995 w 1102995"/>
                <a:gd name="connsiteY1" fmla="*/ 35052 h 1170813"/>
                <a:gd name="connsiteX2" fmla="*/ 1064895 w 1102995"/>
                <a:gd name="connsiteY2" fmla="*/ 0 h 1170813"/>
                <a:gd name="connsiteX3" fmla="*/ 0 w 1102995"/>
                <a:gd name="connsiteY3" fmla="*/ 1131316 h 1170813"/>
              </a:gdLst>
              <a:ahLst/>
              <a:cxnLst>
                <a:cxn ang="0">
                  <a:pos x="connsiteX0" y="connsiteY0"/>
                </a:cxn>
                <a:cxn ang="0">
                  <a:pos x="connsiteX1" y="connsiteY1"/>
                </a:cxn>
                <a:cxn ang="0">
                  <a:pos x="connsiteX2" y="connsiteY2"/>
                </a:cxn>
                <a:cxn ang="0">
                  <a:pos x="connsiteX3" y="connsiteY3"/>
                </a:cxn>
              </a:cxnLst>
              <a:rect l="l" t="t" r="r" b="b"/>
              <a:pathLst>
                <a:path w="1102995" h="1170813">
                  <a:moveTo>
                    <a:pt x="42926" y="1170813"/>
                  </a:moveTo>
                  <a:cubicBezTo>
                    <a:pt x="438912" y="746379"/>
                    <a:pt x="812927" y="345313"/>
                    <a:pt x="1102995" y="35052"/>
                  </a:cubicBezTo>
                  <a:lnTo>
                    <a:pt x="1064895" y="0"/>
                  </a:lnTo>
                  <a:cubicBezTo>
                    <a:pt x="770255" y="312420"/>
                    <a:pt x="395986" y="710184"/>
                    <a:pt x="0" y="1131316"/>
                  </a:cubicBezTo>
                  <a:close/>
                </a:path>
              </a:pathLst>
            </a:custGeom>
            <a:noFill/>
            <a:ln w="12692" cap="flat">
              <a:noFill/>
              <a:prstDash val="solid"/>
              <a:miter/>
            </a:ln>
          </p:spPr>
          <p:txBody>
            <a:bodyPr rtlCol="0" anchor="ctr"/>
            <a:lstStyle/>
            <a:p>
              <a:endParaRPr lang="en-US" sz="2118"/>
            </a:p>
          </p:txBody>
        </p:sp>
        <p:sp>
          <p:nvSpPr>
            <p:cNvPr id="50" name="Freeform: Shape 49">
              <a:extLst>
                <a:ext uri="{FF2B5EF4-FFF2-40B4-BE49-F238E27FC236}">
                  <a16:creationId xmlns="" xmlns:a16="http://schemas.microsoft.com/office/drawing/2014/main" id="{71AD4E2E-A4DE-4283-91F1-30B1F230473C}"/>
                </a:ext>
              </a:extLst>
            </p:cNvPr>
            <p:cNvSpPr/>
            <p:nvPr/>
          </p:nvSpPr>
          <p:spPr>
            <a:xfrm>
              <a:off x="6961251" y="4719192"/>
              <a:ext cx="1100835" cy="1174877"/>
            </a:xfrm>
            <a:custGeom>
              <a:avLst/>
              <a:gdLst>
                <a:gd name="connsiteX0" fmla="*/ 43307 w 1100835"/>
                <a:gd name="connsiteY0" fmla="*/ 1174877 h 1174877"/>
                <a:gd name="connsiteX1" fmla="*/ 1100836 w 1100835"/>
                <a:gd name="connsiteY1" fmla="*/ 36957 h 1174877"/>
                <a:gd name="connsiteX2" fmla="*/ 1060069 w 1100835"/>
                <a:gd name="connsiteY2" fmla="*/ 0 h 1174877"/>
                <a:gd name="connsiteX3" fmla="*/ 0 w 1100835"/>
                <a:gd name="connsiteY3" fmla="*/ 1135507 h 1174877"/>
                <a:gd name="connsiteX4" fmla="*/ 43307 w 1100835"/>
                <a:gd name="connsiteY4" fmla="*/ 1174877 h 117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74877">
                  <a:moveTo>
                    <a:pt x="43307" y="1174877"/>
                  </a:moveTo>
                  <a:cubicBezTo>
                    <a:pt x="437007" y="750697"/>
                    <a:pt x="811022" y="348488"/>
                    <a:pt x="1100836" y="36957"/>
                  </a:cubicBezTo>
                  <a:lnTo>
                    <a:pt x="1060069" y="0"/>
                  </a:lnTo>
                  <a:cubicBezTo>
                    <a:pt x="773049" y="306832"/>
                    <a:pt x="398526" y="708533"/>
                    <a:pt x="0" y="1135507"/>
                  </a:cubicBezTo>
                  <a:cubicBezTo>
                    <a:pt x="14351" y="1148207"/>
                    <a:pt x="28702" y="1161669"/>
                    <a:pt x="43307" y="1174877"/>
                  </a:cubicBezTo>
                  <a:close/>
                </a:path>
              </a:pathLst>
            </a:custGeom>
            <a:noFill/>
            <a:ln w="12692" cap="flat">
              <a:noFill/>
              <a:prstDash val="solid"/>
              <a:miter/>
            </a:ln>
          </p:spPr>
          <p:txBody>
            <a:bodyPr rtlCol="0" anchor="ctr"/>
            <a:lstStyle/>
            <a:p>
              <a:endParaRPr lang="en-US" sz="2118"/>
            </a:p>
          </p:txBody>
        </p:sp>
        <p:sp>
          <p:nvSpPr>
            <p:cNvPr id="51" name="Freeform: Shape 50">
              <a:extLst>
                <a:ext uri="{FF2B5EF4-FFF2-40B4-BE49-F238E27FC236}">
                  <a16:creationId xmlns="" xmlns:a16="http://schemas.microsoft.com/office/drawing/2014/main" id="{F1B2D872-E660-4756-B8C1-B6145CB11DE6}"/>
                </a:ext>
              </a:extLst>
            </p:cNvPr>
            <p:cNvSpPr/>
            <p:nvPr/>
          </p:nvSpPr>
          <p:spPr>
            <a:xfrm>
              <a:off x="6802247" y="5820790"/>
              <a:ext cx="81026" cy="79375"/>
            </a:xfrm>
            <a:custGeom>
              <a:avLst/>
              <a:gdLst>
                <a:gd name="connsiteX0" fmla="*/ 43815 w 81026"/>
                <a:gd name="connsiteY0" fmla="*/ 79375 h 79375"/>
                <a:gd name="connsiteX1" fmla="*/ 81026 w 81026"/>
                <a:gd name="connsiteY1" fmla="*/ 39497 h 79375"/>
                <a:gd name="connsiteX2" fmla="*/ 37211 w 81026"/>
                <a:gd name="connsiteY2" fmla="*/ 0 h 79375"/>
                <a:gd name="connsiteX3" fmla="*/ 0 w 81026"/>
                <a:gd name="connsiteY3" fmla="*/ 39624 h 79375"/>
              </a:gdLst>
              <a:ahLst/>
              <a:cxnLst>
                <a:cxn ang="0">
                  <a:pos x="connsiteX0" y="connsiteY0"/>
                </a:cxn>
                <a:cxn ang="0">
                  <a:pos x="connsiteX1" y="connsiteY1"/>
                </a:cxn>
                <a:cxn ang="0">
                  <a:pos x="connsiteX2" y="connsiteY2"/>
                </a:cxn>
                <a:cxn ang="0">
                  <a:pos x="connsiteX3" y="connsiteY3"/>
                </a:cxn>
              </a:cxnLst>
              <a:rect l="l" t="t" r="r" b="b"/>
              <a:pathLst>
                <a:path w="81026" h="79375">
                  <a:moveTo>
                    <a:pt x="43815" y="79375"/>
                  </a:moveTo>
                  <a:lnTo>
                    <a:pt x="81026" y="39497"/>
                  </a:lnTo>
                  <a:lnTo>
                    <a:pt x="37211" y="0"/>
                  </a:lnTo>
                  <a:lnTo>
                    <a:pt x="0" y="39624"/>
                  </a:lnTo>
                  <a:close/>
                </a:path>
              </a:pathLst>
            </a:custGeom>
            <a:noFill/>
            <a:ln w="12692" cap="flat">
              <a:noFill/>
              <a:prstDash val="solid"/>
              <a:miter/>
            </a:ln>
          </p:spPr>
          <p:txBody>
            <a:bodyPr rtlCol="0" anchor="ctr"/>
            <a:lstStyle/>
            <a:p>
              <a:endParaRPr lang="en-US" sz="2118"/>
            </a:p>
          </p:txBody>
        </p:sp>
        <p:sp>
          <p:nvSpPr>
            <p:cNvPr id="52" name="Freeform: Shape 51">
              <a:extLst>
                <a:ext uri="{FF2B5EF4-FFF2-40B4-BE49-F238E27FC236}">
                  <a16:creationId xmlns="" xmlns:a16="http://schemas.microsoft.com/office/drawing/2014/main" id="{16986907-45C3-4E2A-A8DA-DC32F6C18CF7}"/>
                </a:ext>
              </a:extLst>
            </p:cNvPr>
            <p:cNvSpPr/>
            <p:nvPr/>
          </p:nvSpPr>
          <p:spPr>
            <a:xfrm>
              <a:off x="6970014" y="5972555"/>
              <a:ext cx="77723" cy="76834"/>
            </a:xfrm>
            <a:custGeom>
              <a:avLst/>
              <a:gdLst>
                <a:gd name="connsiteX0" fmla="*/ 40386 w 77723"/>
                <a:gd name="connsiteY0" fmla="*/ 76835 h 76834"/>
                <a:gd name="connsiteX1" fmla="*/ 77724 w 77723"/>
                <a:gd name="connsiteY1" fmla="*/ 36576 h 76834"/>
                <a:gd name="connsiteX2" fmla="*/ 37211 w 77723"/>
                <a:gd name="connsiteY2" fmla="*/ 0 h 76834"/>
                <a:gd name="connsiteX3" fmla="*/ 0 w 77723"/>
                <a:gd name="connsiteY3" fmla="*/ 40259 h 76834"/>
              </a:gdLst>
              <a:ahLst/>
              <a:cxnLst>
                <a:cxn ang="0">
                  <a:pos x="connsiteX0" y="connsiteY0"/>
                </a:cxn>
                <a:cxn ang="0">
                  <a:pos x="connsiteX1" y="connsiteY1"/>
                </a:cxn>
                <a:cxn ang="0">
                  <a:pos x="connsiteX2" y="connsiteY2"/>
                </a:cxn>
                <a:cxn ang="0">
                  <a:pos x="connsiteX3" y="connsiteY3"/>
                </a:cxn>
              </a:cxnLst>
              <a:rect l="l" t="t" r="r" b="b"/>
              <a:pathLst>
                <a:path w="77723" h="76834">
                  <a:moveTo>
                    <a:pt x="40386" y="76835"/>
                  </a:moveTo>
                  <a:lnTo>
                    <a:pt x="77724" y="36576"/>
                  </a:lnTo>
                  <a:lnTo>
                    <a:pt x="37211" y="0"/>
                  </a:lnTo>
                  <a:cubicBezTo>
                    <a:pt x="24511" y="13462"/>
                    <a:pt x="11811" y="26797"/>
                    <a:pt x="0" y="40259"/>
                  </a:cubicBezTo>
                  <a:close/>
                </a:path>
              </a:pathLst>
            </a:custGeom>
            <a:noFill/>
            <a:ln w="12692" cap="flat">
              <a:noFill/>
              <a:prstDash val="solid"/>
              <a:miter/>
            </a:ln>
          </p:spPr>
          <p:txBody>
            <a:bodyPr rtlCol="0" anchor="ctr"/>
            <a:lstStyle/>
            <a:p>
              <a:endParaRPr lang="en-US" sz="2118"/>
            </a:p>
          </p:txBody>
        </p:sp>
        <p:sp>
          <p:nvSpPr>
            <p:cNvPr id="53" name="Freeform: Shape 52">
              <a:extLst>
                <a:ext uri="{FF2B5EF4-FFF2-40B4-BE49-F238E27FC236}">
                  <a16:creationId xmlns="" xmlns:a16="http://schemas.microsoft.com/office/drawing/2014/main" id="{6AFE2B46-AE8F-43B1-91E1-369082DFB6A0}"/>
                </a:ext>
              </a:extLst>
            </p:cNvPr>
            <p:cNvSpPr/>
            <p:nvPr/>
          </p:nvSpPr>
          <p:spPr>
            <a:xfrm>
              <a:off x="6885558" y="5896102"/>
              <a:ext cx="80645" cy="79247"/>
            </a:xfrm>
            <a:custGeom>
              <a:avLst/>
              <a:gdLst>
                <a:gd name="connsiteX0" fmla="*/ 43434 w 80645"/>
                <a:gd name="connsiteY0" fmla="*/ 79248 h 79247"/>
                <a:gd name="connsiteX1" fmla="*/ 80645 w 80645"/>
                <a:gd name="connsiteY1" fmla="*/ 39243 h 79247"/>
                <a:gd name="connsiteX2" fmla="*/ 37338 w 80645"/>
                <a:gd name="connsiteY2" fmla="*/ 0 h 79247"/>
                <a:gd name="connsiteX3" fmla="*/ 0 w 80645"/>
                <a:gd name="connsiteY3" fmla="*/ 39878 h 79247"/>
              </a:gdLst>
              <a:ahLst/>
              <a:cxnLst>
                <a:cxn ang="0">
                  <a:pos x="connsiteX0" y="connsiteY0"/>
                </a:cxn>
                <a:cxn ang="0">
                  <a:pos x="connsiteX1" y="connsiteY1"/>
                </a:cxn>
                <a:cxn ang="0">
                  <a:pos x="connsiteX2" y="connsiteY2"/>
                </a:cxn>
                <a:cxn ang="0">
                  <a:pos x="connsiteX3" y="connsiteY3"/>
                </a:cxn>
              </a:cxnLst>
              <a:rect l="l" t="t" r="r" b="b"/>
              <a:pathLst>
                <a:path w="80645" h="79247">
                  <a:moveTo>
                    <a:pt x="43434" y="79248"/>
                  </a:moveTo>
                  <a:lnTo>
                    <a:pt x="80645" y="39243"/>
                  </a:lnTo>
                  <a:lnTo>
                    <a:pt x="37338" y="0"/>
                  </a:lnTo>
                  <a:lnTo>
                    <a:pt x="0" y="39878"/>
                  </a:lnTo>
                  <a:close/>
                </a:path>
              </a:pathLst>
            </a:custGeom>
            <a:noFill/>
            <a:ln w="12692" cap="flat">
              <a:noFill/>
              <a:prstDash val="solid"/>
              <a:miter/>
            </a:ln>
          </p:spPr>
          <p:txBody>
            <a:bodyPr rtlCol="0" anchor="ctr"/>
            <a:lstStyle/>
            <a:p>
              <a:endParaRPr lang="en-US" sz="2118"/>
            </a:p>
          </p:txBody>
        </p:sp>
        <p:sp>
          <p:nvSpPr>
            <p:cNvPr id="54" name="Freeform: Shape 53">
              <a:extLst>
                <a:ext uri="{FF2B5EF4-FFF2-40B4-BE49-F238E27FC236}">
                  <a16:creationId xmlns="" xmlns:a16="http://schemas.microsoft.com/office/drawing/2014/main" id="{5DA97EE0-074A-4B81-9ADF-1B2F39D6B00F}"/>
                </a:ext>
              </a:extLst>
            </p:cNvPr>
            <p:cNvSpPr/>
            <p:nvPr/>
          </p:nvSpPr>
          <p:spPr>
            <a:xfrm>
              <a:off x="6171999" y="3851147"/>
              <a:ext cx="1648025" cy="1819148"/>
            </a:xfrm>
            <a:custGeom>
              <a:avLst/>
              <a:gdLst>
                <a:gd name="connsiteX0" fmla="*/ 35252 w 1648025"/>
                <a:gd name="connsiteY0" fmla="*/ 940689 h 1819148"/>
                <a:gd name="connsiteX1" fmla="*/ 129613 w 1648025"/>
                <a:gd name="connsiteY1" fmla="*/ 1406525 h 1819148"/>
                <a:gd name="connsiteX2" fmla="*/ 585162 w 1648025"/>
                <a:gd name="connsiteY2" fmla="*/ 1819148 h 1819148"/>
                <a:gd name="connsiteX3" fmla="*/ 1648026 w 1648025"/>
                <a:gd name="connsiteY3" fmla="*/ 685800 h 1819148"/>
                <a:gd name="connsiteX4" fmla="*/ 890852 w 1648025"/>
                <a:gd name="connsiteY4" fmla="*/ 0 h 1819148"/>
                <a:gd name="connsiteX5" fmla="*/ 203400 w 1648025"/>
                <a:gd name="connsiteY5" fmla="*/ 725678 h 1819148"/>
                <a:gd name="connsiteX6" fmla="*/ 35252 w 1648025"/>
                <a:gd name="connsiteY6" fmla="*/ 940689 h 18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8025" h="1819148">
                  <a:moveTo>
                    <a:pt x="35252" y="940689"/>
                  </a:moveTo>
                  <a:cubicBezTo>
                    <a:pt x="-33328" y="1103376"/>
                    <a:pt x="-1832" y="1285748"/>
                    <a:pt x="129613" y="1406525"/>
                  </a:cubicBezTo>
                  <a:cubicBezTo>
                    <a:pt x="148409" y="1423797"/>
                    <a:pt x="324940" y="1583563"/>
                    <a:pt x="585162" y="1819148"/>
                  </a:cubicBezTo>
                  <a:cubicBezTo>
                    <a:pt x="984577" y="1393063"/>
                    <a:pt x="1358211" y="994537"/>
                    <a:pt x="1648026" y="685800"/>
                  </a:cubicBezTo>
                  <a:lnTo>
                    <a:pt x="890852" y="0"/>
                  </a:lnTo>
                  <a:cubicBezTo>
                    <a:pt x="586940" y="320802"/>
                    <a:pt x="265249" y="660019"/>
                    <a:pt x="203400" y="725678"/>
                  </a:cubicBezTo>
                  <a:cubicBezTo>
                    <a:pt x="141551" y="791337"/>
                    <a:pt x="71828" y="854202"/>
                    <a:pt x="35252" y="940689"/>
                  </a:cubicBezTo>
                  <a:close/>
                </a:path>
              </a:pathLst>
            </a:custGeom>
            <a:noFill/>
            <a:ln w="12692" cap="flat">
              <a:noFill/>
              <a:prstDash val="solid"/>
              <a:miter/>
            </a:ln>
          </p:spPr>
          <p:txBody>
            <a:bodyPr rtlCol="0" anchor="ctr"/>
            <a:lstStyle/>
            <a:p>
              <a:endParaRPr lang="en-US" sz="2118"/>
            </a:p>
          </p:txBody>
        </p:sp>
        <p:sp>
          <p:nvSpPr>
            <p:cNvPr id="55" name="Freeform: Shape 54">
              <a:extLst>
                <a:ext uri="{FF2B5EF4-FFF2-40B4-BE49-F238E27FC236}">
                  <a16:creationId xmlns="" xmlns:a16="http://schemas.microsoft.com/office/drawing/2014/main" id="{929FFD7C-1A6A-494E-81D8-B6E25DD19832}"/>
                </a:ext>
              </a:extLst>
            </p:cNvPr>
            <p:cNvSpPr/>
            <p:nvPr/>
          </p:nvSpPr>
          <p:spPr>
            <a:xfrm>
              <a:off x="5005831" y="6135878"/>
              <a:ext cx="1581912" cy="1636521"/>
            </a:xfrm>
            <a:custGeom>
              <a:avLst/>
              <a:gdLst>
                <a:gd name="connsiteX0" fmla="*/ 1537462 w 1581912"/>
                <a:gd name="connsiteY0" fmla="*/ 0 h 1636521"/>
                <a:gd name="connsiteX1" fmla="*/ 0 w 1581912"/>
                <a:gd name="connsiteY1" fmla="*/ 1636522 h 1636521"/>
                <a:gd name="connsiteX2" fmla="*/ 93726 w 1581912"/>
                <a:gd name="connsiteY2" fmla="*/ 1636522 h 1636521"/>
                <a:gd name="connsiteX3" fmla="*/ 1581912 w 1581912"/>
                <a:gd name="connsiteY3" fmla="*/ 41148 h 1636521"/>
              </a:gdLst>
              <a:ahLst/>
              <a:cxnLst>
                <a:cxn ang="0">
                  <a:pos x="connsiteX0" y="connsiteY0"/>
                </a:cxn>
                <a:cxn ang="0">
                  <a:pos x="connsiteX1" y="connsiteY1"/>
                </a:cxn>
                <a:cxn ang="0">
                  <a:pos x="connsiteX2" y="connsiteY2"/>
                </a:cxn>
                <a:cxn ang="0">
                  <a:pos x="connsiteX3" y="connsiteY3"/>
                </a:cxn>
              </a:cxnLst>
              <a:rect l="l" t="t" r="r" b="b"/>
              <a:pathLst>
                <a:path w="1581912" h="1636521">
                  <a:moveTo>
                    <a:pt x="1537462" y="0"/>
                  </a:moveTo>
                  <a:cubicBezTo>
                    <a:pt x="986282" y="586359"/>
                    <a:pt x="424688" y="1184402"/>
                    <a:pt x="0" y="1636522"/>
                  </a:cubicBezTo>
                  <a:lnTo>
                    <a:pt x="93726" y="1636522"/>
                  </a:lnTo>
                  <a:lnTo>
                    <a:pt x="1581912" y="41148"/>
                  </a:lnTo>
                  <a:close/>
                </a:path>
              </a:pathLst>
            </a:custGeom>
            <a:noFill/>
            <a:ln w="12692" cap="flat">
              <a:noFill/>
              <a:prstDash val="solid"/>
              <a:miter/>
            </a:ln>
          </p:spPr>
          <p:txBody>
            <a:bodyPr rtlCol="0" anchor="ctr"/>
            <a:lstStyle/>
            <a:p>
              <a:endParaRPr lang="en-US" sz="2118"/>
            </a:p>
          </p:txBody>
        </p:sp>
        <p:sp>
          <p:nvSpPr>
            <p:cNvPr id="56" name="Freeform: Shape 55">
              <a:extLst>
                <a:ext uri="{FF2B5EF4-FFF2-40B4-BE49-F238E27FC236}">
                  <a16:creationId xmlns="" xmlns:a16="http://schemas.microsoft.com/office/drawing/2014/main" id="{FAFD5FA5-C4CA-45A3-809D-E04FD36382E3}"/>
                </a:ext>
              </a:extLst>
            </p:cNvPr>
            <p:cNvSpPr/>
            <p:nvPr/>
          </p:nvSpPr>
          <p:spPr>
            <a:xfrm>
              <a:off x="7045705" y="4792979"/>
              <a:ext cx="1096645" cy="1174877"/>
            </a:xfrm>
            <a:custGeom>
              <a:avLst/>
              <a:gdLst>
                <a:gd name="connsiteX0" fmla="*/ 40894 w 1096645"/>
                <a:gd name="connsiteY0" fmla="*/ 1174877 h 1174877"/>
                <a:gd name="connsiteX1" fmla="*/ 1096645 w 1096645"/>
                <a:gd name="connsiteY1" fmla="*/ 35560 h 1174877"/>
                <a:gd name="connsiteX2" fmla="*/ 1056894 w 1096645"/>
                <a:gd name="connsiteY2" fmla="*/ 0 h 1174877"/>
                <a:gd name="connsiteX3" fmla="*/ 0 w 1096645"/>
                <a:gd name="connsiteY3" fmla="*/ 1138428 h 1174877"/>
              </a:gdLst>
              <a:ahLst/>
              <a:cxnLst>
                <a:cxn ang="0">
                  <a:pos x="connsiteX0" y="connsiteY0"/>
                </a:cxn>
                <a:cxn ang="0">
                  <a:pos x="connsiteX1" y="connsiteY1"/>
                </a:cxn>
                <a:cxn ang="0">
                  <a:pos x="connsiteX2" y="connsiteY2"/>
                </a:cxn>
                <a:cxn ang="0">
                  <a:pos x="connsiteX3" y="connsiteY3"/>
                </a:cxn>
              </a:cxnLst>
              <a:rect l="l" t="t" r="r" b="b"/>
              <a:pathLst>
                <a:path w="1096645" h="1174877">
                  <a:moveTo>
                    <a:pt x="40894" y="1174877"/>
                  </a:moveTo>
                  <a:cubicBezTo>
                    <a:pt x="435610" y="748792"/>
                    <a:pt x="809117" y="345694"/>
                    <a:pt x="1096645" y="35560"/>
                  </a:cubicBezTo>
                  <a:lnTo>
                    <a:pt x="1056894" y="0"/>
                  </a:lnTo>
                  <a:cubicBezTo>
                    <a:pt x="769493" y="309372"/>
                    <a:pt x="395351" y="712470"/>
                    <a:pt x="0" y="1138428"/>
                  </a:cubicBezTo>
                  <a:close/>
                </a:path>
              </a:pathLst>
            </a:custGeom>
            <a:noFill/>
            <a:ln w="12692" cap="flat">
              <a:noFill/>
              <a:prstDash val="solid"/>
              <a:miter/>
            </a:ln>
          </p:spPr>
          <p:txBody>
            <a:bodyPr rtlCol="0" anchor="ctr"/>
            <a:lstStyle/>
            <a:p>
              <a:endParaRPr lang="en-US" sz="2118"/>
            </a:p>
          </p:txBody>
        </p:sp>
        <p:sp>
          <p:nvSpPr>
            <p:cNvPr id="57" name="Freeform: Shape 56">
              <a:extLst>
                <a:ext uri="{FF2B5EF4-FFF2-40B4-BE49-F238E27FC236}">
                  <a16:creationId xmlns="" xmlns:a16="http://schemas.microsoft.com/office/drawing/2014/main" id="{DC1F3183-5C56-4DCA-84C3-BFC2C11F1E50}"/>
                </a:ext>
              </a:extLst>
            </p:cNvPr>
            <p:cNvSpPr/>
            <p:nvPr/>
          </p:nvSpPr>
          <p:spPr>
            <a:xfrm>
              <a:off x="4864735" y="6063741"/>
              <a:ext cx="1637664" cy="1708658"/>
            </a:xfrm>
            <a:custGeom>
              <a:avLst/>
              <a:gdLst>
                <a:gd name="connsiteX0" fmla="*/ 1600962 w 1637664"/>
                <a:gd name="connsiteY0" fmla="*/ 0 h 1708658"/>
                <a:gd name="connsiteX1" fmla="*/ 0 w 1637664"/>
                <a:gd name="connsiteY1" fmla="*/ 1708658 h 1708658"/>
                <a:gd name="connsiteX2" fmla="*/ 66802 w 1637664"/>
                <a:gd name="connsiteY2" fmla="*/ 1708658 h 1708658"/>
                <a:gd name="connsiteX3" fmla="*/ 1637665 w 1637664"/>
                <a:gd name="connsiteY3" fmla="*/ 33782 h 1708658"/>
              </a:gdLst>
              <a:ahLst/>
              <a:cxnLst>
                <a:cxn ang="0">
                  <a:pos x="connsiteX0" y="connsiteY0"/>
                </a:cxn>
                <a:cxn ang="0">
                  <a:pos x="connsiteX1" y="connsiteY1"/>
                </a:cxn>
                <a:cxn ang="0">
                  <a:pos x="connsiteX2" y="connsiteY2"/>
                </a:cxn>
                <a:cxn ang="0">
                  <a:pos x="connsiteX3" y="connsiteY3"/>
                </a:cxn>
              </a:cxnLst>
              <a:rect l="l" t="t" r="r" b="b"/>
              <a:pathLst>
                <a:path w="1637664" h="1708658">
                  <a:moveTo>
                    <a:pt x="1600962" y="0"/>
                  </a:moveTo>
                  <a:cubicBezTo>
                    <a:pt x="1035431" y="603758"/>
                    <a:pt x="449580" y="1228979"/>
                    <a:pt x="0" y="1708658"/>
                  </a:cubicBezTo>
                  <a:lnTo>
                    <a:pt x="66802" y="1708658"/>
                  </a:lnTo>
                  <a:lnTo>
                    <a:pt x="1637665" y="33782"/>
                  </a:lnTo>
                  <a:close/>
                </a:path>
              </a:pathLst>
            </a:custGeom>
            <a:noFill/>
            <a:ln w="12692" cap="flat">
              <a:noFill/>
              <a:prstDash val="solid"/>
              <a:miter/>
            </a:ln>
          </p:spPr>
          <p:txBody>
            <a:bodyPr rtlCol="0" anchor="ctr"/>
            <a:lstStyle/>
            <a:p>
              <a:endParaRPr lang="en-US" sz="2118"/>
            </a:p>
          </p:txBody>
        </p:sp>
        <p:sp>
          <p:nvSpPr>
            <p:cNvPr id="58" name="Freeform: Shape 57">
              <a:extLst>
                <a:ext uri="{FF2B5EF4-FFF2-40B4-BE49-F238E27FC236}">
                  <a16:creationId xmlns="" xmlns:a16="http://schemas.microsoft.com/office/drawing/2014/main" id="{676B6E35-C0C9-4940-BDCC-F8E95C449867}"/>
                </a:ext>
              </a:extLst>
            </p:cNvPr>
            <p:cNvSpPr/>
            <p:nvPr/>
          </p:nvSpPr>
          <p:spPr>
            <a:xfrm>
              <a:off x="5495798" y="6368922"/>
              <a:ext cx="2819399" cy="1403477"/>
            </a:xfrm>
            <a:custGeom>
              <a:avLst/>
              <a:gdLst>
                <a:gd name="connsiteX0" fmla="*/ 0 w 2819399"/>
                <a:gd name="connsiteY0" fmla="*/ 1403477 h 1403477"/>
                <a:gd name="connsiteX1" fmla="*/ 2819400 w 2819399"/>
                <a:gd name="connsiteY1" fmla="*/ 1403477 h 1403477"/>
                <a:gd name="connsiteX2" fmla="*/ 1298702 w 2819399"/>
                <a:gd name="connsiteY2" fmla="*/ 0 h 1403477"/>
                <a:gd name="connsiteX3" fmla="*/ 0 w 2819399"/>
                <a:gd name="connsiteY3" fmla="*/ 1403477 h 1403477"/>
              </a:gdLst>
              <a:ahLst/>
              <a:cxnLst>
                <a:cxn ang="0">
                  <a:pos x="connsiteX0" y="connsiteY0"/>
                </a:cxn>
                <a:cxn ang="0">
                  <a:pos x="connsiteX1" y="connsiteY1"/>
                </a:cxn>
                <a:cxn ang="0">
                  <a:pos x="connsiteX2" y="connsiteY2"/>
                </a:cxn>
                <a:cxn ang="0">
                  <a:pos x="connsiteX3" y="connsiteY3"/>
                </a:cxn>
              </a:cxnLst>
              <a:rect l="l" t="t" r="r" b="b"/>
              <a:pathLst>
                <a:path w="2819399" h="1403477">
                  <a:moveTo>
                    <a:pt x="0" y="1403477"/>
                  </a:moveTo>
                  <a:lnTo>
                    <a:pt x="2819400" y="1403477"/>
                  </a:lnTo>
                  <a:cubicBezTo>
                    <a:pt x="2358771" y="979551"/>
                    <a:pt x="1779143" y="444881"/>
                    <a:pt x="1298702" y="0"/>
                  </a:cubicBezTo>
                  <a:cubicBezTo>
                    <a:pt x="836168" y="499745"/>
                    <a:pt x="370713" y="1002792"/>
                    <a:pt x="0" y="1403477"/>
                  </a:cubicBezTo>
                  <a:close/>
                </a:path>
              </a:pathLst>
            </a:custGeom>
            <a:noFill/>
            <a:ln w="12692" cap="flat">
              <a:noFill/>
              <a:prstDash val="solid"/>
              <a:miter/>
            </a:ln>
          </p:spPr>
          <p:txBody>
            <a:bodyPr rtlCol="0" anchor="ctr"/>
            <a:lstStyle/>
            <a:p>
              <a:endParaRPr lang="en-US" sz="2118"/>
            </a:p>
          </p:txBody>
        </p:sp>
        <p:sp>
          <p:nvSpPr>
            <p:cNvPr id="59" name="Freeform: Shape 58">
              <a:extLst>
                <a:ext uri="{FF2B5EF4-FFF2-40B4-BE49-F238E27FC236}">
                  <a16:creationId xmlns="" xmlns:a16="http://schemas.microsoft.com/office/drawing/2014/main" id="{9572FE9F-B5AE-4C31-AAB0-9B56AB22B0E2}"/>
                </a:ext>
              </a:extLst>
            </p:cNvPr>
            <p:cNvSpPr/>
            <p:nvPr/>
          </p:nvSpPr>
          <p:spPr>
            <a:xfrm>
              <a:off x="5337175" y="6291707"/>
              <a:ext cx="1414398" cy="1480692"/>
            </a:xfrm>
            <a:custGeom>
              <a:avLst/>
              <a:gdLst>
                <a:gd name="connsiteX0" fmla="*/ 1374140 w 1414398"/>
                <a:gd name="connsiteY0" fmla="*/ 0 h 1480692"/>
                <a:gd name="connsiteX1" fmla="*/ 0 w 1414398"/>
                <a:gd name="connsiteY1" fmla="*/ 1480693 h 1480692"/>
                <a:gd name="connsiteX2" fmla="*/ 77343 w 1414398"/>
                <a:gd name="connsiteY2" fmla="*/ 1480693 h 1480692"/>
                <a:gd name="connsiteX3" fmla="*/ 1414399 w 1414398"/>
                <a:gd name="connsiteY3" fmla="*/ 37338 h 1480692"/>
              </a:gdLst>
              <a:ahLst/>
              <a:cxnLst>
                <a:cxn ang="0">
                  <a:pos x="connsiteX0" y="connsiteY0"/>
                </a:cxn>
                <a:cxn ang="0">
                  <a:pos x="connsiteX1" y="connsiteY1"/>
                </a:cxn>
                <a:cxn ang="0">
                  <a:pos x="connsiteX2" y="connsiteY2"/>
                </a:cxn>
                <a:cxn ang="0">
                  <a:pos x="connsiteX3" y="connsiteY3"/>
                </a:cxn>
              </a:cxnLst>
              <a:rect l="l" t="t" r="r" b="b"/>
              <a:pathLst>
                <a:path w="1414398" h="1480692">
                  <a:moveTo>
                    <a:pt x="1374140" y="0"/>
                  </a:moveTo>
                  <a:lnTo>
                    <a:pt x="0" y="1480693"/>
                  </a:lnTo>
                  <a:lnTo>
                    <a:pt x="77343" y="1480693"/>
                  </a:lnTo>
                  <a:lnTo>
                    <a:pt x="1414399" y="37338"/>
                  </a:lnTo>
                  <a:close/>
                </a:path>
              </a:pathLst>
            </a:custGeom>
            <a:noFill/>
            <a:ln w="12692" cap="flat">
              <a:noFill/>
              <a:prstDash val="solid"/>
              <a:miter/>
            </a:ln>
          </p:spPr>
          <p:txBody>
            <a:bodyPr rtlCol="0" anchor="ctr"/>
            <a:lstStyle/>
            <a:p>
              <a:endParaRPr lang="en-US" sz="2118"/>
            </a:p>
          </p:txBody>
        </p:sp>
        <p:sp>
          <p:nvSpPr>
            <p:cNvPr id="60" name="Freeform: Shape 59">
              <a:extLst>
                <a:ext uri="{FF2B5EF4-FFF2-40B4-BE49-F238E27FC236}">
                  <a16:creationId xmlns="" xmlns:a16="http://schemas.microsoft.com/office/drawing/2014/main" id="{88B4E1A7-0576-49CB-8A2C-ADAC1EDD18C4}"/>
                </a:ext>
              </a:extLst>
            </p:cNvPr>
            <p:cNvSpPr/>
            <p:nvPr/>
          </p:nvSpPr>
          <p:spPr>
            <a:xfrm>
              <a:off x="5172963" y="6213347"/>
              <a:ext cx="1497837" cy="1559052"/>
            </a:xfrm>
            <a:custGeom>
              <a:avLst/>
              <a:gdLst>
                <a:gd name="connsiteX0" fmla="*/ 1453896 w 1497837"/>
                <a:gd name="connsiteY0" fmla="*/ 0 h 1559052"/>
                <a:gd name="connsiteX1" fmla="*/ 0 w 1497837"/>
                <a:gd name="connsiteY1" fmla="*/ 1559052 h 1559052"/>
                <a:gd name="connsiteX2" fmla="*/ 88138 w 1497837"/>
                <a:gd name="connsiteY2" fmla="*/ 1559052 h 1559052"/>
                <a:gd name="connsiteX3" fmla="*/ 1497838 w 1497837"/>
                <a:gd name="connsiteY3" fmla="*/ 40513 h 1559052"/>
              </a:gdLst>
              <a:ahLst/>
              <a:cxnLst>
                <a:cxn ang="0">
                  <a:pos x="connsiteX0" y="connsiteY0"/>
                </a:cxn>
                <a:cxn ang="0">
                  <a:pos x="connsiteX1" y="connsiteY1"/>
                </a:cxn>
                <a:cxn ang="0">
                  <a:pos x="connsiteX2" y="connsiteY2"/>
                </a:cxn>
                <a:cxn ang="0">
                  <a:pos x="connsiteX3" y="connsiteY3"/>
                </a:cxn>
              </a:cxnLst>
              <a:rect l="l" t="t" r="r" b="b"/>
              <a:pathLst>
                <a:path w="1497837" h="1559052">
                  <a:moveTo>
                    <a:pt x="1453896" y="0"/>
                  </a:moveTo>
                  <a:lnTo>
                    <a:pt x="0" y="1559052"/>
                  </a:lnTo>
                  <a:lnTo>
                    <a:pt x="88138" y="1559052"/>
                  </a:lnTo>
                  <a:cubicBezTo>
                    <a:pt x="472948" y="1144524"/>
                    <a:pt x="986917" y="590423"/>
                    <a:pt x="1497838" y="40513"/>
                  </a:cubicBezTo>
                  <a:close/>
                </a:path>
              </a:pathLst>
            </a:custGeom>
            <a:noFill/>
            <a:ln w="12692" cap="flat">
              <a:noFill/>
              <a:prstDash val="solid"/>
              <a:miter/>
            </a:ln>
          </p:spPr>
          <p:txBody>
            <a:bodyPr rtlCol="0" anchor="ctr"/>
            <a:lstStyle/>
            <a:p>
              <a:endParaRPr lang="en-US" sz="2118"/>
            </a:p>
          </p:txBody>
        </p:sp>
        <p:sp>
          <p:nvSpPr>
            <p:cNvPr id="61" name="Freeform: Shape 60">
              <a:extLst>
                <a:ext uri="{FF2B5EF4-FFF2-40B4-BE49-F238E27FC236}">
                  <a16:creationId xmlns="" xmlns:a16="http://schemas.microsoft.com/office/drawing/2014/main" id="{9C2A1F51-440A-4C70-AD4B-2C5685E43868}"/>
                </a:ext>
              </a:extLst>
            </p:cNvPr>
            <p:cNvSpPr/>
            <p:nvPr/>
          </p:nvSpPr>
          <p:spPr>
            <a:xfrm>
              <a:off x="6819900" y="6132321"/>
              <a:ext cx="79882" cy="79375"/>
            </a:xfrm>
            <a:custGeom>
              <a:avLst/>
              <a:gdLst>
                <a:gd name="connsiteX0" fmla="*/ 40386 w 79882"/>
                <a:gd name="connsiteY0" fmla="*/ 79375 h 79375"/>
                <a:gd name="connsiteX1" fmla="*/ 79883 w 79882"/>
                <a:gd name="connsiteY1" fmla="*/ 36830 h 79375"/>
                <a:gd name="connsiteX2" fmla="*/ 39243 w 79882"/>
                <a:gd name="connsiteY2" fmla="*/ 0 h 79375"/>
                <a:gd name="connsiteX3" fmla="*/ 0 w 79882"/>
                <a:gd name="connsiteY3" fmla="*/ 42291 h 79375"/>
                <a:gd name="connsiteX4" fmla="*/ 40386 w 79882"/>
                <a:gd name="connsiteY4" fmla="*/ 79375 h 7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2" h="79375">
                  <a:moveTo>
                    <a:pt x="40386" y="79375"/>
                  </a:moveTo>
                  <a:lnTo>
                    <a:pt x="79883" y="36830"/>
                  </a:lnTo>
                  <a:lnTo>
                    <a:pt x="39243" y="0"/>
                  </a:lnTo>
                  <a:lnTo>
                    <a:pt x="0" y="42291"/>
                  </a:lnTo>
                  <a:cubicBezTo>
                    <a:pt x="13293" y="54652"/>
                    <a:pt x="26755" y="67014"/>
                    <a:pt x="40386" y="79375"/>
                  </a:cubicBezTo>
                  <a:close/>
                </a:path>
              </a:pathLst>
            </a:custGeom>
            <a:noFill/>
            <a:ln w="12692" cap="flat">
              <a:noFill/>
              <a:prstDash val="solid"/>
              <a:miter/>
            </a:ln>
          </p:spPr>
          <p:txBody>
            <a:bodyPr rtlCol="0" anchor="ctr"/>
            <a:lstStyle/>
            <a:p>
              <a:endParaRPr lang="en-US" sz="2118"/>
            </a:p>
          </p:txBody>
        </p:sp>
        <p:sp>
          <p:nvSpPr>
            <p:cNvPr id="62" name="Freeform: Shape 61">
              <a:extLst>
                <a:ext uri="{FF2B5EF4-FFF2-40B4-BE49-F238E27FC236}">
                  <a16:creationId xmlns="" xmlns:a16="http://schemas.microsoft.com/office/drawing/2014/main" id="{500600F7-91B9-4C71-9355-49CCC313348A}"/>
                </a:ext>
              </a:extLst>
            </p:cNvPr>
            <p:cNvSpPr/>
            <p:nvPr/>
          </p:nvSpPr>
          <p:spPr>
            <a:xfrm>
              <a:off x="5841221" y="3636390"/>
              <a:ext cx="1022367" cy="2273427"/>
            </a:xfrm>
            <a:custGeom>
              <a:avLst/>
              <a:gdLst>
                <a:gd name="connsiteX0" fmla="*/ 185564 w 1022367"/>
                <a:gd name="connsiteY0" fmla="*/ 1801622 h 2273427"/>
                <a:gd name="connsiteX1" fmla="*/ 691532 w 1022367"/>
                <a:gd name="connsiteY1" fmla="*/ 2273427 h 2273427"/>
                <a:gd name="connsiteX2" fmla="*/ 728743 w 1022367"/>
                <a:gd name="connsiteY2" fmla="*/ 2233676 h 2273427"/>
                <a:gd name="connsiteX3" fmla="*/ 303547 w 1022367"/>
                <a:gd name="connsiteY3" fmla="*/ 1848866 h 2273427"/>
                <a:gd name="connsiteX4" fmla="*/ 152036 w 1022367"/>
                <a:gd name="connsiteY4" fmla="*/ 980440 h 2273427"/>
                <a:gd name="connsiteX5" fmla="*/ 317136 w 1022367"/>
                <a:gd name="connsiteY5" fmla="*/ 778129 h 2273427"/>
                <a:gd name="connsiteX6" fmla="*/ 1022367 w 1022367"/>
                <a:gd name="connsiteY6" fmla="*/ 35560 h 2273427"/>
                <a:gd name="connsiteX7" fmla="*/ 983124 w 1022367"/>
                <a:gd name="connsiteY7" fmla="*/ 0 h 2273427"/>
                <a:gd name="connsiteX8" fmla="*/ 179849 w 1022367"/>
                <a:gd name="connsiteY8" fmla="*/ 851535 h 2273427"/>
                <a:gd name="connsiteX9" fmla="*/ 185564 w 1022367"/>
                <a:gd name="connsiteY9" fmla="*/ 1801622 h 227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67" h="2273427">
                  <a:moveTo>
                    <a:pt x="185564" y="1801622"/>
                  </a:moveTo>
                  <a:cubicBezTo>
                    <a:pt x="200423" y="1818767"/>
                    <a:pt x="399432" y="2003806"/>
                    <a:pt x="691532" y="2273427"/>
                  </a:cubicBezTo>
                  <a:lnTo>
                    <a:pt x="728743" y="2233676"/>
                  </a:lnTo>
                  <a:cubicBezTo>
                    <a:pt x="481982" y="2010029"/>
                    <a:pt x="318279" y="1862709"/>
                    <a:pt x="303547" y="1848866"/>
                  </a:cubicBezTo>
                  <a:cubicBezTo>
                    <a:pt x="42308" y="1620266"/>
                    <a:pt x="-20557" y="1277366"/>
                    <a:pt x="152036" y="980440"/>
                  </a:cubicBezTo>
                  <a:cubicBezTo>
                    <a:pt x="194962" y="906272"/>
                    <a:pt x="258081" y="841883"/>
                    <a:pt x="317136" y="778129"/>
                  </a:cubicBezTo>
                  <a:cubicBezTo>
                    <a:pt x="447819" y="638429"/>
                    <a:pt x="776114" y="294132"/>
                    <a:pt x="1022367" y="35560"/>
                  </a:cubicBezTo>
                  <a:lnTo>
                    <a:pt x="983124" y="0"/>
                  </a:lnTo>
                  <a:cubicBezTo>
                    <a:pt x="689246" y="306832"/>
                    <a:pt x="278147" y="736600"/>
                    <a:pt x="179849" y="851535"/>
                  </a:cubicBezTo>
                  <a:cubicBezTo>
                    <a:pt x="-62721" y="1135253"/>
                    <a:pt x="-59038" y="1519809"/>
                    <a:pt x="185564" y="1801622"/>
                  </a:cubicBezTo>
                  <a:close/>
                </a:path>
              </a:pathLst>
            </a:custGeom>
            <a:noFill/>
            <a:ln w="12692" cap="flat">
              <a:noFill/>
              <a:prstDash val="solid"/>
              <a:miter/>
            </a:ln>
          </p:spPr>
          <p:txBody>
            <a:bodyPr rtlCol="0" anchor="ctr"/>
            <a:lstStyle/>
            <a:p>
              <a:endParaRPr lang="en-US" sz="2118"/>
            </a:p>
          </p:txBody>
        </p:sp>
        <p:sp>
          <p:nvSpPr>
            <p:cNvPr id="63" name="Freeform: Shape 62">
              <a:extLst>
                <a:ext uri="{FF2B5EF4-FFF2-40B4-BE49-F238E27FC236}">
                  <a16:creationId xmlns="" xmlns:a16="http://schemas.microsoft.com/office/drawing/2014/main" id="{C5F7190F-0A3B-42B7-87E5-B0E016822D8F}"/>
                </a:ext>
              </a:extLst>
            </p:cNvPr>
            <p:cNvSpPr/>
            <p:nvPr/>
          </p:nvSpPr>
          <p:spPr>
            <a:xfrm>
              <a:off x="5734602" y="3565144"/>
              <a:ext cx="1050118" cy="2423921"/>
            </a:xfrm>
            <a:custGeom>
              <a:avLst/>
              <a:gdLst>
                <a:gd name="connsiteX0" fmla="*/ 339427 w 1050118"/>
                <a:gd name="connsiteY0" fmla="*/ 2001901 h 2423921"/>
                <a:gd name="connsiteX1" fmla="*/ 248876 w 1050118"/>
                <a:gd name="connsiteY1" fmla="*/ 881507 h 2423921"/>
                <a:gd name="connsiteX2" fmla="*/ 1050119 w 1050118"/>
                <a:gd name="connsiteY2" fmla="*/ 34798 h 2423921"/>
                <a:gd name="connsiteX3" fmla="*/ 1012019 w 1050118"/>
                <a:gd name="connsiteY3" fmla="*/ 0 h 2423921"/>
                <a:gd name="connsiteX4" fmla="*/ 244050 w 1050118"/>
                <a:gd name="connsiteY4" fmla="*/ 804418 h 2423921"/>
                <a:gd name="connsiteX5" fmla="*/ 294850 w 1050118"/>
                <a:gd name="connsiteY5" fmla="*/ 2029587 h 2423921"/>
                <a:gd name="connsiteX6" fmla="*/ 724364 w 1050118"/>
                <a:gd name="connsiteY6" fmla="*/ 2423922 h 2423921"/>
                <a:gd name="connsiteX7" fmla="*/ 759289 w 1050118"/>
                <a:gd name="connsiteY7" fmla="*/ 2386711 h 2423921"/>
                <a:gd name="connsiteX8" fmla="*/ 339427 w 1050118"/>
                <a:gd name="connsiteY8" fmla="*/ 2001901 h 242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8" h="2423921">
                  <a:moveTo>
                    <a:pt x="339427" y="2001901"/>
                  </a:moveTo>
                  <a:cubicBezTo>
                    <a:pt x="-24428" y="1677924"/>
                    <a:pt x="-33572" y="1200277"/>
                    <a:pt x="248876" y="881507"/>
                  </a:cubicBezTo>
                  <a:cubicBezTo>
                    <a:pt x="363176" y="751840"/>
                    <a:pt x="763607" y="333248"/>
                    <a:pt x="1050119" y="34798"/>
                  </a:cubicBezTo>
                  <a:lnTo>
                    <a:pt x="1012019" y="0"/>
                  </a:lnTo>
                  <a:cubicBezTo>
                    <a:pt x="743668" y="282067"/>
                    <a:pt x="374098" y="670687"/>
                    <a:pt x="244050" y="804418"/>
                  </a:cubicBezTo>
                  <a:cubicBezTo>
                    <a:pt x="-86912" y="1144397"/>
                    <a:pt x="-91992" y="1689989"/>
                    <a:pt x="294850" y="2029587"/>
                  </a:cubicBezTo>
                  <a:cubicBezTo>
                    <a:pt x="310725" y="2043557"/>
                    <a:pt x="476587" y="2195957"/>
                    <a:pt x="724364" y="2423922"/>
                  </a:cubicBezTo>
                  <a:cubicBezTo>
                    <a:pt x="736048" y="2411222"/>
                    <a:pt x="747605" y="2398522"/>
                    <a:pt x="759289" y="2386711"/>
                  </a:cubicBezTo>
                  <a:cubicBezTo>
                    <a:pt x="516211" y="2163826"/>
                    <a:pt x="354413" y="2015236"/>
                    <a:pt x="339427" y="2001901"/>
                  </a:cubicBezTo>
                  <a:close/>
                </a:path>
              </a:pathLst>
            </a:custGeom>
            <a:noFill/>
            <a:ln w="12692" cap="flat">
              <a:noFill/>
              <a:prstDash val="solid"/>
              <a:miter/>
            </a:ln>
          </p:spPr>
          <p:txBody>
            <a:bodyPr rtlCol="0" anchor="ctr"/>
            <a:lstStyle/>
            <a:p>
              <a:endParaRPr lang="en-US" sz="2118"/>
            </a:p>
          </p:txBody>
        </p:sp>
        <p:sp>
          <p:nvSpPr>
            <p:cNvPr id="64" name="Freeform: Shape 63">
              <a:extLst>
                <a:ext uri="{FF2B5EF4-FFF2-40B4-BE49-F238E27FC236}">
                  <a16:creationId xmlns="" xmlns:a16="http://schemas.microsoft.com/office/drawing/2014/main" id="{9BD2070E-714D-459F-A842-60A6490D78A6}"/>
                </a:ext>
              </a:extLst>
            </p:cNvPr>
            <p:cNvSpPr/>
            <p:nvPr/>
          </p:nvSpPr>
          <p:spPr>
            <a:xfrm>
              <a:off x="6573773" y="5907913"/>
              <a:ext cx="74930" cy="73786"/>
            </a:xfrm>
            <a:custGeom>
              <a:avLst/>
              <a:gdLst>
                <a:gd name="connsiteX0" fmla="*/ 36830 w 74930"/>
                <a:gd name="connsiteY0" fmla="*/ 73787 h 73786"/>
                <a:gd name="connsiteX1" fmla="*/ 74930 w 74930"/>
                <a:gd name="connsiteY1" fmla="*/ 33401 h 73786"/>
                <a:gd name="connsiteX2" fmla="*/ 38100 w 74930"/>
                <a:gd name="connsiteY2" fmla="*/ 0 h 73786"/>
                <a:gd name="connsiteX3" fmla="*/ 0 w 74930"/>
                <a:gd name="connsiteY3" fmla="*/ 40132 h 73786"/>
              </a:gdLst>
              <a:ahLst/>
              <a:cxnLst>
                <a:cxn ang="0">
                  <a:pos x="connsiteX0" y="connsiteY0"/>
                </a:cxn>
                <a:cxn ang="0">
                  <a:pos x="connsiteX1" y="connsiteY1"/>
                </a:cxn>
                <a:cxn ang="0">
                  <a:pos x="connsiteX2" y="connsiteY2"/>
                </a:cxn>
                <a:cxn ang="0">
                  <a:pos x="connsiteX3" y="connsiteY3"/>
                </a:cxn>
              </a:cxnLst>
              <a:rect l="l" t="t" r="r" b="b"/>
              <a:pathLst>
                <a:path w="74930" h="73786">
                  <a:moveTo>
                    <a:pt x="36830" y="73787"/>
                  </a:moveTo>
                  <a:lnTo>
                    <a:pt x="74930" y="33401"/>
                  </a:lnTo>
                  <a:lnTo>
                    <a:pt x="38100" y="0"/>
                  </a:lnTo>
                  <a:cubicBezTo>
                    <a:pt x="25485" y="13293"/>
                    <a:pt x="12785" y="26670"/>
                    <a:pt x="0" y="40132"/>
                  </a:cubicBezTo>
                  <a:close/>
                </a:path>
              </a:pathLst>
            </a:custGeom>
            <a:noFill/>
            <a:ln w="12692" cap="flat">
              <a:noFill/>
              <a:prstDash val="solid"/>
              <a:miter/>
            </a:ln>
          </p:spPr>
          <p:txBody>
            <a:bodyPr rtlCol="0" anchor="ctr"/>
            <a:lstStyle/>
            <a:p>
              <a:endParaRPr lang="en-US" sz="2118"/>
            </a:p>
          </p:txBody>
        </p:sp>
        <p:sp>
          <p:nvSpPr>
            <p:cNvPr id="65" name="Freeform: Shape 64">
              <a:extLst>
                <a:ext uri="{FF2B5EF4-FFF2-40B4-BE49-F238E27FC236}">
                  <a16:creationId xmlns="" xmlns:a16="http://schemas.microsoft.com/office/drawing/2014/main" id="{5A3D4D79-DFA8-4957-BD7C-C22EAB18CD92}"/>
                </a:ext>
              </a:extLst>
            </p:cNvPr>
            <p:cNvSpPr/>
            <p:nvPr/>
          </p:nvSpPr>
          <p:spPr>
            <a:xfrm>
              <a:off x="6661657" y="6138545"/>
              <a:ext cx="78613" cy="77723"/>
            </a:xfrm>
            <a:custGeom>
              <a:avLst/>
              <a:gdLst>
                <a:gd name="connsiteX0" fmla="*/ 34925 w 78613"/>
                <a:gd name="connsiteY0" fmla="*/ 0 h 77723"/>
                <a:gd name="connsiteX1" fmla="*/ 0 w 78613"/>
                <a:gd name="connsiteY1" fmla="*/ 37465 h 77723"/>
                <a:gd name="connsiteX2" fmla="*/ 43688 w 78613"/>
                <a:gd name="connsiteY2" fmla="*/ 77724 h 77723"/>
                <a:gd name="connsiteX3" fmla="*/ 78613 w 78613"/>
                <a:gd name="connsiteY3" fmla="*/ 39624 h 77723"/>
              </a:gdLst>
              <a:ahLst/>
              <a:cxnLst>
                <a:cxn ang="0">
                  <a:pos x="connsiteX0" y="connsiteY0"/>
                </a:cxn>
                <a:cxn ang="0">
                  <a:pos x="connsiteX1" y="connsiteY1"/>
                </a:cxn>
                <a:cxn ang="0">
                  <a:pos x="connsiteX2" y="connsiteY2"/>
                </a:cxn>
                <a:cxn ang="0">
                  <a:pos x="connsiteX3" y="connsiteY3"/>
                </a:cxn>
              </a:cxnLst>
              <a:rect l="l" t="t" r="r" b="b"/>
              <a:pathLst>
                <a:path w="78613" h="77723">
                  <a:moveTo>
                    <a:pt x="34925" y="0"/>
                  </a:moveTo>
                  <a:cubicBezTo>
                    <a:pt x="23368" y="12700"/>
                    <a:pt x="11684" y="25400"/>
                    <a:pt x="0" y="37465"/>
                  </a:cubicBezTo>
                  <a:lnTo>
                    <a:pt x="43688" y="77724"/>
                  </a:lnTo>
                  <a:lnTo>
                    <a:pt x="78613" y="39624"/>
                  </a:lnTo>
                  <a:close/>
                </a:path>
              </a:pathLst>
            </a:custGeom>
            <a:noFill/>
            <a:ln w="12692" cap="flat">
              <a:noFill/>
              <a:prstDash val="solid"/>
              <a:miter/>
            </a:ln>
          </p:spPr>
          <p:txBody>
            <a:bodyPr rtlCol="0" anchor="ctr"/>
            <a:lstStyle/>
            <a:p>
              <a:endParaRPr lang="en-US" sz="2118"/>
            </a:p>
          </p:txBody>
        </p:sp>
        <p:sp>
          <p:nvSpPr>
            <p:cNvPr id="66" name="Freeform: Shape 65">
              <a:extLst>
                <a:ext uri="{FF2B5EF4-FFF2-40B4-BE49-F238E27FC236}">
                  <a16:creationId xmlns="" xmlns:a16="http://schemas.microsoft.com/office/drawing/2014/main" id="{DDEAC492-894B-4677-AFC5-848AAA893CE7}"/>
                </a:ext>
              </a:extLst>
            </p:cNvPr>
            <p:cNvSpPr/>
            <p:nvPr/>
          </p:nvSpPr>
          <p:spPr>
            <a:xfrm>
              <a:off x="6499986" y="5989954"/>
              <a:ext cx="71501" cy="70866"/>
            </a:xfrm>
            <a:custGeom>
              <a:avLst/>
              <a:gdLst>
                <a:gd name="connsiteX0" fmla="*/ 34925 w 71501"/>
                <a:gd name="connsiteY0" fmla="*/ 0 h 70866"/>
                <a:gd name="connsiteX1" fmla="*/ 0 w 71501"/>
                <a:gd name="connsiteY1" fmla="*/ 37211 h 70866"/>
                <a:gd name="connsiteX2" fmla="*/ 36449 w 71501"/>
                <a:gd name="connsiteY2" fmla="*/ 70866 h 70866"/>
                <a:gd name="connsiteX3" fmla="*/ 71501 w 71501"/>
                <a:gd name="connsiteY3" fmla="*/ 33655 h 70866"/>
              </a:gdLst>
              <a:ahLst/>
              <a:cxnLst>
                <a:cxn ang="0">
                  <a:pos x="connsiteX0" y="connsiteY0"/>
                </a:cxn>
                <a:cxn ang="0">
                  <a:pos x="connsiteX1" y="connsiteY1"/>
                </a:cxn>
                <a:cxn ang="0">
                  <a:pos x="connsiteX2" y="connsiteY2"/>
                </a:cxn>
                <a:cxn ang="0">
                  <a:pos x="connsiteX3" y="connsiteY3"/>
                </a:cxn>
              </a:cxnLst>
              <a:rect l="l" t="t" r="r" b="b"/>
              <a:pathLst>
                <a:path w="71501" h="70866">
                  <a:moveTo>
                    <a:pt x="34925" y="0"/>
                  </a:moveTo>
                  <a:cubicBezTo>
                    <a:pt x="23241" y="12700"/>
                    <a:pt x="11557" y="25400"/>
                    <a:pt x="0" y="37211"/>
                  </a:cubicBezTo>
                  <a:lnTo>
                    <a:pt x="36449" y="70866"/>
                  </a:lnTo>
                  <a:lnTo>
                    <a:pt x="71501" y="33655"/>
                  </a:lnTo>
                  <a:close/>
                </a:path>
              </a:pathLst>
            </a:custGeom>
            <a:noFill/>
            <a:ln w="12692" cap="flat">
              <a:noFill/>
              <a:prstDash val="solid"/>
              <a:miter/>
            </a:ln>
          </p:spPr>
          <p:txBody>
            <a:bodyPr rtlCol="0" anchor="ctr"/>
            <a:lstStyle/>
            <a:p>
              <a:endParaRPr lang="en-US" sz="2118"/>
            </a:p>
          </p:txBody>
        </p:sp>
        <p:sp>
          <p:nvSpPr>
            <p:cNvPr id="67" name="Freeform: Shape 66">
              <a:extLst>
                <a:ext uri="{FF2B5EF4-FFF2-40B4-BE49-F238E27FC236}">
                  <a16:creationId xmlns="" xmlns:a16="http://schemas.microsoft.com/office/drawing/2014/main" id="{E5056A86-6D5C-42CF-931D-05CC6750EB6D}"/>
                </a:ext>
              </a:extLst>
            </p:cNvPr>
            <p:cNvSpPr/>
            <p:nvPr/>
          </p:nvSpPr>
          <p:spPr>
            <a:xfrm>
              <a:off x="6652132" y="5979286"/>
              <a:ext cx="82296" cy="81407"/>
            </a:xfrm>
            <a:custGeom>
              <a:avLst/>
              <a:gdLst>
                <a:gd name="connsiteX0" fmla="*/ 44196 w 82296"/>
                <a:gd name="connsiteY0" fmla="*/ 81407 h 81407"/>
                <a:gd name="connsiteX1" fmla="*/ 82296 w 82296"/>
                <a:gd name="connsiteY1" fmla="*/ 40259 h 81407"/>
                <a:gd name="connsiteX2" fmla="*/ 38100 w 82296"/>
                <a:gd name="connsiteY2" fmla="*/ 0 h 81407"/>
                <a:gd name="connsiteX3" fmla="*/ 0 w 82296"/>
                <a:gd name="connsiteY3" fmla="*/ 40767 h 81407"/>
              </a:gdLst>
              <a:ahLst/>
              <a:cxnLst>
                <a:cxn ang="0">
                  <a:pos x="connsiteX0" y="connsiteY0"/>
                </a:cxn>
                <a:cxn ang="0">
                  <a:pos x="connsiteX1" y="connsiteY1"/>
                </a:cxn>
                <a:cxn ang="0">
                  <a:pos x="connsiteX2" y="connsiteY2"/>
                </a:cxn>
                <a:cxn ang="0">
                  <a:pos x="connsiteX3" y="connsiteY3"/>
                </a:cxn>
              </a:cxnLst>
              <a:rect l="l" t="t" r="r" b="b"/>
              <a:pathLst>
                <a:path w="82296" h="81407">
                  <a:moveTo>
                    <a:pt x="44196" y="81407"/>
                  </a:moveTo>
                  <a:lnTo>
                    <a:pt x="82296" y="40259"/>
                  </a:lnTo>
                  <a:lnTo>
                    <a:pt x="38100" y="0"/>
                  </a:lnTo>
                  <a:lnTo>
                    <a:pt x="0" y="40767"/>
                  </a:lnTo>
                  <a:close/>
                </a:path>
              </a:pathLst>
            </a:custGeom>
            <a:noFill/>
            <a:ln w="12692" cap="flat">
              <a:noFill/>
              <a:prstDash val="solid"/>
              <a:miter/>
            </a:ln>
          </p:spPr>
          <p:txBody>
            <a:bodyPr rtlCol="0" anchor="ctr"/>
            <a:lstStyle/>
            <a:p>
              <a:endParaRPr lang="en-US" sz="2118"/>
            </a:p>
          </p:txBody>
        </p:sp>
        <p:sp>
          <p:nvSpPr>
            <p:cNvPr id="68" name="Freeform: Shape 67">
              <a:extLst>
                <a:ext uri="{FF2B5EF4-FFF2-40B4-BE49-F238E27FC236}">
                  <a16:creationId xmlns="" xmlns:a16="http://schemas.microsoft.com/office/drawing/2014/main" id="{CEECD479-BCF2-4BB5-B1D3-79F5C47A3437}"/>
                </a:ext>
              </a:extLst>
            </p:cNvPr>
            <p:cNvSpPr/>
            <p:nvPr/>
          </p:nvSpPr>
          <p:spPr>
            <a:xfrm>
              <a:off x="6064828" y="3781678"/>
              <a:ext cx="960811" cy="1969261"/>
            </a:xfrm>
            <a:custGeom>
              <a:avLst/>
              <a:gdLst>
                <a:gd name="connsiteX0" fmla="*/ 170872 w 960811"/>
                <a:gd name="connsiteY0" fmla="*/ 785368 h 1969261"/>
                <a:gd name="connsiteX1" fmla="*/ 202749 w 960811"/>
                <a:gd name="connsiteY1" fmla="*/ 1594866 h 1969261"/>
                <a:gd name="connsiteX2" fmla="*/ 617277 w 960811"/>
                <a:gd name="connsiteY2" fmla="*/ 1969262 h 1969261"/>
                <a:gd name="connsiteX3" fmla="*/ 654361 w 960811"/>
                <a:gd name="connsiteY3" fmla="*/ 1929892 h 1969261"/>
                <a:gd name="connsiteX4" fmla="*/ 225101 w 960811"/>
                <a:gd name="connsiteY4" fmla="*/ 1542669 h 1969261"/>
                <a:gd name="connsiteX5" fmla="*/ 192081 w 960811"/>
                <a:gd name="connsiteY5" fmla="*/ 842518 h 1969261"/>
                <a:gd name="connsiteX6" fmla="*/ 960812 w 960811"/>
                <a:gd name="connsiteY6" fmla="*/ 35560 h 1969261"/>
                <a:gd name="connsiteX7" fmla="*/ 921442 w 960811"/>
                <a:gd name="connsiteY7" fmla="*/ 0 h 1969261"/>
                <a:gd name="connsiteX8" fmla="*/ 170872 w 960811"/>
                <a:gd name="connsiteY8" fmla="*/ 785368 h 196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811" h="1969261">
                  <a:moveTo>
                    <a:pt x="170872" y="785368"/>
                  </a:moveTo>
                  <a:cubicBezTo>
                    <a:pt x="-71444" y="1025144"/>
                    <a:pt x="-51759" y="1379728"/>
                    <a:pt x="202749" y="1594866"/>
                  </a:cubicBezTo>
                  <a:cubicBezTo>
                    <a:pt x="218243" y="1607566"/>
                    <a:pt x="378517" y="1752854"/>
                    <a:pt x="617277" y="1969262"/>
                  </a:cubicBezTo>
                  <a:cubicBezTo>
                    <a:pt x="629977" y="1956562"/>
                    <a:pt x="642677" y="1942973"/>
                    <a:pt x="654361" y="1929892"/>
                  </a:cubicBezTo>
                  <a:cubicBezTo>
                    <a:pt x="407346" y="1706880"/>
                    <a:pt x="241611" y="1557147"/>
                    <a:pt x="225101" y="1542669"/>
                  </a:cubicBezTo>
                  <a:cubicBezTo>
                    <a:pt x="7169" y="1350645"/>
                    <a:pt x="-7182" y="1053592"/>
                    <a:pt x="192081" y="842518"/>
                  </a:cubicBezTo>
                  <a:cubicBezTo>
                    <a:pt x="336099" y="690118"/>
                    <a:pt x="695763" y="313055"/>
                    <a:pt x="960812" y="35560"/>
                  </a:cubicBezTo>
                  <a:lnTo>
                    <a:pt x="921442" y="0"/>
                  </a:lnTo>
                  <a:cubicBezTo>
                    <a:pt x="643439" y="293116"/>
                    <a:pt x="268154" y="688721"/>
                    <a:pt x="170872" y="785368"/>
                  </a:cubicBezTo>
                  <a:close/>
                </a:path>
              </a:pathLst>
            </a:custGeom>
            <a:noFill/>
            <a:ln w="12692" cap="flat">
              <a:noFill/>
              <a:prstDash val="solid"/>
              <a:miter/>
            </a:ln>
          </p:spPr>
          <p:txBody>
            <a:bodyPr rtlCol="0" anchor="ctr"/>
            <a:lstStyle/>
            <a:p>
              <a:endParaRPr lang="en-US" sz="2118"/>
            </a:p>
          </p:txBody>
        </p:sp>
        <p:sp>
          <p:nvSpPr>
            <p:cNvPr id="69" name="Freeform: Shape 68">
              <a:extLst>
                <a:ext uri="{FF2B5EF4-FFF2-40B4-BE49-F238E27FC236}">
                  <a16:creationId xmlns="" xmlns:a16="http://schemas.microsoft.com/office/drawing/2014/main" id="{F9335CA2-7D3E-417B-ADA8-2B72EC377EF3}"/>
                </a:ext>
              </a:extLst>
            </p:cNvPr>
            <p:cNvSpPr/>
            <p:nvPr/>
          </p:nvSpPr>
          <p:spPr>
            <a:xfrm>
              <a:off x="6578600" y="6061709"/>
              <a:ext cx="79375" cy="78232"/>
            </a:xfrm>
            <a:custGeom>
              <a:avLst/>
              <a:gdLst>
                <a:gd name="connsiteX0" fmla="*/ 34417 w 79375"/>
                <a:gd name="connsiteY0" fmla="*/ 0 h 78232"/>
                <a:gd name="connsiteX1" fmla="*/ 0 w 79375"/>
                <a:gd name="connsiteY1" fmla="*/ 37338 h 78232"/>
                <a:gd name="connsiteX2" fmla="*/ 44450 w 79375"/>
                <a:gd name="connsiteY2" fmla="*/ 78232 h 78232"/>
                <a:gd name="connsiteX3" fmla="*/ 79375 w 79375"/>
                <a:gd name="connsiteY3" fmla="*/ 40767 h 78232"/>
              </a:gdLst>
              <a:ahLst/>
              <a:cxnLst>
                <a:cxn ang="0">
                  <a:pos x="connsiteX0" y="connsiteY0"/>
                </a:cxn>
                <a:cxn ang="0">
                  <a:pos x="connsiteX1" y="connsiteY1"/>
                </a:cxn>
                <a:cxn ang="0">
                  <a:pos x="connsiteX2" y="connsiteY2"/>
                </a:cxn>
                <a:cxn ang="0">
                  <a:pos x="connsiteX3" y="connsiteY3"/>
                </a:cxn>
              </a:cxnLst>
              <a:rect l="l" t="t" r="r" b="b"/>
              <a:pathLst>
                <a:path w="79375" h="78232">
                  <a:moveTo>
                    <a:pt x="34417" y="0"/>
                  </a:moveTo>
                  <a:lnTo>
                    <a:pt x="0" y="37338"/>
                  </a:lnTo>
                  <a:lnTo>
                    <a:pt x="44450" y="78232"/>
                  </a:lnTo>
                  <a:lnTo>
                    <a:pt x="79375" y="40767"/>
                  </a:lnTo>
                  <a:close/>
                </a:path>
              </a:pathLst>
            </a:custGeom>
            <a:noFill/>
            <a:ln w="12692" cap="flat">
              <a:noFill/>
              <a:prstDash val="solid"/>
              <a:miter/>
            </a:ln>
          </p:spPr>
          <p:txBody>
            <a:bodyPr rtlCol="0" anchor="ctr"/>
            <a:lstStyle/>
            <a:p>
              <a:endParaRPr lang="en-US" sz="2118"/>
            </a:p>
          </p:txBody>
        </p:sp>
        <p:sp>
          <p:nvSpPr>
            <p:cNvPr id="70" name="Freeform: Shape 69">
              <a:extLst>
                <a:ext uri="{FF2B5EF4-FFF2-40B4-BE49-F238E27FC236}">
                  <a16:creationId xmlns="" xmlns:a16="http://schemas.microsoft.com/office/drawing/2014/main" id="{56093679-28D9-408C-B636-42E93FEC88E1}"/>
                </a:ext>
              </a:extLst>
            </p:cNvPr>
            <p:cNvSpPr/>
            <p:nvPr/>
          </p:nvSpPr>
          <p:spPr>
            <a:xfrm>
              <a:off x="6736207" y="6055359"/>
              <a:ext cx="81788" cy="81534"/>
            </a:xfrm>
            <a:custGeom>
              <a:avLst/>
              <a:gdLst>
                <a:gd name="connsiteX0" fmla="*/ 42799 w 81788"/>
                <a:gd name="connsiteY0" fmla="*/ 81534 h 81534"/>
                <a:gd name="connsiteX1" fmla="*/ 81788 w 81788"/>
                <a:gd name="connsiteY1" fmla="*/ 39624 h 81534"/>
                <a:gd name="connsiteX2" fmla="*/ 38100 w 81788"/>
                <a:gd name="connsiteY2" fmla="*/ 0 h 81534"/>
                <a:gd name="connsiteX3" fmla="*/ 0 w 81788"/>
                <a:gd name="connsiteY3" fmla="*/ 41529 h 81534"/>
              </a:gdLst>
              <a:ahLst/>
              <a:cxnLst>
                <a:cxn ang="0">
                  <a:pos x="connsiteX0" y="connsiteY0"/>
                </a:cxn>
                <a:cxn ang="0">
                  <a:pos x="connsiteX1" y="connsiteY1"/>
                </a:cxn>
                <a:cxn ang="0">
                  <a:pos x="connsiteX2" y="connsiteY2"/>
                </a:cxn>
                <a:cxn ang="0">
                  <a:pos x="connsiteX3" y="connsiteY3"/>
                </a:cxn>
              </a:cxnLst>
              <a:rect l="l" t="t" r="r" b="b"/>
              <a:pathLst>
                <a:path w="81788" h="81534">
                  <a:moveTo>
                    <a:pt x="42799" y="81534"/>
                  </a:moveTo>
                  <a:lnTo>
                    <a:pt x="81788" y="39624"/>
                  </a:lnTo>
                  <a:lnTo>
                    <a:pt x="38100" y="0"/>
                  </a:lnTo>
                  <a:lnTo>
                    <a:pt x="0" y="41529"/>
                  </a:lnTo>
                  <a:close/>
                </a:path>
              </a:pathLst>
            </a:custGeom>
            <a:noFill/>
            <a:ln w="12692" cap="flat">
              <a:noFill/>
              <a:prstDash val="solid"/>
              <a:miter/>
            </a:ln>
          </p:spPr>
          <p:txBody>
            <a:bodyPr rtlCol="0" anchor="ctr"/>
            <a:lstStyle/>
            <a:p>
              <a:endParaRPr lang="en-US" sz="2118"/>
            </a:p>
          </p:txBody>
        </p:sp>
        <p:sp>
          <p:nvSpPr>
            <p:cNvPr id="71" name="Freeform: Shape 70">
              <a:extLst>
                <a:ext uri="{FF2B5EF4-FFF2-40B4-BE49-F238E27FC236}">
                  <a16:creationId xmlns="" xmlns:a16="http://schemas.microsoft.com/office/drawing/2014/main" id="{E08CF47A-CA79-4311-8E70-7BA0D6590218}"/>
                </a:ext>
              </a:extLst>
            </p:cNvPr>
            <p:cNvSpPr/>
            <p:nvPr/>
          </p:nvSpPr>
          <p:spPr>
            <a:xfrm>
              <a:off x="6728332" y="5898896"/>
              <a:ext cx="81915" cy="80390"/>
            </a:xfrm>
            <a:custGeom>
              <a:avLst/>
              <a:gdLst>
                <a:gd name="connsiteX0" fmla="*/ 43815 w 81915"/>
                <a:gd name="connsiteY0" fmla="*/ 80391 h 80390"/>
                <a:gd name="connsiteX1" fmla="*/ 81915 w 81915"/>
                <a:gd name="connsiteY1" fmla="*/ 40005 h 80390"/>
                <a:gd name="connsiteX2" fmla="*/ 38100 w 81915"/>
                <a:gd name="connsiteY2" fmla="*/ 0 h 80390"/>
                <a:gd name="connsiteX3" fmla="*/ 0 w 81915"/>
                <a:gd name="connsiteY3" fmla="*/ 40386 h 80390"/>
              </a:gdLst>
              <a:ahLst/>
              <a:cxnLst>
                <a:cxn ang="0">
                  <a:pos x="connsiteX0" y="connsiteY0"/>
                </a:cxn>
                <a:cxn ang="0">
                  <a:pos x="connsiteX1" y="connsiteY1"/>
                </a:cxn>
                <a:cxn ang="0">
                  <a:pos x="connsiteX2" y="connsiteY2"/>
                </a:cxn>
                <a:cxn ang="0">
                  <a:pos x="connsiteX3" y="connsiteY3"/>
                </a:cxn>
              </a:cxnLst>
              <a:rect l="l" t="t" r="r" b="b"/>
              <a:pathLst>
                <a:path w="81915" h="80390">
                  <a:moveTo>
                    <a:pt x="43815" y="80391"/>
                  </a:moveTo>
                  <a:lnTo>
                    <a:pt x="81915" y="40005"/>
                  </a:lnTo>
                  <a:lnTo>
                    <a:pt x="38100" y="0"/>
                  </a:lnTo>
                  <a:lnTo>
                    <a:pt x="0" y="40386"/>
                  </a:lnTo>
                  <a:close/>
                </a:path>
              </a:pathLst>
            </a:custGeom>
            <a:noFill/>
            <a:ln w="12692" cap="flat">
              <a:noFill/>
              <a:prstDash val="solid"/>
              <a:miter/>
            </a:ln>
          </p:spPr>
          <p:txBody>
            <a:bodyPr rtlCol="0" anchor="ctr"/>
            <a:lstStyle/>
            <a:p>
              <a:endParaRPr lang="en-US" sz="2118"/>
            </a:p>
          </p:txBody>
        </p:sp>
        <p:sp>
          <p:nvSpPr>
            <p:cNvPr id="72" name="Freeform: Shape 71">
              <a:extLst>
                <a:ext uri="{FF2B5EF4-FFF2-40B4-BE49-F238E27FC236}">
                  <a16:creationId xmlns="" xmlns:a16="http://schemas.microsoft.com/office/drawing/2014/main" id="{3679B53E-E11D-4F2F-8E94-841084B8D4BD}"/>
                </a:ext>
              </a:extLst>
            </p:cNvPr>
            <p:cNvSpPr/>
            <p:nvPr/>
          </p:nvSpPr>
          <p:spPr>
            <a:xfrm>
              <a:off x="6896100" y="6052058"/>
              <a:ext cx="77977" cy="76961"/>
            </a:xfrm>
            <a:custGeom>
              <a:avLst/>
              <a:gdLst>
                <a:gd name="connsiteX0" fmla="*/ 40767 w 77977"/>
                <a:gd name="connsiteY0" fmla="*/ 76962 h 76961"/>
                <a:gd name="connsiteX1" fmla="*/ 77978 w 77977"/>
                <a:gd name="connsiteY1" fmla="*/ 36830 h 76961"/>
                <a:gd name="connsiteX2" fmla="*/ 37719 w 77977"/>
                <a:gd name="connsiteY2" fmla="*/ 0 h 76961"/>
                <a:gd name="connsiteX3" fmla="*/ 0 w 77977"/>
                <a:gd name="connsiteY3" fmla="*/ 40259 h 76961"/>
              </a:gdLst>
              <a:ahLst/>
              <a:cxnLst>
                <a:cxn ang="0">
                  <a:pos x="connsiteX0" y="connsiteY0"/>
                </a:cxn>
                <a:cxn ang="0">
                  <a:pos x="connsiteX1" y="connsiteY1"/>
                </a:cxn>
                <a:cxn ang="0">
                  <a:pos x="connsiteX2" y="connsiteY2"/>
                </a:cxn>
                <a:cxn ang="0">
                  <a:pos x="connsiteX3" y="connsiteY3"/>
                </a:cxn>
              </a:cxnLst>
              <a:rect l="l" t="t" r="r" b="b"/>
              <a:pathLst>
                <a:path w="77977" h="76961">
                  <a:moveTo>
                    <a:pt x="40767" y="76962"/>
                  </a:moveTo>
                  <a:lnTo>
                    <a:pt x="77978" y="36830"/>
                  </a:lnTo>
                  <a:lnTo>
                    <a:pt x="37719" y="0"/>
                  </a:lnTo>
                  <a:lnTo>
                    <a:pt x="0" y="40259"/>
                  </a:lnTo>
                  <a:close/>
                </a:path>
              </a:pathLst>
            </a:custGeom>
            <a:noFill/>
            <a:ln w="12692" cap="flat">
              <a:noFill/>
              <a:prstDash val="solid"/>
              <a:miter/>
            </a:ln>
          </p:spPr>
          <p:txBody>
            <a:bodyPr rtlCol="0" anchor="ctr"/>
            <a:lstStyle/>
            <a:p>
              <a:endParaRPr lang="en-US" sz="2118"/>
            </a:p>
          </p:txBody>
        </p:sp>
        <p:sp>
          <p:nvSpPr>
            <p:cNvPr id="73" name="Freeform: Shape 72">
              <a:extLst>
                <a:ext uri="{FF2B5EF4-FFF2-40B4-BE49-F238E27FC236}">
                  <a16:creationId xmlns="" xmlns:a16="http://schemas.microsoft.com/office/drawing/2014/main" id="{1BF4FD53-2F17-42BE-8888-114459038D73}"/>
                </a:ext>
              </a:extLst>
            </p:cNvPr>
            <p:cNvSpPr/>
            <p:nvPr/>
          </p:nvSpPr>
          <p:spPr>
            <a:xfrm>
              <a:off x="6811136" y="5974969"/>
              <a:ext cx="81533" cy="79883"/>
            </a:xfrm>
            <a:custGeom>
              <a:avLst/>
              <a:gdLst>
                <a:gd name="connsiteX0" fmla="*/ 44069 w 81533"/>
                <a:gd name="connsiteY0" fmla="*/ 79883 h 79883"/>
                <a:gd name="connsiteX1" fmla="*/ 81534 w 81533"/>
                <a:gd name="connsiteY1" fmla="*/ 39624 h 79883"/>
                <a:gd name="connsiteX2" fmla="*/ 38100 w 81533"/>
                <a:gd name="connsiteY2" fmla="*/ 0 h 79883"/>
                <a:gd name="connsiteX3" fmla="*/ 0 w 81533"/>
                <a:gd name="connsiteY3" fmla="*/ 40259 h 79883"/>
              </a:gdLst>
              <a:ahLst/>
              <a:cxnLst>
                <a:cxn ang="0">
                  <a:pos x="connsiteX0" y="connsiteY0"/>
                </a:cxn>
                <a:cxn ang="0">
                  <a:pos x="connsiteX1" y="connsiteY1"/>
                </a:cxn>
                <a:cxn ang="0">
                  <a:pos x="connsiteX2" y="connsiteY2"/>
                </a:cxn>
                <a:cxn ang="0">
                  <a:pos x="connsiteX3" y="connsiteY3"/>
                </a:cxn>
              </a:cxnLst>
              <a:rect l="l" t="t" r="r" b="b"/>
              <a:pathLst>
                <a:path w="81533" h="79883">
                  <a:moveTo>
                    <a:pt x="44069" y="79883"/>
                  </a:moveTo>
                  <a:lnTo>
                    <a:pt x="81534" y="39624"/>
                  </a:lnTo>
                  <a:lnTo>
                    <a:pt x="38100" y="0"/>
                  </a:lnTo>
                  <a:lnTo>
                    <a:pt x="0" y="40259"/>
                  </a:lnTo>
                  <a:close/>
                </a:path>
              </a:pathLst>
            </a:custGeom>
            <a:noFill/>
            <a:ln w="12692" cap="flat">
              <a:noFill/>
              <a:prstDash val="solid"/>
              <a:miter/>
            </a:ln>
          </p:spPr>
          <p:txBody>
            <a:bodyPr rtlCol="0" anchor="ctr"/>
            <a:lstStyle/>
            <a:p>
              <a:endParaRPr lang="en-US" sz="2118"/>
            </a:p>
          </p:txBody>
        </p:sp>
        <p:sp>
          <p:nvSpPr>
            <p:cNvPr id="74" name="Freeform: Shape 73">
              <a:extLst>
                <a:ext uri="{FF2B5EF4-FFF2-40B4-BE49-F238E27FC236}">
                  <a16:creationId xmlns="" xmlns:a16="http://schemas.microsoft.com/office/drawing/2014/main" id="{8769478D-2985-455D-ADFE-2FCA61A52016}"/>
                </a:ext>
              </a:extLst>
            </p:cNvPr>
            <p:cNvSpPr/>
            <p:nvPr/>
          </p:nvSpPr>
          <p:spPr>
            <a:xfrm>
              <a:off x="6746875" y="6216396"/>
              <a:ext cx="75310" cy="75310"/>
            </a:xfrm>
            <a:custGeom>
              <a:avLst/>
              <a:gdLst>
                <a:gd name="connsiteX0" fmla="*/ 34925 w 75310"/>
                <a:gd name="connsiteY0" fmla="*/ 0 h 75310"/>
                <a:gd name="connsiteX1" fmla="*/ 0 w 75310"/>
                <a:gd name="connsiteY1" fmla="*/ 38100 h 75310"/>
                <a:gd name="connsiteX2" fmla="*/ 40386 w 75310"/>
                <a:gd name="connsiteY2" fmla="*/ 75311 h 75310"/>
                <a:gd name="connsiteX3" fmla="*/ 75311 w 75310"/>
                <a:gd name="connsiteY3" fmla="*/ 37211 h 75310"/>
              </a:gdLst>
              <a:ahLst/>
              <a:cxnLst>
                <a:cxn ang="0">
                  <a:pos x="connsiteX0" y="connsiteY0"/>
                </a:cxn>
                <a:cxn ang="0">
                  <a:pos x="connsiteX1" y="connsiteY1"/>
                </a:cxn>
                <a:cxn ang="0">
                  <a:pos x="connsiteX2" y="connsiteY2"/>
                </a:cxn>
                <a:cxn ang="0">
                  <a:pos x="connsiteX3" y="connsiteY3"/>
                </a:cxn>
              </a:cxnLst>
              <a:rect l="l" t="t" r="r" b="b"/>
              <a:pathLst>
                <a:path w="75310" h="75310">
                  <a:moveTo>
                    <a:pt x="34925" y="0"/>
                  </a:moveTo>
                  <a:cubicBezTo>
                    <a:pt x="23241" y="12700"/>
                    <a:pt x="11684" y="25400"/>
                    <a:pt x="0" y="38100"/>
                  </a:cubicBezTo>
                  <a:lnTo>
                    <a:pt x="40386" y="75311"/>
                  </a:lnTo>
                  <a:lnTo>
                    <a:pt x="75311" y="37211"/>
                  </a:lnTo>
                  <a:close/>
                </a:path>
              </a:pathLst>
            </a:custGeom>
            <a:noFill/>
            <a:ln w="12692" cap="flat">
              <a:noFill/>
              <a:prstDash val="solid"/>
              <a:miter/>
            </a:ln>
          </p:spPr>
          <p:txBody>
            <a:bodyPr rtlCol="0" anchor="ctr"/>
            <a:lstStyle/>
            <a:p>
              <a:endParaRPr lang="en-US" sz="2118"/>
            </a:p>
          </p:txBody>
        </p:sp>
        <p:sp>
          <p:nvSpPr>
            <p:cNvPr id="75" name="Freeform: Shape 74">
              <a:extLst>
                <a:ext uri="{FF2B5EF4-FFF2-40B4-BE49-F238E27FC236}">
                  <a16:creationId xmlns="" xmlns:a16="http://schemas.microsoft.com/office/drawing/2014/main" id="{60D02F20-BA65-43CA-9B0F-CDF17E8205B9}"/>
                </a:ext>
              </a:extLst>
            </p:cNvPr>
            <p:cNvSpPr/>
            <p:nvPr/>
          </p:nvSpPr>
          <p:spPr>
            <a:xfrm>
              <a:off x="6649339" y="5827014"/>
              <a:ext cx="74929" cy="74167"/>
            </a:xfrm>
            <a:custGeom>
              <a:avLst/>
              <a:gdLst>
                <a:gd name="connsiteX0" fmla="*/ 36830 w 74929"/>
                <a:gd name="connsiteY0" fmla="*/ 74168 h 74167"/>
                <a:gd name="connsiteX1" fmla="*/ 74930 w 74929"/>
                <a:gd name="connsiteY1" fmla="*/ 33655 h 74167"/>
                <a:gd name="connsiteX2" fmla="*/ 38100 w 74929"/>
                <a:gd name="connsiteY2" fmla="*/ 0 h 74167"/>
                <a:gd name="connsiteX3" fmla="*/ 0 w 74929"/>
                <a:gd name="connsiteY3" fmla="*/ 40640 h 74167"/>
              </a:gdLst>
              <a:ahLst/>
              <a:cxnLst>
                <a:cxn ang="0">
                  <a:pos x="connsiteX0" y="connsiteY0"/>
                </a:cxn>
                <a:cxn ang="0">
                  <a:pos x="connsiteX1" y="connsiteY1"/>
                </a:cxn>
                <a:cxn ang="0">
                  <a:pos x="connsiteX2" y="connsiteY2"/>
                </a:cxn>
                <a:cxn ang="0">
                  <a:pos x="connsiteX3" y="connsiteY3"/>
                </a:cxn>
              </a:cxnLst>
              <a:rect l="l" t="t" r="r" b="b"/>
              <a:pathLst>
                <a:path w="74929" h="74167">
                  <a:moveTo>
                    <a:pt x="36830" y="74168"/>
                  </a:moveTo>
                  <a:lnTo>
                    <a:pt x="74930" y="33655"/>
                  </a:lnTo>
                  <a:lnTo>
                    <a:pt x="38100" y="0"/>
                  </a:lnTo>
                  <a:lnTo>
                    <a:pt x="0" y="40640"/>
                  </a:lnTo>
                  <a:close/>
                </a:path>
              </a:pathLst>
            </a:custGeom>
            <a:noFill/>
            <a:ln w="12692" cap="flat">
              <a:noFill/>
              <a:prstDash val="solid"/>
              <a:miter/>
            </a:ln>
          </p:spPr>
          <p:txBody>
            <a:bodyPr rtlCol="0" anchor="ctr"/>
            <a:lstStyle/>
            <a:p>
              <a:endParaRPr lang="en-US" sz="2118"/>
            </a:p>
          </p:txBody>
        </p:sp>
        <p:sp>
          <p:nvSpPr>
            <p:cNvPr id="76" name="Freeform: Shape 75">
              <a:extLst>
                <a:ext uri="{FF2B5EF4-FFF2-40B4-BE49-F238E27FC236}">
                  <a16:creationId xmlns="" xmlns:a16="http://schemas.microsoft.com/office/drawing/2014/main" id="{635A921E-333C-4E61-8FC1-4B282DAF6FF4}"/>
                </a:ext>
              </a:extLst>
            </p:cNvPr>
            <p:cNvSpPr/>
            <p:nvPr/>
          </p:nvSpPr>
          <p:spPr>
            <a:xfrm>
              <a:off x="5951553" y="3708400"/>
              <a:ext cx="992425" cy="2121408"/>
            </a:xfrm>
            <a:custGeom>
              <a:avLst/>
              <a:gdLst>
                <a:gd name="connsiteX0" fmla="*/ 205534 w 992425"/>
                <a:gd name="connsiteY0" fmla="*/ 1710944 h 2121408"/>
                <a:gd name="connsiteX1" fmla="*/ 656130 w 992425"/>
                <a:gd name="connsiteY1" fmla="*/ 2121408 h 2121408"/>
                <a:gd name="connsiteX2" fmla="*/ 694230 w 992425"/>
                <a:gd name="connsiteY2" fmla="*/ 2080641 h 2121408"/>
                <a:gd name="connsiteX3" fmla="*/ 196263 w 992425"/>
                <a:gd name="connsiteY3" fmla="*/ 1620520 h 2121408"/>
                <a:gd name="connsiteX4" fmla="*/ 206169 w 992425"/>
                <a:gd name="connsiteY4" fmla="*/ 864362 h 2121408"/>
                <a:gd name="connsiteX5" fmla="*/ 992426 w 992425"/>
                <a:gd name="connsiteY5" fmla="*/ 35687 h 2121408"/>
                <a:gd name="connsiteX6" fmla="*/ 952421 w 992425"/>
                <a:gd name="connsiteY6" fmla="*/ 0 h 2121408"/>
                <a:gd name="connsiteX7" fmla="*/ 181531 w 992425"/>
                <a:gd name="connsiteY7" fmla="*/ 813689 h 2121408"/>
                <a:gd name="connsiteX8" fmla="*/ 205534 w 992425"/>
                <a:gd name="connsiteY8" fmla="*/ 1710944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425" h="2121408">
                  <a:moveTo>
                    <a:pt x="205534" y="1710944"/>
                  </a:moveTo>
                  <a:cubicBezTo>
                    <a:pt x="222679" y="1727073"/>
                    <a:pt x="396034" y="1885061"/>
                    <a:pt x="656130" y="2121408"/>
                  </a:cubicBezTo>
                  <a:lnTo>
                    <a:pt x="694230" y="2080641"/>
                  </a:lnTo>
                  <a:cubicBezTo>
                    <a:pt x="412671" y="1822958"/>
                    <a:pt x="218107" y="1643634"/>
                    <a:pt x="196263" y="1620520"/>
                  </a:cubicBezTo>
                  <a:cubicBezTo>
                    <a:pt x="-1349" y="1410335"/>
                    <a:pt x="8176" y="1076325"/>
                    <a:pt x="206169" y="864362"/>
                  </a:cubicBezTo>
                  <a:cubicBezTo>
                    <a:pt x="352600" y="707517"/>
                    <a:pt x="721662" y="319786"/>
                    <a:pt x="992426" y="35687"/>
                  </a:cubicBezTo>
                  <a:lnTo>
                    <a:pt x="952421" y="0"/>
                  </a:lnTo>
                  <a:cubicBezTo>
                    <a:pt x="668576" y="298704"/>
                    <a:pt x="281861" y="705485"/>
                    <a:pt x="181531" y="813689"/>
                  </a:cubicBezTo>
                  <a:cubicBezTo>
                    <a:pt x="-67770" y="1081786"/>
                    <a:pt x="-60785" y="1461897"/>
                    <a:pt x="205534" y="1710944"/>
                  </a:cubicBezTo>
                  <a:close/>
                </a:path>
              </a:pathLst>
            </a:custGeom>
            <a:noFill/>
            <a:ln w="12692" cap="flat">
              <a:noFill/>
              <a:prstDash val="solid"/>
              <a:miter/>
            </a:ln>
          </p:spPr>
          <p:txBody>
            <a:bodyPr rtlCol="0" anchor="ctr"/>
            <a:lstStyle/>
            <a:p>
              <a:endParaRPr lang="en-US" sz="2118"/>
            </a:p>
          </p:txBody>
        </p:sp>
        <p:sp>
          <p:nvSpPr>
            <p:cNvPr id="77" name="Freeform: Shape 76">
              <a:extLst>
                <a:ext uri="{FF2B5EF4-FFF2-40B4-BE49-F238E27FC236}">
                  <a16:creationId xmlns="" xmlns:a16="http://schemas.microsoft.com/office/drawing/2014/main" id="{2DCAE879-6D00-4CD5-A86D-ED2CE11DE1B5}"/>
                </a:ext>
              </a:extLst>
            </p:cNvPr>
            <p:cNvSpPr/>
            <p:nvPr/>
          </p:nvSpPr>
          <p:spPr>
            <a:xfrm>
              <a:off x="7862570" y="12700"/>
              <a:ext cx="65023" cy="68834"/>
            </a:xfrm>
            <a:custGeom>
              <a:avLst/>
              <a:gdLst>
                <a:gd name="connsiteX0" fmla="*/ 65024 w 65023"/>
                <a:gd name="connsiteY0" fmla="*/ 27940 h 68834"/>
                <a:gd name="connsiteX1" fmla="*/ 33528 w 65023"/>
                <a:gd name="connsiteY1" fmla="*/ 0 h 68834"/>
                <a:gd name="connsiteX2" fmla="*/ 0 w 65023"/>
                <a:gd name="connsiteY2" fmla="*/ 40640 h 68834"/>
                <a:gd name="connsiteX3" fmla="*/ 31496 w 65023"/>
                <a:gd name="connsiteY3" fmla="*/ 68834 h 68834"/>
              </a:gdLst>
              <a:ahLst/>
              <a:cxnLst>
                <a:cxn ang="0">
                  <a:pos x="connsiteX0" y="connsiteY0"/>
                </a:cxn>
                <a:cxn ang="0">
                  <a:pos x="connsiteX1" y="connsiteY1"/>
                </a:cxn>
                <a:cxn ang="0">
                  <a:pos x="connsiteX2" y="connsiteY2"/>
                </a:cxn>
                <a:cxn ang="0">
                  <a:pos x="connsiteX3" y="connsiteY3"/>
                </a:cxn>
              </a:cxnLst>
              <a:rect l="l" t="t" r="r" b="b"/>
              <a:pathLst>
                <a:path w="65023" h="68834">
                  <a:moveTo>
                    <a:pt x="65024" y="27940"/>
                  </a:moveTo>
                  <a:lnTo>
                    <a:pt x="33528" y="0"/>
                  </a:lnTo>
                  <a:lnTo>
                    <a:pt x="0" y="40640"/>
                  </a:lnTo>
                  <a:lnTo>
                    <a:pt x="31496" y="68834"/>
                  </a:lnTo>
                  <a:close/>
                </a:path>
              </a:pathLst>
            </a:custGeom>
            <a:noFill/>
            <a:ln w="12692" cap="flat">
              <a:noFill/>
              <a:prstDash val="solid"/>
              <a:miter/>
            </a:ln>
          </p:spPr>
          <p:txBody>
            <a:bodyPr rtlCol="0" anchor="ctr"/>
            <a:lstStyle/>
            <a:p>
              <a:endParaRPr lang="en-US" sz="2118"/>
            </a:p>
          </p:txBody>
        </p:sp>
        <p:sp>
          <p:nvSpPr>
            <p:cNvPr id="78" name="Freeform: Shape 77">
              <a:extLst>
                <a:ext uri="{FF2B5EF4-FFF2-40B4-BE49-F238E27FC236}">
                  <a16:creationId xmlns="" xmlns:a16="http://schemas.microsoft.com/office/drawing/2014/main" id="{BF66EBB5-73D7-4AC9-B8EE-A4EA981D2B9E}"/>
                </a:ext>
              </a:extLst>
            </p:cNvPr>
            <p:cNvSpPr/>
            <p:nvPr/>
          </p:nvSpPr>
          <p:spPr>
            <a:xfrm>
              <a:off x="8207247" y="4485513"/>
              <a:ext cx="73025" cy="71120"/>
            </a:xfrm>
            <a:custGeom>
              <a:avLst/>
              <a:gdLst>
                <a:gd name="connsiteX0" fmla="*/ 32385 w 73025"/>
                <a:gd name="connsiteY0" fmla="*/ 0 h 71120"/>
                <a:gd name="connsiteX1" fmla="*/ 0 w 73025"/>
                <a:gd name="connsiteY1" fmla="*/ 34671 h 71120"/>
                <a:gd name="connsiteX2" fmla="*/ 40640 w 73025"/>
                <a:gd name="connsiteY2" fmla="*/ 71120 h 71120"/>
                <a:gd name="connsiteX3" fmla="*/ 73025 w 73025"/>
                <a:gd name="connsiteY3" fmla="*/ 36322 h 71120"/>
                <a:gd name="connsiteX4" fmla="*/ 32385 w 73025"/>
                <a:gd name="connsiteY4" fmla="*/ 0 h 7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5" h="71120">
                  <a:moveTo>
                    <a:pt x="32385" y="0"/>
                  </a:moveTo>
                  <a:lnTo>
                    <a:pt x="0" y="34671"/>
                  </a:lnTo>
                  <a:lnTo>
                    <a:pt x="40640" y="71120"/>
                  </a:lnTo>
                  <a:lnTo>
                    <a:pt x="73025" y="36322"/>
                  </a:lnTo>
                  <a:cubicBezTo>
                    <a:pt x="59563" y="24130"/>
                    <a:pt x="46017" y="12023"/>
                    <a:pt x="32385" y="0"/>
                  </a:cubicBezTo>
                  <a:close/>
                </a:path>
              </a:pathLst>
            </a:custGeom>
            <a:noFill/>
            <a:ln w="12692" cap="flat">
              <a:noFill/>
              <a:prstDash val="solid"/>
              <a:miter/>
            </a:ln>
          </p:spPr>
          <p:txBody>
            <a:bodyPr rtlCol="0" anchor="ctr"/>
            <a:lstStyle/>
            <a:p>
              <a:endParaRPr lang="en-US" sz="2118"/>
            </a:p>
          </p:txBody>
        </p:sp>
        <p:sp>
          <p:nvSpPr>
            <p:cNvPr id="79" name="Freeform: Shape 78">
              <a:extLst>
                <a:ext uri="{FF2B5EF4-FFF2-40B4-BE49-F238E27FC236}">
                  <a16:creationId xmlns="" xmlns:a16="http://schemas.microsoft.com/office/drawing/2014/main" id="{D54B2AEA-832C-4926-AEF5-79BBF313708C}"/>
                </a:ext>
              </a:extLst>
            </p:cNvPr>
            <p:cNvSpPr/>
            <p:nvPr/>
          </p:nvSpPr>
          <p:spPr>
            <a:xfrm>
              <a:off x="7223379" y="129539"/>
              <a:ext cx="1836948" cy="3281425"/>
            </a:xfrm>
            <a:custGeom>
              <a:avLst/>
              <a:gdLst>
                <a:gd name="connsiteX0" fmla="*/ 1692021 w 1836948"/>
                <a:gd name="connsiteY0" fmla="*/ 662178 h 3281425"/>
                <a:gd name="connsiteX1" fmla="*/ 1462151 w 1836948"/>
                <a:gd name="connsiteY1" fmla="*/ 438023 h 3281425"/>
                <a:gd name="connsiteX2" fmla="*/ 966851 w 1836948"/>
                <a:gd name="connsiteY2" fmla="*/ 0 h 3281425"/>
                <a:gd name="connsiteX3" fmla="*/ 933958 w 1836948"/>
                <a:gd name="connsiteY3" fmla="*/ 40005 h 3281425"/>
                <a:gd name="connsiteX4" fmla="*/ 1205865 w 1836948"/>
                <a:gd name="connsiteY4" fmla="*/ 279654 h 3281425"/>
                <a:gd name="connsiteX5" fmla="*/ 1576578 w 1836948"/>
                <a:gd name="connsiteY5" fmla="*/ 610743 h 3281425"/>
                <a:gd name="connsiteX6" fmla="*/ 1646809 w 1836948"/>
                <a:gd name="connsiteY6" fmla="*/ 1492504 h 3281425"/>
                <a:gd name="connsiteX7" fmla="*/ 1498600 w 1836948"/>
                <a:gd name="connsiteY7" fmla="*/ 1661160 h 3281425"/>
                <a:gd name="connsiteX8" fmla="*/ 0 w 1836948"/>
                <a:gd name="connsiteY8" fmla="*/ 3246247 h 3281425"/>
                <a:gd name="connsiteX9" fmla="*/ 39624 w 1836948"/>
                <a:gd name="connsiteY9" fmla="*/ 3281426 h 3281425"/>
                <a:gd name="connsiteX10" fmla="*/ 1632204 w 1836948"/>
                <a:gd name="connsiteY10" fmla="*/ 1596517 h 3281425"/>
                <a:gd name="connsiteX11" fmla="*/ 1692021 w 1836948"/>
                <a:gd name="connsiteY11" fmla="*/ 662178 h 32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36948" h="3281425">
                  <a:moveTo>
                    <a:pt x="1692021" y="662178"/>
                  </a:moveTo>
                  <a:cubicBezTo>
                    <a:pt x="1628521" y="578358"/>
                    <a:pt x="1542415" y="509143"/>
                    <a:pt x="1462151" y="438023"/>
                  </a:cubicBezTo>
                  <a:cubicBezTo>
                    <a:pt x="1297305" y="291888"/>
                    <a:pt x="1132205" y="145881"/>
                    <a:pt x="966851" y="0"/>
                  </a:cubicBezTo>
                  <a:lnTo>
                    <a:pt x="933958" y="40005"/>
                  </a:lnTo>
                  <a:lnTo>
                    <a:pt x="1205865" y="279654"/>
                  </a:lnTo>
                  <a:cubicBezTo>
                    <a:pt x="1330071" y="389721"/>
                    <a:pt x="1453642" y="500084"/>
                    <a:pt x="1576578" y="610743"/>
                  </a:cubicBezTo>
                  <a:cubicBezTo>
                    <a:pt x="1818767" y="829564"/>
                    <a:pt x="1851025" y="1226185"/>
                    <a:pt x="1646809" y="1492504"/>
                  </a:cubicBezTo>
                  <a:cubicBezTo>
                    <a:pt x="1600326" y="1551223"/>
                    <a:pt x="1550858" y="1607516"/>
                    <a:pt x="1498600" y="1661160"/>
                  </a:cubicBezTo>
                  <a:cubicBezTo>
                    <a:pt x="1018794" y="2167763"/>
                    <a:pt x="56515" y="3184017"/>
                    <a:pt x="0" y="3246247"/>
                  </a:cubicBezTo>
                  <a:lnTo>
                    <a:pt x="39624" y="3281426"/>
                  </a:lnTo>
                  <a:cubicBezTo>
                    <a:pt x="160528" y="3152267"/>
                    <a:pt x="1208024" y="2044446"/>
                    <a:pt x="1632204" y="1596517"/>
                  </a:cubicBezTo>
                  <a:cubicBezTo>
                    <a:pt x="1878203" y="1335659"/>
                    <a:pt x="1907921" y="944118"/>
                    <a:pt x="1692021" y="662178"/>
                  </a:cubicBezTo>
                  <a:close/>
                </a:path>
              </a:pathLst>
            </a:custGeom>
            <a:noFill/>
            <a:ln w="12692" cap="flat">
              <a:noFill/>
              <a:prstDash val="solid"/>
              <a:miter/>
            </a:ln>
          </p:spPr>
          <p:txBody>
            <a:bodyPr rtlCol="0" anchor="ctr"/>
            <a:lstStyle/>
            <a:p>
              <a:endParaRPr lang="en-US" sz="2118"/>
            </a:p>
          </p:txBody>
        </p:sp>
        <p:sp>
          <p:nvSpPr>
            <p:cNvPr id="80" name="Freeform: Shape 79">
              <a:extLst>
                <a:ext uri="{FF2B5EF4-FFF2-40B4-BE49-F238E27FC236}">
                  <a16:creationId xmlns="" xmlns:a16="http://schemas.microsoft.com/office/drawing/2014/main" id="{419E91DB-36C7-45D5-9078-D23105976E53}"/>
                </a:ext>
              </a:extLst>
            </p:cNvPr>
            <p:cNvSpPr/>
            <p:nvPr/>
          </p:nvSpPr>
          <p:spPr>
            <a:xfrm>
              <a:off x="6992492" y="3269996"/>
              <a:ext cx="74676" cy="71754"/>
            </a:xfrm>
            <a:custGeom>
              <a:avLst/>
              <a:gdLst>
                <a:gd name="connsiteX0" fmla="*/ 33655 w 74676"/>
                <a:gd name="connsiteY0" fmla="*/ 0 h 71754"/>
                <a:gd name="connsiteX1" fmla="*/ 0 w 74676"/>
                <a:gd name="connsiteY1" fmla="*/ 35560 h 71754"/>
                <a:gd name="connsiteX2" fmla="*/ 40513 w 74676"/>
                <a:gd name="connsiteY2" fmla="*/ 71755 h 71754"/>
                <a:gd name="connsiteX3" fmla="*/ 74676 w 74676"/>
                <a:gd name="connsiteY3" fmla="*/ 36449 h 71754"/>
              </a:gdLst>
              <a:ahLst/>
              <a:cxnLst>
                <a:cxn ang="0">
                  <a:pos x="connsiteX0" y="connsiteY0"/>
                </a:cxn>
                <a:cxn ang="0">
                  <a:pos x="connsiteX1" y="connsiteY1"/>
                </a:cxn>
                <a:cxn ang="0">
                  <a:pos x="connsiteX2" y="connsiteY2"/>
                </a:cxn>
                <a:cxn ang="0">
                  <a:pos x="connsiteX3" y="connsiteY3"/>
                </a:cxn>
              </a:cxnLst>
              <a:rect l="l" t="t" r="r" b="b"/>
              <a:pathLst>
                <a:path w="74676" h="71754">
                  <a:moveTo>
                    <a:pt x="33655" y="0"/>
                  </a:moveTo>
                  <a:cubicBezTo>
                    <a:pt x="25019" y="9271"/>
                    <a:pt x="13589" y="21209"/>
                    <a:pt x="0" y="35560"/>
                  </a:cubicBezTo>
                  <a:lnTo>
                    <a:pt x="40513" y="71755"/>
                  </a:lnTo>
                  <a:lnTo>
                    <a:pt x="74676" y="36449"/>
                  </a:lnTo>
                  <a:close/>
                </a:path>
              </a:pathLst>
            </a:custGeom>
            <a:noFill/>
            <a:ln w="12692" cap="flat">
              <a:noFill/>
              <a:prstDash val="solid"/>
              <a:miter/>
            </a:ln>
          </p:spPr>
          <p:txBody>
            <a:bodyPr rtlCol="0" anchor="ctr"/>
            <a:lstStyle/>
            <a:p>
              <a:endParaRPr lang="en-US" sz="2118"/>
            </a:p>
          </p:txBody>
        </p:sp>
        <p:sp>
          <p:nvSpPr>
            <p:cNvPr id="81" name="Freeform: Shape 80">
              <a:extLst>
                <a:ext uri="{FF2B5EF4-FFF2-40B4-BE49-F238E27FC236}">
                  <a16:creationId xmlns="" xmlns:a16="http://schemas.microsoft.com/office/drawing/2014/main" id="{E13AED2D-2BE5-4008-B058-8E41731B2EF5}"/>
                </a:ext>
              </a:extLst>
            </p:cNvPr>
            <p:cNvSpPr/>
            <p:nvPr/>
          </p:nvSpPr>
          <p:spPr>
            <a:xfrm>
              <a:off x="7141591" y="212597"/>
              <a:ext cx="1810190" cy="3127248"/>
            </a:xfrm>
            <a:custGeom>
              <a:avLst/>
              <a:gdLst>
                <a:gd name="connsiteX0" fmla="*/ 1654302 w 1810190"/>
                <a:gd name="connsiteY0" fmla="*/ 1414526 h 3127248"/>
                <a:gd name="connsiteX1" fmla="*/ 1672209 w 1810190"/>
                <a:gd name="connsiteY1" fmla="*/ 624840 h 3127248"/>
                <a:gd name="connsiteX2" fmla="*/ 1447419 w 1810190"/>
                <a:gd name="connsiteY2" fmla="*/ 412623 h 3127248"/>
                <a:gd name="connsiteX3" fmla="*/ 980694 w 1810190"/>
                <a:gd name="connsiteY3" fmla="*/ 0 h 3127248"/>
                <a:gd name="connsiteX4" fmla="*/ 946404 w 1810190"/>
                <a:gd name="connsiteY4" fmla="*/ 41529 h 3127248"/>
                <a:gd name="connsiteX5" fmla="*/ 1562481 w 1810190"/>
                <a:gd name="connsiteY5" fmla="*/ 583184 h 3127248"/>
                <a:gd name="connsiteX6" fmla="*/ 1625981 w 1810190"/>
                <a:gd name="connsiteY6" fmla="*/ 1364996 h 3127248"/>
                <a:gd name="connsiteX7" fmla="*/ 1211453 w 1810190"/>
                <a:gd name="connsiteY7" fmla="*/ 1808734 h 3127248"/>
                <a:gd name="connsiteX8" fmla="*/ 0 w 1810190"/>
                <a:gd name="connsiteY8" fmla="*/ 3089910 h 3127248"/>
                <a:gd name="connsiteX9" fmla="*/ 11049 w 1810190"/>
                <a:gd name="connsiteY9" fmla="*/ 3100705 h 3127248"/>
                <a:gd name="connsiteX10" fmla="*/ 41021 w 1810190"/>
                <a:gd name="connsiteY10" fmla="*/ 3127248 h 3127248"/>
                <a:gd name="connsiteX11" fmla="*/ 1267714 w 1810190"/>
                <a:gd name="connsiteY11" fmla="*/ 1826387 h 3127248"/>
                <a:gd name="connsiteX12" fmla="*/ 1654302 w 1810190"/>
                <a:gd name="connsiteY12" fmla="*/ 1414526 h 3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0190" h="3127248">
                  <a:moveTo>
                    <a:pt x="1654302" y="1414526"/>
                  </a:moveTo>
                  <a:cubicBezTo>
                    <a:pt x="1855216" y="1183640"/>
                    <a:pt x="1862709" y="861441"/>
                    <a:pt x="1672209" y="624840"/>
                  </a:cubicBezTo>
                  <a:cubicBezTo>
                    <a:pt x="1608709" y="545719"/>
                    <a:pt x="1524762" y="481076"/>
                    <a:pt x="1447419" y="412623"/>
                  </a:cubicBezTo>
                  <a:cubicBezTo>
                    <a:pt x="1292479" y="275209"/>
                    <a:pt x="1136904" y="137668"/>
                    <a:pt x="980694" y="0"/>
                  </a:cubicBezTo>
                  <a:cubicBezTo>
                    <a:pt x="969264" y="13716"/>
                    <a:pt x="957834" y="27559"/>
                    <a:pt x="946404" y="41529"/>
                  </a:cubicBezTo>
                  <a:cubicBezTo>
                    <a:pt x="1150493" y="223393"/>
                    <a:pt x="1354709" y="404876"/>
                    <a:pt x="1562481" y="583184"/>
                  </a:cubicBezTo>
                  <a:cubicBezTo>
                    <a:pt x="1770253" y="761492"/>
                    <a:pt x="1835531" y="1122553"/>
                    <a:pt x="1625981" y="1364996"/>
                  </a:cubicBezTo>
                  <a:cubicBezTo>
                    <a:pt x="1493901" y="1517396"/>
                    <a:pt x="1350518" y="1661668"/>
                    <a:pt x="1211453" y="1808734"/>
                  </a:cubicBezTo>
                  <a:cubicBezTo>
                    <a:pt x="817753" y="2224278"/>
                    <a:pt x="12319" y="3075813"/>
                    <a:pt x="0" y="3089910"/>
                  </a:cubicBezTo>
                  <a:lnTo>
                    <a:pt x="11049" y="3100705"/>
                  </a:lnTo>
                  <a:lnTo>
                    <a:pt x="41021" y="3127248"/>
                  </a:lnTo>
                  <a:cubicBezTo>
                    <a:pt x="120269" y="3041396"/>
                    <a:pt x="930656" y="2182241"/>
                    <a:pt x="1267714" y="1826387"/>
                  </a:cubicBezTo>
                  <a:cubicBezTo>
                    <a:pt x="1397254" y="1689608"/>
                    <a:pt x="1530985" y="1556258"/>
                    <a:pt x="1654302" y="1414526"/>
                  </a:cubicBezTo>
                  <a:close/>
                </a:path>
              </a:pathLst>
            </a:custGeom>
            <a:noFill/>
            <a:ln w="12692" cap="flat">
              <a:noFill/>
              <a:prstDash val="solid"/>
              <a:miter/>
            </a:ln>
          </p:spPr>
          <p:txBody>
            <a:bodyPr rtlCol="0" anchor="ctr"/>
            <a:lstStyle/>
            <a:p>
              <a:endParaRPr lang="en-US" sz="2118"/>
            </a:p>
          </p:txBody>
        </p:sp>
        <p:sp>
          <p:nvSpPr>
            <p:cNvPr id="82" name="Freeform: Shape 81">
              <a:extLst>
                <a:ext uri="{FF2B5EF4-FFF2-40B4-BE49-F238E27FC236}">
                  <a16:creationId xmlns="" xmlns:a16="http://schemas.microsoft.com/office/drawing/2014/main" id="{7C598CBC-96C4-4F3D-859F-09864565785C}"/>
                </a:ext>
              </a:extLst>
            </p:cNvPr>
            <p:cNvSpPr/>
            <p:nvPr/>
          </p:nvSpPr>
          <p:spPr>
            <a:xfrm>
              <a:off x="7073138" y="3341878"/>
              <a:ext cx="71882" cy="69850"/>
            </a:xfrm>
            <a:custGeom>
              <a:avLst/>
              <a:gdLst>
                <a:gd name="connsiteX0" fmla="*/ 33909 w 71882"/>
                <a:gd name="connsiteY0" fmla="*/ 0 h 69850"/>
                <a:gd name="connsiteX1" fmla="*/ 0 w 71882"/>
                <a:gd name="connsiteY1" fmla="*/ 35560 h 69850"/>
                <a:gd name="connsiteX2" fmla="*/ 38100 w 71882"/>
                <a:gd name="connsiteY2" fmla="*/ 69850 h 69850"/>
                <a:gd name="connsiteX3" fmla="*/ 71882 w 71882"/>
                <a:gd name="connsiteY3" fmla="*/ 34163 h 69850"/>
              </a:gdLst>
              <a:ahLst/>
              <a:cxnLst>
                <a:cxn ang="0">
                  <a:pos x="connsiteX0" y="connsiteY0"/>
                </a:cxn>
                <a:cxn ang="0">
                  <a:pos x="connsiteX1" y="connsiteY1"/>
                </a:cxn>
                <a:cxn ang="0">
                  <a:pos x="connsiteX2" y="connsiteY2"/>
                </a:cxn>
                <a:cxn ang="0">
                  <a:pos x="connsiteX3" y="connsiteY3"/>
                </a:cxn>
              </a:cxnLst>
              <a:rect l="l" t="t" r="r" b="b"/>
              <a:pathLst>
                <a:path w="71882" h="69850">
                  <a:moveTo>
                    <a:pt x="33909" y="0"/>
                  </a:moveTo>
                  <a:lnTo>
                    <a:pt x="0" y="35560"/>
                  </a:lnTo>
                  <a:lnTo>
                    <a:pt x="38100" y="69850"/>
                  </a:lnTo>
                  <a:lnTo>
                    <a:pt x="71882" y="34163"/>
                  </a:lnTo>
                  <a:close/>
                </a:path>
              </a:pathLst>
            </a:custGeom>
            <a:noFill/>
            <a:ln w="12692" cap="flat">
              <a:noFill/>
              <a:prstDash val="solid"/>
              <a:miter/>
            </a:ln>
          </p:spPr>
          <p:txBody>
            <a:bodyPr rtlCol="0" anchor="ctr"/>
            <a:lstStyle/>
            <a:p>
              <a:endParaRPr lang="en-US" sz="2118"/>
            </a:p>
          </p:txBody>
        </p:sp>
        <p:sp>
          <p:nvSpPr>
            <p:cNvPr id="83" name="Freeform: Shape 82">
              <a:extLst>
                <a:ext uri="{FF2B5EF4-FFF2-40B4-BE49-F238E27FC236}">
                  <a16:creationId xmlns="" xmlns:a16="http://schemas.microsoft.com/office/drawing/2014/main" id="{363BF8A0-8E7E-49AC-9D0C-47621F898781}"/>
                </a:ext>
              </a:extLst>
            </p:cNvPr>
            <p:cNvSpPr/>
            <p:nvPr/>
          </p:nvSpPr>
          <p:spPr>
            <a:xfrm>
              <a:off x="7302500" y="48132"/>
              <a:ext cx="1865822" cy="3433318"/>
            </a:xfrm>
            <a:custGeom>
              <a:avLst/>
              <a:gdLst>
                <a:gd name="connsiteX0" fmla="*/ 1623187 w 1865822"/>
                <a:gd name="connsiteY0" fmla="*/ 1759077 h 3433318"/>
                <a:gd name="connsiteX1" fmla="*/ 1859788 w 1865822"/>
                <a:gd name="connsiteY1" fmla="*/ 1076960 h 3433318"/>
                <a:gd name="connsiteX2" fmla="*/ 1608836 w 1865822"/>
                <a:gd name="connsiteY2" fmla="*/ 578485 h 3433318"/>
                <a:gd name="connsiteX3" fmla="*/ 955421 w 1865822"/>
                <a:gd name="connsiteY3" fmla="*/ 0 h 3433318"/>
                <a:gd name="connsiteX4" fmla="*/ 923163 w 1865822"/>
                <a:gd name="connsiteY4" fmla="*/ 39116 h 3433318"/>
                <a:gd name="connsiteX5" fmla="*/ 1322578 w 1865822"/>
                <a:gd name="connsiteY5" fmla="*/ 391795 h 3433318"/>
                <a:gd name="connsiteX6" fmla="*/ 1559941 w 1865822"/>
                <a:gd name="connsiteY6" fmla="*/ 604139 h 3433318"/>
                <a:gd name="connsiteX7" fmla="*/ 1807464 w 1865822"/>
                <a:gd name="connsiteY7" fmla="*/ 1089787 h 3433318"/>
                <a:gd name="connsiteX8" fmla="*/ 1569085 w 1865822"/>
                <a:gd name="connsiteY8" fmla="*/ 1741297 h 3433318"/>
                <a:gd name="connsiteX9" fmla="*/ 0 w 1865822"/>
                <a:gd name="connsiteY9" fmla="*/ 3398012 h 3433318"/>
                <a:gd name="connsiteX10" fmla="*/ 27686 w 1865822"/>
                <a:gd name="connsiteY10" fmla="*/ 3422523 h 3433318"/>
                <a:gd name="connsiteX11" fmla="*/ 43688 w 1865822"/>
                <a:gd name="connsiteY11" fmla="*/ 3433318 h 3433318"/>
                <a:gd name="connsiteX12" fmla="*/ 1623187 w 1865822"/>
                <a:gd name="connsiteY12" fmla="*/ 1759077 h 3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5822" h="3433318">
                  <a:moveTo>
                    <a:pt x="1623187" y="1759077"/>
                  </a:moveTo>
                  <a:cubicBezTo>
                    <a:pt x="1806829" y="1565275"/>
                    <a:pt x="1889887" y="1337945"/>
                    <a:pt x="1859788" y="1076960"/>
                  </a:cubicBezTo>
                  <a:cubicBezTo>
                    <a:pt x="1837309" y="883412"/>
                    <a:pt x="1760093" y="712470"/>
                    <a:pt x="1608836" y="578485"/>
                  </a:cubicBezTo>
                  <a:cubicBezTo>
                    <a:pt x="1391412" y="385530"/>
                    <a:pt x="1173607" y="192701"/>
                    <a:pt x="955421" y="0"/>
                  </a:cubicBezTo>
                  <a:lnTo>
                    <a:pt x="923163" y="39116"/>
                  </a:lnTo>
                  <a:lnTo>
                    <a:pt x="1322578" y="391795"/>
                  </a:lnTo>
                  <a:cubicBezTo>
                    <a:pt x="1402207" y="462153"/>
                    <a:pt x="1479677" y="534543"/>
                    <a:pt x="1559941" y="604139"/>
                  </a:cubicBezTo>
                  <a:cubicBezTo>
                    <a:pt x="1709928" y="734314"/>
                    <a:pt x="1786890" y="899922"/>
                    <a:pt x="1807464" y="1089787"/>
                  </a:cubicBezTo>
                  <a:cubicBezTo>
                    <a:pt x="1834769" y="1341755"/>
                    <a:pt x="1745996" y="1555496"/>
                    <a:pt x="1569085" y="1741297"/>
                  </a:cubicBezTo>
                  <a:cubicBezTo>
                    <a:pt x="1065911" y="2269109"/>
                    <a:pt x="65024" y="3327527"/>
                    <a:pt x="0" y="3398012"/>
                  </a:cubicBezTo>
                  <a:lnTo>
                    <a:pt x="27686" y="3422523"/>
                  </a:lnTo>
                  <a:lnTo>
                    <a:pt x="43688" y="3433318"/>
                  </a:lnTo>
                  <a:cubicBezTo>
                    <a:pt x="103632" y="3368167"/>
                    <a:pt x="1156462" y="2251583"/>
                    <a:pt x="1623187" y="1759077"/>
                  </a:cubicBezTo>
                  <a:close/>
                </a:path>
              </a:pathLst>
            </a:custGeom>
            <a:noFill/>
            <a:ln w="12692" cap="flat">
              <a:noFill/>
              <a:prstDash val="solid"/>
              <a:miter/>
            </a:ln>
          </p:spPr>
          <p:txBody>
            <a:bodyPr rtlCol="0" anchor="ctr"/>
            <a:lstStyle/>
            <a:p>
              <a:endParaRPr lang="en-US" sz="2118"/>
            </a:p>
          </p:txBody>
        </p:sp>
        <p:sp>
          <p:nvSpPr>
            <p:cNvPr id="84" name="Freeform: Shape 83">
              <a:extLst>
                <a:ext uri="{FF2B5EF4-FFF2-40B4-BE49-F238E27FC236}">
                  <a16:creationId xmlns="" xmlns:a16="http://schemas.microsoft.com/office/drawing/2014/main" id="{1FF958AF-D591-42BA-ADF5-BDC189798F5B}"/>
                </a:ext>
              </a:extLst>
            </p:cNvPr>
            <p:cNvSpPr/>
            <p:nvPr/>
          </p:nvSpPr>
          <p:spPr>
            <a:xfrm>
              <a:off x="8288401" y="4558157"/>
              <a:ext cx="71882" cy="70230"/>
            </a:xfrm>
            <a:custGeom>
              <a:avLst/>
              <a:gdLst>
                <a:gd name="connsiteX0" fmla="*/ 32639 w 71882"/>
                <a:gd name="connsiteY0" fmla="*/ 0 h 70230"/>
                <a:gd name="connsiteX1" fmla="*/ 0 w 71882"/>
                <a:gd name="connsiteY1" fmla="*/ 34925 h 70230"/>
                <a:gd name="connsiteX2" fmla="*/ 39243 w 71882"/>
                <a:gd name="connsiteY2" fmla="*/ 70231 h 70230"/>
                <a:gd name="connsiteX3" fmla="*/ 71882 w 71882"/>
                <a:gd name="connsiteY3" fmla="*/ 35052 h 70230"/>
              </a:gdLst>
              <a:ahLst/>
              <a:cxnLst>
                <a:cxn ang="0">
                  <a:pos x="connsiteX0" y="connsiteY0"/>
                </a:cxn>
                <a:cxn ang="0">
                  <a:pos x="connsiteX1" y="connsiteY1"/>
                </a:cxn>
                <a:cxn ang="0">
                  <a:pos x="connsiteX2" y="connsiteY2"/>
                </a:cxn>
                <a:cxn ang="0">
                  <a:pos x="connsiteX3" y="connsiteY3"/>
                </a:cxn>
              </a:cxnLst>
              <a:rect l="l" t="t" r="r" b="b"/>
              <a:pathLst>
                <a:path w="71882" h="70230">
                  <a:moveTo>
                    <a:pt x="32639" y="0"/>
                  </a:moveTo>
                  <a:cubicBezTo>
                    <a:pt x="21971" y="11430"/>
                    <a:pt x="11176" y="23114"/>
                    <a:pt x="0" y="34925"/>
                  </a:cubicBezTo>
                  <a:lnTo>
                    <a:pt x="39243" y="70231"/>
                  </a:lnTo>
                  <a:lnTo>
                    <a:pt x="71882" y="35052"/>
                  </a:lnTo>
                  <a:close/>
                </a:path>
              </a:pathLst>
            </a:custGeom>
            <a:noFill/>
            <a:ln w="12692" cap="flat">
              <a:noFill/>
              <a:prstDash val="solid"/>
              <a:miter/>
            </a:ln>
          </p:spPr>
          <p:txBody>
            <a:bodyPr rtlCol="0" anchor="ctr"/>
            <a:lstStyle/>
            <a:p>
              <a:endParaRPr lang="en-US" sz="2118"/>
            </a:p>
          </p:txBody>
        </p:sp>
        <p:sp>
          <p:nvSpPr>
            <p:cNvPr id="85" name="Freeform: Shape 84">
              <a:extLst>
                <a:ext uri="{FF2B5EF4-FFF2-40B4-BE49-F238E27FC236}">
                  <a16:creationId xmlns="" xmlns:a16="http://schemas.microsoft.com/office/drawing/2014/main" id="{128AADE5-8D10-43E9-8F63-3BE2D3BA425C}"/>
                </a:ext>
              </a:extLst>
            </p:cNvPr>
            <p:cNvSpPr/>
            <p:nvPr/>
          </p:nvSpPr>
          <p:spPr>
            <a:xfrm>
              <a:off x="8079359" y="60197"/>
              <a:ext cx="72389" cy="74930"/>
            </a:xfrm>
            <a:custGeom>
              <a:avLst/>
              <a:gdLst>
                <a:gd name="connsiteX0" fmla="*/ 72390 w 72389"/>
                <a:gd name="connsiteY0" fmla="*/ 34798 h 74930"/>
                <a:gd name="connsiteX1" fmla="*/ 33020 w 72389"/>
                <a:gd name="connsiteY1" fmla="*/ 0 h 74930"/>
                <a:gd name="connsiteX2" fmla="*/ 0 w 72389"/>
                <a:gd name="connsiteY2" fmla="*/ 40132 h 74930"/>
                <a:gd name="connsiteX3" fmla="*/ 39370 w 72389"/>
                <a:gd name="connsiteY3" fmla="*/ 74930 h 74930"/>
              </a:gdLst>
              <a:ahLst/>
              <a:cxnLst>
                <a:cxn ang="0">
                  <a:pos x="connsiteX0" y="connsiteY0"/>
                </a:cxn>
                <a:cxn ang="0">
                  <a:pos x="connsiteX1" y="connsiteY1"/>
                </a:cxn>
                <a:cxn ang="0">
                  <a:pos x="connsiteX2" y="connsiteY2"/>
                </a:cxn>
                <a:cxn ang="0">
                  <a:pos x="connsiteX3" y="connsiteY3"/>
                </a:cxn>
              </a:cxnLst>
              <a:rect l="l" t="t" r="r" b="b"/>
              <a:pathLst>
                <a:path w="72389" h="74930">
                  <a:moveTo>
                    <a:pt x="72390" y="34798"/>
                  </a:moveTo>
                  <a:lnTo>
                    <a:pt x="33020" y="0"/>
                  </a:lnTo>
                  <a:lnTo>
                    <a:pt x="0" y="40132"/>
                  </a:lnTo>
                  <a:lnTo>
                    <a:pt x="39370" y="74930"/>
                  </a:lnTo>
                  <a:close/>
                </a:path>
              </a:pathLst>
            </a:custGeom>
            <a:noFill/>
            <a:ln w="12692" cap="flat">
              <a:noFill/>
              <a:prstDash val="solid"/>
              <a:miter/>
            </a:ln>
          </p:spPr>
          <p:txBody>
            <a:bodyPr rtlCol="0" anchor="ctr"/>
            <a:lstStyle/>
            <a:p>
              <a:endParaRPr lang="en-US" sz="2118"/>
            </a:p>
          </p:txBody>
        </p:sp>
        <p:sp>
          <p:nvSpPr>
            <p:cNvPr id="86" name="Freeform: Shape 85">
              <a:extLst>
                <a:ext uri="{FF2B5EF4-FFF2-40B4-BE49-F238E27FC236}">
                  <a16:creationId xmlns="" xmlns:a16="http://schemas.microsoft.com/office/drawing/2014/main" id="{0AC62A44-2EB6-47FC-8770-FD3F9A9C1055}"/>
                </a:ext>
              </a:extLst>
            </p:cNvPr>
            <p:cNvSpPr/>
            <p:nvPr/>
          </p:nvSpPr>
          <p:spPr>
            <a:xfrm>
              <a:off x="8010017" y="143129"/>
              <a:ext cx="73151" cy="76072"/>
            </a:xfrm>
            <a:custGeom>
              <a:avLst/>
              <a:gdLst>
                <a:gd name="connsiteX0" fmla="*/ 73152 w 73151"/>
                <a:gd name="connsiteY0" fmla="*/ 34671 h 76072"/>
                <a:gd name="connsiteX1" fmla="*/ 33909 w 73151"/>
                <a:gd name="connsiteY1" fmla="*/ 0 h 76072"/>
                <a:gd name="connsiteX2" fmla="*/ 0 w 73151"/>
                <a:gd name="connsiteY2" fmla="*/ 41275 h 76072"/>
                <a:gd name="connsiteX3" fmla="*/ 38989 w 73151"/>
                <a:gd name="connsiteY3" fmla="*/ 76073 h 76072"/>
              </a:gdLst>
              <a:ahLst/>
              <a:cxnLst>
                <a:cxn ang="0">
                  <a:pos x="connsiteX0" y="connsiteY0"/>
                </a:cxn>
                <a:cxn ang="0">
                  <a:pos x="connsiteX1" y="connsiteY1"/>
                </a:cxn>
                <a:cxn ang="0">
                  <a:pos x="connsiteX2" y="connsiteY2"/>
                </a:cxn>
                <a:cxn ang="0">
                  <a:pos x="connsiteX3" y="connsiteY3"/>
                </a:cxn>
              </a:cxnLst>
              <a:rect l="l" t="t" r="r" b="b"/>
              <a:pathLst>
                <a:path w="73151" h="76072">
                  <a:moveTo>
                    <a:pt x="73152" y="34671"/>
                  </a:moveTo>
                  <a:lnTo>
                    <a:pt x="33909" y="0"/>
                  </a:lnTo>
                  <a:lnTo>
                    <a:pt x="0" y="41275"/>
                  </a:lnTo>
                  <a:lnTo>
                    <a:pt x="38989" y="76073"/>
                  </a:lnTo>
                  <a:close/>
                </a:path>
              </a:pathLst>
            </a:custGeom>
            <a:noFill/>
            <a:ln w="12692" cap="flat">
              <a:noFill/>
              <a:prstDash val="solid"/>
              <a:miter/>
            </a:ln>
          </p:spPr>
          <p:txBody>
            <a:bodyPr rtlCol="0" anchor="ctr"/>
            <a:lstStyle/>
            <a:p>
              <a:endParaRPr lang="en-US" sz="2118"/>
            </a:p>
          </p:txBody>
        </p:sp>
        <p:sp>
          <p:nvSpPr>
            <p:cNvPr id="87" name="Freeform: Shape 86">
              <a:extLst>
                <a:ext uri="{FF2B5EF4-FFF2-40B4-BE49-F238E27FC236}">
                  <a16:creationId xmlns="" xmlns:a16="http://schemas.microsoft.com/office/drawing/2014/main" id="{24EF5473-9847-4389-8CA9-51B0133B34A5}"/>
                </a:ext>
              </a:extLst>
            </p:cNvPr>
            <p:cNvSpPr/>
            <p:nvPr/>
          </p:nvSpPr>
          <p:spPr>
            <a:xfrm>
              <a:off x="7942833" y="226059"/>
              <a:ext cx="72263" cy="75184"/>
            </a:xfrm>
            <a:custGeom>
              <a:avLst/>
              <a:gdLst>
                <a:gd name="connsiteX0" fmla="*/ 72263 w 72263"/>
                <a:gd name="connsiteY0" fmla="*/ 34544 h 75184"/>
                <a:gd name="connsiteX1" fmla="*/ 32766 w 72263"/>
                <a:gd name="connsiteY1" fmla="*/ 0 h 75184"/>
                <a:gd name="connsiteX2" fmla="*/ 0 w 72263"/>
                <a:gd name="connsiteY2" fmla="*/ 40640 h 75184"/>
                <a:gd name="connsiteX3" fmla="*/ 39116 w 72263"/>
                <a:gd name="connsiteY3" fmla="*/ 75184 h 75184"/>
              </a:gdLst>
              <a:ahLst/>
              <a:cxnLst>
                <a:cxn ang="0">
                  <a:pos x="connsiteX0" y="connsiteY0"/>
                </a:cxn>
                <a:cxn ang="0">
                  <a:pos x="connsiteX1" y="connsiteY1"/>
                </a:cxn>
                <a:cxn ang="0">
                  <a:pos x="connsiteX2" y="connsiteY2"/>
                </a:cxn>
                <a:cxn ang="0">
                  <a:pos x="connsiteX3" y="connsiteY3"/>
                </a:cxn>
              </a:cxnLst>
              <a:rect l="l" t="t" r="r" b="b"/>
              <a:pathLst>
                <a:path w="72263" h="75184">
                  <a:moveTo>
                    <a:pt x="72263" y="34544"/>
                  </a:moveTo>
                  <a:lnTo>
                    <a:pt x="32766" y="0"/>
                  </a:lnTo>
                  <a:lnTo>
                    <a:pt x="0" y="40640"/>
                  </a:lnTo>
                  <a:lnTo>
                    <a:pt x="39116" y="75184"/>
                  </a:lnTo>
                  <a:close/>
                </a:path>
              </a:pathLst>
            </a:custGeom>
            <a:noFill/>
            <a:ln w="12692" cap="flat">
              <a:noFill/>
              <a:prstDash val="solid"/>
              <a:miter/>
            </a:ln>
          </p:spPr>
          <p:txBody>
            <a:bodyPr rtlCol="0" anchor="ctr"/>
            <a:lstStyle/>
            <a:p>
              <a:endParaRPr lang="en-US" sz="2118"/>
            </a:p>
          </p:txBody>
        </p:sp>
        <p:sp>
          <p:nvSpPr>
            <p:cNvPr id="88" name="Freeform: Shape 87">
              <a:extLst>
                <a:ext uri="{FF2B5EF4-FFF2-40B4-BE49-F238E27FC236}">
                  <a16:creationId xmlns="" xmlns:a16="http://schemas.microsoft.com/office/drawing/2014/main" id="{B90B273F-E33F-44B9-A4F1-DC310B2A2414}"/>
                </a:ext>
              </a:extLst>
            </p:cNvPr>
            <p:cNvSpPr/>
            <p:nvPr/>
          </p:nvSpPr>
          <p:spPr>
            <a:xfrm>
              <a:off x="6294490" y="308356"/>
              <a:ext cx="1652788" cy="2958591"/>
            </a:xfrm>
            <a:custGeom>
              <a:avLst/>
              <a:gdLst>
                <a:gd name="connsiteX0" fmla="*/ 202068 w 1652788"/>
                <a:gd name="connsiteY0" fmla="*/ 2491105 h 2958591"/>
                <a:gd name="connsiteX1" fmla="*/ 146696 w 1652788"/>
                <a:gd name="connsiteY1" fmla="*/ 1865122 h 2958591"/>
                <a:gd name="connsiteX2" fmla="*/ 1652789 w 1652788"/>
                <a:gd name="connsiteY2" fmla="*/ 34544 h 2958591"/>
                <a:gd name="connsiteX3" fmla="*/ 1613673 w 1652788"/>
                <a:gd name="connsiteY3" fmla="*/ 0 h 2958591"/>
                <a:gd name="connsiteX4" fmla="*/ 110882 w 1652788"/>
                <a:gd name="connsiteY4" fmla="*/ 1830959 h 2958591"/>
                <a:gd name="connsiteX5" fmla="*/ 160031 w 1652788"/>
                <a:gd name="connsiteY5" fmla="*/ 2516759 h 2958591"/>
                <a:gd name="connsiteX6" fmla="*/ 655331 w 1652788"/>
                <a:gd name="connsiteY6" fmla="*/ 2958592 h 2958591"/>
                <a:gd name="connsiteX7" fmla="*/ 688986 w 1652788"/>
                <a:gd name="connsiteY7" fmla="*/ 2923159 h 2958591"/>
                <a:gd name="connsiteX8" fmla="*/ 202068 w 1652788"/>
                <a:gd name="connsiteY8" fmla="*/ 2491105 h 29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788" h="2958591">
                  <a:moveTo>
                    <a:pt x="202068" y="2491105"/>
                  </a:moveTo>
                  <a:cubicBezTo>
                    <a:pt x="22744" y="2329434"/>
                    <a:pt x="-3799" y="2054098"/>
                    <a:pt x="146696" y="1865122"/>
                  </a:cubicBezTo>
                  <a:cubicBezTo>
                    <a:pt x="262901" y="1719326"/>
                    <a:pt x="1008772" y="814705"/>
                    <a:pt x="1652789" y="34544"/>
                  </a:cubicBezTo>
                  <a:lnTo>
                    <a:pt x="1613673" y="0"/>
                  </a:lnTo>
                  <a:cubicBezTo>
                    <a:pt x="948193" y="808482"/>
                    <a:pt x="212609" y="1703070"/>
                    <a:pt x="110882" y="1830959"/>
                  </a:cubicBezTo>
                  <a:cubicBezTo>
                    <a:pt x="-54115" y="2037388"/>
                    <a:pt x="-32716" y="2335968"/>
                    <a:pt x="160031" y="2516759"/>
                  </a:cubicBezTo>
                  <a:cubicBezTo>
                    <a:pt x="178954" y="2534412"/>
                    <a:pt x="368946" y="2704084"/>
                    <a:pt x="655331" y="2958592"/>
                  </a:cubicBezTo>
                  <a:lnTo>
                    <a:pt x="688986" y="2923159"/>
                  </a:lnTo>
                  <a:cubicBezTo>
                    <a:pt x="407046" y="2673477"/>
                    <a:pt x="220610" y="2507488"/>
                    <a:pt x="202068" y="2491105"/>
                  </a:cubicBezTo>
                  <a:close/>
                </a:path>
              </a:pathLst>
            </a:custGeom>
            <a:noFill/>
            <a:ln w="12692" cap="flat">
              <a:noFill/>
              <a:prstDash val="solid"/>
              <a:miter/>
            </a:ln>
          </p:spPr>
          <p:txBody>
            <a:bodyPr rtlCol="0" anchor="ctr"/>
            <a:lstStyle/>
            <a:p>
              <a:endParaRPr lang="en-US" sz="2118"/>
            </a:p>
          </p:txBody>
        </p:sp>
        <p:sp>
          <p:nvSpPr>
            <p:cNvPr id="89" name="Freeform: Shape 88">
              <a:extLst>
                <a:ext uri="{FF2B5EF4-FFF2-40B4-BE49-F238E27FC236}">
                  <a16:creationId xmlns="" xmlns:a16="http://schemas.microsoft.com/office/drawing/2014/main" id="{A9028615-3EF8-4720-A09B-858B869B12AC}"/>
                </a:ext>
              </a:extLst>
            </p:cNvPr>
            <p:cNvSpPr/>
            <p:nvPr/>
          </p:nvSpPr>
          <p:spPr>
            <a:xfrm>
              <a:off x="7061326" y="295020"/>
              <a:ext cx="1779207" cy="2971926"/>
            </a:xfrm>
            <a:custGeom>
              <a:avLst/>
              <a:gdLst>
                <a:gd name="connsiteX0" fmla="*/ 1626362 w 1779207"/>
                <a:gd name="connsiteY0" fmla="*/ 1294765 h 2971926"/>
                <a:gd name="connsiteX1" fmla="*/ 1652524 w 1779207"/>
                <a:gd name="connsiteY1" fmla="*/ 589915 h 2971926"/>
                <a:gd name="connsiteX2" fmla="*/ 1382776 w 1779207"/>
                <a:gd name="connsiteY2" fmla="*/ 344043 h 2971926"/>
                <a:gd name="connsiteX3" fmla="*/ 992886 w 1779207"/>
                <a:gd name="connsiteY3" fmla="*/ 0 h 2971926"/>
                <a:gd name="connsiteX4" fmla="*/ 959739 w 1779207"/>
                <a:gd name="connsiteY4" fmla="*/ 40259 h 2971926"/>
                <a:gd name="connsiteX5" fmla="*/ 1148461 w 1779207"/>
                <a:gd name="connsiteY5" fmla="*/ 206756 h 2971926"/>
                <a:gd name="connsiteX6" fmla="*/ 1559179 w 1779207"/>
                <a:gd name="connsiteY6" fmla="*/ 569849 h 2971926"/>
                <a:gd name="connsiteX7" fmla="*/ 1597279 w 1779207"/>
                <a:gd name="connsiteY7" fmla="*/ 1247394 h 2971926"/>
                <a:gd name="connsiteX8" fmla="*/ 943356 w 1779207"/>
                <a:gd name="connsiteY8" fmla="*/ 1938020 h 2971926"/>
                <a:gd name="connsiteX9" fmla="*/ 0 w 1779207"/>
                <a:gd name="connsiteY9" fmla="*/ 2936875 h 2971926"/>
                <a:gd name="connsiteX10" fmla="*/ 7366 w 1779207"/>
                <a:gd name="connsiteY10" fmla="*/ 2943733 h 2971926"/>
                <a:gd name="connsiteX11" fmla="*/ 38989 w 1779207"/>
                <a:gd name="connsiteY11" fmla="*/ 2971927 h 2971926"/>
                <a:gd name="connsiteX12" fmla="*/ 289941 w 1779207"/>
                <a:gd name="connsiteY12" fmla="*/ 2703957 h 2971926"/>
                <a:gd name="connsiteX13" fmla="*/ 1626362 w 1779207"/>
                <a:gd name="connsiteY13" fmla="*/ 1294765 h 297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207" h="2971926">
                  <a:moveTo>
                    <a:pt x="1626362" y="1294765"/>
                  </a:moveTo>
                  <a:cubicBezTo>
                    <a:pt x="1816862" y="1094613"/>
                    <a:pt x="1833499" y="787400"/>
                    <a:pt x="1652524" y="589915"/>
                  </a:cubicBezTo>
                  <a:cubicBezTo>
                    <a:pt x="1570863" y="501015"/>
                    <a:pt x="1474089" y="424815"/>
                    <a:pt x="1382776" y="344043"/>
                  </a:cubicBezTo>
                  <a:lnTo>
                    <a:pt x="992886" y="0"/>
                  </a:lnTo>
                  <a:lnTo>
                    <a:pt x="959739" y="40259"/>
                  </a:lnTo>
                  <a:lnTo>
                    <a:pt x="1148461" y="206756"/>
                  </a:lnTo>
                  <a:cubicBezTo>
                    <a:pt x="1285494" y="327279"/>
                    <a:pt x="1417955" y="454279"/>
                    <a:pt x="1559179" y="569849"/>
                  </a:cubicBezTo>
                  <a:cubicBezTo>
                    <a:pt x="1752092" y="728726"/>
                    <a:pt x="1790192" y="1043051"/>
                    <a:pt x="1597279" y="1247394"/>
                  </a:cubicBezTo>
                  <a:cubicBezTo>
                    <a:pt x="1379770" y="1477857"/>
                    <a:pt x="1161796" y="1708065"/>
                    <a:pt x="943356" y="1938020"/>
                  </a:cubicBezTo>
                  <a:cubicBezTo>
                    <a:pt x="636651" y="2261870"/>
                    <a:pt x="9144" y="2926207"/>
                    <a:pt x="0" y="2936875"/>
                  </a:cubicBezTo>
                  <a:lnTo>
                    <a:pt x="7366" y="2943733"/>
                  </a:lnTo>
                  <a:lnTo>
                    <a:pt x="38989" y="2971927"/>
                  </a:lnTo>
                  <a:cubicBezTo>
                    <a:pt x="124079" y="2880995"/>
                    <a:pt x="206502" y="2791968"/>
                    <a:pt x="289941" y="2703957"/>
                  </a:cubicBezTo>
                  <a:cubicBezTo>
                    <a:pt x="735288" y="2233972"/>
                    <a:pt x="1180762" y="1764242"/>
                    <a:pt x="1626362" y="1294765"/>
                  </a:cubicBezTo>
                  <a:close/>
                </a:path>
              </a:pathLst>
            </a:custGeom>
            <a:noFill/>
            <a:ln w="12692" cap="flat">
              <a:noFill/>
              <a:prstDash val="solid"/>
              <a:miter/>
            </a:ln>
          </p:spPr>
          <p:txBody>
            <a:bodyPr rtlCol="0" anchor="ctr"/>
            <a:lstStyle/>
            <a:p>
              <a:endParaRPr lang="en-US" sz="2118"/>
            </a:p>
          </p:txBody>
        </p:sp>
        <p:sp>
          <p:nvSpPr>
            <p:cNvPr id="90" name="Freeform: Shape 89">
              <a:extLst>
                <a:ext uri="{FF2B5EF4-FFF2-40B4-BE49-F238E27FC236}">
                  <a16:creationId xmlns="" xmlns:a16="http://schemas.microsoft.com/office/drawing/2014/main" id="{8CCBC904-6962-402F-92E4-FC0F17B82F2A}"/>
                </a:ext>
              </a:extLst>
            </p:cNvPr>
            <p:cNvSpPr/>
            <p:nvPr/>
          </p:nvSpPr>
          <p:spPr>
            <a:xfrm>
              <a:off x="7311389" y="3553586"/>
              <a:ext cx="796925" cy="713994"/>
            </a:xfrm>
            <a:custGeom>
              <a:avLst/>
              <a:gdLst>
                <a:gd name="connsiteX0" fmla="*/ 34163 w 796925"/>
                <a:gd name="connsiteY0" fmla="*/ 0 h 713994"/>
                <a:gd name="connsiteX1" fmla="*/ 0 w 796925"/>
                <a:gd name="connsiteY1" fmla="*/ 36068 h 713994"/>
                <a:gd name="connsiteX2" fmla="*/ 762000 w 796925"/>
                <a:gd name="connsiteY2" fmla="*/ 713994 h 713994"/>
                <a:gd name="connsiteX3" fmla="*/ 796925 w 796925"/>
                <a:gd name="connsiteY3" fmla="*/ 676783 h 713994"/>
                <a:gd name="connsiteX4" fmla="*/ 34163 w 796925"/>
                <a:gd name="connsiteY4" fmla="*/ 0 h 713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25" h="713994">
                  <a:moveTo>
                    <a:pt x="34163" y="0"/>
                  </a:moveTo>
                  <a:lnTo>
                    <a:pt x="0" y="36068"/>
                  </a:lnTo>
                  <a:lnTo>
                    <a:pt x="762000" y="713994"/>
                  </a:lnTo>
                  <a:cubicBezTo>
                    <a:pt x="773938" y="701294"/>
                    <a:pt x="785622" y="688594"/>
                    <a:pt x="796925" y="676783"/>
                  </a:cubicBezTo>
                  <a:cubicBezTo>
                    <a:pt x="527431" y="438023"/>
                    <a:pt x="265684" y="205613"/>
                    <a:pt x="34163" y="0"/>
                  </a:cubicBezTo>
                  <a:close/>
                </a:path>
              </a:pathLst>
            </a:custGeom>
            <a:noFill/>
            <a:ln w="12692" cap="flat">
              <a:noFill/>
              <a:prstDash val="solid"/>
              <a:miter/>
            </a:ln>
          </p:spPr>
          <p:txBody>
            <a:bodyPr rtlCol="0" anchor="ctr"/>
            <a:lstStyle/>
            <a:p>
              <a:endParaRPr lang="en-US" sz="2118"/>
            </a:p>
          </p:txBody>
        </p:sp>
        <p:sp>
          <p:nvSpPr>
            <p:cNvPr id="91" name="Freeform: Shape 90">
              <a:extLst>
                <a:ext uri="{FF2B5EF4-FFF2-40B4-BE49-F238E27FC236}">
                  <a16:creationId xmlns="" xmlns:a16="http://schemas.microsoft.com/office/drawing/2014/main" id="{E2E7F4FD-25CA-4D42-87AC-29E7FD1FF765}"/>
                </a:ext>
              </a:extLst>
            </p:cNvPr>
            <p:cNvSpPr/>
            <p:nvPr/>
          </p:nvSpPr>
          <p:spPr>
            <a:xfrm>
              <a:off x="7233030" y="3483864"/>
              <a:ext cx="75311" cy="72516"/>
            </a:xfrm>
            <a:custGeom>
              <a:avLst/>
              <a:gdLst>
                <a:gd name="connsiteX0" fmla="*/ 33909 w 75311"/>
                <a:gd name="connsiteY0" fmla="*/ 0 h 72516"/>
                <a:gd name="connsiteX1" fmla="*/ 0 w 75311"/>
                <a:gd name="connsiteY1" fmla="*/ 35941 h 72516"/>
                <a:gd name="connsiteX2" fmla="*/ 41148 w 75311"/>
                <a:gd name="connsiteY2" fmla="*/ 72517 h 72516"/>
                <a:gd name="connsiteX3" fmla="*/ 75311 w 75311"/>
                <a:gd name="connsiteY3" fmla="*/ 36703 h 72516"/>
              </a:gdLst>
              <a:ahLst/>
              <a:cxnLst>
                <a:cxn ang="0">
                  <a:pos x="connsiteX0" y="connsiteY0"/>
                </a:cxn>
                <a:cxn ang="0">
                  <a:pos x="connsiteX1" y="connsiteY1"/>
                </a:cxn>
                <a:cxn ang="0">
                  <a:pos x="connsiteX2" y="connsiteY2"/>
                </a:cxn>
                <a:cxn ang="0">
                  <a:pos x="connsiteX3" y="connsiteY3"/>
                </a:cxn>
              </a:cxnLst>
              <a:rect l="l" t="t" r="r" b="b"/>
              <a:pathLst>
                <a:path w="75311" h="72516">
                  <a:moveTo>
                    <a:pt x="33909" y="0"/>
                  </a:moveTo>
                  <a:lnTo>
                    <a:pt x="0" y="35941"/>
                  </a:lnTo>
                  <a:lnTo>
                    <a:pt x="41148" y="72517"/>
                  </a:lnTo>
                  <a:lnTo>
                    <a:pt x="75311" y="36703"/>
                  </a:lnTo>
                  <a:close/>
                </a:path>
              </a:pathLst>
            </a:custGeom>
            <a:noFill/>
            <a:ln w="12692" cap="flat">
              <a:noFill/>
              <a:prstDash val="solid"/>
              <a:miter/>
            </a:ln>
          </p:spPr>
          <p:txBody>
            <a:bodyPr rtlCol="0" anchor="ctr"/>
            <a:lstStyle/>
            <a:p>
              <a:endParaRPr lang="en-US" sz="2118"/>
            </a:p>
          </p:txBody>
        </p:sp>
        <p:sp>
          <p:nvSpPr>
            <p:cNvPr id="92" name="Freeform: Shape 91">
              <a:extLst>
                <a:ext uri="{FF2B5EF4-FFF2-40B4-BE49-F238E27FC236}">
                  <a16:creationId xmlns="" xmlns:a16="http://schemas.microsoft.com/office/drawing/2014/main" id="{476B4658-D5E8-4C1D-AA46-35C5BDE5B720}"/>
                </a:ext>
              </a:extLst>
            </p:cNvPr>
            <p:cNvSpPr/>
            <p:nvPr/>
          </p:nvSpPr>
          <p:spPr>
            <a:xfrm>
              <a:off x="8114029" y="4267200"/>
              <a:ext cx="73152" cy="71120"/>
            </a:xfrm>
            <a:custGeom>
              <a:avLst/>
              <a:gdLst>
                <a:gd name="connsiteX0" fmla="*/ 34925 w 73152"/>
                <a:gd name="connsiteY0" fmla="*/ 0 h 71120"/>
                <a:gd name="connsiteX1" fmla="*/ 0 w 73152"/>
                <a:gd name="connsiteY1" fmla="*/ 37211 h 71120"/>
                <a:gd name="connsiteX2" fmla="*/ 38100 w 73152"/>
                <a:gd name="connsiteY2" fmla="*/ 71120 h 71120"/>
                <a:gd name="connsiteX3" fmla="*/ 73152 w 73152"/>
                <a:gd name="connsiteY3" fmla="*/ 33909 h 71120"/>
              </a:gdLst>
              <a:ahLst/>
              <a:cxnLst>
                <a:cxn ang="0">
                  <a:pos x="connsiteX0" y="connsiteY0"/>
                </a:cxn>
                <a:cxn ang="0">
                  <a:pos x="connsiteX1" y="connsiteY1"/>
                </a:cxn>
                <a:cxn ang="0">
                  <a:pos x="connsiteX2" y="connsiteY2"/>
                </a:cxn>
                <a:cxn ang="0">
                  <a:pos x="connsiteX3" y="connsiteY3"/>
                </a:cxn>
              </a:cxnLst>
              <a:rect l="l" t="t" r="r" b="b"/>
              <a:pathLst>
                <a:path w="73152" h="71120">
                  <a:moveTo>
                    <a:pt x="34925" y="0"/>
                  </a:moveTo>
                  <a:lnTo>
                    <a:pt x="0" y="37211"/>
                  </a:lnTo>
                  <a:lnTo>
                    <a:pt x="38100" y="71120"/>
                  </a:lnTo>
                  <a:cubicBezTo>
                    <a:pt x="50800" y="58420"/>
                    <a:pt x="62103" y="45720"/>
                    <a:pt x="73152" y="33909"/>
                  </a:cubicBezTo>
                  <a:close/>
                </a:path>
              </a:pathLst>
            </a:custGeom>
            <a:noFill/>
            <a:ln w="12692" cap="flat">
              <a:noFill/>
              <a:prstDash val="solid"/>
              <a:miter/>
            </a:ln>
          </p:spPr>
          <p:txBody>
            <a:bodyPr rtlCol="0" anchor="ctr"/>
            <a:lstStyle/>
            <a:p>
              <a:endParaRPr lang="en-US" sz="2118"/>
            </a:p>
          </p:txBody>
        </p:sp>
        <p:sp>
          <p:nvSpPr>
            <p:cNvPr id="93" name="Freeform: Shape 92">
              <a:extLst>
                <a:ext uri="{FF2B5EF4-FFF2-40B4-BE49-F238E27FC236}">
                  <a16:creationId xmlns="" xmlns:a16="http://schemas.microsoft.com/office/drawing/2014/main" id="{0E94F362-4C30-4848-A376-7BE3FAE9CCDE}"/>
                </a:ext>
              </a:extLst>
            </p:cNvPr>
            <p:cNvSpPr/>
            <p:nvPr/>
          </p:nvSpPr>
          <p:spPr>
            <a:xfrm>
              <a:off x="8197722" y="4341240"/>
              <a:ext cx="72517" cy="70612"/>
            </a:xfrm>
            <a:custGeom>
              <a:avLst/>
              <a:gdLst>
                <a:gd name="connsiteX0" fmla="*/ 35179 w 72517"/>
                <a:gd name="connsiteY0" fmla="*/ 0 h 70612"/>
                <a:gd name="connsiteX1" fmla="*/ 0 w 72517"/>
                <a:gd name="connsiteY1" fmla="*/ 37211 h 70612"/>
                <a:gd name="connsiteX2" fmla="*/ 37465 w 72517"/>
                <a:gd name="connsiteY2" fmla="*/ 70612 h 70612"/>
                <a:gd name="connsiteX3" fmla="*/ 72517 w 72517"/>
                <a:gd name="connsiteY3" fmla="*/ 33147 h 70612"/>
              </a:gdLst>
              <a:ahLst/>
              <a:cxnLst>
                <a:cxn ang="0">
                  <a:pos x="connsiteX0" y="connsiteY0"/>
                </a:cxn>
                <a:cxn ang="0">
                  <a:pos x="connsiteX1" y="connsiteY1"/>
                </a:cxn>
                <a:cxn ang="0">
                  <a:pos x="connsiteX2" y="connsiteY2"/>
                </a:cxn>
                <a:cxn ang="0">
                  <a:pos x="connsiteX3" y="connsiteY3"/>
                </a:cxn>
              </a:cxnLst>
              <a:rect l="l" t="t" r="r" b="b"/>
              <a:pathLst>
                <a:path w="72517" h="70612">
                  <a:moveTo>
                    <a:pt x="35179" y="0"/>
                  </a:moveTo>
                  <a:lnTo>
                    <a:pt x="0" y="37211"/>
                  </a:lnTo>
                  <a:lnTo>
                    <a:pt x="37465" y="70612"/>
                  </a:lnTo>
                  <a:lnTo>
                    <a:pt x="72517" y="33147"/>
                  </a:lnTo>
                  <a:close/>
                </a:path>
              </a:pathLst>
            </a:custGeom>
            <a:noFill/>
            <a:ln w="12692" cap="flat">
              <a:noFill/>
              <a:prstDash val="solid"/>
              <a:miter/>
            </a:ln>
          </p:spPr>
          <p:txBody>
            <a:bodyPr rtlCol="0" anchor="ctr"/>
            <a:lstStyle/>
            <a:p>
              <a:endParaRPr lang="en-US" sz="2118"/>
            </a:p>
          </p:txBody>
        </p:sp>
        <p:sp>
          <p:nvSpPr>
            <p:cNvPr id="94" name="Freeform: Shape 93">
              <a:extLst>
                <a:ext uri="{FF2B5EF4-FFF2-40B4-BE49-F238E27FC236}">
                  <a16:creationId xmlns="" xmlns:a16="http://schemas.microsoft.com/office/drawing/2014/main" id="{261C73D2-A64B-443D-AE2A-B37A96F0D1BF}"/>
                </a:ext>
              </a:extLst>
            </p:cNvPr>
            <p:cNvSpPr/>
            <p:nvPr/>
          </p:nvSpPr>
          <p:spPr>
            <a:xfrm>
              <a:off x="6395228" y="377190"/>
              <a:ext cx="2336729" cy="2816859"/>
            </a:xfrm>
            <a:custGeom>
              <a:avLst/>
              <a:gdLst>
                <a:gd name="connsiteX0" fmla="*/ 1681971 w 2336729"/>
                <a:gd name="connsiteY0" fmla="*/ 1700784 h 2816859"/>
                <a:gd name="connsiteX1" fmla="*/ 1681971 w 2336729"/>
                <a:gd name="connsiteY1" fmla="*/ 1700784 h 2816859"/>
                <a:gd name="connsiteX2" fmla="*/ 2206735 w 2336729"/>
                <a:gd name="connsiteY2" fmla="*/ 1147572 h 2816859"/>
                <a:gd name="connsiteX3" fmla="*/ 2182859 w 2336729"/>
                <a:gd name="connsiteY3" fmla="*/ 522859 h 2816859"/>
                <a:gd name="connsiteX4" fmla="*/ 1591420 w 2336729"/>
                <a:gd name="connsiteY4" fmla="*/ 0 h 2816859"/>
                <a:gd name="connsiteX5" fmla="*/ 102091 w 2336729"/>
                <a:gd name="connsiteY5" fmla="*/ 1806321 h 2816859"/>
                <a:gd name="connsiteX6" fmla="*/ 152129 w 2336729"/>
                <a:gd name="connsiteY6" fmla="*/ 2399030 h 2816859"/>
                <a:gd name="connsiteX7" fmla="*/ 623426 w 2336729"/>
                <a:gd name="connsiteY7" fmla="*/ 2816860 h 2816859"/>
                <a:gd name="connsiteX8" fmla="*/ 1680701 w 2336729"/>
                <a:gd name="connsiteY8" fmla="*/ 1702308 h 281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729" h="2816859">
                  <a:moveTo>
                    <a:pt x="1681971" y="1700784"/>
                  </a:moveTo>
                  <a:lnTo>
                    <a:pt x="1681971" y="1700784"/>
                  </a:lnTo>
                  <a:lnTo>
                    <a:pt x="2206735" y="1147572"/>
                  </a:lnTo>
                  <a:cubicBezTo>
                    <a:pt x="2387583" y="957072"/>
                    <a:pt x="2379837" y="697357"/>
                    <a:pt x="2182859" y="522859"/>
                  </a:cubicBezTo>
                  <a:cubicBezTo>
                    <a:pt x="1985882" y="348361"/>
                    <a:pt x="1789159" y="174117"/>
                    <a:pt x="1591420" y="0"/>
                  </a:cubicBezTo>
                  <a:cubicBezTo>
                    <a:pt x="962516" y="762000"/>
                    <a:pt x="227440" y="1653032"/>
                    <a:pt x="102091" y="1806321"/>
                  </a:cubicBezTo>
                  <a:cubicBezTo>
                    <a:pt x="-51198" y="1993773"/>
                    <a:pt x="-29735" y="2239772"/>
                    <a:pt x="152129" y="2399030"/>
                  </a:cubicBezTo>
                  <a:cubicBezTo>
                    <a:pt x="168893" y="2413635"/>
                    <a:pt x="349614" y="2574036"/>
                    <a:pt x="623426" y="2816860"/>
                  </a:cubicBezTo>
                  <a:lnTo>
                    <a:pt x="1680701" y="1702308"/>
                  </a:lnTo>
                  <a:close/>
                </a:path>
              </a:pathLst>
            </a:custGeom>
            <a:noFill/>
            <a:ln w="12692" cap="flat">
              <a:noFill/>
              <a:prstDash val="solid"/>
              <a:miter/>
            </a:ln>
          </p:spPr>
          <p:txBody>
            <a:bodyPr rtlCol="0" anchor="ctr"/>
            <a:lstStyle/>
            <a:p>
              <a:endParaRPr lang="en-US" sz="2118"/>
            </a:p>
          </p:txBody>
        </p:sp>
        <p:sp>
          <p:nvSpPr>
            <p:cNvPr id="95" name="Freeform: Shape 94">
              <a:extLst>
                <a:ext uri="{FF2B5EF4-FFF2-40B4-BE49-F238E27FC236}">
                  <a16:creationId xmlns="" xmlns:a16="http://schemas.microsoft.com/office/drawing/2014/main" id="{CCA4B356-B617-4048-90F9-13BE3CCF5221}"/>
                </a:ext>
              </a:extLst>
            </p:cNvPr>
            <p:cNvSpPr/>
            <p:nvPr/>
          </p:nvSpPr>
          <p:spPr>
            <a:xfrm>
              <a:off x="7151370" y="3411346"/>
              <a:ext cx="74929" cy="72390"/>
            </a:xfrm>
            <a:custGeom>
              <a:avLst/>
              <a:gdLst>
                <a:gd name="connsiteX0" fmla="*/ 33909 w 74929"/>
                <a:gd name="connsiteY0" fmla="*/ 0 h 72390"/>
                <a:gd name="connsiteX1" fmla="*/ 0 w 74929"/>
                <a:gd name="connsiteY1" fmla="*/ 35814 h 72390"/>
                <a:gd name="connsiteX2" fmla="*/ 41148 w 74929"/>
                <a:gd name="connsiteY2" fmla="*/ 72390 h 72390"/>
                <a:gd name="connsiteX3" fmla="*/ 74930 w 74929"/>
                <a:gd name="connsiteY3" fmla="*/ 36703 h 72390"/>
              </a:gdLst>
              <a:ahLst/>
              <a:cxnLst>
                <a:cxn ang="0">
                  <a:pos x="connsiteX0" y="connsiteY0"/>
                </a:cxn>
                <a:cxn ang="0">
                  <a:pos x="connsiteX1" y="connsiteY1"/>
                </a:cxn>
                <a:cxn ang="0">
                  <a:pos x="connsiteX2" y="connsiteY2"/>
                </a:cxn>
                <a:cxn ang="0">
                  <a:pos x="connsiteX3" y="connsiteY3"/>
                </a:cxn>
              </a:cxnLst>
              <a:rect l="l" t="t" r="r" b="b"/>
              <a:pathLst>
                <a:path w="74929" h="72390">
                  <a:moveTo>
                    <a:pt x="33909" y="0"/>
                  </a:moveTo>
                  <a:lnTo>
                    <a:pt x="0" y="35814"/>
                  </a:lnTo>
                  <a:lnTo>
                    <a:pt x="41148" y="72390"/>
                  </a:lnTo>
                  <a:lnTo>
                    <a:pt x="74930" y="36703"/>
                  </a:lnTo>
                  <a:close/>
                </a:path>
              </a:pathLst>
            </a:custGeom>
            <a:noFill/>
            <a:ln w="12692" cap="flat">
              <a:noFill/>
              <a:prstDash val="solid"/>
              <a:miter/>
            </a:ln>
          </p:spPr>
          <p:txBody>
            <a:bodyPr rtlCol="0" anchor="ctr"/>
            <a:lstStyle/>
            <a:p>
              <a:endParaRPr lang="en-US" sz="2118"/>
            </a:p>
          </p:txBody>
        </p:sp>
        <p:sp>
          <p:nvSpPr>
            <p:cNvPr id="96" name="Freeform: Shape 95">
              <a:extLst>
                <a:ext uri="{FF2B5EF4-FFF2-40B4-BE49-F238E27FC236}">
                  <a16:creationId xmlns="" xmlns:a16="http://schemas.microsoft.com/office/drawing/2014/main" id="{E1D0B065-157E-4E3F-BAFC-E6A2165FCCC2}"/>
                </a:ext>
              </a:extLst>
            </p:cNvPr>
            <p:cNvSpPr/>
            <p:nvPr/>
          </p:nvSpPr>
          <p:spPr>
            <a:xfrm>
              <a:off x="8356600" y="4482084"/>
              <a:ext cx="74295" cy="73151"/>
            </a:xfrm>
            <a:custGeom>
              <a:avLst/>
              <a:gdLst>
                <a:gd name="connsiteX0" fmla="*/ 35052 w 74295"/>
                <a:gd name="connsiteY0" fmla="*/ 0 h 73151"/>
                <a:gd name="connsiteX1" fmla="*/ 0 w 74295"/>
                <a:gd name="connsiteY1" fmla="*/ 38100 h 73151"/>
                <a:gd name="connsiteX2" fmla="*/ 39243 w 74295"/>
                <a:gd name="connsiteY2" fmla="*/ 73152 h 73151"/>
                <a:gd name="connsiteX3" fmla="*/ 74295 w 74295"/>
                <a:gd name="connsiteY3" fmla="*/ 35052 h 73151"/>
              </a:gdLst>
              <a:ahLst/>
              <a:cxnLst>
                <a:cxn ang="0">
                  <a:pos x="connsiteX0" y="connsiteY0"/>
                </a:cxn>
                <a:cxn ang="0">
                  <a:pos x="connsiteX1" y="connsiteY1"/>
                </a:cxn>
                <a:cxn ang="0">
                  <a:pos x="connsiteX2" y="connsiteY2"/>
                </a:cxn>
                <a:cxn ang="0">
                  <a:pos x="connsiteX3" y="connsiteY3"/>
                </a:cxn>
              </a:cxnLst>
              <a:rect l="l" t="t" r="r" b="b"/>
              <a:pathLst>
                <a:path w="74295" h="73151">
                  <a:moveTo>
                    <a:pt x="35052" y="0"/>
                  </a:moveTo>
                  <a:lnTo>
                    <a:pt x="0" y="38100"/>
                  </a:lnTo>
                  <a:lnTo>
                    <a:pt x="39243" y="73152"/>
                  </a:lnTo>
                  <a:lnTo>
                    <a:pt x="74295" y="35052"/>
                  </a:lnTo>
                  <a:close/>
                </a:path>
              </a:pathLst>
            </a:custGeom>
            <a:noFill/>
            <a:ln w="12692" cap="flat">
              <a:noFill/>
              <a:prstDash val="solid"/>
              <a:miter/>
            </a:ln>
          </p:spPr>
          <p:txBody>
            <a:bodyPr rtlCol="0" anchor="ctr"/>
            <a:lstStyle/>
            <a:p>
              <a:endParaRPr lang="en-US" sz="2118"/>
            </a:p>
          </p:txBody>
        </p:sp>
        <p:sp>
          <p:nvSpPr>
            <p:cNvPr id="97" name="Freeform: Shape 96">
              <a:extLst>
                <a:ext uri="{FF2B5EF4-FFF2-40B4-BE49-F238E27FC236}">
                  <a16:creationId xmlns="" xmlns:a16="http://schemas.microsoft.com/office/drawing/2014/main" id="{9DA87189-DD31-4E69-9134-A61DC21931A0}"/>
                </a:ext>
              </a:extLst>
            </p:cNvPr>
            <p:cNvSpPr/>
            <p:nvPr/>
          </p:nvSpPr>
          <p:spPr>
            <a:xfrm>
              <a:off x="8275192" y="4409947"/>
              <a:ext cx="75691" cy="73660"/>
            </a:xfrm>
            <a:custGeom>
              <a:avLst/>
              <a:gdLst>
                <a:gd name="connsiteX0" fmla="*/ 35052 w 75691"/>
                <a:gd name="connsiteY0" fmla="*/ 0 h 73660"/>
                <a:gd name="connsiteX1" fmla="*/ 0 w 75691"/>
                <a:gd name="connsiteY1" fmla="*/ 37465 h 73660"/>
                <a:gd name="connsiteX2" fmla="*/ 40640 w 75691"/>
                <a:gd name="connsiteY2" fmla="*/ 73660 h 73660"/>
                <a:gd name="connsiteX3" fmla="*/ 75692 w 75691"/>
                <a:gd name="connsiteY3" fmla="*/ 35560 h 73660"/>
              </a:gdLst>
              <a:ahLst/>
              <a:cxnLst>
                <a:cxn ang="0">
                  <a:pos x="connsiteX0" y="connsiteY0"/>
                </a:cxn>
                <a:cxn ang="0">
                  <a:pos x="connsiteX1" y="connsiteY1"/>
                </a:cxn>
                <a:cxn ang="0">
                  <a:pos x="connsiteX2" y="connsiteY2"/>
                </a:cxn>
                <a:cxn ang="0">
                  <a:pos x="connsiteX3" y="connsiteY3"/>
                </a:cxn>
              </a:cxnLst>
              <a:rect l="l" t="t" r="r" b="b"/>
              <a:pathLst>
                <a:path w="75691" h="73660">
                  <a:moveTo>
                    <a:pt x="35052" y="0"/>
                  </a:moveTo>
                  <a:lnTo>
                    <a:pt x="0" y="37465"/>
                  </a:lnTo>
                  <a:lnTo>
                    <a:pt x="40640" y="73660"/>
                  </a:lnTo>
                  <a:cubicBezTo>
                    <a:pt x="52705" y="60960"/>
                    <a:pt x="64389" y="48260"/>
                    <a:pt x="75692" y="35560"/>
                  </a:cubicBezTo>
                  <a:close/>
                </a:path>
              </a:pathLst>
            </a:custGeom>
            <a:noFill/>
            <a:ln w="12692" cap="flat">
              <a:noFill/>
              <a:prstDash val="solid"/>
              <a:miter/>
            </a:ln>
          </p:spPr>
          <p:txBody>
            <a:bodyPr rtlCol="0" anchor="ctr"/>
            <a:lstStyle/>
            <a:p>
              <a:endParaRPr lang="en-US" sz="2118"/>
            </a:p>
          </p:txBody>
        </p:sp>
        <p:sp>
          <p:nvSpPr>
            <p:cNvPr id="98" name="Freeform: Shape 97">
              <a:extLst>
                <a:ext uri="{FF2B5EF4-FFF2-40B4-BE49-F238E27FC236}">
                  <a16:creationId xmlns="" xmlns:a16="http://schemas.microsoft.com/office/drawing/2014/main" id="{9FF892C6-F790-481B-8283-B7E49B37BEE7}"/>
                </a:ext>
              </a:extLst>
            </p:cNvPr>
            <p:cNvSpPr/>
            <p:nvPr/>
          </p:nvSpPr>
          <p:spPr>
            <a:xfrm>
              <a:off x="8046846" y="4341748"/>
              <a:ext cx="70104" cy="68198"/>
            </a:xfrm>
            <a:custGeom>
              <a:avLst/>
              <a:gdLst>
                <a:gd name="connsiteX0" fmla="*/ 31877 w 70104"/>
                <a:gd name="connsiteY0" fmla="*/ 0 h 68198"/>
                <a:gd name="connsiteX1" fmla="*/ 0 w 70104"/>
                <a:gd name="connsiteY1" fmla="*/ 34036 h 68198"/>
                <a:gd name="connsiteX2" fmla="*/ 38100 w 70104"/>
                <a:gd name="connsiteY2" fmla="*/ 68199 h 68198"/>
                <a:gd name="connsiteX3" fmla="*/ 70104 w 70104"/>
                <a:gd name="connsiteY3" fmla="*/ 33909 h 68198"/>
              </a:gdLst>
              <a:ahLst/>
              <a:cxnLst>
                <a:cxn ang="0">
                  <a:pos x="connsiteX0" y="connsiteY0"/>
                </a:cxn>
                <a:cxn ang="0">
                  <a:pos x="connsiteX1" y="connsiteY1"/>
                </a:cxn>
                <a:cxn ang="0">
                  <a:pos x="connsiteX2" y="connsiteY2"/>
                </a:cxn>
                <a:cxn ang="0">
                  <a:pos x="connsiteX3" y="connsiteY3"/>
                </a:cxn>
              </a:cxnLst>
              <a:rect l="l" t="t" r="r" b="b"/>
              <a:pathLst>
                <a:path w="70104" h="68198">
                  <a:moveTo>
                    <a:pt x="31877" y="0"/>
                  </a:moveTo>
                  <a:lnTo>
                    <a:pt x="0" y="34036"/>
                  </a:lnTo>
                  <a:lnTo>
                    <a:pt x="38100" y="68199"/>
                  </a:lnTo>
                  <a:lnTo>
                    <a:pt x="70104" y="33909"/>
                  </a:lnTo>
                  <a:close/>
                </a:path>
              </a:pathLst>
            </a:custGeom>
            <a:noFill/>
            <a:ln w="12692" cap="flat">
              <a:noFill/>
              <a:prstDash val="solid"/>
              <a:miter/>
            </a:ln>
          </p:spPr>
          <p:txBody>
            <a:bodyPr rtlCol="0" anchor="ctr"/>
            <a:lstStyle/>
            <a:p>
              <a:endParaRPr lang="en-US" sz="2118"/>
            </a:p>
          </p:txBody>
        </p:sp>
        <p:sp>
          <p:nvSpPr>
            <p:cNvPr id="100" name="Freeform: Shape 99">
              <a:extLst>
                <a:ext uri="{FF2B5EF4-FFF2-40B4-BE49-F238E27FC236}">
                  <a16:creationId xmlns="" xmlns:a16="http://schemas.microsoft.com/office/drawing/2014/main" id="{5BAE5735-628C-44C0-9B12-B855A0C8B9DB}"/>
                </a:ext>
              </a:extLst>
            </p:cNvPr>
            <p:cNvSpPr/>
            <p:nvPr/>
          </p:nvSpPr>
          <p:spPr>
            <a:xfrm>
              <a:off x="7169404" y="3556000"/>
              <a:ext cx="70230" cy="67564"/>
            </a:xfrm>
            <a:custGeom>
              <a:avLst/>
              <a:gdLst>
                <a:gd name="connsiteX0" fmla="*/ 29464 w 70230"/>
                <a:gd name="connsiteY0" fmla="*/ 0 h 67564"/>
                <a:gd name="connsiteX1" fmla="*/ 0 w 70230"/>
                <a:gd name="connsiteY1" fmla="*/ 31115 h 67564"/>
                <a:gd name="connsiteX2" fmla="*/ 40640 w 70230"/>
                <a:gd name="connsiteY2" fmla="*/ 67564 h 67564"/>
                <a:gd name="connsiteX3" fmla="*/ 70231 w 70230"/>
                <a:gd name="connsiteY3" fmla="*/ 36449 h 67564"/>
              </a:gdLst>
              <a:ahLst/>
              <a:cxnLst>
                <a:cxn ang="0">
                  <a:pos x="connsiteX0" y="connsiteY0"/>
                </a:cxn>
                <a:cxn ang="0">
                  <a:pos x="connsiteX1" y="connsiteY1"/>
                </a:cxn>
                <a:cxn ang="0">
                  <a:pos x="connsiteX2" y="connsiteY2"/>
                </a:cxn>
                <a:cxn ang="0">
                  <a:pos x="connsiteX3" y="connsiteY3"/>
                </a:cxn>
              </a:cxnLst>
              <a:rect l="l" t="t" r="r" b="b"/>
              <a:pathLst>
                <a:path w="70230" h="67564">
                  <a:moveTo>
                    <a:pt x="29464" y="0"/>
                  </a:moveTo>
                  <a:lnTo>
                    <a:pt x="0" y="31115"/>
                  </a:lnTo>
                  <a:lnTo>
                    <a:pt x="40640" y="67564"/>
                  </a:lnTo>
                  <a:lnTo>
                    <a:pt x="70231" y="36449"/>
                  </a:lnTo>
                  <a:close/>
                </a:path>
              </a:pathLst>
            </a:custGeom>
            <a:noFill/>
            <a:ln w="12692" cap="flat">
              <a:noFill/>
              <a:prstDash val="solid"/>
              <a:miter/>
            </a:ln>
          </p:spPr>
          <p:txBody>
            <a:bodyPr rtlCol="0" anchor="ctr"/>
            <a:lstStyle/>
            <a:p>
              <a:endParaRPr lang="en-US" sz="2118"/>
            </a:p>
          </p:txBody>
        </p:sp>
        <p:sp>
          <p:nvSpPr>
            <p:cNvPr id="102" name="Freeform: Shape 101">
              <a:extLst>
                <a:ext uri="{FF2B5EF4-FFF2-40B4-BE49-F238E27FC236}">
                  <a16:creationId xmlns="" xmlns:a16="http://schemas.microsoft.com/office/drawing/2014/main" id="{CC25B755-1C51-4C40-9512-36E7692C1AD1}"/>
                </a:ext>
              </a:extLst>
            </p:cNvPr>
            <p:cNvSpPr/>
            <p:nvPr/>
          </p:nvSpPr>
          <p:spPr>
            <a:xfrm>
              <a:off x="8129778" y="4416171"/>
              <a:ext cx="70357" cy="68198"/>
            </a:xfrm>
            <a:custGeom>
              <a:avLst/>
              <a:gdLst>
                <a:gd name="connsiteX0" fmla="*/ 32258 w 70357"/>
                <a:gd name="connsiteY0" fmla="*/ 0 h 68198"/>
                <a:gd name="connsiteX1" fmla="*/ 0 w 70357"/>
                <a:gd name="connsiteY1" fmla="*/ 34290 h 68198"/>
                <a:gd name="connsiteX2" fmla="*/ 38100 w 70357"/>
                <a:gd name="connsiteY2" fmla="*/ 68199 h 68198"/>
                <a:gd name="connsiteX3" fmla="*/ 70358 w 70357"/>
                <a:gd name="connsiteY3" fmla="*/ 33655 h 68198"/>
              </a:gdLst>
              <a:ahLst/>
              <a:cxnLst>
                <a:cxn ang="0">
                  <a:pos x="connsiteX0" y="connsiteY0"/>
                </a:cxn>
                <a:cxn ang="0">
                  <a:pos x="connsiteX1" y="connsiteY1"/>
                </a:cxn>
                <a:cxn ang="0">
                  <a:pos x="connsiteX2" y="connsiteY2"/>
                </a:cxn>
                <a:cxn ang="0">
                  <a:pos x="connsiteX3" y="connsiteY3"/>
                </a:cxn>
              </a:cxnLst>
              <a:rect l="l" t="t" r="r" b="b"/>
              <a:pathLst>
                <a:path w="70357" h="68198">
                  <a:moveTo>
                    <a:pt x="32258" y="0"/>
                  </a:moveTo>
                  <a:lnTo>
                    <a:pt x="0" y="34290"/>
                  </a:lnTo>
                  <a:lnTo>
                    <a:pt x="38100" y="68199"/>
                  </a:lnTo>
                  <a:lnTo>
                    <a:pt x="70358" y="33655"/>
                  </a:lnTo>
                  <a:close/>
                </a:path>
              </a:pathLst>
            </a:custGeom>
            <a:noFill/>
            <a:ln w="12692" cap="flat">
              <a:noFill/>
              <a:prstDash val="solid"/>
              <a:miter/>
            </a:ln>
          </p:spPr>
          <p:txBody>
            <a:bodyPr rtlCol="0" anchor="ctr"/>
            <a:lstStyle/>
            <a:p>
              <a:endParaRPr lang="en-US" sz="2118"/>
            </a:p>
          </p:txBody>
        </p:sp>
        <p:sp>
          <p:nvSpPr>
            <p:cNvPr id="104" name="Freeform: Shape 103">
              <a:extLst>
                <a:ext uri="{FF2B5EF4-FFF2-40B4-BE49-F238E27FC236}">
                  <a16:creationId xmlns="" xmlns:a16="http://schemas.microsoft.com/office/drawing/2014/main" id="{8C7038E2-46A9-4015-AD56-C013893A996F}"/>
                </a:ext>
              </a:extLst>
            </p:cNvPr>
            <p:cNvSpPr/>
            <p:nvPr/>
          </p:nvSpPr>
          <p:spPr>
            <a:xfrm>
              <a:off x="7247382" y="3625850"/>
              <a:ext cx="790320" cy="713740"/>
            </a:xfrm>
            <a:custGeom>
              <a:avLst/>
              <a:gdLst>
                <a:gd name="connsiteX0" fmla="*/ 29718 w 790320"/>
                <a:gd name="connsiteY0" fmla="*/ 0 h 713740"/>
                <a:gd name="connsiteX1" fmla="*/ 0 w 790320"/>
                <a:gd name="connsiteY1" fmla="*/ 31750 h 713740"/>
                <a:gd name="connsiteX2" fmla="*/ 758444 w 790320"/>
                <a:gd name="connsiteY2" fmla="*/ 713740 h 713740"/>
                <a:gd name="connsiteX3" fmla="*/ 790321 w 790320"/>
                <a:gd name="connsiteY3" fmla="*/ 679831 h 713740"/>
              </a:gdLst>
              <a:ahLst/>
              <a:cxnLst>
                <a:cxn ang="0">
                  <a:pos x="connsiteX0" y="connsiteY0"/>
                </a:cxn>
                <a:cxn ang="0">
                  <a:pos x="connsiteX1" y="connsiteY1"/>
                </a:cxn>
                <a:cxn ang="0">
                  <a:pos x="connsiteX2" y="connsiteY2"/>
                </a:cxn>
                <a:cxn ang="0">
                  <a:pos x="connsiteX3" y="connsiteY3"/>
                </a:cxn>
              </a:cxnLst>
              <a:rect l="l" t="t" r="r" b="b"/>
              <a:pathLst>
                <a:path w="790320" h="713740">
                  <a:moveTo>
                    <a:pt x="29718" y="0"/>
                  </a:moveTo>
                  <a:lnTo>
                    <a:pt x="0" y="31750"/>
                  </a:lnTo>
                  <a:lnTo>
                    <a:pt x="758444" y="713740"/>
                  </a:lnTo>
                  <a:lnTo>
                    <a:pt x="790321" y="679831"/>
                  </a:lnTo>
                  <a:close/>
                </a:path>
              </a:pathLst>
            </a:custGeom>
            <a:noFill/>
            <a:ln w="12692" cap="flat">
              <a:noFill/>
              <a:prstDash val="solid"/>
              <a:miter/>
            </a:ln>
          </p:spPr>
          <p:txBody>
            <a:bodyPr rtlCol="0" anchor="ctr"/>
            <a:lstStyle/>
            <a:p>
              <a:endParaRPr lang="en-US" sz="2118"/>
            </a:p>
          </p:txBody>
        </p:sp>
        <p:sp>
          <p:nvSpPr>
            <p:cNvPr id="105" name="Freeform: Shape 104">
              <a:extLst>
                <a:ext uri="{FF2B5EF4-FFF2-40B4-BE49-F238E27FC236}">
                  <a16:creationId xmlns="" xmlns:a16="http://schemas.microsoft.com/office/drawing/2014/main" id="{D68071F6-DB92-4854-9D77-B6BA7B2E1CB6}"/>
                </a:ext>
              </a:extLst>
            </p:cNvPr>
            <p:cNvSpPr/>
            <p:nvPr/>
          </p:nvSpPr>
          <p:spPr>
            <a:xfrm>
              <a:off x="7088123" y="3483228"/>
              <a:ext cx="70104" cy="67310"/>
            </a:xfrm>
            <a:custGeom>
              <a:avLst/>
              <a:gdLst>
                <a:gd name="connsiteX0" fmla="*/ 29210 w 70104"/>
                <a:gd name="connsiteY0" fmla="*/ 0 h 67310"/>
                <a:gd name="connsiteX1" fmla="*/ 0 w 70104"/>
                <a:gd name="connsiteY1" fmla="*/ 30734 h 67310"/>
                <a:gd name="connsiteX2" fmla="*/ 40640 w 70104"/>
                <a:gd name="connsiteY2" fmla="*/ 67310 h 67310"/>
                <a:gd name="connsiteX3" fmla="*/ 70104 w 70104"/>
                <a:gd name="connsiteY3" fmla="*/ 36449 h 67310"/>
              </a:gdLst>
              <a:ahLst/>
              <a:cxnLst>
                <a:cxn ang="0">
                  <a:pos x="connsiteX0" y="connsiteY0"/>
                </a:cxn>
                <a:cxn ang="0">
                  <a:pos x="connsiteX1" y="connsiteY1"/>
                </a:cxn>
                <a:cxn ang="0">
                  <a:pos x="connsiteX2" y="connsiteY2"/>
                </a:cxn>
                <a:cxn ang="0">
                  <a:pos x="connsiteX3" y="connsiteY3"/>
                </a:cxn>
              </a:cxnLst>
              <a:rect l="l" t="t" r="r" b="b"/>
              <a:pathLst>
                <a:path w="70104" h="67310">
                  <a:moveTo>
                    <a:pt x="29210" y="0"/>
                  </a:moveTo>
                  <a:lnTo>
                    <a:pt x="0" y="30734"/>
                  </a:lnTo>
                  <a:lnTo>
                    <a:pt x="40640" y="67310"/>
                  </a:lnTo>
                  <a:lnTo>
                    <a:pt x="70104" y="36449"/>
                  </a:lnTo>
                  <a:close/>
                </a:path>
              </a:pathLst>
            </a:custGeom>
            <a:noFill/>
            <a:ln w="12692" cap="flat">
              <a:noFill/>
              <a:prstDash val="solid"/>
              <a:miter/>
            </a:ln>
          </p:spPr>
          <p:txBody>
            <a:bodyPr rtlCol="0" anchor="ctr"/>
            <a:lstStyle/>
            <a:p>
              <a:endParaRPr lang="en-US" sz="2118"/>
            </a:p>
          </p:txBody>
        </p:sp>
        <p:sp>
          <p:nvSpPr>
            <p:cNvPr id="106" name="Freeform: Shape 105">
              <a:extLst>
                <a:ext uri="{FF2B5EF4-FFF2-40B4-BE49-F238E27FC236}">
                  <a16:creationId xmlns="" xmlns:a16="http://schemas.microsoft.com/office/drawing/2014/main" id="{8A22CF1E-ED2A-4F28-ACCD-9326792D4E88}"/>
                </a:ext>
              </a:extLst>
            </p:cNvPr>
            <p:cNvSpPr/>
            <p:nvPr/>
          </p:nvSpPr>
          <p:spPr>
            <a:xfrm>
              <a:off x="9625577" y="1812798"/>
              <a:ext cx="424186" cy="1280159"/>
            </a:xfrm>
            <a:custGeom>
              <a:avLst/>
              <a:gdLst>
                <a:gd name="connsiteX0" fmla="*/ 424187 w 424186"/>
                <a:gd name="connsiteY0" fmla="*/ 0 h 1280159"/>
                <a:gd name="connsiteX1" fmla="*/ 59697 w 424186"/>
                <a:gd name="connsiteY1" fmla="*/ 374015 h 1280159"/>
                <a:gd name="connsiteX2" fmla="*/ 161297 w 424186"/>
                <a:gd name="connsiteY2" fmla="*/ 1008126 h 1280159"/>
                <a:gd name="connsiteX3" fmla="*/ 423806 w 424186"/>
                <a:gd name="connsiteY3" fmla="*/ 1280160 h 1280159"/>
                <a:gd name="connsiteX4" fmla="*/ 423806 w 424186"/>
                <a:gd name="connsiteY4" fmla="*/ 1201928 h 1280159"/>
                <a:gd name="connsiteX5" fmla="*/ 202445 w 424186"/>
                <a:gd name="connsiteY5" fmla="*/ 973328 h 1280159"/>
                <a:gd name="connsiteX6" fmla="*/ 211208 w 424186"/>
                <a:gd name="connsiteY6" fmla="*/ 258318 h 1280159"/>
                <a:gd name="connsiteX7" fmla="*/ 423806 w 424186"/>
                <a:gd name="connsiteY7" fmla="*/ 58039 h 128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186" h="1280159">
                  <a:moveTo>
                    <a:pt x="424187" y="0"/>
                  </a:moveTo>
                  <a:cubicBezTo>
                    <a:pt x="316872" y="99568"/>
                    <a:pt x="108084" y="278511"/>
                    <a:pt x="59697" y="374015"/>
                  </a:cubicBezTo>
                  <a:cubicBezTo>
                    <a:pt x="-43554" y="601726"/>
                    <a:pt x="-14852" y="823087"/>
                    <a:pt x="161297" y="1008126"/>
                  </a:cubicBezTo>
                  <a:cubicBezTo>
                    <a:pt x="248165" y="1099312"/>
                    <a:pt x="335668" y="1189990"/>
                    <a:pt x="423806" y="1280160"/>
                  </a:cubicBezTo>
                  <a:lnTo>
                    <a:pt x="423806" y="1201928"/>
                  </a:lnTo>
                  <a:cubicBezTo>
                    <a:pt x="349511" y="1125728"/>
                    <a:pt x="275470" y="1049528"/>
                    <a:pt x="202445" y="973328"/>
                  </a:cubicBezTo>
                  <a:cubicBezTo>
                    <a:pt x="6992" y="767715"/>
                    <a:pt x="10675" y="457327"/>
                    <a:pt x="211208" y="258318"/>
                  </a:cubicBezTo>
                  <a:cubicBezTo>
                    <a:pt x="248673" y="221107"/>
                    <a:pt x="329572" y="145288"/>
                    <a:pt x="423806" y="58039"/>
                  </a:cubicBezTo>
                  <a:close/>
                </a:path>
              </a:pathLst>
            </a:custGeom>
            <a:solidFill>
              <a:schemeClr val="accent1"/>
            </a:solidFill>
            <a:ln w="12692" cap="flat">
              <a:noFill/>
              <a:prstDash val="solid"/>
              <a:miter/>
            </a:ln>
          </p:spPr>
          <p:txBody>
            <a:bodyPr rtlCol="0" anchor="ctr"/>
            <a:lstStyle/>
            <a:p>
              <a:endParaRPr lang="en-US" sz="2118"/>
            </a:p>
          </p:txBody>
        </p:sp>
        <p:sp>
          <p:nvSpPr>
            <p:cNvPr id="108" name="Freeform: Shape 107">
              <a:extLst>
                <a:ext uri="{FF2B5EF4-FFF2-40B4-BE49-F238E27FC236}">
                  <a16:creationId xmlns="" xmlns:a16="http://schemas.microsoft.com/office/drawing/2014/main" id="{1AE3FBB4-8B9F-4792-9583-D313536E702D}"/>
                </a:ext>
              </a:extLst>
            </p:cNvPr>
            <p:cNvSpPr/>
            <p:nvPr/>
          </p:nvSpPr>
          <p:spPr>
            <a:xfrm>
              <a:off x="9300794" y="1368044"/>
              <a:ext cx="763574" cy="2185161"/>
            </a:xfrm>
            <a:custGeom>
              <a:avLst/>
              <a:gdLst>
                <a:gd name="connsiteX0" fmla="*/ 748970 w 763574"/>
                <a:gd name="connsiteY0" fmla="*/ 2185162 h 2185161"/>
                <a:gd name="connsiteX1" fmla="*/ 748970 w 763574"/>
                <a:gd name="connsiteY1" fmla="*/ 2106295 h 2185161"/>
                <a:gd name="connsiteX2" fmla="*/ 299263 w 763574"/>
                <a:gd name="connsiteY2" fmla="*/ 1647190 h 2185161"/>
                <a:gd name="connsiteX3" fmla="*/ 238303 w 763574"/>
                <a:gd name="connsiteY3" fmla="*/ 549910 h 2185161"/>
                <a:gd name="connsiteX4" fmla="*/ 763575 w 763574"/>
                <a:gd name="connsiteY4" fmla="*/ 70231 h 2185161"/>
                <a:gd name="connsiteX5" fmla="*/ 763575 w 763574"/>
                <a:gd name="connsiteY5" fmla="*/ 0 h 2185161"/>
                <a:gd name="connsiteX6" fmla="*/ 310185 w 763574"/>
                <a:gd name="connsiteY6" fmla="*/ 392303 h 2185161"/>
                <a:gd name="connsiteX7" fmla="*/ 251511 w 763574"/>
                <a:gd name="connsiteY7" fmla="*/ 1676019 h 2185161"/>
                <a:gd name="connsiteX8" fmla="*/ 748970 w 763574"/>
                <a:gd name="connsiteY8" fmla="*/ 2185162 h 21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574" h="2185161">
                  <a:moveTo>
                    <a:pt x="748970" y="2185162"/>
                  </a:moveTo>
                  <a:lnTo>
                    <a:pt x="748970" y="2106295"/>
                  </a:lnTo>
                  <a:cubicBezTo>
                    <a:pt x="598602" y="1953895"/>
                    <a:pt x="448700" y="1800860"/>
                    <a:pt x="299263" y="1647190"/>
                  </a:cubicBezTo>
                  <a:cubicBezTo>
                    <a:pt x="-584" y="1338707"/>
                    <a:pt x="-26238" y="882015"/>
                    <a:pt x="238303" y="549910"/>
                  </a:cubicBezTo>
                  <a:cubicBezTo>
                    <a:pt x="289103" y="486410"/>
                    <a:pt x="633781" y="185293"/>
                    <a:pt x="763575" y="70231"/>
                  </a:cubicBezTo>
                  <a:lnTo>
                    <a:pt x="763575" y="0"/>
                  </a:lnTo>
                  <a:cubicBezTo>
                    <a:pt x="671373" y="84963"/>
                    <a:pt x="401117" y="311912"/>
                    <a:pt x="310185" y="392303"/>
                  </a:cubicBezTo>
                  <a:cubicBezTo>
                    <a:pt x="-76911" y="734568"/>
                    <a:pt x="-107645" y="1304544"/>
                    <a:pt x="251511" y="1676019"/>
                  </a:cubicBezTo>
                  <a:cubicBezTo>
                    <a:pt x="416357" y="1846622"/>
                    <a:pt x="582177" y="2016337"/>
                    <a:pt x="748970" y="2185162"/>
                  </a:cubicBezTo>
                  <a:close/>
                </a:path>
              </a:pathLst>
            </a:custGeom>
            <a:solidFill>
              <a:schemeClr val="accent1"/>
            </a:solidFill>
            <a:ln w="12692" cap="flat">
              <a:noFill/>
              <a:prstDash val="solid"/>
              <a:miter/>
            </a:ln>
          </p:spPr>
          <p:txBody>
            <a:bodyPr rtlCol="0" anchor="ctr"/>
            <a:lstStyle/>
            <a:p>
              <a:endParaRPr lang="en-US" sz="2118"/>
            </a:p>
          </p:txBody>
        </p:sp>
        <p:sp>
          <p:nvSpPr>
            <p:cNvPr id="109" name="Freeform: Shape 108">
              <a:extLst>
                <a:ext uri="{FF2B5EF4-FFF2-40B4-BE49-F238E27FC236}">
                  <a16:creationId xmlns="" xmlns:a16="http://schemas.microsoft.com/office/drawing/2014/main" id="{51775C3C-8F81-4F92-8B4C-E98C0B2D347D}"/>
                </a:ext>
              </a:extLst>
            </p:cNvPr>
            <p:cNvSpPr/>
            <p:nvPr/>
          </p:nvSpPr>
          <p:spPr>
            <a:xfrm>
              <a:off x="9412265" y="1517141"/>
              <a:ext cx="637498" cy="1882140"/>
            </a:xfrm>
            <a:custGeom>
              <a:avLst/>
              <a:gdLst>
                <a:gd name="connsiteX0" fmla="*/ 637499 w 637498"/>
                <a:gd name="connsiteY0" fmla="*/ 0 h 1882140"/>
                <a:gd name="connsiteX1" fmla="*/ 256499 w 637498"/>
                <a:gd name="connsiteY1" fmla="*/ 336804 h 1882140"/>
                <a:gd name="connsiteX2" fmla="*/ 86 w 637498"/>
                <a:gd name="connsiteY2" fmla="*/ 901573 h 1882140"/>
                <a:gd name="connsiteX3" fmla="*/ 254721 w 637498"/>
                <a:gd name="connsiteY3" fmla="*/ 1493901 h 1882140"/>
                <a:gd name="connsiteX4" fmla="*/ 637499 w 637498"/>
                <a:gd name="connsiteY4" fmla="*/ 1882140 h 1882140"/>
                <a:gd name="connsiteX5" fmla="*/ 637499 w 637498"/>
                <a:gd name="connsiteY5" fmla="*/ 1802638 h 1882140"/>
                <a:gd name="connsiteX6" fmla="*/ 301457 w 637498"/>
                <a:gd name="connsiteY6" fmla="*/ 1463548 h 1882140"/>
                <a:gd name="connsiteX7" fmla="*/ 59649 w 637498"/>
                <a:gd name="connsiteY7" fmla="*/ 845058 h 1882140"/>
                <a:gd name="connsiteX8" fmla="*/ 248117 w 637498"/>
                <a:gd name="connsiteY8" fmla="*/ 413258 h 1882140"/>
                <a:gd name="connsiteX9" fmla="*/ 637499 w 637498"/>
                <a:gd name="connsiteY9" fmla="*/ 73787 h 18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498" h="1882140">
                  <a:moveTo>
                    <a:pt x="637499" y="0"/>
                  </a:moveTo>
                  <a:cubicBezTo>
                    <a:pt x="503641" y="117348"/>
                    <a:pt x="325460" y="272542"/>
                    <a:pt x="256499" y="336804"/>
                  </a:cubicBezTo>
                  <a:cubicBezTo>
                    <a:pt x="91399" y="490855"/>
                    <a:pt x="3261" y="679704"/>
                    <a:pt x="86" y="901573"/>
                  </a:cubicBezTo>
                  <a:cubicBezTo>
                    <a:pt x="-3216" y="1133221"/>
                    <a:pt x="88986" y="1326388"/>
                    <a:pt x="254721" y="1493901"/>
                  </a:cubicBezTo>
                  <a:lnTo>
                    <a:pt x="637499" y="1882140"/>
                  </a:lnTo>
                  <a:lnTo>
                    <a:pt x="637499" y="1802638"/>
                  </a:lnTo>
                  <a:cubicBezTo>
                    <a:pt x="525654" y="1689185"/>
                    <a:pt x="413640" y="1576155"/>
                    <a:pt x="301457" y="1463548"/>
                  </a:cubicBezTo>
                  <a:cubicBezTo>
                    <a:pt x="127721" y="1289558"/>
                    <a:pt x="36535" y="1087628"/>
                    <a:pt x="59649" y="845058"/>
                  </a:cubicBezTo>
                  <a:cubicBezTo>
                    <a:pt x="74508" y="692023"/>
                    <a:pt x="127086" y="522986"/>
                    <a:pt x="248117" y="413258"/>
                  </a:cubicBezTo>
                  <a:cubicBezTo>
                    <a:pt x="316189" y="351917"/>
                    <a:pt x="498815" y="193548"/>
                    <a:pt x="637499" y="73787"/>
                  </a:cubicBezTo>
                  <a:close/>
                </a:path>
              </a:pathLst>
            </a:custGeom>
            <a:solidFill>
              <a:schemeClr val="accent1"/>
            </a:solidFill>
            <a:ln w="12692" cap="flat">
              <a:noFill/>
              <a:prstDash val="solid"/>
              <a:miter/>
            </a:ln>
          </p:spPr>
          <p:txBody>
            <a:bodyPr rtlCol="0" anchor="ctr"/>
            <a:lstStyle/>
            <a:p>
              <a:endParaRPr lang="en-US" sz="2118"/>
            </a:p>
          </p:txBody>
        </p:sp>
        <p:sp>
          <p:nvSpPr>
            <p:cNvPr id="110" name="Freeform: Shape 109">
              <a:extLst>
                <a:ext uri="{FF2B5EF4-FFF2-40B4-BE49-F238E27FC236}">
                  <a16:creationId xmlns="" xmlns:a16="http://schemas.microsoft.com/office/drawing/2014/main" id="{1564FB44-8282-4DEA-9FF6-E36D16A39BE6}"/>
                </a:ext>
              </a:extLst>
            </p:cNvPr>
            <p:cNvSpPr/>
            <p:nvPr/>
          </p:nvSpPr>
          <p:spPr>
            <a:xfrm>
              <a:off x="9520540" y="1673860"/>
              <a:ext cx="529223" cy="1571879"/>
            </a:xfrm>
            <a:custGeom>
              <a:avLst/>
              <a:gdLst>
                <a:gd name="connsiteX0" fmla="*/ 529223 w 529223"/>
                <a:gd name="connsiteY0" fmla="*/ 0 h 1571879"/>
                <a:gd name="connsiteX1" fmla="*/ 165495 w 529223"/>
                <a:gd name="connsiteY1" fmla="*/ 321056 h 1571879"/>
                <a:gd name="connsiteX2" fmla="*/ 40527 w 529223"/>
                <a:gd name="connsiteY2" fmla="*/ 530098 h 1571879"/>
                <a:gd name="connsiteX3" fmla="*/ 201055 w 529223"/>
                <a:gd name="connsiteY3" fmla="*/ 1234440 h 1571879"/>
                <a:gd name="connsiteX4" fmla="*/ 529223 w 529223"/>
                <a:gd name="connsiteY4" fmla="*/ 1571879 h 1571879"/>
                <a:gd name="connsiteX5" fmla="*/ 529223 w 529223"/>
                <a:gd name="connsiteY5" fmla="*/ 1490726 h 1571879"/>
                <a:gd name="connsiteX6" fmla="*/ 218708 w 529223"/>
                <a:gd name="connsiteY6" fmla="*/ 1170813 h 1571879"/>
                <a:gd name="connsiteX7" fmla="*/ 64784 w 529223"/>
                <a:gd name="connsiteY7" fmla="*/ 662813 h 1571879"/>
                <a:gd name="connsiteX8" fmla="*/ 202198 w 529223"/>
                <a:gd name="connsiteY8" fmla="*/ 360045 h 1571879"/>
                <a:gd name="connsiteX9" fmla="*/ 529223 w 529223"/>
                <a:gd name="connsiteY9" fmla="*/ 71882 h 157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9223" h="1571879">
                  <a:moveTo>
                    <a:pt x="529223" y="0"/>
                  </a:moveTo>
                  <a:cubicBezTo>
                    <a:pt x="378601" y="138303"/>
                    <a:pt x="227725" y="263779"/>
                    <a:pt x="165495" y="321056"/>
                  </a:cubicBezTo>
                  <a:cubicBezTo>
                    <a:pt x="103265" y="378333"/>
                    <a:pt x="65165" y="455295"/>
                    <a:pt x="40527" y="530098"/>
                  </a:cubicBezTo>
                  <a:cubicBezTo>
                    <a:pt x="-46341" y="794004"/>
                    <a:pt x="6110" y="1031240"/>
                    <a:pt x="201055" y="1234440"/>
                  </a:cubicBezTo>
                  <a:cubicBezTo>
                    <a:pt x="309513" y="1347724"/>
                    <a:pt x="418902" y="1460204"/>
                    <a:pt x="529223" y="1571879"/>
                  </a:cubicBezTo>
                  <a:lnTo>
                    <a:pt x="529223" y="1490726"/>
                  </a:lnTo>
                  <a:cubicBezTo>
                    <a:pt x="424702" y="1384935"/>
                    <a:pt x="319673" y="1279652"/>
                    <a:pt x="218708" y="1170813"/>
                  </a:cubicBezTo>
                  <a:cubicBezTo>
                    <a:pt x="84977" y="1026287"/>
                    <a:pt x="35193" y="854583"/>
                    <a:pt x="64784" y="662813"/>
                  </a:cubicBezTo>
                  <a:cubicBezTo>
                    <a:pt x="81548" y="554228"/>
                    <a:pt x="116854" y="439801"/>
                    <a:pt x="202198" y="360045"/>
                  </a:cubicBezTo>
                  <a:cubicBezTo>
                    <a:pt x="259475" y="306578"/>
                    <a:pt x="391301" y="198501"/>
                    <a:pt x="529223" y="71882"/>
                  </a:cubicBezTo>
                  <a:close/>
                </a:path>
              </a:pathLst>
            </a:custGeom>
            <a:solidFill>
              <a:schemeClr val="accent1"/>
            </a:solidFill>
            <a:ln w="12692" cap="flat">
              <a:noFill/>
              <a:prstDash val="solid"/>
              <a:miter/>
            </a:ln>
          </p:spPr>
          <p:txBody>
            <a:bodyPr rtlCol="0" anchor="ctr"/>
            <a:lstStyle/>
            <a:p>
              <a:endParaRPr lang="en-US" sz="2118"/>
            </a:p>
          </p:txBody>
        </p:sp>
        <p:sp>
          <p:nvSpPr>
            <p:cNvPr id="111" name="Freeform: Shape 110">
              <a:extLst>
                <a:ext uri="{FF2B5EF4-FFF2-40B4-BE49-F238E27FC236}">
                  <a16:creationId xmlns="" xmlns:a16="http://schemas.microsoft.com/office/drawing/2014/main" id="{D95B0D04-C9A7-4538-932F-302B89119FE1}"/>
                </a:ext>
              </a:extLst>
            </p:cNvPr>
            <p:cNvSpPr/>
            <p:nvPr/>
          </p:nvSpPr>
          <p:spPr>
            <a:xfrm>
              <a:off x="9737673" y="1940305"/>
              <a:ext cx="312090" cy="998347"/>
            </a:xfrm>
            <a:custGeom>
              <a:avLst/>
              <a:gdLst>
                <a:gd name="connsiteX0" fmla="*/ 204776 w 312090"/>
                <a:gd name="connsiteY0" fmla="*/ 175641 h 998347"/>
                <a:gd name="connsiteX1" fmla="*/ 312091 w 312090"/>
                <a:gd name="connsiteY1" fmla="*/ 76200 h 998347"/>
                <a:gd name="connsiteX2" fmla="*/ 312091 w 312090"/>
                <a:gd name="connsiteY2" fmla="*/ 0 h 998347"/>
                <a:gd name="connsiteX3" fmla="*/ 146991 w 312090"/>
                <a:gd name="connsiteY3" fmla="*/ 154051 h 998347"/>
                <a:gd name="connsiteX4" fmla="*/ 127433 w 312090"/>
                <a:gd name="connsiteY4" fmla="*/ 807212 h 998347"/>
                <a:gd name="connsiteX5" fmla="*/ 311583 w 312090"/>
                <a:gd name="connsiteY5" fmla="*/ 998347 h 998347"/>
                <a:gd name="connsiteX6" fmla="*/ 311583 w 312090"/>
                <a:gd name="connsiteY6" fmla="*/ 919099 h 998347"/>
                <a:gd name="connsiteX7" fmla="*/ 188266 w 312090"/>
                <a:gd name="connsiteY7" fmla="*/ 793496 h 998347"/>
                <a:gd name="connsiteX8" fmla="*/ 204776 w 312090"/>
                <a:gd name="connsiteY8" fmla="*/ 175641 h 99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090" h="998347">
                  <a:moveTo>
                    <a:pt x="204776" y="175641"/>
                  </a:moveTo>
                  <a:cubicBezTo>
                    <a:pt x="225858" y="155956"/>
                    <a:pt x="264085" y="120650"/>
                    <a:pt x="312091" y="76200"/>
                  </a:cubicBezTo>
                  <a:lnTo>
                    <a:pt x="312091" y="0"/>
                  </a:lnTo>
                  <a:cubicBezTo>
                    <a:pt x="237669" y="69088"/>
                    <a:pt x="177090" y="125730"/>
                    <a:pt x="146991" y="154051"/>
                  </a:cubicBezTo>
                  <a:cubicBezTo>
                    <a:pt x="-39826" y="332486"/>
                    <a:pt x="-51002" y="619887"/>
                    <a:pt x="127433" y="807212"/>
                  </a:cubicBezTo>
                  <a:cubicBezTo>
                    <a:pt x="188393" y="871220"/>
                    <a:pt x="249776" y="934932"/>
                    <a:pt x="311583" y="998347"/>
                  </a:cubicBezTo>
                  <a:lnTo>
                    <a:pt x="311583" y="919099"/>
                  </a:lnTo>
                  <a:cubicBezTo>
                    <a:pt x="270435" y="876766"/>
                    <a:pt x="229329" y="834898"/>
                    <a:pt x="188266" y="793496"/>
                  </a:cubicBezTo>
                  <a:cubicBezTo>
                    <a:pt x="7545" y="608457"/>
                    <a:pt x="14784" y="351790"/>
                    <a:pt x="204776" y="175641"/>
                  </a:cubicBezTo>
                  <a:close/>
                </a:path>
              </a:pathLst>
            </a:custGeom>
            <a:solidFill>
              <a:schemeClr val="accent1"/>
            </a:solidFill>
            <a:ln w="12692" cap="flat">
              <a:noFill/>
              <a:prstDash val="solid"/>
              <a:miter/>
            </a:ln>
          </p:spPr>
          <p:txBody>
            <a:bodyPr rtlCol="0" anchor="ctr"/>
            <a:lstStyle/>
            <a:p>
              <a:endParaRPr lang="en-US" sz="2118"/>
            </a:p>
          </p:txBody>
        </p:sp>
        <p:sp>
          <p:nvSpPr>
            <p:cNvPr id="112" name="Freeform: Shape 111">
              <a:extLst>
                <a:ext uri="{FF2B5EF4-FFF2-40B4-BE49-F238E27FC236}">
                  <a16:creationId xmlns="" xmlns:a16="http://schemas.microsoft.com/office/drawing/2014/main" id="{0F98D377-E12A-450C-B118-3348492BD076}"/>
                </a:ext>
              </a:extLst>
            </p:cNvPr>
            <p:cNvSpPr/>
            <p:nvPr/>
          </p:nvSpPr>
          <p:spPr>
            <a:xfrm>
              <a:off x="8171560" y="4593082"/>
              <a:ext cx="82930" cy="82041"/>
            </a:xfrm>
            <a:custGeom>
              <a:avLst/>
              <a:gdLst>
                <a:gd name="connsiteX0" fmla="*/ 42291 w 82930"/>
                <a:gd name="connsiteY0" fmla="*/ 0 h 82041"/>
                <a:gd name="connsiteX1" fmla="*/ 0 w 82930"/>
                <a:gd name="connsiteY1" fmla="*/ 45466 h 82041"/>
                <a:gd name="connsiteX2" fmla="*/ 40767 w 82930"/>
                <a:gd name="connsiteY2" fmla="*/ 82042 h 82041"/>
                <a:gd name="connsiteX3" fmla="*/ 82931 w 82930"/>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2930" h="82041">
                  <a:moveTo>
                    <a:pt x="42291" y="0"/>
                  </a:moveTo>
                  <a:lnTo>
                    <a:pt x="0" y="45466"/>
                  </a:lnTo>
                  <a:lnTo>
                    <a:pt x="40767" y="82042"/>
                  </a:lnTo>
                  <a:lnTo>
                    <a:pt x="82931" y="36576"/>
                  </a:lnTo>
                  <a:close/>
                </a:path>
              </a:pathLst>
            </a:custGeom>
            <a:solidFill>
              <a:srgbClr val="2D3245"/>
            </a:solidFill>
            <a:ln w="12692" cap="flat">
              <a:noFill/>
              <a:prstDash val="solid"/>
              <a:miter/>
            </a:ln>
          </p:spPr>
          <p:txBody>
            <a:bodyPr rtlCol="0" anchor="ctr"/>
            <a:lstStyle/>
            <a:p>
              <a:endParaRPr lang="en-US" sz="2118"/>
            </a:p>
          </p:txBody>
        </p:sp>
        <p:sp>
          <p:nvSpPr>
            <p:cNvPr id="113" name="Freeform: Shape 112">
              <a:extLst>
                <a:ext uri="{FF2B5EF4-FFF2-40B4-BE49-F238E27FC236}">
                  <a16:creationId xmlns="" xmlns:a16="http://schemas.microsoft.com/office/drawing/2014/main" id="{41972119-9AEB-4B3F-B83C-DF3DE0609B2B}"/>
                </a:ext>
              </a:extLst>
            </p:cNvPr>
            <p:cNvSpPr/>
            <p:nvPr/>
          </p:nvSpPr>
          <p:spPr>
            <a:xfrm>
              <a:off x="6854825" y="6013958"/>
              <a:ext cx="78613" cy="78358"/>
            </a:xfrm>
            <a:custGeom>
              <a:avLst/>
              <a:gdLst>
                <a:gd name="connsiteX0" fmla="*/ 41275 w 78613"/>
                <a:gd name="connsiteY0" fmla="*/ 78359 h 78358"/>
                <a:gd name="connsiteX1" fmla="*/ 78613 w 78613"/>
                <a:gd name="connsiteY1" fmla="*/ 38100 h 78358"/>
                <a:gd name="connsiteX2" fmla="*/ 37465 w 78613"/>
                <a:gd name="connsiteY2" fmla="*/ 0 h 78358"/>
                <a:gd name="connsiteX3" fmla="*/ 0 w 78613"/>
                <a:gd name="connsiteY3" fmla="*/ 40259 h 78358"/>
              </a:gdLst>
              <a:ahLst/>
              <a:cxnLst>
                <a:cxn ang="0">
                  <a:pos x="connsiteX0" y="connsiteY0"/>
                </a:cxn>
                <a:cxn ang="0">
                  <a:pos x="connsiteX1" y="connsiteY1"/>
                </a:cxn>
                <a:cxn ang="0">
                  <a:pos x="connsiteX2" y="connsiteY2"/>
                </a:cxn>
                <a:cxn ang="0">
                  <a:pos x="connsiteX3" y="connsiteY3"/>
                </a:cxn>
              </a:cxnLst>
              <a:rect l="l" t="t" r="r" b="b"/>
              <a:pathLst>
                <a:path w="78613" h="78358">
                  <a:moveTo>
                    <a:pt x="41275" y="78359"/>
                  </a:moveTo>
                  <a:lnTo>
                    <a:pt x="78613" y="38100"/>
                  </a:lnTo>
                  <a:lnTo>
                    <a:pt x="37465" y="0"/>
                  </a:lnTo>
                  <a:lnTo>
                    <a:pt x="0" y="40259"/>
                  </a:lnTo>
                  <a:close/>
                </a:path>
              </a:pathLst>
            </a:custGeom>
            <a:solidFill>
              <a:schemeClr val="accent1"/>
            </a:solidFill>
            <a:ln w="12692" cap="flat">
              <a:noFill/>
              <a:prstDash val="solid"/>
              <a:miter/>
            </a:ln>
          </p:spPr>
          <p:txBody>
            <a:bodyPr rtlCol="0" anchor="ctr"/>
            <a:lstStyle/>
            <a:p>
              <a:endParaRPr lang="en-US" sz="2118"/>
            </a:p>
          </p:txBody>
        </p:sp>
        <p:sp>
          <p:nvSpPr>
            <p:cNvPr id="114" name="Freeform: Shape 113">
              <a:extLst>
                <a:ext uri="{FF2B5EF4-FFF2-40B4-BE49-F238E27FC236}">
                  <a16:creationId xmlns="" xmlns:a16="http://schemas.microsoft.com/office/drawing/2014/main" id="{4BEEA278-3074-439B-8C34-6A33BF49BC8F}"/>
                </a:ext>
              </a:extLst>
            </p:cNvPr>
            <p:cNvSpPr/>
            <p:nvPr/>
          </p:nvSpPr>
          <p:spPr>
            <a:xfrm>
              <a:off x="6778879" y="6094984"/>
              <a:ext cx="80136" cy="79628"/>
            </a:xfrm>
            <a:custGeom>
              <a:avLst/>
              <a:gdLst>
                <a:gd name="connsiteX0" fmla="*/ 41021 w 80136"/>
                <a:gd name="connsiteY0" fmla="*/ 79629 h 79628"/>
                <a:gd name="connsiteX1" fmla="*/ 80137 w 80136"/>
                <a:gd name="connsiteY1" fmla="*/ 37338 h 79628"/>
                <a:gd name="connsiteX2" fmla="*/ 38989 w 80136"/>
                <a:gd name="connsiteY2" fmla="*/ 0 h 79628"/>
                <a:gd name="connsiteX3" fmla="*/ 0 w 80136"/>
                <a:gd name="connsiteY3" fmla="*/ 41910 h 79628"/>
              </a:gdLst>
              <a:ahLst/>
              <a:cxnLst>
                <a:cxn ang="0">
                  <a:pos x="connsiteX0" y="connsiteY0"/>
                </a:cxn>
                <a:cxn ang="0">
                  <a:pos x="connsiteX1" y="connsiteY1"/>
                </a:cxn>
                <a:cxn ang="0">
                  <a:pos x="connsiteX2" y="connsiteY2"/>
                </a:cxn>
                <a:cxn ang="0">
                  <a:pos x="connsiteX3" y="connsiteY3"/>
                </a:cxn>
              </a:cxnLst>
              <a:rect l="l" t="t" r="r" b="b"/>
              <a:pathLst>
                <a:path w="80136" h="79628">
                  <a:moveTo>
                    <a:pt x="41021" y="79629"/>
                  </a:moveTo>
                  <a:lnTo>
                    <a:pt x="80137" y="37338"/>
                  </a:lnTo>
                  <a:lnTo>
                    <a:pt x="38989" y="0"/>
                  </a:lnTo>
                  <a:lnTo>
                    <a:pt x="0" y="41910"/>
                  </a:lnTo>
                  <a:close/>
                </a:path>
              </a:pathLst>
            </a:custGeom>
            <a:solidFill>
              <a:schemeClr val="accent1"/>
            </a:solidFill>
            <a:ln w="12692" cap="flat">
              <a:noFill/>
              <a:prstDash val="solid"/>
              <a:miter/>
            </a:ln>
          </p:spPr>
          <p:txBody>
            <a:bodyPr rtlCol="0" anchor="ctr"/>
            <a:lstStyle/>
            <a:p>
              <a:endParaRPr lang="en-US" sz="2118"/>
            </a:p>
          </p:txBody>
        </p:sp>
        <p:sp>
          <p:nvSpPr>
            <p:cNvPr id="115" name="Freeform: Shape 114">
              <a:extLst>
                <a:ext uri="{FF2B5EF4-FFF2-40B4-BE49-F238E27FC236}">
                  <a16:creationId xmlns="" xmlns:a16="http://schemas.microsoft.com/office/drawing/2014/main" id="{6D62F352-D9FB-472B-8781-A64FCB0E5A5F}"/>
                </a:ext>
              </a:extLst>
            </p:cNvPr>
            <p:cNvSpPr/>
            <p:nvPr/>
          </p:nvSpPr>
          <p:spPr>
            <a:xfrm>
              <a:off x="6705345" y="6178677"/>
              <a:ext cx="75946" cy="76200"/>
            </a:xfrm>
            <a:custGeom>
              <a:avLst/>
              <a:gdLst>
                <a:gd name="connsiteX0" fmla="*/ 34925 w 75946"/>
                <a:gd name="connsiteY0" fmla="*/ 0 h 76200"/>
                <a:gd name="connsiteX1" fmla="*/ 0 w 75946"/>
                <a:gd name="connsiteY1" fmla="*/ 38100 h 76200"/>
                <a:gd name="connsiteX2" fmla="*/ 41021 w 75946"/>
                <a:gd name="connsiteY2" fmla="*/ 76200 h 76200"/>
                <a:gd name="connsiteX3" fmla="*/ 75946 w 75946"/>
                <a:gd name="connsiteY3" fmla="*/ 38100 h 76200"/>
              </a:gdLst>
              <a:ahLst/>
              <a:cxnLst>
                <a:cxn ang="0">
                  <a:pos x="connsiteX0" y="connsiteY0"/>
                </a:cxn>
                <a:cxn ang="0">
                  <a:pos x="connsiteX1" y="connsiteY1"/>
                </a:cxn>
                <a:cxn ang="0">
                  <a:pos x="connsiteX2" y="connsiteY2"/>
                </a:cxn>
                <a:cxn ang="0">
                  <a:pos x="connsiteX3" y="connsiteY3"/>
                </a:cxn>
              </a:cxnLst>
              <a:rect l="l" t="t" r="r" b="b"/>
              <a:pathLst>
                <a:path w="75946" h="76200">
                  <a:moveTo>
                    <a:pt x="34925" y="0"/>
                  </a:moveTo>
                  <a:lnTo>
                    <a:pt x="0" y="38100"/>
                  </a:lnTo>
                  <a:lnTo>
                    <a:pt x="41021" y="76200"/>
                  </a:lnTo>
                  <a:cubicBezTo>
                    <a:pt x="52705" y="63500"/>
                    <a:pt x="64262" y="50800"/>
                    <a:pt x="75946" y="38100"/>
                  </a:cubicBezTo>
                  <a:close/>
                </a:path>
              </a:pathLst>
            </a:custGeom>
            <a:solidFill>
              <a:schemeClr val="accent1"/>
            </a:solidFill>
            <a:ln w="12692" cap="flat">
              <a:noFill/>
              <a:prstDash val="solid"/>
              <a:miter/>
            </a:ln>
          </p:spPr>
          <p:txBody>
            <a:bodyPr rtlCol="0" anchor="ctr"/>
            <a:lstStyle/>
            <a:p>
              <a:endParaRPr lang="en-US" sz="2118"/>
            </a:p>
          </p:txBody>
        </p:sp>
        <p:sp>
          <p:nvSpPr>
            <p:cNvPr id="116" name="Freeform: Shape 115">
              <a:extLst>
                <a:ext uri="{FF2B5EF4-FFF2-40B4-BE49-F238E27FC236}">
                  <a16:creationId xmlns="" xmlns:a16="http://schemas.microsoft.com/office/drawing/2014/main" id="{0C4994C5-F55B-41A4-A6E4-BA15BB66AA0F}"/>
                </a:ext>
              </a:extLst>
            </p:cNvPr>
            <p:cNvSpPr/>
            <p:nvPr/>
          </p:nvSpPr>
          <p:spPr>
            <a:xfrm>
              <a:off x="6928992" y="5935345"/>
              <a:ext cx="78486" cy="77470"/>
            </a:xfrm>
            <a:custGeom>
              <a:avLst/>
              <a:gdLst>
                <a:gd name="connsiteX0" fmla="*/ 41275 w 78486"/>
                <a:gd name="connsiteY0" fmla="*/ 77470 h 77470"/>
                <a:gd name="connsiteX1" fmla="*/ 78486 w 78486"/>
                <a:gd name="connsiteY1" fmla="*/ 37211 h 77470"/>
                <a:gd name="connsiteX2" fmla="*/ 37211 w 78486"/>
                <a:gd name="connsiteY2" fmla="*/ 0 h 77470"/>
                <a:gd name="connsiteX3" fmla="*/ 0 w 78486"/>
                <a:gd name="connsiteY3" fmla="*/ 40005 h 77470"/>
                <a:gd name="connsiteX4" fmla="*/ 41275 w 78486"/>
                <a:gd name="connsiteY4" fmla="*/ 77470 h 7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6" h="77470">
                  <a:moveTo>
                    <a:pt x="41275" y="77470"/>
                  </a:moveTo>
                  <a:cubicBezTo>
                    <a:pt x="53975" y="64008"/>
                    <a:pt x="66675" y="50673"/>
                    <a:pt x="78486" y="37211"/>
                  </a:cubicBezTo>
                  <a:lnTo>
                    <a:pt x="37211" y="0"/>
                  </a:lnTo>
                  <a:lnTo>
                    <a:pt x="0" y="40005"/>
                  </a:lnTo>
                  <a:cubicBezTo>
                    <a:pt x="13716" y="52451"/>
                    <a:pt x="27432" y="64770"/>
                    <a:pt x="41275" y="77470"/>
                  </a:cubicBezTo>
                  <a:close/>
                </a:path>
              </a:pathLst>
            </a:custGeom>
            <a:solidFill>
              <a:schemeClr val="accent1"/>
            </a:solidFill>
            <a:ln w="12692" cap="flat">
              <a:noFill/>
              <a:prstDash val="solid"/>
              <a:miter/>
            </a:ln>
          </p:spPr>
          <p:txBody>
            <a:bodyPr rtlCol="0" anchor="ctr"/>
            <a:lstStyle/>
            <a:p>
              <a:endParaRPr lang="en-US" sz="2118"/>
            </a:p>
          </p:txBody>
        </p:sp>
        <p:sp>
          <p:nvSpPr>
            <p:cNvPr id="117" name="Freeform: Shape 116">
              <a:extLst>
                <a:ext uri="{FF2B5EF4-FFF2-40B4-BE49-F238E27FC236}">
                  <a16:creationId xmlns="" xmlns:a16="http://schemas.microsoft.com/office/drawing/2014/main" id="{880538E3-A29A-4DD8-A568-A8E741BB5A46}"/>
                </a:ext>
              </a:extLst>
            </p:cNvPr>
            <p:cNvSpPr/>
            <p:nvPr/>
          </p:nvSpPr>
          <p:spPr>
            <a:xfrm>
              <a:off x="8248015" y="4521834"/>
              <a:ext cx="73151" cy="71247"/>
            </a:xfrm>
            <a:custGeom>
              <a:avLst/>
              <a:gdLst>
                <a:gd name="connsiteX0" fmla="*/ 32385 w 73151"/>
                <a:gd name="connsiteY0" fmla="*/ 0 h 71247"/>
                <a:gd name="connsiteX1" fmla="*/ 0 w 73151"/>
                <a:gd name="connsiteY1" fmla="*/ 34798 h 71247"/>
                <a:gd name="connsiteX2" fmla="*/ 40513 w 73151"/>
                <a:gd name="connsiteY2" fmla="*/ 71247 h 71247"/>
                <a:gd name="connsiteX3" fmla="*/ 73152 w 73151"/>
                <a:gd name="connsiteY3" fmla="*/ 36322 h 71247"/>
              </a:gdLst>
              <a:ahLst/>
              <a:cxnLst>
                <a:cxn ang="0">
                  <a:pos x="connsiteX0" y="connsiteY0"/>
                </a:cxn>
                <a:cxn ang="0">
                  <a:pos x="connsiteX1" y="connsiteY1"/>
                </a:cxn>
                <a:cxn ang="0">
                  <a:pos x="connsiteX2" y="connsiteY2"/>
                </a:cxn>
                <a:cxn ang="0">
                  <a:pos x="connsiteX3" y="connsiteY3"/>
                </a:cxn>
              </a:cxnLst>
              <a:rect l="l" t="t" r="r" b="b"/>
              <a:pathLst>
                <a:path w="73151" h="71247">
                  <a:moveTo>
                    <a:pt x="32385" y="0"/>
                  </a:moveTo>
                  <a:lnTo>
                    <a:pt x="0" y="34798"/>
                  </a:lnTo>
                  <a:lnTo>
                    <a:pt x="40513" y="71247"/>
                  </a:lnTo>
                  <a:cubicBezTo>
                    <a:pt x="51689" y="59436"/>
                    <a:pt x="62484" y="47752"/>
                    <a:pt x="73152" y="36322"/>
                  </a:cubicBezTo>
                  <a:close/>
                </a:path>
              </a:pathLst>
            </a:custGeom>
            <a:solidFill>
              <a:schemeClr val="accent1"/>
            </a:solidFill>
            <a:ln w="12692" cap="flat">
              <a:noFill/>
              <a:prstDash val="solid"/>
              <a:miter/>
            </a:ln>
          </p:spPr>
          <p:txBody>
            <a:bodyPr rtlCol="0" anchor="ctr"/>
            <a:lstStyle/>
            <a:p>
              <a:endParaRPr lang="en-US" sz="2118"/>
            </a:p>
          </p:txBody>
        </p:sp>
        <p:sp>
          <p:nvSpPr>
            <p:cNvPr id="118" name="Freeform: Shape 117">
              <a:extLst>
                <a:ext uri="{FF2B5EF4-FFF2-40B4-BE49-F238E27FC236}">
                  <a16:creationId xmlns="" xmlns:a16="http://schemas.microsoft.com/office/drawing/2014/main" id="{AAE9FCF1-78F5-4301-B3DF-8A93B53BBCFC}"/>
                </a:ext>
              </a:extLst>
            </p:cNvPr>
            <p:cNvSpPr/>
            <p:nvPr/>
          </p:nvSpPr>
          <p:spPr>
            <a:xfrm>
              <a:off x="8315833" y="4446015"/>
              <a:ext cx="75819" cy="74295"/>
            </a:xfrm>
            <a:custGeom>
              <a:avLst/>
              <a:gdLst>
                <a:gd name="connsiteX0" fmla="*/ 35052 w 75819"/>
                <a:gd name="connsiteY0" fmla="*/ 0 h 74295"/>
                <a:gd name="connsiteX1" fmla="*/ 0 w 75819"/>
                <a:gd name="connsiteY1" fmla="*/ 38100 h 74295"/>
                <a:gd name="connsiteX2" fmla="*/ 40767 w 75819"/>
                <a:gd name="connsiteY2" fmla="*/ 74295 h 74295"/>
                <a:gd name="connsiteX3" fmla="*/ 75819 w 75819"/>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819" h="74295">
                  <a:moveTo>
                    <a:pt x="35052" y="0"/>
                  </a:moveTo>
                  <a:cubicBezTo>
                    <a:pt x="23749" y="12700"/>
                    <a:pt x="12065" y="24765"/>
                    <a:pt x="0" y="38100"/>
                  </a:cubicBezTo>
                  <a:lnTo>
                    <a:pt x="40767" y="74295"/>
                  </a:lnTo>
                  <a:lnTo>
                    <a:pt x="75819" y="36195"/>
                  </a:lnTo>
                  <a:close/>
                </a:path>
              </a:pathLst>
            </a:custGeom>
            <a:solidFill>
              <a:schemeClr val="accent1"/>
            </a:solidFill>
            <a:ln w="12692" cap="flat">
              <a:noFill/>
              <a:prstDash val="solid"/>
              <a:miter/>
            </a:ln>
          </p:spPr>
          <p:txBody>
            <a:bodyPr rtlCol="0" anchor="ctr"/>
            <a:lstStyle/>
            <a:p>
              <a:endParaRPr lang="en-US" sz="2118"/>
            </a:p>
          </p:txBody>
        </p:sp>
        <p:sp>
          <p:nvSpPr>
            <p:cNvPr id="119" name="Freeform: Shape 118">
              <a:extLst>
                <a:ext uri="{FF2B5EF4-FFF2-40B4-BE49-F238E27FC236}">
                  <a16:creationId xmlns="" xmlns:a16="http://schemas.microsoft.com/office/drawing/2014/main" id="{ECA14FA7-A7DC-4FB2-834D-F218779AFFE3}"/>
                </a:ext>
              </a:extLst>
            </p:cNvPr>
            <p:cNvSpPr/>
            <p:nvPr/>
          </p:nvSpPr>
          <p:spPr>
            <a:xfrm>
              <a:off x="8386064" y="3965360"/>
              <a:ext cx="1663445" cy="736179"/>
            </a:xfrm>
            <a:custGeom>
              <a:avLst/>
              <a:gdLst>
                <a:gd name="connsiteX0" fmla="*/ 262636 w 1663445"/>
                <a:gd name="connsiteY0" fmla="*/ 240752 h 736179"/>
                <a:gd name="connsiteX1" fmla="*/ 1051433 w 1663445"/>
                <a:gd name="connsiteY1" fmla="*/ 197572 h 736179"/>
                <a:gd name="connsiteX2" fmla="*/ 1309624 w 1663445"/>
                <a:gd name="connsiteY2" fmla="*/ 424902 h 736179"/>
                <a:gd name="connsiteX3" fmla="*/ 1663446 w 1663445"/>
                <a:gd name="connsiteY3" fmla="*/ 736179 h 736179"/>
                <a:gd name="connsiteX4" fmla="*/ 1663446 w 1663445"/>
                <a:gd name="connsiteY4" fmla="*/ 659979 h 736179"/>
                <a:gd name="connsiteX5" fmla="*/ 1075436 w 1663445"/>
                <a:gd name="connsiteY5" fmla="*/ 148169 h 736179"/>
                <a:gd name="connsiteX6" fmla="*/ 244348 w 1663445"/>
                <a:gd name="connsiteY6" fmla="*/ 182586 h 736179"/>
                <a:gd name="connsiteX7" fmla="*/ 0 w 1663445"/>
                <a:gd name="connsiteY7" fmla="*/ 442682 h 736179"/>
                <a:gd name="connsiteX8" fmla="*/ 40640 w 1663445"/>
                <a:gd name="connsiteY8" fmla="*/ 478623 h 736179"/>
                <a:gd name="connsiteX9" fmla="*/ 262636 w 1663445"/>
                <a:gd name="connsiteY9" fmla="*/ 240752 h 73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445" h="736179">
                  <a:moveTo>
                    <a:pt x="262636" y="240752"/>
                  </a:moveTo>
                  <a:cubicBezTo>
                    <a:pt x="486791" y="9866"/>
                    <a:pt x="802132" y="-7406"/>
                    <a:pt x="1051433" y="197572"/>
                  </a:cubicBezTo>
                  <a:cubicBezTo>
                    <a:pt x="1140333" y="270470"/>
                    <a:pt x="1223645" y="349083"/>
                    <a:pt x="1309624" y="424902"/>
                  </a:cubicBezTo>
                  <a:lnTo>
                    <a:pt x="1663446" y="736179"/>
                  </a:lnTo>
                  <a:lnTo>
                    <a:pt x="1663446" y="659979"/>
                  </a:lnTo>
                  <a:cubicBezTo>
                    <a:pt x="1469136" y="488529"/>
                    <a:pt x="1275461" y="314539"/>
                    <a:pt x="1075436" y="148169"/>
                  </a:cubicBezTo>
                  <a:cubicBezTo>
                    <a:pt x="822960" y="-62524"/>
                    <a:pt x="479425" y="-46268"/>
                    <a:pt x="244348" y="182586"/>
                  </a:cubicBezTo>
                  <a:cubicBezTo>
                    <a:pt x="231648" y="194651"/>
                    <a:pt x="142748" y="289266"/>
                    <a:pt x="0" y="442682"/>
                  </a:cubicBezTo>
                  <a:lnTo>
                    <a:pt x="40640" y="478623"/>
                  </a:lnTo>
                  <a:cubicBezTo>
                    <a:pt x="171958" y="337907"/>
                    <a:pt x="252349" y="251674"/>
                    <a:pt x="262636" y="240752"/>
                  </a:cubicBezTo>
                  <a:close/>
                </a:path>
              </a:pathLst>
            </a:custGeom>
            <a:solidFill>
              <a:schemeClr val="accent1"/>
            </a:solidFill>
            <a:ln w="12692" cap="flat">
              <a:noFill/>
              <a:prstDash val="solid"/>
              <a:miter/>
            </a:ln>
          </p:spPr>
          <p:txBody>
            <a:bodyPr rtlCol="0" anchor="ctr"/>
            <a:lstStyle/>
            <a:p>
              <a:endParaRPr lang="en-US" sz="2118"/>
            </a:p>
          </p:txBody>
        </p:sp>
        <p:sp>
          <p:nvSpPr>
            <p:cNvPr id="120" name="Freeform: Shape 119">
              <a:extLst>
                <a:ext uri="{FF2B5EF4-FFF2-40B4-BE49-F238E27FC236}">
                  <a16:creationId xmlns="" xmlns:a16="http://schemas.microsoft.com/office/drawing/2014/main" id="{8E1D8410-915A-45CF-A0EC-3BED70E29C1E}"/>
                </a:ext>
              </a:extLst>
            </p:cNvPr>
            <p:cNvSpPr/>
            <p:nvPr/>
          </p:nvSpPr>
          <p:spPr>
            <a:xfrm>
              <a:off x="8099171" y="4677409"/>
              <a:ext cx="76961" cy="75692"/>
            </a:xfrm>
            <a:custGeom>
              <a:avLst/>
              <a:gdLst>
                <a:gd name="connsiteX0" fmla="*/ 36195 w 76961"/>
                <a:gd name="connsiteY0" fmla="*/ 0 h 75692"/>
                <a:gd name="connsiteX1" fmla="*/ 0 w 76961"/>
                <a:gd name="connsiteY1" fmla="*/ 38989 h 75692"/>
                <a:gd name="connsiteX2" fmla="*/ 40640 w 76961"/>
                <a:gd name="connsiteY2" fmla="*/ 75692 h 75692"/>
                <a:gd name="connsiteX3" fmla="*/ 76962 w 76961"/>
                <a:gd name="connsiteY3" fmla="*/ 36576 h 75692"/>
              </a:gdLst>
              <a:ahLst/>
              <a:cxnLst>
                <a:cxn ang="0">
                  <a:pos x="connsiteX0" y="connsiteY0"/>
                </a:cxn>
                <a:cxn ang="0">
                  <a:pos x="connsiteX1" y="connsiteY1"/>
                </a:cxn>
                <a:cxn ang="0">
                  <a:pos x="connsiteX2" y="connsiteY2"/>
                </a:cxn>
                <a:cxn ang="0">
                  <a:pos x="connsiteX3" y="connsiteY3"/>
                </a:cxn>
              </a:cxnLst>
              <a:rect l="l" t="t" r="r" b="b"/>
              <a:pathLst>
                <a:path w="76961" h="75692">
                  <a:moveTo>
                    <a:pt x="36195" y="0"/>
                  </a:moveTo>
                  <a:lnTo>
                    <a:pt x="0" y="38989"/>
                  </a:lnTo>
                  <a:lnTo>
                    <a:pt x="40640" y="75692"/>
                  </a:lnTo>
                  <a:lnTo>
                    <a:pt x="76962" y="36576"/>
                  </a:lnTo>
                  <a:close/>
                </a:path>
              </a:pathLst>
            </a:custGeom>
            <a:solidFill>
              <a:srgbClr val="2D3245"/>
            </a:solidFill>
            <a:ln w="12692" cap="flat">
              <a:noFill/>
              <a:prstDash val="solid"/>
              <a:miter/>
            </a:ln>
          </p:spPr>
          <p:txBody>
            <a:bodyPr rtlCol="0" anchor="ctr"/>
            <a:lstStyle/>
            <a:p>
              <a:endParaRPr lang="en-US" sz="2118"/>
            </a:p>
          </p:txBody>
        </p:sp>
        <p:sp>
          <p:nvSpPr>
            <p:cNvPr id="121" name="Freeform: Shape 120">
              <a:extLst>
                <a:ext uri="{FF2B5EF4-FFF2-40B4-BE49-F238E27FC236}">
                  <a16:creationId xmlns="" xmlns:a16="http://schemas.microsoft.com/office/drawing/2014/main" id="{0D992338-080D-4A04-A1E5-947A80CEC593}"/>
                </a:ext>
              </a:extLst>
            </p:cNvPr>
            <p:cNvSpPr/>
            <p:nvPr/>
          </p:nvSpPr>
          <p:spPr>
            <a:xfrm>
              <a:off x="7004557" y="4755641"/>
              <a:ext cx="1098169" cy="1175258"/>
            </a:xfrm>
            <a:custGeom>
              <a:avLst/>
              <a:gdLst>
                <a:gd name="connsiteX0" fmla="*/ 41275 w 1098169"/>
                <a:gd name="connsiteY0" fmla="*/ 1175258 h 1175258"/>
                <a:gd name="connsiteX1" fmla="*/ 1098169 w 1098169"/>
                <a:gd name="connsiteY1" fmla="*/ 36830 h 1175258"/>
                <a:gd name="connsiteX2" fmla="*/ 1057529 w 1098169"/>
                <a:gd name="connsiteY2" fmla="*/ 0 h 1175258"/>
                <a:gd name="connsiteX3" fmla="*/ 0 w 1098169"/>
                <a:gd name="connsiteY3" fmla="*/ 1138428 h 1175258"/>
              </a:gdLst>
              <a:ahLst/>
              <a:cxnLst>
                <a:cxn ang="0">
                  <a:pos x="connsiteX0" y="connsiteY0"/>
                </a:cxn>
                <a:cxn ang="0">
                  <a:pos x="connsiteX1" y="connsiteY1"/>
                </a:cxn>
                <a:cxn ang="0">
                  <a:pos x="connsiteX2" y="connsiteY2"/>
                </a:cxn>
                <a:cxn ang="0">
                  <a:pos x="connsiteX3" y="connsiteY3"/>
                </a:cxn>
              </a:cxnLst>
              <a:rect l="l" t="t" r="r" b="b"/>
              <a:pathLst>
                <a:path w="1098169" h="1175258">
                  <a:moveTo>
                    <a:pt x="41275" y="1175258"/>
                  </a:moveTo>
                  <a:cubicBezTo>
                    <a:pt x="436626" y="749300"/>
                    <a:pt x="810768" y="346202"/>
                    <a:pt x="1098169" y="36830"/>
                  </a:cubicBezTo>
                  <a:lnTo>
                    <a:pt x="1057529" y="0"/>
                  </a:lnTo>
                  <a:cubicBezTo>
                    <a:pt x="767842" y="311658"/>
                    <a:pt x="393954" y="714248"/>
                    <a:pt x="0" y="1138428"/>
                  </a:cubicBezTo>
                  <a:close/>
                </a:path>
              </a:pathLst>
            </a:custGeom>
            <a:solidFill>
              <a:schemeClr val="accent1"/>
            </a:solidFill>
            <a:ln w="12692" cap="flat">
              <a:noFill/>
              <a:prstDash val="solid"/>
              <a:miter/>
            </a:ln>
          </p:spPr>
          <p:txBody>
            <a:bodyPr rtlCol="0" anchor="ctr"/>
            <a:lstStyle/>
            <a:p>
              <a:endParaRPr lang="en-US" sz="2118"/>
            </a:p>
          </p:txBody>
        </p:sp>
        <p:sp>
          <p:nvSpPr>
            <p:cNvPr id="122" name="Freeform: Shape 121">
              <a:extLst>
                <a:ext uri="{FF2B5EF4-FFF2-40B4-BE49-F238E27FC236}">
                  <a16:creationId xmlns="" xmlns:a16="http://schemas.microsoft.com/office/drawing/2014/main" id="{EBA1EE91-A22D-4848-8C9E-E4EB11748919}"/>
                </a:ext>
              </a:extLst>
            </p:cNvPr>
            <p:cNvSpPr/>
            <p:nvPr/>
          </p:nvSpPr>
          <p:spPr>
            <a:xfrm>
              <a:off x="5261101" y="6253860"/>
              <a:ext cx="1450340" cy="1518539"/>
            </a:xfrm>
            <a:custGeom>
              <a:avLst/>
              <a:gdLst>
                <a:gd name="connsiteX0" fmla="*/ 1409446 w 1450340"/>
                <a:gd name="connsiteY0" fmla="*/ 0 h 1518539"/>
                <a:gd name="connsiteX1" fmla="*/ 0 w 1450340"/>
                <a:gd name="connsiteY1" fmla="*/ 1518539 h 1518539"/>
                <a:gd name="connsiteX2" fmla="*/ 76200 w 1450340"/>
                <a:gd name="connsiteY2" fmla="*/ 1518539 h 1518539"/>
                <a:gd name="connsiteX3" fmla="*/ 1450340 w 1450340"/>
                <a:gd name="connsiteY3" fmla="*/ 37846 h 1518539"/>
              </a:gdLst>
              <a:ahLst/>
              <a:cxnLst>
                <a:cxn ang="0">
                  <a:pos x="connsiteX0" y="connsiteY0"/>
                </a:cxn>
                <a:cxn ang="0">
                  <a:pos x="connsiteX1" y="connsiteY1"/>
                </a:cxn>
                <a:cxn ang="0">
                  <a:pos x="connsiteX2" y="connsiteY2"/>
                </a:cxn>
                <a:cxn ang="0">
                  <a:pos x="connsiteX3" y="connsiteY3"/>
                </a:cxn>
              </a:cxnLst>
              <a:rect l="l" t="t" r="r" b="b"/>
              <a:pathLst>
                <a:path w="1450340" h="1518539">
                  <a:moveTo>
                    <a:pt x="1409446" y="0"/>
                  </a:moveTo>
                  <a:cubicBezTo>
                    <a:pt x="898398" y="549910"/>
                    <a:pt x="384810" y="1104011"/>
                    <a:pt x="0" y="1518539"/>
                  </a:cubicBezTo>
                  <a:lnTo>
                    <a:pt x="76200" y="1518539"/>
                  </a:lnTo>
                  <a:lnTo>
                    <a:pt x="1450340" y="37846"/>
                  </a:lnTo>
                  <a:close/>
                </a:path>
              </a:pathLst>
            </a:custGeom>
            <a:solidFill>
              <a:schemeClr val="accent1"/>
            </a:solidFill>
            <a:ln w="12692" cap="flat">
              <a:noFill/>
              <a:prstDash val="solid"/>
              <a:miter/>
            </a:ln>
          </p:spPr>
          <p:txBody>
            <a:bodyPr rtlCol="0" anchor="ctr"/>
            <a:lstStyle/>
            <a:p>
              <a:endParaRPr lang="en-US" sz="2118"/>
            </a:p>
          </p:txBody>
        </p:sp>
        <p:sp>
          <p:nvSpPr>
            <p:cNvPr id="123" name="Freeform: Shape 122">
              <a:extLst>
                <a:ext uri="{FF2B5EF4-FFF2-40B4-BE49-F238E27FC236}">
                  <a16:creationId xmlns="" xmlns:a16="http://schemas.microsoft.com/office/drawing/2014/main" id="{0C3B259E-F7C3-4E81-A134-BA7A4720B183}"/>
                </a:ext>
              </a:extLst>
            </p:cNvPr>
            <p:cNvSpPr/>
            <p:nvPr/>
          </p:nvSpPr>
          <p:spPr>
            <a:xfrm>
              <a:off x="6936867" y="6088888"/>
              <a:ext cx="80517" cy="79628"/>
            </a:xfrm>
            <a:custGeom>
              <a:avLst/>
              <a:gdLst>
                <a:gd name="connsiteX0" fmla="*/ 43434 w 80517"/>
                <a:gd name="connsiteY0" fmla="*/ 79629 h 79628"/>
                <a:gd name="connsiteX1" fmla="*/ 80518 w 80517"/>
                <a:gd name="connsiteY1" fmla="*/ 39497 h 79628"/>
                <a:gd name="connsiteX2" fmla="*/ 37211 w 80517"/>
                <a:gd name="connsiteY2" fmla="*/ 0 h 79628"/>
                <a:gd name="connsiteX3" fmla="*/ 0 w 80517"/>
                <a:gd name="connsiteY3" fmla="*/ 40132 h 79628"/>
              </a:gdLst>
              <a:ahLst/>
              <a:cxnLst>
                <a:cxn ang="0">
                  <a:pos x="connsiteX0" y="connsiteY0"/>
                </a:cxn>
                <a:cxn ang="0">
                  <a:pos x="connsiteX1" y="connsiteY1"/>
                </a:cxn>
                <a:cxn ang="0">
                  <a:pos x="connsiteX2" y="connsiteY2"/>
                </a:cxn>
                <a:cxn ang="0">
                  <a:pos x="connsiteX3" y="connsiteY3"/>
                </a:cxn>
              </a:cxnLst>
              <a:rect l="l" t="t" r="r" b="b"/>
              <a:pathLst>
                <a:path w="80517" h="79628">
                  <a:moveTo>
                    <a:pt x="43434" y="79629"/>
                  </a:moveTo>
                  <a:cubicBezTo>
                    <a:pt x="56134" y="66167"/>
                    <a:pt x="68834" y="52832"/>
                    <a:pt x="80518" y="39497"/>
                  </a:cubicBezTo>
                  <a:lnTo>
                    <a:pt x="37211" y="0"/>
                  </a:lnTo>
                  <a:lnTo>
                    <a:pt x="0" y="40132"/>
                  </a:lnTo>
                  <a:close/>
                </a:path>
              </a:pathLst>
            </a:custGeom>
            <a:solidFill>
              <a:schemeClr val="accent1"/>
            </a:solidFill>
            <a:ln w="12692" cap="flat">
              <a:noFill/>
              <a:prstDash val="solid"/>
              <a:miter/>
            </a:ln>
          </p:spPr>
          <p:txBody>
            <a:bodyPr rtlCol="0" anchor="ctr"/>
            <a:lstStyle/>
            <a:p>
              <a:endParaRPr lang="en-US" sz="2118"/>
            </a:p>
          </p:txBody>
        </p:sp>
        <p:sp>
          <p:nvSpPr>
            <p:cNvPr id="124" name="Freeform: Shape 123">
              <a:extLst>
                <a:ext uri="{FF2B5EF4-FFF2-40B4-BE49-F238E27FC236}">
                  <a16:creationId xmlns="" xmlns:a16="http://schemas.microsoft.com/office/drawing/2014/main" id="{288EE07B-176D-4213-938A-04860B8739C4}"/>
                </a:ext>
              </a:extLst>
            </p:cNvPr>
            <p:cNvSpPr/>
            <p:nvPr/>
          </p:nvSpPr>
          <p:spPr>
            <a:xfrm>
              <a:off x="8251571" y="4664964"/>
              <a:ext cx="85597" cy="84454"/>
            </a:xfrm>
            <a:custGeom>
              <a:avLst/>
              <a:gdLst>
                <a:gd name="connsiteX0" fmla="*/ 0 w 85597"/>
                <a:gd name="connsiteY0" fmla="*/ 45466 h 84454"/>
                <a:gd name="connsiteX1" fmla="*/ 43434 w 85597"/>
                <a:gd name="connsiteY1" fmla="*/ 84455 h 84454"/>
                <a:gd name="connsiteX2" fmla="*/ 85598 w 85597"/>
                <a:gd name="connsiteY2" fmla="*/ 38989 h 84454"/>
                <a:gd name="connsiteX3" fmla="*/ 42164 w 85597"/>
                <a:gd name="connsiteY3" fmla="*/ 0 h 84454"/>
              </a:gdLst>
              <a:ahLst/>
              <a:cxnLst>
                <a:cxn ang="0">
                  <a:pos x="connsiteX0" y="connsiteY0"/>
                </a:cxn>
                <a:cxn ang="0">
                  <a:pos x="connsiteX1" y="connsiteY1"/>
                </a:cxn>
                <a:cxn ang="0">
                  <a:pos x="connsiteX2" y="connsiteY2"/>
                </a:cxn>
                <a:cxn ang="0">
                  <a:pos x="connsiteX3" y="connsiteY3"/>
                </a:cxn>
              </a:cxnLst>
              <a:rect l="l" t="t" r="r" b="b"/>
              <a:pathLst>
                <a:path w="85597" h="84454">
                  <a:moveTo>
                    <a:pt x="0" y="45466"/>
                  </a:moveTo>
                  <a:lnTo>
                    <a:pt x="43434" y="84455"/>
                  </a:lnTo>
                  <a:cubicBezTo>
                    <a:pt x="57658" y="68961"/>
                    <a:pt x="71755" y="53721"/>
                    <a:pt x="85598" y="38989"/>
                  </a:cubicBezTo>
                  <a:lnTo>
                    <a:pt x="42164" y="0"/>
                  </a:lnTo>
                  <a:close/>
                </a:path>
              </a:pathLst>
            </a:custGeom>
            <a:solidFill>
              <a:srgbClr val="2D3245"/>
            </a:solidFill>
            <a:ln w="12692" cap="flat">
              <a:noFill/>
              <a:prstDash val="solid"/>
              <a:miter/>
            </a:ln>
          </p:spPr>
          <p:txBody>
            <a:bodyPr rtlCol="0" anchor="ctr"/>
            <a:lstStyle/>
            <a:p>
              <a:endParaRPr lang="en-US" sz="2118"/>
            </a:p>
          </p:txBody>
        </p:sp>
        <p:sp>
          <p:nvSpPr>
            <p:cNvPr id="125" name="Freeform: Shape 124">
              <a:extLst>
                <a:ext uri="{FF2B5EF4-FFF2-40B4-BE49-F238E27FC236}">
                  <a16:creationId xmlns="" xmlns:a16="http://schemas.microsoft.com/office/drawing/2014/main" id="{960E3F39-4EB8-4359-8976-5E36930CC605}"/>
                </a:ext>
              </a:extLst>
            </p:cNvPr>
            <p:cNvSpPr/>
            <p:nvPr/>
          </p:nvSpPr>
          <p:spPr>
            <a:xfrm>
              <a:off x="8178800" y="4749800"/>
              <a:ext cx="79755" cy="77851"/>
            </a:xfrm>
            <a:custGeom>
              <a:avLst/>
              <a:gdLst>
                <a:gd name="connsiteX0" fmla="*/ 0 w 79755"/>
                <a:gd name="connsiteY0" fmla="*/ 38735 h 77851"/>
                <a:gd name="connsiteX1" fmla="*/ 43307 w 79755"/>
                <a:gd name="connsiteY1" fmla="*/ 77851 h 77851"/>
                <a:gd name="connsiteX2" fmla="*/ 79756 w 79755"/>
                <a:gd name="connsiteY2" fmla="*/ 38481 h 77851"/>
                <a:gd name="connsiteX3" fmla="*/ 36703 w 79755"/>
                <a:gd name="connsiteY3" fmla="*/ 0 h 77851"/>
              </a:gdLst>
              <a:ahLst/>
              <a:cxnLst>
                <a:cxn ang="0">
                  <a:pos x="connsiteX0" y="connsiteY0"/>
                </a:cxn>
                <a:cxn ang="0">
                  <a:pos x="connsiteX1" y="connsiteY1"/>
                </a:cxn>
                <a:cxn ang="0">
                  <a:pos x="connsiteX2" y="connsiteY2"/>
                </a:cxn>
                <a:cxn ang="0">
                  <a:pos x="connsiteX3" y="connsiteY3"/>
                </a:cxn>
              </a:cxnLst>
              <a:rect l="l" t="t" r="r" b="b"/>
              <a:pathLst>
                <a:path w="79755" h="77851">
                  <a:moveTo>
                    <a:pt x="0" y="38735"/>
                  </a:moveTo>
                  <a:lnTo>
                    <a:pt x="43307" y="77851"/>
                  </a:lnTo>
                  <a:lnTo>
                    <a:pt x="79756" y="38481"/>
                  </a:lnTo>
                  <a:lnTo>
                    <a:pt x="36703" y="0"/>
                  </a:lnTo>
                  <a:close/>
                </a:path>
              </a:pathLst>
            </a:custGeom>
            <a:solidFill>
              <a:srgbClr val="2D3245"/>
            </a:solidFill>
            <a:ln w="12692" cap="flat">
              <a:noFill/>
              <a:prstDash val="solid"/>
              <a:miter/>
            </a:ln>
          </p:spPr>
          <p:txBody>
            <a:bodyPr rtlCol="0" anchor="ctr"/>
            <a:lstStyle/>
            <a:p>
              <a:endParaRPr lang="en-US" sz="2118"/>
            </a:p>
          </p:txBody>
        </p:sp>
        <p:sp>
          <p:nvSpPr>
            <p:cNvPr id="126" name="Freeform: Shape 125">
              <a:extLst>
                <a:ext uri="{FF2B5EF4-FFF2-40B4-BE49-F238E27FC236}">
                  <a16:creationId xmlns="" xmlns:a16="http://schemas.microsoft.com/office/drawing/2014/main" id="{5B16740E-FE11-4A10-BCC5-14B475EA67D2}"/>
                </a:ext>
              </a:extLst>
            </p:cNvPr>
            <p:cNvSpPr/>
            <p:nvPr/>
          </p:nvSpPr>
          <p:spPr>
            <a:xfrm>
              <a:off x="6860285" y="6169152"/>
              <a:ext cx="82931" cy="82295"/>
            </a:xfrm>
            <a:custGeom>
              <a:avLst/>
              <a:gdLst>
                <a:gd name="connsiteX0" fmla="*/ 43180 w 82931"/>
                <a:gd name="connsiteY0" fmla="*/ 82296 h 82295"/>
                <a:gd name="connsiteX1" fmla="*/ 82931 w 82931"/>
                <a:gd name="connsiteY1" fmla="*/ 39370 h 82295"/>
                <a:gd name="connsiteX2" fmla="*/ 39497 w 82931"/>
                <a:gd name="connsiteY2" fmla="*/ 0 h 82295"/>
                <a:gd name="connsiteX3" fmla="*/ 0 w 82931"/>
                <a:gd name="connsiteY3" fmla="*/ 42545 h 82295"/>
              </a:gdLst>
              <a:ahLst/>
              <a:cxnLst>
                <a:cxn ang="0">
                  <a:pos x="connsiteX0" y="connsiteY0"/>
                </a:cxn>
                <a:cxn ang="0">
                  <a:pos x="connsiteX1" y="connsiteY1"/>
                </a:cxn>
                <a:cxn ang="0">
                  <a:pos x="connsiteX2" y="connsiteY2"/>
                </a:cxn>
                <a:cxn ang="0">
                  <a:pos x="connsiteX3" y="connsiteY3"/>
                </a:cxn>
              </a:cxnLst>
              <a:rect l="l" t="t" r="r" b="b"/>
              <a:pathLst>
                <a:path w="82931" h="82295">
                  <a:moveTo>
                    <a:pt x="43180" y="82296"/>
                  </a:moveTo>
                  <a:lnTo>
                    <a:pt x="82931" y="39370"/>
                  </a:lnTo>
                  <a:lnTo>
                    <a:pt x="39497" y="0"/>
                  </a:lnTo>
                  <a:lnTo>
                    <a:pt x="0" y="42545"/>
                  </a:lnTo>
                  <a:close/>
                </a:path>
              </a:pathLst>
            </a:custGeom>
            <a:solidFill>
              <a:schemeClr val="accent1"/>
            </a:solidFill>
            <a:ln w="12692" cap="flat">
              <a:noFill/>
              <a:prstDash val="solid"/>
              <a:miter/>
            </a:ln>
          </p:spPr>
          <p:txBody>
            <a:bodyPr rtlCol="0" anchor="ctr"/>
            <a:lstStyle/>
            <a:p>
              <a:endParaRPr lang="en-US" sz="2118"/>
            </a:p>
          </p:txBody>
        </p:sp>
        <p:sp>
          <p:nvSpPr>
            <p:cNvPr id="127" name="Freeform: Shape 126">
              <a:extLst>
                <a:ext uri="{FF2B5EF4-FFF2-40B4-BE49-F238E27FC236}">
                  <a16:creationId xmlns="" xmlns:a16="http://schemas.microsoft.com/office/drawing/2014/main" id="{5E783A52-1E65-4852-86F5-69A01042ED0C}"/>
                </a:ext>
              </a:extLst>
            </p:cNvPr>
            <p:cNvSpPr/>
            <p:nvPr/>
          </p:nvSpPr>
          <p:spPr>
            <a:xfrm>
              <a:off x="7010400" y="6009132"/>
              <a:ext cx="81026" cy="79628"/>
            </a:xfrm>
            <a:custGeom>
              <a:avLst/>
              <a:gdLst>
                <a:gd name="connsiteX0" fmla="*/ 43688 w 81026"/>
                <a:gd name="connsiteY0" fmla="*/ 79629 h 79628"/>
                <a:gd name="connsiteX1" fmla="*/ 81026 w 81026"/>
                <a:gd name="connsiteY1" fmla="*/ 39243 h 79628"/>
                <a:gd name="connsiteX2" fmla="*/ 38100 w 81026"/>
                <a:gd name="connsiteY2" fmla="*/ 0 h 79628"/>
                <a:gd name="connsiteX3" fmla="*/ 0 w 81026"/>
                <a:gd name="connsiteY3" fmla="*/ 40259 h 79628"/>
              </a:gdLst>
              <a:ahLst/>
              <a:cxnLst>
                <a:cxn ang="0">
                  <a:pos x="connsiteX0" y="connsiteY0"/>
                </a:cxn>
                <a:cxn ang="0">
                  <a:pos x="connsiteX1" y="connsiteY1"/>
                </a:cxn>
                <a:cxn ang="0">
                  <a:pos x="connsiteX2" y="connsiteY2"/>
                </a:cxn>
                <a:cxn ang="0">
                  <a:pos x="connsiteX3" y="connsiteY3"/>
                </a:cxn>
              </a:cxnLst>
              <a:rect l="l" t="t" r="r" b="b"/>
              <a:pathLst>
                <a:path w="81026" h="79628">
                  <a:moveTo>
                    <a:pt x="43688" y="79629"/>
                  </a:moveTo>
                  <a:lnTo>
                    <a:pt x="81026" y="39243"/>
                  </a:lnTo>
                  <a:lnTo>
                    <a:pt x="38100" y="0"/>
                  </a:lnTo>
                  <a:lnTo>
                    <a:pt x="0" y="40259"/>
                  </a:lnTo>
                  <a:close/>
                </a:path>
              </a:pathLst>
            </a:custGeom>
            <a:solidFill>
              <a:schemeClr val="accent1"/>
            </a:solidFill>
            <a:ln w="12692" cap="flat">
              <a:noFill/>
              <a:prstDash val="solid"/>
              <a:miter/>
            </a:ln>
          </p:spPr>
          <p:txBody>
            <a:bodyPr rtlCol="0" anchor="ctr"/>
            <a:lstStyle/>
            <a:p>
              <a:endParaRPr lang="en-US" sz="2118"/>
            </a:p>
          </p:txBody>
        </p:sp>
        <p:sp>
          <p:nvSpPr>
            <p:cNvPr id="128" name="Freeform: Shape 127">
              <a:extLst>
                <a:ext uri="{FF2B5EF4-FFF2-40B4-BE49-F238E27FC236}">
                  <a16:creationId xmlns="" xmlns:a16="http://schemas.microsoft.com/office/drawing/2014/main" id="{A4084724-7620-4707-993E-E156CF759D64}"/>
                </a:ext>
              </a:extLst>
            </p:cNvPr>
            <p:cNvSpPr/>
            <p:nvPr/>
          </p:nvSpPr>
          <p:spPr>
            <a:xfrm>
              <a:off x="8327644" y="4593209"/>
              <a:ext cx="76072" cy="74167"/>
            </a:xfrm>
            <a:custGeom>
              <a:avLst/>
              <a:gdLst>
                <a:gd name="connsiteX0" fmla="*/ 0 w 76072"/>
                <a:gd name="connsiteY0" fmla="*/ 35179 h 74167"/>
                <a:gd name="connsiteX1" fmla="*/ 43307 w 76072"/>
                <a:gd name="connsiteY1" fmla="*/ 74168 h 74167"/>
                <a:gd name="connsiteX2" fmla="*/ 76073 w 76072"/>
                <a:gd name="connsiteY2" fmla="*/ 38862 h 74167"/>
                <a:gd name="connsiteX3" fmla="*/ 32639 w 76072"/>
                <a:gd name="connsiteY3" fmla="*/ 0 h 74167"/>
              </a:gdLst>
              <a:ahLst/>
              <a:cxnLst>
                <a:cxn ang="0">
                  <a:pos x="connsiteX0" y="connsiteY0"/>
                </a:cxn>
                <a:cxn ang="0">
                  <a:pos x="connsiteX1" y="connsiteY1"/>
                </a:cxn>
                <a:cxn ang="0">
                  <a:pos x="connsiteX2" y="connsiteY2"/>
                </a:cxn>
                <a:cxn ang="0">
                  <a:pos x="connsiteX3" y="connsiteY3"/>
                </a:cxn>
              </a:cxnLst>
              <a:rect l="l" t="t" r="r" b="b"/>
              <a:pathLst>
                <a:path w="76072" h="74167">
                  <a:moveTo>
                    <a:pt x="0" y="35179"/>
                  </a:moveTo>
                  <a:lnTo>
                    <a:pt x="43307" y="74168"/>
                  </a:lnTo>
                  <a:lnTo>
                    <a:pt x="76073" y="38862"/>
                  </a:lnTo>
                  <a:lnTo>
                    <a:pt x="32639" y="0"/>
                  </a:lnTo>
                  <a:close/>
                </a:path>
              </a:pathLst>
            </a:custGeom>
            <a:solidFill>
              <a:srgbClr val="2D3245"/>
            </a:solidFill>
            <a:ln w="12692" cap="flat">
              <a:noFill/>
              <a:prstDash val="solid"/>
              <a:miter/>
            </a:ln>
          </p:spPr>
          <p:txBody>
            <a:bodyPr rtlCol="0" anchor="ctr"/>
            <a:lstStyle/>
            <a:p>
              <a:endParaRPr lang="en-US" sz="2118"/>
            </a:p>
          </p:txBody>
        </p:sp>
        <p:sp>
          <p:nvSpPr>
            <p:cNvPr id="129" name="Freeform: Shape 128">
              <a:extLst>
                <a:ext uri="{FF2B5EF4-FFF2-40B4-BE49-F238E27FC236}">
                  <a16:creationId xmlns="" xmlns:a16="http://schemas.microsoft.com/office/drawing/2014/main" id="{3ED46FA1-237A-4484-95A2-DEE5BAC4D661}"/>
                </a:ext>
              </a:extLst>
            </p:cNvPr>
            <p:cNvSpPr/>
            <p:nvPr/>
          </p:nvSpPr>
          <p:spPr>
            <a:xfrm>
              <a:off x="7086600" y="4828540"/>
              <a:ext cx="1099058" cy="1178686"/>
            </a:xfrm>
            <a:custGeom>
              <a:avLst/>
              <a:gdLst>
                <a:gd name="connsiteX0" fmla="*/ 0 w 1099058"/>
                <a:gd name="connsiteY0" fmla="*/ 1139317 h 1178686"/>
                <a:gd name="connsiteX1" fmla="*/ 43434 w 1099058"/>
                <a:gd name="connsiteY1" fmla="*/ 1178687 h 1178686"/>
                <a:gd name="connsiteX2" fmla="*/ 1099058 w 1099058"/>
                <a:gd name="connsiteY2" fmla="*/ 39116 h 1178686"/>
                <a:gd name="connsiteX3" fmla="*/ 1055751 w 1099058"/>
                <a:gd name="connsiteY3" fmla="*/ 0 h 1178686"/>
                <a:gd name="connsiteX4" fmla="*/ 0 w 1099058"/>
                <a:gd name="connsiteY4" fmla="*/ 1139317 h 117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058" h="1178686">
                  <a:moveTo>
                    <a:pt x="0" y="1139317"/>
                  </a:moveTo>
                  <a:lnTo>
                    <a:pt x="43434" y="1178687"/>
                  </a:lnTo>
                  <a:cubicBezTo>
                    <a:pt x="436118" y="754507"/>
                    <a:pt x="808863" y="352171"/>
                    <a:pt x="1099058" y="39116"/>
                  </a:cubicBezTo>
                  <a:lnTo>
                    <a:pt x="1055751" y="0"/>
                  </a:lnTo>
                  <a:cubicBezTo>
                    <a:pt x="767842" y="310134"/>
                    <a:pt x="394335" y="713232"/>
                    <a:pt x="0" y="1139317"/>
                  </a:cubicBezTo>
                  <a:close/>
                </a:path>
              </a:pathLst>
            </a:custGeom>
            <a:solidFill>
              <a:schemeClr val="accent1"/>
            </a:solidFill>
            <a:ln w="12692" cap="flat">
              <a:noFill/>
              <a:prstDash val="solid"/>
              <a:miter/>
            </a:ln>
          </p:spPr>
          <p:txBody>
            <a:bodyPr rtlCol="0" anchor="ctr"/>
            <a:lstStyle/>
            <a:p>
              <a:endParaRPr lang="en-US" sz="2118"/>
            </a:p>
          </p:txBody>
        </p:sp>
        <p:sp>
          <p:nvSpPr>
            <p:cNvPr id="130" name="Freeform: Shape 129">
              <a:extLst>
                <a:ext uri="{FF2B5EF4-FFF2-40B4-BE49-F238E27FC236}">
                  <a16:creationId xmlns="" xmlns:a16="http://schemas.microsoft.com/office/drawing/2014/main" id="{F084AF77-4A62-444E-9017-C739A596718B}"/>
                </a:ext>
              </a:extLst>
            </p:cNvPr>
            <p:cNvSpPr/>
            <p:nvPr/>
          </p:nvSpPr>
          <p:spPr>
            <a:xfrm>
              <a:off x="6786752" y="6253479"/>
              <a:ext cx="78104" cy="77851"/>
            </a:xfrm>
            <a:custGeom>
              <a:avLst/>
              <a:gdLst>
                <a:gd name="connsiteX0" fmla="*/ 34925 w 78104"/>
                <a:gd name="connsiteY0" fmla="*/ 0 h 77851"/>
                <a:gd name="connsiteX1" fmla="*/ 0 w 78104"/>
                <a:gd name="connsiteY1" fmla="*/ 38100 h 77851"/>
                <a:gd name="connsiteX2" fmla="*/ 43180 w 78104"/>
                <a:gd name="connsiteY2" fmla="*/ 77851 h 77851"/>
                <a:gd name="connsiteX3" fmla="*/ 78105 w 78104"/>
                <a:gd name="connsiteY3" fmla="*/ 39751 h 77851"/>
              </a:gdLst>
              <a:ahLst/>
              <a:cxnLst>
                <a:cxn ang="0">
                  <a:pos x="connsiteX0" y="connsiteY0"/>
                </a:cxn>
                <a:cxn ang="0">
                  <a:pos x="connsiteX1" y="connsiteY1"/>
                </a:cxn>
                <a:cxn ang="0">
                  <a:pos x="connsiteX2" y="connsiteY2"/>
                </a:cxn>
                <a:cxn ang="0">
                  <a:pos x="connsiteX3" y="connsiteY3"/>
                </a:cxn>
              </a:cxnLst>
              <a:rect l="l" t="t" r="r" b="b"/>
              <a:pathLst>
                <a:path w="78104" h="77851">
                  <a:moveTo>
                    <a:pt x="34925" y="0"/>
                  </a:moveTo>
                  <a:lnTo>
                    <a:pt x="0" y="38100"/>
                  </a:lnTo>
                  <a:lnTo>
                    <a:pt x="43180" y="77851"/>
                  </a:lnTo>
                  <a:cubicBezTo>
                    <a:pt x="54737" y="65151"/>
                    <a:pt x="66421" y="52451"/>
                    <a:pt x="78105" y="39751"/>
                  </a:cubicBezTo>
                  <a:close/>
                </a:path>
              </a:pathLst>
            </a:custGeom>
            <a:solidFill>
              <a:schemeClr val="accent1"/>
            </a:solidFill>
            <a:ln w="12692" cap="flat">
              <a:noFill/>
              <a:prstDash val="solid"/>
              <a:miter/>
            </a:ln>
          </p:spPr>
          <p:txBody>
            <a:bodyPr rtlCol="0" anchor="ctr"/>
            <a:lstStyle/>
            <a:p>
              <a:endParaRPr lang="en-US" sz="2118"/>
            </a:p>
          </p:txBody>
        </p:sp>
        <p:sp>
          <p:nvSpPr>
            <p:cNvPr id="131" name="Freeform: Shape 130">
              <a:extLst>
                <a:ext uri="{FF2B5EF4-FFF2-40B4-BE49-F238E27FC236}">
                  <a16:creationId xmlns="" xmlns:a16="http://schemas.microsoft.com/office/drawing/2014/main" id="{4696745B-FC74-4137-9D90-DAD114873569}"/>
                </a:ext>
              </a:extLst>
            </p:cNvPr>
            <p:cNvSpPr/>
            <p:nvPr/>
          </p:nvSpPr>
          <p:spPr>
            <a:xfrm>
              <a:off x="5414518" y="6329045"/>
              <a:ext cx="1379981" cy="1443354"/>
            </a:xfrm>
            <a:custGeom>
              <a:avLst/>
              <a:gdLst>
                <a:gd name="connsiteX0" fmla="*/ 1337056 w 1379981"/>
                <a:gd name="connsiteY0" fmla="*/ 0 h 1443354"/>
                <a:gd name="connsiteX1" fmla="*/ 0 w 1379981"/>
                <a:gd name="connsiteY1" fmla="*/ 1443355 h 1443354"/>
                <a:gd name="connsiteX2" fmla="*/ 81280 w 1379981"/>
                <a:gd name="connsiteY2" fmla="*/ 1443355 h 1443354"/>
                <a:gd name="connsiteX3" fmla="*/ 1379982 w 1379981"/>
                <a:gd name="connsiteY3" fmla="*/ 39878 h 1443354"/>
              </a:gdLst>
              <a:ahLst/>
              <a:cxnLst>
                <a:cxn ang="0">
                  <a:pos x="connsiteX0" y="connsiteY0"/>
                </a:cxn>
                <a:cxn ang="0">
                  <a:pos x="connsiteX1" y="connsiteY1"/>
                </a:cxn>
                <a:cxn ang="0">
                  <a:pos x="connsiteX2" y="connsiteY2"/>
                </a:cxn>
                <a:cxn ang="0">
                  <a:pos x="connsiteX3" y="connsiteY3"/>
                </a:cxn>
              </a:cxnLst>
              <a:rect l="l" t="t" r="r" b="b"/>
              <a:pathLst>
                <a:path w="1379981" h="1443354">
                  <a:moveTo>
                    <a:pt x="1337056" y="0"/>
                  </a:moveTo>
                  <a:lnTo>
                    <a:pt x="0" y="1443355"/>
                  </a:lnTo>
                  <a:lnTo>
                    <a:pt x="81280" y="1443355"/>
                  </a:lnTo>
                  <a:cubicBezTo>
                    <a:pt x="451993" y="1042670"/>
                    <a:pt x="917448" y="539623"/>
                    <a:pt x="1379982" y="39878"/>
                  </a:cubicBezTo>
                  <a:close/>
                </a:path>
              </a:pathLst>
            </a:custGeom>
            <a:solidFill>
              <a:schemeClr val="accent1"/>
            </a:solidFill>
            <a:ln w="12692" cap="flat">
              <a:noFill/>
              <a:prstDash val="solid"/>
              <a:miter/>
            </a:ln>
          </p:spPr>
          <p:txBody>
            <a:bodyPr rtlCol="0" anchor="ctr"/>
            <a:lstStyle/>
            <a:p>
              <a:endParaRPr lang="en-US" sz="2118"/>
            </a:p>
          </p:txBody>
        </p:sp>
        <p:sp>
          <p:nvSpPr>
            <p:cNvPr id="132" name="Freeform: Shape 131">
              <a:extLst>
                <a:ext uri="{FF2B5EF4-FFF2-40B4-BE49-F238E27FC236}">
                  <a16:creationId xmlns="" xmlns:a16="http://schemas.microsoft.com/office/drawing/2014/main" id="{2AEA7277-15E0-4694-821E-48DE64DB5C42}"/>
                </a:ext>
              </a:extLst>
            </p:cNvPr>
            <p:cNvSpPr/>
            <p:nvPr/>
          </p:nvSpPr>
          <p:spPr>
            <a:xfrm>
              <a:off x="8466328" y="4072436"/>
              <a:ext cx="1583308" cy="771597"/>
            </a:xfrm>
            <a:custGeom>
              <a:avLst/>
              <a:gdLst>
                <a:gd name="connsiteX0" fmla="*/ 296672 w 1583308"/>
                <a:gd name="connsiteY0" fmla="*/ 173554 h 771597"/>
                <a:gd name="connsiteX1" fmla="*/ 648716 w 1583308"/>
                <a:gd name="connsiteY1" fmla="*/ 58492 h 771597"/>
                <a:gd name="connsiteX2" fmla="*/ 931926 w 1583308"/>
                <a:gd name="connsiteY2" fmla="*/ 196668 h 771597"/>
                <a:gd name="connsiteX3" fmla="*/ 1583309 w 1583308"/>
                <a:gd name="connsiteY3" fmla="*/ 771597 h 771597"/>
                <a:gd name="connsiteX4" fmla="*/ 1583309 w 1583308"/>
                <a:gd name="connsiteY4" fmla="*/ 697429 h 771597"/>
                <a:gd name="connsiteX5" fmla="*/ 1360424 w 1583308"/>
                <a:gd name="connsiteY5" fmla="*/ 500833 h 771597"/>
                <a:gd name="connsiteX6" fmla="*/ 931926 w 1583308"/>
                <a:gd name="connsiteY6" fmla="*/ 126183 h 771597"/>
                <a:gd name="connsiteX7" fmla="*/ 226187 w 1583308"/>
                <a:gd name="connsiteY7" fmla="*/ 163267 h 771597"/>
                <a:gd name="connsiteX8" fmla="*/ 0 w 1583308"/>
                <a:gd name="connsiteY8" fmla="*/ 406472 h 771597"/>
                <a:gd name="connsiteX9" fmla="*/ 43688 w 1583308"/>
                <a:gd name="connsiteY9" fmla="*/ 445207 h 771597"/>
                <a:gd name="connsiteX10" fmla="*/ 296672 w 1583308"/>
                <a:gd name="connsiteY10" fmla="*/ 173554 h 7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3308" h="771597">
                  <a:moveTo>
                    <a:pt x="296672" y="173554"/>
                  </a:moveTo>
                  <a:cubicBezTo>
                    <a:pt x="390398" y="77669"/>
                    <a:pt x="513207" y="45157"/>
                    <a:pt x="648716" y="58492"/>
                  </a:cubicBezTo>
                  <a:cubicBezTo>
                    <a:pt x="761873" y="69541"/>
                    <a:pt x="850265" y="124405"/>
                    <a:pt x="931926" y="196668"/>
                  </a:cubicBezTo>
                  <a:cubicBezTo>
                    <a:pt x="1149011" y="388438"/>
                    <a:pt x="1366139" y="580081"/>
                    <a:pt x="1583309" y="771597"/>
                  </a:cubicBezTo>
                  <a:lnTo>
                    <a:pt x="1583309" y="697429"/>
                  </a:lnTo>
                  <a:lnTo>
                    <a:pt x="1360424" y="500833"/>
                  </a:lnTo>
                  <a:cubicBezTo>
                    <a:pt x="1218057" y="375484"/>
                    <a:pt x="1077087" y="248484"/>
                    <a:pt x="931926" y="126183"/>
                  </a:cubicBezTo>
                  <a:cubicBezTo>
                    <a:pt x="716026" y="-55681"/>
                    <a:pt x="420624" y="-38917"/>
                    <a:pt x="226187" y="163267"/>
                  </a:cubicBezTo>
                  <a:cubicBezTo>
                    <a:pt x="215138" y="174697"/>
                    <a:pt x="133223" y="262962"/>
                    <a:pt x="0" y="406472"/>
                  </a:cubicBezTo>
                  <a:lnTo>
                    <a:pt x="43688" y="445207"/>
                  </a:lnTo>
                  <a:cubicBezTo>
                    <a:pt x="191516" y="285949"/>
                    <a:pt x="283972" y="187016"/>
                    <a:pt x="296672" y="173554"/>
                  </a:cubicBezTo>
                  <a:close/>
                </a:path>
              </a:pathLst>
            </a:custGeom>
            <a:solidFill>
              <a:schemeClr val="accent1"/>
            </a:solidFill>
            <a:ln w="12692" cap="flat">
              <a:noFill/>
              <a:prstDash val="solid"/>
              <a:miter/>
            </a:ln>
          </p:spPr>
          <p:txBody>
            <a:bodyPr rtlCol="0" anchor="ctr"/>
            <a:lstStyle/>
            <a:p>
              <a:endParaRPr lang="en-US" sz="2118"/>
            </a:p>
          </p:txBody>
        </p:sp>
        <p:sp>
          <p:nvSpPr>
            <p:cNvPr id="133" name="Freeform: Shape 132">
              <a:extLst>
                <a:ext uri="{FF2B5EF4-FFF2-40B4-BE49-F238E27FC236}">
                  <a16:creationId xmlns="" xmlns:a16="http://schemas.microsoft.com/office/drawing/2014/main" id="{B4A9F5F3-EB60-402F-8F3A-497F933CEE11}"/>
                </a:ext>
              </a:extLst>
            </p:cNvPr>
            <p:cNvSpPr/>
            <p:nvPr/>
          </p:nvSpPr>
          <p:spPr>
            <a:xfrm>
              <a:off x="8395842" y="4516754"/>
              <a:ext cx="78740" cy="76835"/>
            </a:xfrm>
            <a:custGeom>
              <a:avLst/>
              <a:gdLst>
                <a:gd name="connsiteX0" fmla="*/ 0 w 78740"/>
                <a:gd name="connsiteY0" fmla="*/ 38100 h 76835"/>
                <a:gd name="connsiteX1" fmla="*/ 43561 w 78740"/>
                <a:gd name="connsiteY1" fmla="*/ 76835 h 76835"/>
                <a:gd name="connsiteX2" fmla="*/ 78740 w 78740"/>
                <a:gd name="connsiteY2" fmla="*/ 38735 h 76835"/>
                <a:gd name="connsiteX3" fmla="*/ 35052 w 78740"/>
                <a:gd name="connsiteY3" fmla="*/ 0 h 76835"/>
              </a:gdLst>
              <a:ahLst/>
              <a:cxnLst>
                <a:cxn ang="0">
                  <a:pos x="connsiteX0" y="connsiteY0"/>
                </a:cxn>
                <a:cxn ang="0">
                  <a:pos x="connsiteX1" y="connsiteY1"/>
                </a:cxn>
                <a:cxn ang="0">
                  <a:pos x="connsiteX2" y="connsiteY2"/>
                </a:cxn>
                <a:cxn ang="0">
                  <a:pos x="connsiteX3" y="connsiteY3"/>
                </a:cxn>
              </a:cxnLst>
              <a:rect l="l" t="t" r="r" b="b"/>
              <a:pathLst>
                <a:path w="78740" h="76835">
                  <a:moveTo>
                    <a:pt x="0" y="38100"/>
                  </a:moveTo>
                  <a:cubicBezTo>
                    <a:pt x="14648" y="50969"/>
                    <a:pt x="29168" y="63881"/>
                    <a:pt x="43561" y="76835"/>
                  </a:cubicBezTo>
                  <a:cubicBezTo>
                    <a:pt x="56261" y="64135"/>
                    <a:pt x="67310" y="51435"/>
                    <a:pt x="78740" y="38735"/>
                  </a:cubicBezTo>
                  <a:lnTo>
                    <a:pt x="35052" y="0"/>
                  </a:lnTo>
                  <a:close/>
                </a:path>
              </a:pathLst>
            </a:custGeom>
            <a:solidFill>
              <a:srgbClr val="2D3245"/>
            </a:solidFill>
            <a:ln w="12692" cap="flat">
              <a:noFill/>
              <a:prstDash val="solid"/>
              <a:miter/>
            </a:ln>
          </p:spPr>
          <p:txBody>
            <a:bodyPr rtlCol="0" anchor="ctr"/>
            <a:lstStyle/>
            <a:p>
              <a:endParaRPr lang="en-US" sz="2118"/>
            </a:p>
          </p:txBody>
        </p:sp>
        <p:sp>
          <p:nvSpPr>
            <p:cNvPr id="134" name="Freeform: Shape 133">
              <a:extLst>
                <a:ext uri="{FF2B5EF4-FFF2-40B4-BE49-F238E27FC236}">
                  <a16:creationId xmlns="" xmlns:a16="http://schemas.microsoft.com/office/drawing/2014/main" id="{F1E986F3-4803-406F-82C4-55FFD71E321B}"/>
                </a:ext>
              </a:extLst>
            </p:cNvPr>
            <p:cNvSpPr/>
            <p:nvPr/>
          </p:nvSpPr>
          <p:spPr>
            <a:xfrm>
              <a:off x="6772275" y="5938901"/>
              <a:ext cx="77470" cy="76327"/>
            </a:xfrm>
            <a:custGeom>
              <a:avLst/>
              <a:gdLst>
                <a:gd name="connsiteX0" fmla="*/ 39370 w 77470"/>
                <a:gd name="connsiteY0" fmla="*/ 76327 h 76327"/>
                <a:gd name="connsiteX1" fmla="*/ 77470 w 77470"/>
                <a:gd name="connsiteY1" fmla="*/ 36068 h 76327"/>
                <a:gd name="connsiteX2" fmla="*/ 38100 w 77470"/>
                <a:gd name="connsiteY2" fmla="*/ 0 h 76327"/>
                <a:gd name="connsiteX3" fmla="*/ 0 w 77470"/>
                <a:gd name="connsiteY3" fmla="*/ 40386 h 76327"/>
              </a:gdLst>
              <a:ahLst/>
              <a:cxnLst>
                <a:cxn ang="0">
                  <a:pos x="connsiteX0" y="connsiteY0"/>
                </a:cxn>
                <a:cxn ang="0">
                  <a:pos x="connsiteX1" y="connsiteY1"/>
                </a:cxn>
                <a:cxn ang="0">
                  <a:pos x="connsiteX2" y="connsiteY2"/>
                </a:cxn>
                <a:cxn ang="0">
                  <a:pos x="connsiteX3" y="connsiteY3"/>
                </a:cxn>
              </a:cxnLst>
              <a:rect l="l" t="t" r="r" b="b"/>
              <a:pathLst>
                <a:path w="77470" h="76327">
                  <a:moveTo>
                    <a:pt x="39370" y="76327"/>
                  </a:moveTo>
                  <a:lnTo>
                    <a:pt x="77470" y="36068"/>
                  </a:lnTo>
                  <a:lnTo>
                    <a:pt x="38100" y="0"/>
                  </a:lnTo>
                  <a:lnTo>
                    <a:pt x="0" y="40386"/>
                  </a:lnTo>
                  <a:close/>
                </a:path>
              </a:pathLst>
            </a:custGeom>
            <a:solidFill>
              <a:schemeClr val="accent1"/>
            </a:solidFill>
            <a:ln w="12692" cap="flat">
              <a:noFill/>
              <a:prstDash val="solid"/>
              <a:miter/>
            </a:ln>
          </p:spPr>
          <p:txBody>
            <a:bodyPr rtlCol="0" anchor="ctr"/>
            <a:lstStyle/>
            <a:p>
              <a:endParaRPr lang="en-US" sz="2118"/>
            </a:p>
          </p:txBody>
        </p:sp>
        <p:sp>
          <p:nvSpPr>
            <p:cNvPr id="135" name="Freeform: Shape 134">
              <a:extLst>
                <a:ext uri="{FF2B5EF4-FFF2-40B4-BE49-F238E27FC236}">
                  <a16:creationId xmlns="" xmlns:a16="http://schemas.microsoft.com/office/drawing/2014/main" id="{E1C75FBA-18B0-4A0F-9AEE-DD21A4E4DD4F}"/>
                </a:ext>
              </a:extLst>
            </p:cNvPr>
            <p:cNvSpPr/>
            <p:nvPr/>
          </p:nvSpPr>
          <p:spPr>
            <a:xfrm>
              <a:off x="6696582" y="6019800"/>
              <a:ext cx="77089" cy="77089"/>
            </a:xfrm>
            <a:custGeom>
              <a:avLst/>
              <a:gdLst>
                <a:gd name="connsiteX0" fmla="*/ 38989 w 77089"/>
                <a:gd name="connsiteY0" fmla="*/ 77089 h 77089"/>
                <a:gd name="connsiteX1" fmla="*/ 77089 w 77089"/>
                <a:gd name="connsiteY1" fmla="*/ 35560 h 77089"/>
                <a:gd name="connsiteX2" fmla="*/ 38100 w 77089"/>
                <a:gd name="connsiteY2" fmla="*/ 0 h 77089"/>
                <a:gd name="connsiteX3" fmla="*/ 0 w 77089"/>
                <a:gd name="connsiteY3" fmla="*/ 41148 h 77089"/>
              </a:gdLst>
              <a:ahLst/>
              <a:cxnLst>
                <a:cxn ang="0">
                  <a:pos x="connsiteX0" y="connsiteY0"/>
                </a:cxn>
                <a:cxn ang="0">
                  <a:pos x="connsiteX1" y="connsiteY1"/>
                </a:cxn>
                <a:cxn ang="0">
                  <a:pos x="connsiteX2" y="connsiteY2"/>
                </a:cxn>
                <a:cxn ang="0">
                  <a:pos x="connsiteX3" y="connsiteY3"/>
                </a:cxn>
              </a:cxnLst>
              <a:rect l="l" t="t" r="r" b="b"/>
              <a:pathLst>
                <a:path w="77089" h="77089">
                  <a:moveTo>
                    <a:pt x="38989" y="77089"/>
                  </a:moveTo>
                  <a:lnTo>
                    <a:pt x="77089" y="35560"/>
                  </a:lnTo>
                  <a:lnTo>
                    <a:pt x="38100" y="0"/>
                  </a:lnTo>
                  <a:lnTo>
                    <a:pt x="0" y="41148"/>
                  </a:lnTo>
                  <a:close/>
                </a:path>
              </a:pathLst>
            </a:custGeom>
            <a:solidFill>
              <a:schemeClr val="accent1"/>
            </a:solidFill>
            <a:ln w="12692" cap="flat">
              <a:noFill/>
              <a:prstDash val="solid"/>
              <a:miter/>
            </a:ln>
          </p:spPr>
          <p:txBody>
            <a:bodyPr rtlCol="0" anchor="ctr"/>
            <a:lstStyle/>
            <a:p>
              <a:endParaRPr lang="en-US" sz="2118"/>
            </a:p>
          </p:txBody>
        </p:sp>
        <p:sp>
          <p:nvSpPr>
            <p:cNvPr id="136" name="Freeform: Shape 135">
              <a:extLst>
                <a:ext uri="{FF2B5EF4-FFF2-40B4-BE49-F238E27FC236}">
                  <a16:creationId xmlns="" xmlns:a16="http://schemas.microsoft.com/office/drawing/2014/main" id="{F1D243CC-084D-43C3-A35F-977F22FECC41}"/>
                </a:ext>
              </a:extLst>
            </p:cNvPr>
            <p:cNvSpPr/>
            <p:nvPr/>
          </p:nvSpPr>
          <p:spPr>
            <a:xfrm>
              <a:off x="8018779" y="4605020"/>
              <a:ext cx="75819" cy="73914"/>
            </a:xfrm>
            <a:custGeom>
              <a:avLst/>
              <a:gdLst>
                <a:gd name="connsiteX0" fmla="*/ 36068 w 75819"/>
                <a:gd name="connsiteY0" fmla="*/ 0 h 73914"/>
                <a:gd name="connsiteX1" fmla="*/ 0 w 75819"/>
                <a:gd name="connsiteY1" fmla="*/ 38100 h 73914"/>
                <a:gd name="connsiteX2" fmla="*/ 39624 w 75819"/>
                <a:gd name="connsiteY2" fmla="*/ 73914 h 73914"/>
                <a:gd name="connsiteX3" fmla="*/ 75819 w 75819"/>
                <a:gd name="connsiteY3" fmla="*/ 35814 h 73914"/>
              </a:gdLst>
              <a:ahLst/>
              <a:cxnLst>
                <a:cxn ang="0">
                  <a:pos x="connsiteX0" y="connsiteY0"/>
                </a:cxn>
                <a:cxn ang="0">
                  <a:pos x="connsiteX1" y="connsiteY1"/>
                </a:cxn>
                <a:cxn ang="0">
                  <a:pos x="connsiteX2" y="connsiteY2"/>
                </a:cxn>
                <a:cxn ang="0">
                  <a:pos x="connsiteX3" y="connsiteY3"/>
                </a:cxn>
              </a:cxnLst>
              <a:rect l="l" t="t" r="r" b="b"/>
              <a:pathLst>
                <a:path w="75819" h="73914">
                  <a:moveTo>
                    <a:pt x="36068" y="0"/>
                  </a:moveTo>
                  <a:lnTo>
                    <a:pt x="0" y="38100"/>
                  </a:lnTo>
                  <a:lnTo>
                    <a:pt x="39624" y="73914"/>
                  </a:lnTo>
                  <a:lnTo>
                    <a:pt x="75819" y="35814"/>
                  </a:lnTo>
                  <a:close/>
                </a:path>
              </a:pathLst>
            </a:custGeom>
            <a:solidFill>
              <a:schemeClr val="accent1"/>
            </a:solidFill>
            <a:ln w="12692" cap="flat">
              <a:noFill/>
              <a:prstDash val="solid"/>
              <a:miter/>
            </a:ln>
          </p:spPr>
          <p:txBody>
            <a:bodyPr rtlCol="0" anchor="ctr"/>
            <a:lstStyle/>
            <a:p>
              <a:endParaRPr lang="en-US" sz="2118"/>
            </a:p>
          </p:txBody>
        </p:sp>
        <p:sp>
          <p:nvSpPr>
            <p:cNvPr id="137" name="Freeform: Shape 136">
              <a:extLst>
                <a:ext uri="{FF2B5EF4-FFF2-40B4-BE49-F238E27FC236}">
                  <a16:creationId xmlns="" xmlns:a16="http://schemas.microsoft.com/office/drawing/2014/main" id="{3E746702-2664-492F-A8EA-A76EDC19E282}"/>
                </a:ext>
              </a:extLst>
            </p:cNvPr>
            <p:cNvSpPr/>
            <p:nvPr/>
          </p:nvSpPr>
          <p:spPr>
            <a:xfrm>
              <a:off x="8306308" y="3861786"/>
              <a:ext cx="1742947" cy="694973"/>
            </a:xfrm>
            <a:custGeom>
              <a:avLst/>
              <a:gdLst>
                <a:gd name="connsiteX0" fmla="*/ 253492 w 1742947"/>
                <a:gd name="connsiteY0" fmla="*/ 281970 h 694973"/>
                <a:gd name="connsiteX1" fmla="*/ 440055 w 1742947"/>
                <a:gd name="connsiteY1" fmla="*/ 134650 h 694973"/>
                <a:gd name="connsiteX2" fmla="*/ 1192276 w 1742947"/>
                <a:gd name="connsiteY2" fmla="*/ 214660 h 694973"/>
                <a:gd name="connsiteX3" fmla="*/ 1742948 w 1742947"/>
                <a:gd name="connsiteY3" fmla="*/ 694974 h 694973"/>
                <a:gd name="connsiteX4" fmla="*/ 1742948 w 1742947"/>
                <a:gd name="connsiteY4" fmla="*/ 620171 h 694973"/>
                <a:gd name="connsiteX5" fmla="*/ 1726692 w 1742947"/>
                <a:gd name="connsiteY5" fmla="*/ 605058 h 694973"/>
                <a:gd name="connsiteX6" fmla="*/ 1219962 w 1742947"/>
                <a:gd name="connsiteY6" fmla="*/ 164749 h 694973"/>
                <a:gd name="connsiteX7" fmla="*/ 248539 w 1742947"/>
                <a:gd name="connsiteY7" fmla="*/ 209580 h 694973"/>
                <a:gd name="connsiteX8" fmla="*/ 0 w 1742947"/>
                <a:gd name="connsiteY8" fmla="*/ 474629 h 694973"/>
                <a:gd name="connsiteX9" fmla="*/ 40005 w 1742947"/>
                <a:gd name="connsiteY9" fmla="*/ 510189 h 694973"/>
                <a:gd name="connsiteX10" fmla="*/ 253492 w 1742947"/>
                <a:gd name="connsiteY10" fmla="*/ 281970 h 6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2947" h="694973">
                  <a:moveTo>
                    <a:pt x="253492" y="281970"/>
                  </a:moveTo>
                  <a:cubicBezTo>
                    <a:pt x="308402" y="224290"/>
                    <a:pt x="371215" y="174690"/>
                    <a:pt x="440055" y="134650"/>
                  </a:cubicBezTo>
                  <a:cubicBezTo>
                    <a:pt x="684911" y="1427"/>
                    <a:pt x="973455" y="28605"/>
                    <a:pt x="1192276" y="214660"/>
                  </a:cubicBezTo>
                  <a:cubicBezTo>
                    <a:pt x="1377696" y="372648"/>
                    <a:pt x="1560576" y="533684"/>
                    <a:pt x="1742948" y="694974"/>
                  </a:cubicBezTo>
                  <a:lnTo>
                    <a:pt x="1742948" y="620171"/>
                  </a:lnTo>
                  <a:lnTo>
                    <a:pt x="1726692" y="605058"/>
                  </a:lnTo>
                  <a:cubicBezTo>
                    <a:pt x="1558290" y="457738"/>
                    <a:pt x="1391158" y="309021"/>
                    <a:pt x="1219962" y="164749"/>
                  </a:cubicBezTo>
                  <a:cubicBezTo>
                    <a:pt x="940562" y="-70709"/>
                    <a:pt x="504317" y="-52040"/>
                    <a:pt x="248539" y="209580"/>
                  </a:cubicBezTo>
                  <a:cubicBezTo>
                    <a:pt x="236601" y="222280"/>
                    <a:pt x="146177" y="318292"/>
                    <a:pt x="0" y="474629"/>
                  </a:cubicBezTo>
                  <a:lnTo>
                    <a:pt x="40005" y="510189"/>
                  </a:lnTo>
                  <a:cubicBezTo>
                    <a:pt x="166624" y="374299"/>
                    <a:pt x="244094" y="291876"/>
                    <a:pt x="253492" y="281970"/>
                  </a:cubicBezTo>
                  <a:close/>
                </a:path>
              </a:pathLst>
            </a:custGeom>
            <a:solidFill>
              <a:schemeClr val="accent1"/>
            </a:solidFill>
            <a:ln w="12692" cap="flat">
              <a:noFill/>
              <a:prstDash val="solid"/>
              <a:miter/>
            </a:ln>
          </p:spPr>
          <p:txBody>
            <a:bodyPr rtlCol="0" anchor="ctr"/>
            <a:lstStyle/>
            <a:p>
              <a:endParaRPr lang="en-US" sz="2118"/>
            </a:p>
          </p:txBody>
        </p:sp>
        <p:sp>
          <p:nvSpPr>
            <p:cNvPr id="138" name="Freeform: Shape 137">
              <a:extLst>
                <a:ext uri="{FF2B5EF4-FFF2-40B4-BE49-F238E27FC236}">
                  <a16:creationId xmlns="" xmlns:a16="http://schemas.microsoft.com/office/drawing/2014/main" id="{8B9F1B36-B7EF-480F-8DFC-6E622D0253F8}"/>
                </a:ext>
              </a:extLst>
            </p:cNvPr>
            <p:cNvSpPr/>
            <p:nvPr/>
          </p:nvSpPr>
          <p:spPr>
            <a:xfrm>
              <a:off x="8235188" y="4374388"/>
              <a:ext cx="75057" cy="73025"/>
            </a:xfrm>
            <a:custGeom>
              <a:avLst/>
              <a:gdLst>
                <a:gd name="connsiteX0" fmla="*/ 35052 w 75057"/>
                <a:gd name="connsiteY0" fmla="*/ 0 h 73025"/>
                <a:gd name="connsiteX1" fmla="*/ 0 w 75057"/>
                <a:gd name="connsiteY1" fmla="*/ 37465 h 73025"/>
                <a:gd name="connsiteX2" fmla="*/ 40005 w 75057"/>
                <a:gd name="connsiteY2" fmla="*/ 73025 h 73025"/>
                <a:gd name="connsiteX3" fmla="*/ 75057 w 75057"/>
                <a:gd name="connsiteY3" fmla="*/ 35560 h 73025"/>
              </a:gdLst>
              <a:ahLst/>
              <a:cxnLst>
                <a:cxn ang="0">
                  <a:pos x="connsiteX0" y="connsiteY0"/>
                </a:cxn>
                <a:cxn ang="0">
                  <a:pos x="connsiteX1" y="connsiteY1"/>
                </a:cxn>
                <a:cxn ang="0">
                  <a:pos x="connsiteX2" y="connsiteY2"/>
                </a:cxn>
                <a:cxn ang="0">
                  <a:pos x="connsiteX3" y="connsiteY3"/>
                </a:cxn>
              </a:cxnLst>
              <a:rect l="l" t="t" r="r" b="b"/>
              <a:pathLst>
                <a:path w="75057" h="73025">
                  <a:moveTo>
                    <a:pt x="35052" y="0"/>
                  </a:moveTo>
                  <a:lnTo>
                    <a:pt x="0" y="37465"/>
                  </a:lnTo>
                  <a:lnTo>
                    <a:pt x="40005" y="73025"/>
                  </a:lnTo>
                  <a:lnTo>
                    <a:pt x="75057" y="35560"/>
                  </a:lnTo>
                  <a:close/>
                </a:path>
              </a:pathLst>
            </a:custGeom>
            <a:solidFill>
              <a:schemeClr val="accent1"/>
            </a:solidFill>
            <a:ln w="12692" cap="flat">
              <a:noFill/>
              <a:prstDash val="solid"/>
              <a:miter/>
            </a:ln>
          </p:spPr>
          <p:txBody>
            <a:bodyPr rtlCol="0" anchor="ctr"/>
            <a:lstStyle/>
            <a:p>
              <a:endParaRPr lang="en-US" sz="2118"/>
            </a:p>
          </p:txBody>
        </p:sp>
        <p:sp>
          <p:nvSpPr>
            <p:cNvPr id="139" name="Freeform: Shape 138">
              <a:extLst>
                <a:ext uri="{FF2B5EF4-FFF2-40B4-BE49-F238E27FC236}">
                  <a16:creationId xmlns="" xmlns:a16="http://schemas.microsoft.com/office/drawing/2014/main" id="{EDB09A49-728D-4D79-9CA9-342B9E71D34C}"/>
                </a:ext>
              </a:extLst>
            </p:cNvPr>
            <p:cNvSpPr/>
            <p:nvPr/>
          </p:nvSpPr>
          <p:spPr>
            <a:xfrm>
              <a:off x="8091042" y="4521200"/>
              <a:ext cx="82169" cy="81153"/>
            </a:xfrm>
            <a:custGeom>
              <a:avLst/>
              <a:gdLst>
                <a:gd name="connsiteX0" fmla="*/ 42418 w 82169"/>
                <a:gd name="connsiteY0" fmla="*/ 0 h 81153"/>
                <a:gd name="connsiteX1" fmla="*/ 0 w 82169"/>
                <a:gd name="connsiteY1" fmla="*/ 45339 h 81153"/>
                <a:gd name="connsiteX2" fmla="*/ 39751 w 82169"/>
                <a:gd name="connsiteY2" fmla="*/ 81153 h 81153"/>
                <a:gd name="connsiteX3" fmla="*/ 82169 w 82169"/>
                <a:gd name="connsiteY3" fmla="*/ 35687 h 81153"/>
              </a:gdLst>
              <a:ahLst/>
              <a:cxnLst>
                <a:cxn ang="0">
                  <a:pos x="connsiteX0" y="connsiteY0"/>
                </a:cxn>
                <a:cxn ang="0">
                  <a:pos x="connsiteX1" y="connsiteY1"/>
                </a:cxn>
                <a:cxn ang="0">
                  <a:pos x="connsiteX2" y="connsiteY2"/>
                </a:cxn>
                <a:cxn ang="0">
                  <a:pos x="connsiteX3" y="connsiteY3"/>
                </a:cxn>
              </a:cxnLst>
              <a:rect l="l" t="t" r="r" b="b"/>
              <a:pathLst>
                <a:path w="82169" h="81153">
                  <a:moveTo>
                    <a:pt x="42418" y="0"/>
                  </a:moveTo>
                  <a:lnTo>
                    <a:pt x="0" y="45339"/>
                  </a:lnTo>
                  <a:lnTo>
                    <a:pt x="39751" y="81153"/>
                  </a:lnTo>
                  <a:lnTo>
                    <a:pt x="82169" y="35687"/>
                  </a:lnTo>
                  <a:close/>
                </a:path>
              </a:pathLst>
            </a:custGeom>
            <a:solidFill>
              <a:srgbClr val="2D3245"/>
            </a:solidFill>
            <a:ln w="12692" cap="flat">
              <a:noFill/>
              <a:prstDash val="solid"/>
              <a:miter/>
            </a:ln>
          </p:spPr>
          <p:txBody>
            <a:bodyPr rtlCol="0" anchor="ctr"/>
            <a:lstStyle/>
            <a:p>
              <a:endParaRPr lang="en-US" sz="2118"/>
            </a:p>
          </p:txBody>
        </p:sp>
        <p:sp>
          <p:nvSpPr>
            <p:cNvPr id="140" name="Freeform: Shape 139">
              <a:extLst>
                <a:ext uri="{FF2B5EF4-FFF2-40B4-BE49-F238E27FC236}">
                  <a16:creationId xmlns="" xmlns:a16="http://schemas.microsoft.com/office/drawing/2014/main" id="{851C4919-5B1D-4B3A-A325-96C80844F1B9}"/>
                </a:ext>
              </a:extLst>
            </p:cNvPr>
            <p:cNvSpPr/>
            <p:nvPr/>
          </p:nvSpPr>
          <p:spPr>
            <a:xfrm>
              <a:off x="6622414" y="6102477"/>
              <a:ext cx="74167" cy="73532"/>
            </a:xfrm>
            <a:custGeom>
              <a:avLst/>
              <a:gdLst>
                <a:gd name="connsiteX0" fmla="*/ 34925 w 74167"/>
                <a:gd name="connsiteY0" fmla="*/ 0 h 73532"/>
                <a:gd name="connsiteX1" fmla="*/ 0 w 74167"/>
                <a:gd name="connsiteY1" fmla="*/ 37465 h 73532"/>
                <a:gd name="connsiteX2" fmla="*/ 39243 w 74167"/>
                <a:gd name="connsiteY2" fmla="*/ 73533 h 73532"/>
                <a:gd name="connsiteX3" fmla="*/ 74168 w 74167"/>
                <a:gd name="connsiteY3" fmla="*/ 36068 h 73532"/>
              </a:gdLst>
              <a:ahLst/>
              <a:cxnLst>
                <a:cxn ang="0">
                  <a:pos x="connsiteX0" y="connsiteY0"/>
                </a:cxn>
                <a:cxn ang="0">
                  <a:pos x="connsiteX1" y="connsiteY1"/>
                </a:cxn>
                <a:cxn ang="0">
                  <a:pos x="connsiteX2" y="connsiteY2"/>
                </a:cxn>
                <a:cxn ang="0">
                  <a:pos x="connsiteX3" y="connsiteY3"/>
                </a:cxn>
              </a:cxnLst>
              <a:rect l="l" t="t" r="r" b="b"/>
              <a:pathLst>
                <a:path w="74167" h="73532">
                  <a:moveTo>
                    <a:pt x="34925" y="0"/>
                  </a:moveTo>
                  <a:lnTo>
                    <a:pt x="0" y="37465"/>
                  </a:lnTo>
                  <a:lnTo>
                    <a:pt x="39243" y="73533"/>
                  </a:lnTo>
                  <a:cubicBezTo>
                    <a:pt x="50927" y="60833"/>
                    <a:pt x="62611" y="48133"/>
                    <a:pt x="74168" y="36068"/>
                  </a:cubicBezTo>
                  <a:close/>
                </a:path>
              </a:pathLst>
            </a:custGeom>
            <a:solidFill>
              <a:schemeClr val="accent1"/>
            </a:solidFill>
            <a:ln w="12692" cap="flat">
              <a:noFill/>
              <a:prstDash val="solid"/>
              <a:miter/>
            </a:ln>
          </p:spPr>
          <p:txBody>
            <a:bodyPr rtlCol="0" anchor="ctr"/>
            <a:lstStyle/>
            <a:p>
              <a:endParaRPr lang="en-US" sz="2118"/>
            </a:p>
          </p:txBody>
        </p:sp>
        <p:sp>
          <p:nvSpPr>
            <p:cNvPr id="141" name="Freeform: Shape 140">
              <a:extLst>
                <a:ext uri="{FF2B5EF4-FFF2-40B4-BE49-F238E27FC236}">
                  <a16:creationId xmlns="" xmlns:a16="http://schemas.microsoft.com/office/drawing/2014/main" id="{3C4372E4-4AC3-4F7A-969B-914BBBA5BD6B}"/>
                </a:ext>
              </a:extLst>
            </p:cNvPr>
            <p:cNvSpPr/>
            <p:nvPr/>
          </p:nvSpPr>
          <p:spPr>
            <a:xfrm>
              <a:off x="6846189" y="5860288"/>
              <a:ext cx="76707" cy="75691"/>
            </a:xfrm>
            <a:custGeom>
              <a:avLst/>
              <a:gdLst>
                <a:gd name="connsiteX0" fmla="*/ 39370 w 76707"/>
                <a:gd name="connsiteY0" fmla="*/ 75692 h 75691"/>
                <a:gd name="connsiteX1" fmla="*/ 76708 w 76707"/>
                <a:gd name="connsiteY1" fmla="*/ 35814 h 75691"/>
                <a:gd name="connsiteX2" fmla="*/ 37211 w 76707"/>
                <a:gd name="connsiteY2" fmla="*/ 0 h 75691"/>
                <a:gd name="connsiteX3" fmla="*/ 0 w 76707"/>
                <a:gd name="connsiteY3" fmla="*/ 39878 h 75691"/>
              </a:gdLst>
              <a:ahLst/>
              <a:cxnLst>
                <a:cxn ang="0">
                  <a:pos x="connsiteX0" y="connsiteY0"/>
                </a:cxn>
                <a:cxn ang="0">
                  <a:pos x="connsiteX1" y="connsiteY1"/>
                </a:cxn>
                <a:cxn ang="0">
                  <a:pos x="connsiteX2" y="connsiteY2"/>
                </a:cxn>
                <a:cxn ang="0">
                  <a:pos x="connsiteX3" y="connsiteY3"/>
                </a:cxn>
              </a:cxnLst>
              <a:rect l="l" t="t" r="r" b="b"/>
              <a:pathLst>
                <a:path w="76707" h="75691">
                  <a:moveTo>
                    <a:pt x="39370" y="75692"/>
                  </a:moveTo>
                  <a:lnTo>
                    <a:pt x="76708" y="35814"/>
                  </a:lnTo>
                  <a:lnTo>
                    <a:pt x="37211" y="0"/>
                  </a:lnTo>
                  <a:lnTo>
                    <a:pt x="0" y="39878"/>
                  </a:lnTo>
                  <a:close/>
                </a:path>
              </a:pathLst>
            </a:custGeom>
            <a:solidFill>
              <a:schemeClr val="accent1"/>
            </a:solidFill>
            <a:ln w="12692" cap="flat">
              <a:noFill/>
              <a:prstDash val="solid"/>
              <a:miter/>
            </a:ln>
          </p:spPr>
          <p:txBody>
            <a:bodyPr rtlCol="0" anchor="ctr"/>
            <a:lstStyle/>
            <a:p>
              <a:endParaRPr lang="en-US" sz="2118"/>
            </a:p>
          </p:txBody>
        </p:sp>
        <p:sp>
          <p:nvSpPr>
            <p:cNvPr id="142" name="Freeform: Shape 141">
              <a:extLst>
                <a:ext uri="{FF2B5EF4-FFF2-40B4-BE49-F238E27FC236}">
                  <a16:creationId xmlns="" xmlns:a16="http://schemas.microsoft.com/office/drawing/2014/main" id="{4260F7C4-8CAD-422E-A558-8C72362C039F}"/>
                </a:ext>
              </a:extLst>
            </p:cNvPr>
            <p:cNvSpPr/>
            <p:nvPr/>
          </p:nvSpPr>
          <p:spPr>
            <a:xfrm>
              <a:off x="8167496" y="4449826"/>
              <a:ext cx="72136" cy="70358"/>
            </a:xfrm>
            <a:custGeom>
              <a:avLst/>
              <a:gdLst>
                <a:gd name="connsiteX0" fmla="*/ 32258 w 72136"/>
                <a:gd name="connsiteY0" fmla="*/ 0 h 70358"/>
                <a:gd name="connsiteX1" fmla="*/ 0 w 72136"/>
                <a:gd name="connsiteY1" fmla="*/ 34544 h 70358"/>
                <a:gd name="connsiteX2" fmla="*/ 39751 w 72136"/>
                <a:gd name="connsiteY2" fmla="*/ 70358 h 70358"/>
                <a:gd name="connsiteX3" fmla="*/ 72136 w 72136"/>
                <a:gd name="connsiteY3" fmla="*/ 35687 h 70358"/>
              </a:gdLst>
              <a:ahLst/>
              <a:cxnLst>
                <a:cxn ang="0">
                  <a:pos x="connsiteX0" y="connsiteY0"/>
                </a:cxn>
                <a:cxn ang="0">
                  <a:pos x="connsiteX1" y="connsiteY1"/>
                </a:cxn>
                <a:cxn ang="0">
                  <a:pos x="connsiteX2" y="connsiteY2"/>
                </a:cxn>
                <a:cxn ang="0">
                  <a:pos x="connsiteX3" y="connsiteY3"/>
                </a:cxn>
              </a:cxnLst>
              <a:rect l="l" t="t" r="r" b="b"/>
              <a:pathLst>
                <a:path w="72136" h="70358">
                  <a:moveTo>
                    <a:pt x="32258" y="0"/>
                  </a:moveTo>
                  <a:lnTo>
                    <a:pt x="0" y="34544"/>
                  </a:lnTo>
                  <a:lnTo>
                    <a:pt x="39751" y="70358"/>
                  </a:lnTo>
                  <a:lnTo>
                    <a:pt x="72136" y="35687"/>
                  </a:lnTo>
                  <a:close/>
                </a:path>
              </a:pathLst>
            </a:custGeom>
            <a:solidFill>
              <a:schemeClr val="accent1"/>
            </a:solidFill>
            <a:ln w="12692" cap="flat">
              <a:noFill/>
              <a:prstDash val="solid"/>
              <a:miter/>
            </a:ln>
          </p:spPr>
          <p:txBody>
            <a:bodyPr rtlCol="0" anchor="ctr"/>
            <a:lstStyle/>
            <a:p>
              <a:endParaRPr lang="en-US" sz="2118"/>
            </a:p>
          </p:txBody>
        </p:sp>
        <p:sp>
          <p:nvSpPr>
            <p:cNvPr id="143" name="Freeform: Shape 142">
              <a:extLst>
                <a:ext uri="{FF2B5EF4-FFF2-40B4-BE49-F238E27FC236}">
                  <a16:creationId xmlns="" xmlns:a16="http://schemas.microsoft.com/office/drawing/2014/main" id="{D3587BFF-A0FC-483A-B3D7-75F4126CDE88}"/>
                </a:ext>
              </a:extLst>
            </p:cNvPr>
            <p:cNvSpPr/>
            <p:nvPr/>
          </p:nvSpPr>
          <p:spPr>
            <a:xfrm>
              <a:off x="6921626" y="4683125"/>
              <a:ext cx="1099693" cy="1171575"/>
            </a:xfrm>
            <a:custGeom>
              <a:avLst/>
              <a:gdLst>
                <a:gd name="connsiteX0" fmla="*/ 39624 w 1099693"/>
                <a:gd name="connsiteY0" fmla="*/ 1171575 h 1171575"/>
                <a:gd name="connsiteX1" fmla="*/ 1099693 w 1099693"/>
                <a:gd name="connsiteY1" fmla="*/ 35814 h 1171575"/>
                <a:gd name="connsiteX2" fmla="*/ 1060069 w 1099693"/>
                <a:gd name="connsiteY2" fmla="*/ 0 h 1171575"/>
                <a:gd name="connsiteX3" fmla="*/ 0 w 1099693"/>
                <a:gd name="connsiteY3" fmla="*/ 1135761 h 1171575"/>
              </a:gdLst>
              <a:ahLst/>
              <a:cxnLst>
                <a:cxn ang="0">
                  <a:pos x="connsiteX0" y="connsiteY0"/>
                </a:cxn>
                <a:cxn ang="0">
                  <a:pos x="connsiteX1" y="connsiteY1"/>
                </a:cxn>
                <a:cxn ang="0">
                  <a:pos x="connsiteX2" y="connsiteY2"/>
                </a:cxn>
                <a:cxn ang="0">
                  <a:pos x="connsiteX3" y="connsiteY3"/>
                </a:cxn>
              </a:cxnLst>
              <a:rect l="l" t="t" r="r" b="b"/>
              <a:pathLst>
                <a:path w="1099693" h="1171575">
                  <a:moveTo>
                    <a:pt x="39624" y="1171575"/>
                  </a:moveTo>
                  <a:cubicBezTo>
                    <a:pt x="438150" y="744347"/>
                    <a:pt x="813054" y="342646"/>
                    <a:pt x="1099693" y="35814"/>
                  </a:cubicBezTo>
                  <a:lnTo>
                    <a:pt x="1060069" y="0"/>
                  </a:lnTo>
                  <a:cubicBezTo>
                    <a:pt x="770001" y="310642"/>
                    <a:pt x="395986" y="711200"/>
                    <a:pt x="0" y="1135761"/>
                  </a:cubicBezTo>
                  <a:close/>
                </a:path>
              </a:pathLst>
            </a:custGeom>
            <a:solidFill>
              <a:schemeClr val="accent1"/>
            </a:solidFill>
            <a:ln w="12692" cap="flat">
              <a:noFill/>
              <a:prstDash val="solid"/>
              <a:miter/>
            </a:ln>
          </p:spPr>
          <p:txBody>
            <a:bodyPr rtlCol="0" anchor="ctr"/>
            <a:lstStyle/>
            <a:p>
              <a:endParaRPr lang="en-US" sz="2118"/>
            </a:p>
          </p:txBody>
        </p:sp>
        <p:sp>
          <p:nvSpPr>
            <p:cNvPr id="144" name="Freeform: Shape 143">
              <a:extLst>
                <a:ext uri="{FF2B5EF4-FFF2-40B4-BE49-F238E27FC236}">
                  <a16:creationId xmlns="" xmlns:a16="http://schemas.microsoft.com/office/drawing/2014/main" id="{E9460B1B-ECA6-4F94-9A38-DFCD1333551A}"/>
                </a:ext>
              </a:extLst>
            </p:cNvPr>
            <p:cNvSpPr/>
            <p:nvPr/>
          </p:nvSpPr>
          <p:spPr>
            <a:xfrm>
              <a:off x="5099558" y="6177026"/>
              <a:ext cx="1527302" cy="1595373"/>
            </a:xfrm>
            <a:custGeom>
              <a:avLst/>
              <a:gdLst>
                <a:gd name="connsiteX0" fmla="*/ 1488186 w 1527302"/>
                <a:gd name="connsiteY0" fmla="*/ 0 h 1595373"/>
                <a:gd name="connsiteX1" fmla="*/ 0 w 1527302"/>
                <a:gd name="connsiteY1" fmla="*/ 1595374 h 1595373"/>
                <a:gd name="connsiteX2" fmla="*/ 73406 w 1527302"/>
                <a:gd name="connsiteY2" fmla="*/ 1595374 h 1595373"/>
                <a:gd name="connsiteX3" fmla="*/ 1527302 w 1527302"/>
                <a:gd name="connsiteY3" fmla="*/ 36322 h 1595373"/>
              </a:gdLst>
              <a:ahLst/>
              <a:cxnLst>
                <a:cxn ang="0">
                  <a:pos x="connsiteX0" y="connsiteY0"/>
                </a:cxn>
                <a:cxn ang="0">
                  <a:pos x="connsiteX1" y="connsiteY1"/>
                </a:cxn>
                <a:cxn ang="0">
                  <a:pos x="connsiteX2" y="connsiteY2"/>
                </a:cxn>
                <a:cxn ang="0">
                  <a:pos x="connsiteX3" y="connsiteY3"/>
                </a:cxn>
              </a:cxnLst>
              <a:rect l="l" t="t" r="r" b="b"/>
              <a:pathLst>
                <a:path w="1527302" h="1595373">
                  <a:moveTo>
                    <a:pt x="1488186" y="0"/>
                  </a:moveTo>
                  <a:lnTo>
                    <a:pt x="0" y="1595374"/>
                  </a:lnTo>
                  <a:lnTo>
                    <a:pt x="73406" y="1595374"/>
                  </a:lnTo>
                  <a:lnTo>
                    <a:pt x="1527302" y="36322"/>
                  </a:lnTo>
                  <a:close/>
                </a:path>
              </a:pathLst>
            </a:custGeom>
            <a:solidFill>
              <a:schemeClr val="accent1"/>
            </a:solidFill>
            <a:ln w="12692" cap="flat">
              <a:noFill/>
              <a:prstDash val="solid"/>
              <a:miter/>
            </a:ln>
          </p:spPr>
          <p:txBody>
            <a:bodyPr rtlCol="0" anchor="ctr"/>
            <a:lstStyle/>
            <a:p>
              <a:endParaRPr lang="en-US" sz="2118"/>
            </a:p>
          </p:txBody>
        </p:sp>
        <p:sp>
          <p:nvSpPr>
            <p:cNvPr id="145" name="Freeform: Shape 144">
              <a:extLst>
                <a:ext uri="{FF2B5EF4-FFF2-40B4-BE49-F238E27FC236}">
                  <a16:creationId xmlns="" xmlns:a16="http://schemas.microsoft.com/office/drawing/2014/main" id="{4AA67A68-9FE0-469A-A84F-0D92D9BB970B}"/>
                </a:ext>
              </a:extLst>
            </p:cNvPr>
            <p:cNvSpPr/>
            <p:nvPr/>
          </p:nvSpPr>
          <p:spPr>
            <a:xfrm>
              <a:off x="6536435" y="6023609"/>
              <a:ext cx="76581" cy="75311"/>
            </a:xfrm>
            <a:custGeom>
              <a:avLst/>
              <a:gdLst>
                <a:gd name="connsiteX0" fmla="*/ 35052 w 76581"/>
                <a:gd name="connsiteY0" fmla="*/ 0 h 75311"/>
                <a:gd name="connsiteX1" fmla="*/ 0 w 76581"/>
                <a:gd name="connsiteY1" fmla="*/ 37211 h 75311"/>
                <a:gd name="connsiteX2" fmla="*/ 41529 w 76581"/>
                <a:gd name="connsiteY2" fmla="*/ 75311 h 75311"/>
                <a:gd name="connsiteX3" fmla="*/ 76581 w 76581"/>
                <a:gd name="connsiteY3" fmla="*/ 37973 h 75311"/>
              </a:gdLst>
              <a:ahLst/>
              <a:cxnLst>
                <a:cxn ang="0">
                  <a:pos x="connsiteX0" y="connsiteY0"/>
                </a:cxn>
                <a:cxn ang="0">
                  <a:pos x="connsiteX1" y="connsiteY1"/>
                </a:cxn>
                <a:cxn ang="0">
                  <a:pos x="connsiteX2" y="connsiteY2"/>
                </a:cxn>
                <a:cxn ang="0">
                  <a:pos x="connsiteX3" y="connsiteY3"/>
                </a:cxn>
              </a:cxnLst>
              <a:rect l="l" t="t" r="r" b="b"/>
              <a:pathLst>
                <a:path w="76581" h="75311">
                  <a:moveTo>
                    <a:pt x="35052" y="0"/>
                  </a:moveTo>
                  <a:lnTo>
                    <a:pt x="0" y="37211"/>
                  </a:lnTo>
                  <a:lnTo>
                    <a:pt x="41529" y="75311"/>
                  </a:lnTo>
                  <a:lnTo>
                    <a:pt x="76581" y="37973"/>
                  </a:lnTo>
                  <a:close/>
                </a:path>
              </a:pathLst>
            </a:custGeom>
            <a:solidFill>
              <a:schemeClr val="accent1"/>
            </a:solidFill>
            <a:ln w="12692" cap="flat">
              <a:noFill/>
              <a:prstDash val="solid"/>
              <a:miter/>
            </a:ln>
          </p:spPr>
          <p:txBody>
            <a:bodyPr rtlCol="0" anchor="ctr"/>
            <a:lstStyle/>
            <a:p>
              <a:endParaRPr lang="en-US" sz="2118"/>
            </a:p>
          </p:txBody>
        </p:sp>
        <p:sp>
          <p:nvSpPr>
            <p:cNvPr id="146" name="Freeform: Shape 145">
              <a:extLst>
                <a:ext uri="{FF2B5EF4-FFF2-40B4-BE49-F238E27FC236}">
                  <a16:creationId xmlns="" xmlns:a16="http://schemas.microsoft.com/office/drawing/2014/main" id="{958AB43D-E919-4088-A3CF-25E4636A54ED}"/>
                </a:ext>
              </a:extLst>
            </p:cNvPr>
            <p:cNvSpPr/>
            <p:nvPr/>
          </p:nvSpPr>
          <p:spPr>
            <a:xfrm>
              <a:off x="8084692" y="4375658"/>
              <a:ext cx="77342" cy="74802"/>
            </a:xfrm>
            <a:custGeom>
              <a:avLst/>
              <a:gdLst>
                <a:gd name="connsiteX0" fmla="*/ 32004 w 77342"/>
                <a:gd name="connsiteY0" fmla="*/ 0 h 74802"/>
                <a:gd name="connsiteX1" fmla="*/ 0 w 77342"/>
                <a:gd name="connsiteY1" fmla="*/ 34290 h 74802"/>
                <a:gd name="connsiteX2" fmla="*/ 45085 w 77342"/>
                <a:gd name="connsiteY2" fmla="*/ 74803 h 74802"/>
                <a:gd name="connsiteX3" fmla="*/ 77343 w 77342"/>
                <a:gd name="connsiteY3" fmla="*/ 40513 h 74802"/>
              </a:gdLst>
              <a:ahLst/>
              <a:cxnLst>
                <a:cxn ang="0">
                  <a:pos x="connsiteX0" y="connsiteY0"/>
                </a:cxn>
                <a:cxn ang="0">
                  <a:pos x="connsiteX1" y="connsiteY1"/>
                </a:cxn>
                <a:cxn ang="0">
                  <a:pos x="connsiteX2" y="connsiteY2"/>
                </a:cxn>
                <a:cxn ang="0">
                  <a:pos x="connsiteX3" y="connsiteY3"/>
                </a:cxn>
              </a:cxnLst>
              <a:rect l="l" t="t" r="r" b="b"/>
              <a:pathLst>
                <a:path w="77342" h="74802">
                  <a:moveTo>
                    <a:pt x="32004" y="0"/>
                  </a:moveTo>
                  <a:lnTo>
                    <a:pt x="0" y="34290"/>
                  </a:lnTo>
                  <a:lnTo>
                    <a:pt x="45085" y="74803"/>
                  </a:lnTo>
                  <a:lnTo>
                    <a:pt x="77343" y="40513"/>
                  </a:lnTo>
                  <a:close/>
                </a:path>
              </a:pathLst>
            </a:custGeom>
            <a:solidFill>
              <a:srgbClr val="2D3245"/>
            </a:solidFill>
            <a:ln w="12692" cap="flat">
              <a:noFill/>
              <a:prstDash val="solid"/>
              <a:miter/>
            </a:ln>
          </p:spPr>
          <p:txBody>
            <a:bodyPr rtlCol="0" anchor="ctr"/>
            <a:lstStyle/>
            <a:p>
              <a:endParaRPr lang="en-US" sz="2118"/>
            </a:p>
          </p:txBody>
        </p:sp>
        <p:sp>
          <p:nvSpPr>
            <p:cNvPr id="147" name="Freeform: Shape 146">
              <a:extLst>
                <a:ext uri="{FF2B5EF4-FFF2-40B4-BE49-F238E27FC236}">
                  <a16:creationId xmlns="" xmlns:a16="http://schemas.microsoft.com/office/drawing/2014/main" id="{13776F9A-A5E3-45D3-94EA-D97F024DB2BE}"/>
                </a:ext>
              </a:extLst>
            </p:cNvPr>
            <p:cNvSpPr/>
            <p:nvPr/>
          </p:nvSpPr>
          <p:spPr>
            <a:xfrm>
              <a:off x="8223377" y="3755736"/>
              <a:ext cx="1826640" cy="655989"/>
            </a:xfrm>
            <a:custGeom>
              <a:avLst/>
              <a:gdLst>
                <a:gd name="connsiteX0" fmla="*/ 336423 w 1826640"/>
                <a:gd name="connsiteY0" fmla="*/ 243239 h 655989"/>
                <a:gd name="connsiteX1" fmla="*/ 973963 w 1826640"/>
                <a:gd name="connsiteY1" fmla="*/ 65439 h 655989"/>
                <a:gd name="connsiteX2" fmla="*/ 1393063 w 1826640"/>
                <a:gd name="connsiteY2" fmla="*/ 274989 h 655989"/>
                <a:gd name="connsiteX3" fmla="*/ 1826641 w 1826640"/>
                <a:gd name="connsiteY3" fmla="*/ 655989 h 655989"/>
                <a:gd name="connsiteX4" fmla="*/ 1826641 w 1826640"/>
                <a:gd name="connsiteY4" fmla="*/ 584488 h 655989"/>
                <a:gd name="connsiteX5" fmla="*/ 1382141 w 1826640"/>
                <a:gd name="connsiteY5" fmla="*/ 196630 h 655989"/>
                <a:gd name="connsiteX6" fmla="*/ 383032 w 1826640"/>
                <a:gd name="connsiteY6" fmla="*/ 135543 h 655989"/>
                <a:gd name="connsiteX7" fmla="*/ 103632 w 1826640"/>
                <a:gd name="connsiteY7" fmla="*/ 396401 h 655989"/>
                <a:gd name="connsiteX8" fmla="*/ 0 w 1826640"/>
                <a:gd name="connsiteY8" fmla="*/ 506892 h 655989"/>
                <a:gd name="connsiteX9" fmla="*/ 45847 w 1826640"/>
                <a:gd name="connsiteY9" fmla="*/ 547658 h 655989"/>
                <a:gd name="connsiteX10" fmla="*/ 336423 w 1826640"/>
                <a:gd name="connsiteY10" fmla="*/ 243239 h 65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6640" h="655989">
                  <a:moveTo>
                    <a:pt x="336423" y="243239"/>
                  </a:moveTo>
                  <a:cubicBezTo>
                    <a:pt x="513334" y="78139"/>
                    <a:pt x="733806" y="30768"/>
                    <a:pt x="973963" y="65439"/>
                  </a:cubicBezTo>
                  <a:cubicBezTo>
                    <a:pt x="1138301" y="89316"/>
                    <a:pt x="1273048" y="170087"/>
                    <a:pt x="1393063" y="274989"/>
                  </a:cubicBezTo>
                  <a:cubicBezTo>
                    <a:pt x="1538224" y="401354"/>
                    <a:pt x="1682115" y="528989"/>
                    <a:pt x="1826641" y="655989"/>
                  </a:cubicBezTo>
                  <a:lnTo>
                    <a:pt x="1826641" y="584488"/>
                  </a:lnTo>
                  <a:cubicBezTo>
                    <a:pt x="1679321" y="454060"/>
                    <a:pt x="1531874" y="323885"/>
                    <a:pt x="1382141" y="196630"/>
                  </a:cubicBezTo>
                  <a:cubicBezTo>
                    <a:pt x="1073404" y="-65117"/>
                    <a:pt x="659384" y="-44670"/>
                    <a:pt x="383032" y="135543"/>
                  </a:cubicBezTo>
                  <a:cubicBezTo>
                    <a:pt x="273812" y="206791"/>
                    <a:pt x="191389" y="304326"/>
                    <a:pt x="103632" y="396401"/>
                  </a:cubicBezTo>
                  <a:lnTo>
                    <a:pt x="0" y="506892"/>
                  </a:lnTo>
                  <a:lnTo>
                    <a:pt x="45847" y="547658"/>
                  </a:lnTo>
                  <a:cubicBezTo>
                    <a:pt x="214503" y="368842"/>
                    <a:pt x="320675" y="257463"/>
                    <a:pt x="336423" y="243239"/>
                  </a:cubicBezTo>
                  <a:close/>
                </a:path>
              </a:pathLst>
            </a:custGeom>
            <a:solidFill>
              <a:schemeClr val="accent1"/>
            </a:solidFill>
            <a:ln w="12692" cap="flat">
              <a:noFill/>
              <a:prstDash val="solid"/>
              <a:miter/>
            </a:ln>
          </p:spPr>
          <p:txBody>
            <a:bodyPr rtlCol="0" anchor="ctr"/>
            <a:lstStyle/>
            <a:p>
              <a:endParaRPr lang="en-US" sz="2118"/>
            </a:p>
          </p:txBody>
        </p:sp>
        <p:sp>
          <p:nvSpPr>
            <p:cNvPr id="148" name="Freeform: Shape 147">
              <a:extLst>
                <a:ext uri="{FF2B5EF4-FFF2-40B4-BE49-F238E27FC236}">
                  <a16:creationId xmlns="" xmlns:a16="http://schemas.microsoft.com/office/drawing/2014/main" id="{ED6B01E0-E20A-4ED3-8A7D-830CF0966C2B}"/>
                </a:ext>
              </a:extLst>
            </p:cNvPr>
            <p:cNvSpPr/>
            <p:nvPr/>
          </p:nvSpPr>
          <p:spPr>
            <a:xfrm>
              <a:off x="6835901" y="4608195"/>
              <a:ext cx="1107186" cy="1171447"/>
            </a:xfrm>
            <a:custGeom>
              <a:avLst/>
              <a:gdLst>
                <a:gd name="connsiteX0" fmla="*/ 42291 w 1107186"/>
                <a:gd name="connsiteY0" fmla="*/ 1171448 h 1171447"/>
                <a:gd name="connsiteX1" fmla="*/ 1107186 w 1107186"/>
                <a:gd name="connsiteY1" fmla="*/ 40132 h 1171447"/>
                <a:gd name="connsiteX2" fmla="*/ 1062736 w 1107186"/>
                <a:gd name="connsiteY2" fmla="*/ 0 h 1171447"/>
                <a:gd name="connsiteX3" fmla="*/ 0 w 1107186"/>
                <a:gd name="connsiteY3" fmla="*/ 1133348 h 1171447"/>
              </a:gdLst>
              <a:ahLst/>
              <a:cxnLst>
                <a:cxn ang="0">
                  <a:pos x="connsiteX0" y="connsiteY0"/>
                </a:cxn>
                <a:cxn ang="0">
                  <a:pos x="connsiteX1" y="connsiteY1"/>
                </a:cxn>
                <a:cxn ang="0">
                  <a:pos x="connsiteX2" y="connsiteY2"/>
                </a:cxn>
                <a:cxn ang="0">
                  <a:pos x="connsiteX3" y="connsiteY3"/>
                </a:cxn>
              </a:cxnLst>
              <a:rect l="l" t="t" r="r" b="b"/>
              <a:pathLst>
                <a:path w="1107186" h="1171447">
                  <a:moveTo>
                    <a:pt x="42291" y="1171448"/>
                  </a:moveTo>
                  <a:cubicBezTo>
                    <a:pt x="438277" y="750316"/>
                    <a:pt x="812546" y="352552"/>
                    <a:pt x="1107186" y="40132"/>
                  </a:cubicBezTo>
                  <a:lnTo>
                    <a:pt x="1062736" y="0"/>
                  </a:lnTo>
                  <a:lnTo>
                    <a:pt x="0" y="1133348"/>
                  </a:lnTo>
                  <a:close/>
                </a:path>
              </a:pathLst>
            </a:custGeom>
            <a:solidFill>
              <a:schemeClr val="accent1"/>
            </a:solidFill>
            <a:ln w="12692" cap="flat">
              <a:noFill/>
              <a:prstDash val="solid"/>
              <a:miter/>
            </a:ln>
          </p:spPr>
          <p:txBody>
            <a:bodyPr rtlCol="0" anchor="ctr"/>
            <a:lstStyle/>
            <a:p>
              <a:endParaRPr lang="en-US" sz="2118"/>
            </a:p>
          </p:txBody>
        </p:sp>
        <p:sp>
          <p:nvSpPr>
            <p:cNvPr id="149" name="Freeform: Shape 148">
              <a:extLst>
                <a:ext uri="{FF2B5EF4-FFF2-40B4-BE49-F238E27FC236}">
                  <a16:creationId xmlns="" xmlns:a16="http://schemas.microsoft.com/office/drawing/2014/main" id="{EBB59893-AF5C-4035-9BCB-E93D5DF8F8F6}"/>
                </a:ext>
              </a:extLst>
            </p:cNvPr>
            <p:cNvSpPr/>
            <p:nvPr/>
          </p:nvSpPr>
          <p:spPr>
            <a:xfrm>
              <a:off x="8152129" y="4300728"/>
              <a:ext cx="80772" cy="77723"/>
            </a:xfrm>
            <a:custGeom>
              <a:avLst/>
              <a:gdLst>
                <a:gd name="connsiteX0" fmla="*/ 35052 w 80772"/>
                <a:gd name="connsiteY0" fmla="*/ 0 h 77723"/>
                <a:gd name="connsiteX1" fmla="*/ 0 w 80772"/>
                <a:gd name="connsiteY1" fmla="*/ 37211 h 77723"/>
                <a:gd name="connsiteX2" fmla="*/ 45593 w 80772"/>
                <a:gd name="connsiteY2" fmla="*/ 77724 h 77723"/>
                <a:gd name="connsiteX3" fmla="*/ 80772 w 80772"/>
                <a:gd name="connsiteY3" fmla="*/ 40513 h 77723"/>
              </a:gdLst>
              <a:ahLst/>
              <a:cxnLst>
                <a:cxn ang="0">
                  <a:pos x="connsiteX0" y="connsiteY0"/>
                </a:cxn>
                <a:cxn ang="0">
                  <a:pos x="connsiteX1" y="connsiteY1"/>
                </a:cxn>
                <a:cxn ang="0">
                  <a:pos x="connsiteX2" y="connsiteY2"/>
                </a:cxn>
                <a:cxn ang="0">
                  <a:pos x="connsiteX3" y="connsiteY3"/>
                </a:cxn>
              </a:cxnLst>
              <a:rect l="l" t="t" r="r" b="b"/>
              <a:pathLst>
                <a:path w="80772" h="77723">
                  <a:moveTo>
                    <a:pt x="35052" y="0"/>
                  </a:moveTo>
                  <a:cubicBezTo>
                    <a:pt x="24003" y="11684"/>
                    <a:pt x="12192" y="24130"/>
                    <a:pt x="0" y="37211"/>
                  </a:cubicBezTo>
                  <a:lnTo>
                    <a:pt x="45593" y="77724"/>
                  </a:lnTo>
                  <a:lnTo>
                    <a:pt x="80772" y="40513"/>
                  </a:lnTo>
                  <a:close/>
                </a:path>
              </a:pathLst>
            </a:custGeom>
            <a:solidFill>
              <a:schemeClr val="accent1"/>
            </a:solidFill>
            <a:ln w="12692" cap="flat">
              <a:noFill/>
              <a:prstDash val="solid"/>
              <a:miter/>
            </a:ln>
          </p:spPr>
          <p:txBody>
            <a:bodyPr rtlCol="0" anchor="ctr"/>
            <a:lstStyle/>
            <a:p>
              <a:endParaRPr lang="en-US" sz="2118"/>
            </a:p>
          </p:txBody>
        </p:sp>
        <p:sp>
          <p:nvSpPr>
            <p:cNvPr id="150" name="Freeform: Shape 149">
              <a:extLst>
                <a:ext uri="{FF2B5EF4-FFF2-40B4-BE49-F238E27FC236}">
                  <a16:creationId xmlns="" xmlns:a16="http://schemas.microsoft.com/office/drawing/2014/main" id="{BC1EAD90-C7E9-4A09-A210-5F40511BD3E5}"/>
                </a:ext>
              </a:extLst>
            </p:cNvPr>
            <p:cNvSpPr/>
            <p:nvPr/>
          </p:nvSpPr>
          <p:spPr>
            <a:xfrm>
              <a:off x="4931537" y="6097523"/>
              <a:ext cx="1611757" cy="1674876"/>
            </a:xfrm>
            <a:custGeom>
              <a:avLst/>
              <a:gdLst>
                <a:gd name="connsiteX0" fmla="*/ 1570863 w 1611757"/>
                <a:gd name="connsiteY0" fmla="*/ 0 h 1674876"/>
                <a:gd name="connsiteX1" fmla="*/ 0 w 1611757"/>
                <a:gd name="connsiteY1" fmla="*/ 1674876 h 1674876"/>
                <a:gd name="connsiteX2" fmla="*/ 74295 w 1611757"/>
                <a:gd name="connsiteY2" fmla="*/ 1674876 h 1674876"/>
                <a:gd name="connsiteX3" fmla="*/ 1611757 w 1611757"/>
                <a:gd name="connsiteY3" fmla="*/ 38354 h 1674876"/>
              </a:gdLst>
              <a:ahLst/>
              <a:cxnLst>
                <a:cxn ang="0">
                  <a:pos x="connsiteX0" y="connsiteY0"/>
                </a:cxn>
                <a:cxn ang="0">
                  <a:pos x="connsiteX1" y="connsiteY1"/>
                </a:cxn>
                <a:cxn ang="0">
                  <a:pos x="connsiteX2" y="connsiteY2"/>
                </a:cxn>
                <a:cxn ang="0">
                  <a:pos x="connsiteX3" y="connsiteY3"/>
                </a:cxn>
              </a:cxnLst>
              <a:rect l="l" t="t" r="r" b="b"/>
              <a:pathLst>
                <a:path w="1611757" h="1674876">
                  <a:moveTo>
                    <a:pt x="1570863" y="0"/>
                  </a:moveTo>
                  <a:lnTo>
                    <a:pt x="0" y="1674876"/>
                  </a:lnTo>
                  <a:lnTo>
                    <a:pt x="74295" y="1674876"/>
                  </a:lnTo>
                  <a:cubicBezTo>
                    <a:pt x="498983" y="1222756"/>
                    <a:pt x="1060577" y="624713"/>
                    <a:pt x="1611757" y="38354"/>
                  </a:cubicBezTo>
                  <a:close/>
                </a:path>
              </a:pathLst>
            </a:custGeom>
            <a:solidFill>
              <a:schemeClr val="accent1"/>
            </a:solidFill>
            <a:ln w="12692" cap="flat">
              <a:noFill/>
              <a:prstDash val="solid"/>
              <a:miter/>
            </a:ln>
          </p:spPr>
          <p:txBody>
            <a:bodyPr rtlCol="0" anchor="ctr"/>
            <a:lstStyle/>
            <a:p>
              <a:endParaRPr lang="en-US" sz="2118"/>
            </a:p>
          </p:txBody>
        </p:sp>
        <p:sp>
          <p:nvSpPr>
            <p:cNvPr id="151" name="Freeform: Shape 150">
              <a:extLst>
                <a:ext uri="{FF2B5EF4-FFF2-40B4-BE49-F238E27FC236}">
                  <a16:creationId xmlns="" xmlns:a16="http://schemas.microsoft.com/office/drawing/2014/main" id="{646B8C75-829E-437A-A63C-A31AE08BD6EC}"/>
                </a:ext>
              </a:extLst>
            </p:cNvPr>
            <p:cNvSpPr/>
            <p:nvPr/>
          </p:nvSpPr>
          <p:spPr>
            <a:xfrm>
              <a:off x="6610350" y="5940933"/>
              <a:ext cx="80010" cy="78866"/>
            </a:xfrm>
            <a:custGeom>
              <a:avLst/>
              <a:gdLst>
                <a:gd name="connsiteX0" fmla="*/ 41910 w 80010"/>
                <a:gd name="connsiteY0" fmla="*/ 78867 h 78866"/>
                <a:gd name="connsiteX1" fmla="*/ 80010 w 80010"/>
                <a:gd name="connsiteY1" fmla="*/ 38100 h 78866"/>
                <a:gd name="connsiteX2" fmla="*/ 38100 w 80010"/>
                <a:gd name="connsiteY2" fmla="*/ 0 h 78866"/>
                <a:gd name="connsiteX3" fmla="*/ 0 w 80010"/>
                <a:gd name="connsiteY3" fmla="*/ 40386 h 78866"/>
              </a:gdLst>
              <a:ahLst/>
              <a:cxnLst>
                <a:cxn ang="0">
                  <a:pos x="connsiteX0" y="connsiteY0"/>
                </a:cxn>
                <a:cxn ang="0">
                  <a:pos x="connsiteX1" y="connsiteY1"/>
                </a:cxn>
                <a:cxn ang="0">
                  <a:pos x="connsiteX2" y="connsiteY2"/>
                </a:cxn>
                <a:cxn ang="0">
                  <a:pos x="connsiteX3" y="connsiteY3"/>
                </a:cxn>
              </a:cxnLst>
              <a:rect l="l" t="t" r="r" b="b"/>
              <a:pathLst>
                <a:path w="80010" h="78866">
                  <a:moveTo>
                    <a:pt x="41910" y="78867"/>
                  </a:moveTo>
                  <a:lnTo>
                    <a:pt x="80010" y="38100"/>
                  </a:lnTo>
                  <a:lnTo>
                    <a:pt x="38100" y="0"/>
                  </a:lnTo>
                  <a:lnTo>
                    <a:pt x="0" y="40386"/>
                  </a:lnTo>
                  <a:close/>
                </a:path>
              </a:pathLst>
            </a:custGeom>
            <a:solidFill>
              <a:schemeClr val="accent1"/>
            </a:solidFill>
            <a:ln w="12692" cap="flat">
              <a:noFill/>
              <a:prstDash val="solid"/>
              <a:miter/>
            </a:ln>
          </p:spPr>
          <p:txBody>
            <a:bodyPr rtlCol="0" anchor="ctr"/>
            <a:lstStyle/>
            <a:p>
              <a:endParaRPr lang="en-US" sz="2118"/>
            </a:p>
          </p:txBody>
        </p:sp>
        <p:sp>
          <p:nvSpPr>
            <p:cNvPr id="152" name="Freeform: Shape 151">
              <a:extLst>
                <a:ext uri="{FF2B5EF4-FFF2-40B4-BE49-F238E27FC236}">
                  <a16:creationId xmlns="" xmlns:a16="http://schemas.microsoft.com/office/drawing/2014/main" id="{BCC9DF8A-1DDD-431B-B42D-05D11D8AA60B}"/>
                </a:ext>
              </a:extLst>
            </p:cNvPr>
            <p:cNvSpPr/>
            <p:nvPr/>
          </p:nvSpPr>
          <p:spPr>
            <a:xfrm>
              <a:off x="7935722" y="4530344"/>
              <a:ext cx="80772" cy="78232"/>
            </a:xfrm>
            <a:custGeom>
              <a:avLst/>
              <a:gdLst>
                <a:gd name="connsiteX0" fmla="*/ 36068 w 80772"/>
                <a:gd name="connsiteY0" fmla="*/ 0 h 78232"/>
                <a:gd name="connsiteX1" fmla="*/ 0 w 80772"/>
                <a:gd name="connsiteY1" fmla="*/ 38100 h 78232"/>
                <a:gd name="connsiteX2" fmla="*/ 44450 w 80772"/>
                <a:gd name="connsiteY2" fmla="*/ 78232 h 78232"/>
                <a:gd name="connsiteX3" fmla="*/ 80772 w 80772"/>
                <a:gd name="connsiteY3" fmla="*/ 40132 h 78232"/>
              </a:gdLst>
              <a:ahLst/>
              <a:cxnLst>
                <a:cxn ang="0">
                  <a:pos x="connsiteX0" y="connsiteY0"/>
                </a:cxn>
                <a:cxn ang="0">
                  <a:pos x="connsiteX1" y="connsiteY1"/>
                </a:cxn>
                <a:cxn ang="0">
                  <a:pos x="connsiteX2" y="connsiteY2"/>
                </a:cxn>
                <a:cxn ang="0">
                  <a:pos x="connsiteX3" y="connsiteY3"/>
                </a:cxn>
              </a:cxnLst>
              <a:rect l="l" t="t" r="r" b="b"/>
              <a:pathLst>
                <a:path w="80772" h="78232">
                  <a:moveTo>
                    <a:pt x="36068" y="0"/>
                  </a:moveTo>
                  <a:lnTo>
                    <a:pt x="0" y="38100"/>
                  </a:lnTo>
                  <a:lnTo>
                    <a:pt x="44450" y="78232"/>
                  </a:lnTo>
                  <a:lnTo>
                    <a:pt x="80772" y="40132"/>
                  </a:lnTo>
                  <a:close/>
                </a:path>
              </a:pathLst>
            </a:custGeom>
            <a:solidFill>
              <a:srgbClr val="2D3245"/>
            </a:solidFill>
            <a:ln w="12692" cap="flat">
              <a:noFill/>
              <a:prstDash val="solid"/>
              <a:miter/>
            </a:ln>
          </p:spPr>
          <p:txBody>
            <a:bodyPr rtlCol="0" anchor="ctr"/>
            <a:lstStyle/>
            <a:p>
              <a:endParaRPr lang="en-US" sz="2118"/>
            </a:p>
          </p:txBody>
        </p:sp>
        <p:sp>
          <p:nvSpPr>
            <p:cNvPr id="153" name="Freeform: Shape 152">
              <a:extLst>
                <a:ext uri="{FF2B5EF4-FFF2-40B4-BE49-F238E27FC236}">
                  <a16:creationId xmlns="" xmlns:a16="http://schemas.microsoft.com/office/drawing/2014/main" id="{5AA811F5-2083-49F4-881C-FB6E01984017}"/>
                </a:ext>
              </a:extLst>
            </p:cNvPr>
            <p:cNvSpPr/>
            <p:nvPr/>
          </p:nvSpPr>
          <p:spPr>
            <a:xfrm>
              <a:off x="8007985" y="4446270"/>
              <a:ext cx="87502" cy="85597"/>
            </a:xfrm>
            <a:custGeom>
              <a:avLst/>
              <a:gdLst>
                <a:gd name="connsiteX0" fmla="*/ 42545 w 87502"/>
                <a:gd name="connsiteY0" fmla="*/ 0 h 85597"/>
                <a:gd name="connsiteX1" fmla="*/ 0 w 87502"/>
                <a:gd name="connsiteY1" fmla="*/ 45339 h 85597"/>
                <a:gd name="connsiteX2" fmla="*/ 44831 w 87502"/>
                <a:gd name="connsiteY2" fmla="*/ 85598 h 85597"/>
                <a:gd name="connsiteX3" fmla="*/ 87503 w 87502"/>
                <a:gd name="connsiteY3" fmla="*/ 40386 h 85597"/>
              </a:gdLst>
              <a:ahLst/>
              <a:cxnLst>
                <a:cxn ang="0">
                  <a:pos x="connsiteX0" y="connsiteY0"/>
                </a:cxn>
                <a:cxn ang="0">
                  <a:pos x="connsiteX1" y="connsiteY1"/>
                </a:cxn>
                <a:cxn ang="0">
                  <a:pos x="connsiteX2" y="connsiteY2"/>
                </a:cxn>
                <a:cxn ang="0">
                  <a:pos x="connsiteX3" y="connsiteY3"/>
                </a:cxn>
              </a:cxnLst>
              <a:rect l="l" t="t" r="r" b="b"/>
              <a:pathLst>
                <a:path w="87502" h="85597">
                  <a:moveTo>
                    <a:pt x="42545" y="0"/>
                  </a:moveTo>
                  <a:lnTo>
                    <a:pt x="0" y="45339"/>
                  </a:lnTo>
                  <a:lnTo>
                    <a:pt x="44831" y="85598"/>
                  </a:lnTo>
                  <a:lnTo>
                    <a:pt x="87503" y="40386"/>
                  </a:lnTo>
                  <a:close/>
                </a:path>
              </a:pathLst>
            </a:custGeom>
            <a:solidFill>
              <a:schemeClr val="accent1"/>
            </a:solidFill>
            <a:ln w="12692" cap="flat">
              <a:noFill/>
              <a:prstDash val="solid"/>
              <a:miter/>
            </a:ln>
          </p:spPr>
          <p:txBody>
            <a:bodyPr rtlCol="0" anchor="ctr"/>
            <a:lstStyle/>
            <a:p>
              <a:endParaRPr lang="en-US" sz="2118"/>
            </a:p>
          </p:txBody>
        </p:sp>
        <p:sp>
          <p:nvSpPr>
            <p:cNvPr id="154" name="Freeform: Shape 153">
              <a:extLst>
                <a:ext uri="{FF2B5EF4-FFF2-40B4-BE49-F238E27FC236}">
                  <a16:creationId xmlns="" xmlns:a16="http://schemas.microsoft.com/office/drawing/2014/main" id="{5ADB7CFE-0526-4A95-AF1A-783E72095020}"/>
                </a:ext>
              </a:extLst>
            </p:cNvPr>
            <p:cNvSpPr/>
            <p:nvPr/>
          </p:nvSpPr>
          <p:spPr>
            <a:xfrm>
              <a:off x="6686295" y="5860796"/>
              <a:ext cx="79883" cy="78485"/>
            </a:xfrm>
            <a:custGeom>
              <a:avLst/>
              <a:gdLst>
                <a:gd name="connsiteX0" fmla="*/ 41783 w 79883"/>
                <a:gd name="connsiteY0" fmla="*/ 78486 h 78485"/>
                <a:gd name="connsiteX1" fmla="*/ 79883 w 79883"/>
                <a:gd name="connsiteY1" fmla="*/ 38100 h 78485"/>
                <a:gd name="connsiteX2" fmla="*/ 38100 w 79883"/>
                <a:gd name="connsiteY2" fmla="*/ 0 h 78485"/>
                <a:gd name="connsiteX3" fmla="*/ 0 w 79883"/>
                <a:gd name="connsiteY3" fmla="*/ 40513 h 78485"/>
                <a:gd name="connsiteX4" fmla="*/ 41783 w 79883"/>
                <a:gd name="connsiteY4" fmla="*/ 78486 h 78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3" h="78485">
                  <a:moveTo>
                    <a:pt x="41783" y="78486"/>
                  </a:moveTo>
                  <a:lnTo>
                    <a:pt x="79883" y="38100"/>
                  </a:lnTo>
                  <a:lnTo>
                    <a:pt x="38100" y="0"/>
                  </a:lnTo>
                  <a:lnTo>
                    <a:pt x="0" y="40513"/>
                  </a:lnTo>
                  <a:cubicBezTo>
                    <a:pt x="13716" y="52959"/>
                    <a:pt x="27686" y="65532"/>
                    <a:pt x="41783" y="78486"/>
                  </a:cubicBezTo>
                  <a:close/>
                </a:path>
              </a:pathLst>
            </a:custGeom>
            <a:solidFill>
              <a:schemeClr val="accent1"/>
            </a:solidFill>
            <a:ln w="12692" cap="flat">
              <a:noFill/>
              <a:prstDash val="solid"/>
              <a:miter/>
            </a:ln>
          </p:spPr>
          <p:txBody>
            <a:bodyPr rtlCol="0" anchor="ctr"/>
            <a:lstStyle/>
            <a:p>
              <a:endParaRPr lang="en-US" sz="2118"/>
            </a:p>
          </p:txBody>
        </p:sp>
        <p:sp>
          <p:nvSpPr>
            <p:cNvPr id="155" name="Freeform: Shape 154">
              <a:extLst>
                <a:ext uri="{FF2B5EF4-FFF2-40B4-BE49-F238E27FC236}">
                  <a16:creationId xmlns="" xmlns:a16="http://schemas.microsoft.com/office/drawing/2014/main" id="{D184B981-F578-4476-95CC-491855560A4A}"/>
                </a:ext>
              </a:extLst>
            </p:cNvPr>
            <p:cNvSpPr/>
            <p:nvPr/>
          </p:nvSpPr>
          <p:spPr>
            <a:xfrm>
              <a:off x="6760210" y="5782690"/>
              <a:ext cx="79247" cy="77724"/>
            </a:xfrm>
            <a:custGeom>
              <a:avLst/>
              <a:gdLst>
                <a:gd name="connsiteX0" fmla="*/ 42037 w 79247"/>
                <a:gd name="connsiteY0" fmla="*/ 77724 h 77724"/>
                <a:gd name="connsiteX1" fmla="*/ 79248 w 79247"/>
                <a:gd name="connsiteY1" fmla="*/ 38100 h 77724"/>
                <a:gd name="connsiteX2" fmla="*/ 37084 w 79247"/>
                <a:gd name="connsiteY2" fmla="*/ 0 h 77724"/>
                <a:gd name="connsiteX3" fmla="*/ 0 w 79247"/>
                <a:gd name="connsiteY3" fmla="*/ 39624 h 77724"/>
              </a:gdLst>
              <a:ahLst/>
              <a:cxnLst>
                <a:cxn ang="0">
                  <a:pos x="connsiteX0" y="connsiteY0"/>
                </a:cxn>
                <a:cxn ang="0">
                  <a:pos x="connsiteX1" y="connsiteY1"/>
                </a:cxn>
                <a:cxn ang="0">
                  <a:pos x="connsiteX2" y="connsiteY2"/>
                </a:cxn>
                <a:cxn ang="0">
                  <a:pos x="connsiteX3" y="connsiteY3"/>
                </a:cxn>
              </a:cxnLst>
              <a:rect l="l" t="t" r="r" b="b"/>
              <a:pathLst>
                <a:path w="79247" h="77724">
                  <a:moveTo>
                    <a:pt x="42037" y="77724"/>
                  </a:moveTo>
                  <a:lnTo>
                    <a:pt x="79248" y="38100"/>
                  </a:lnTo>
                  <a:lnTo>
                    <a:pt x="37084" y="0"/>
                  </a:lnTo>
                  <a:lnTo>
                    <a:pt x="0" y="39624"/>
                  </a:lnTo>
                  <a:close/>
                </a:path>
              </a:pathLst>
            </a:custGeom>
            <a:solidFill>
              <a:schemeClr val="accent1"/>
            </a:solidFill>
            <a:ln w="12692" cap="flat">
              <a:noFill/>
              <a:prstDash val="solid"/>
              <a:miter/>
            </a:ln>
          </p:spPr>
          <p:txBody>
            <a:bodyPr rtlCol="0" anchor="ctr"/>
            <a:lstStyle/>
            <a:p>
              <a:endParaRPr lang="en-US" sz="2118"/>
            </a:p>
          </p:txBody>
        </p:sp>
        <p:sp>
          <p:nvSpPr>
            <p:cNvPr id="156" name="Freeform: Shape 155">
              <a:extLst>
                <a:ext uri="{FF2B5EF4-FFF2-40B4-BE49-F238E27FC236}">
                  <a16:creationId xmlns="" xmlns:a16="http://schemas.microsoft.com/office/drawing/2014/main" id="{F8DB2124-2CF1-4F9B-A8E6-8177884F8C33}"/>
                </a:ext>
              </a:extLst>
            </p:cNvPr>
            <p:cNvSpPr/>
            <p:nvPr/>
          </p:nvSpPr>
          <p:spPr>
            <a:xfrm>
              <a:off x="6458457" y="5951854"/>
              <a:ext cx="76454" cy="75310"/>
            </a:xfrm>
            <a:custGeom>
              <a:avLst/>
              <a:gdLst>
                <a:gd name="connsiteX0" fmla="*/ 34925 w 76454"/>
                <a:gd name="connsiteY0" fmla="*/ 0 h 75310"/>
                <a:gd name="connsiteX1" fmla="*/ 0 w 76454"/>
                <a:gd name="connsiteY1" fmla="*/ 37211 h 75310"/>
                <a:gd name="connsiteX2" fmla="*/ 41529 w 76454"/>
                <a:gd name="connsiteY2" fmla="*/ 75311 h 75310"/>
                <a:gd name="connsiteX3" fmla="*/ 76454 w 76454"/>
                <a:gd name="connsiteY3" fmla="*/ 38100 h 75310"/>
              </a:gdLst>
              <a:ahLst/>
              <a:cxnLst>
                <a:cxn ang="0">
                  <a:pos x="connsiteX0" y="connsiteY0"/>
                </a:cxn>
                <a:cxn ang="0">
                  <a:pos x="connsiteX1" y="connsiteY1"/>
                </a:cxn>
                <a:cxn ang="0">
                  <a:pos x="connsiteX2" y="connsiteY2"/>
                </a:cxn>
                <a:cxn ang="0">
                  <a:pos x="connsiteX3" y="connsiteY3"/>
                </a:cxn>
              </a:cxnLst>
              <a:rect l="l" t="t" r="r" b="b"/>
              <a:pathLst>
                <a:path w="76454" h="75310">
                  <a:moveTo>
                    <a:pt x="34925" y="0"/>
                  </a:moveTo>
                  <a:cubicBezTo>
                    <a:pt x="23241" y="12700"/>
                    <a:pt x="11684" y="25400"/>
                    <a:pt x="0" y="37211"/>
                  </a:cubicBezTo>
                  <a:lnTo>
                    <a:pt x="41529" y="75311"/>
                  </a:lnTo>
                  <a:cubicBezTo>
                    <a:pt x="53086" y="62611"/>
                    <a:pt x="64770" y="50546"/>
                    <a:pt x="76454" y="38100"/>
                  </a:cubicBezTo>
                  <a:close/>
                </a:path>
              </a:pathLst>
            </a:custGeom>
            <a:solidFill>
              <a:schemeClr val="accent1"/>
            </a:solidFill>
            <a:ln w="12692" cap="flat">
              <a:noFill/>
              <a:prstDash val="solid"/>
              <a:miter/>
            </a:ln>
          </p:spPr>
          <p:txBody>
            <a:bodyPr rtlCol="0" anchor="ctr"/>
            <a:lstStyle/>
            <a:p>
              <a:endParaRPr lang="en-US" sz="2118"/>
            </a:p>
          </p:txBody>
        </p:sp>
        <p:sp>
          <p:nvSpPr>
            <p:cNvPr id="157" name="Freeform: Shape 156">
              <a:extLst>
                <a:ext uri="{FF2B5EF4-FFF2-40B4-BE49-F238E27FC236}">
                  <a16:creationId xmlns="" xmlns:a16="http://schemas.microsoft.com/office/drawing/2014/main" id="{DF844A62-FFF6-4626-A0F9-79F4A113CD40}"/>
                </a:ext>
              </a:extLst>
            </p:cNvPr>
            <p:cNvSpPr/>
            <p:nvPr/>
          </p:nvSpPr>
          <p:spPr>
            <a:xfrm>
              <a:off x="6533260" y="5869813"/>
              <a:ext cx="78994" cy="78232"/>
            </a:xfrm>
            <a:custGeom>
              <a:avLst/>
              <a:gdLst>
                <a:gd name="connsiteX0" fmla="*/ 40894 w 78994"/>
                <a:gd name="connsiteY0" fmla="*/ 78232 h 78232"/>
                <a:gd name="connsiteX1" fmla="*/ 78994 w 78994"/>
                <a:gd name="connsiteY1" fmla="*/ 38100 h 78232"/>
                <a:gd name="connsiteX2" fmla="*/ 37211 w 78994"/>
                <a:gd name="connsiteY2" fmla="*/ 0 h 78232"/>
                <a:gd name="connsiteX3" fmla="*/ 0 w 78994"/>
                <a:gd name="connsiteY3" fmla="*/ 39751 h 78232"/>
              </a:gdLst>
              <a:ahLst/>
              <a:cxnLst>
                <a:cxn ang="0">
                  <a:pos x="connsiteX0" y="connsiteY0"/>
                </a:cxn>
                <a:cxn ang="0">
                  <a:pos x="connsiteX1" y="connsiteY1"/>
                </a:cxn>
                <a:cxn ang="0">
                  <a:pos x="connsiteX2" y="connsiteY2"/>
                </a:cxn>
                <a:cxn ang="0">
                  <a:pos x="connsiteX3" y="connsiteY3"/>
                </a:cxn>
              </a:cxnLst>
              <a:rect l="l" t="t" r="r" b="b"/>
              <a:pathLst>
                <a:path w="78994" h="78232">
                  <a:moveTo>
                    <a:pt x="40894" y="78232"/>
                  </a:moveTo>
                  <a:cubicBezTo>
                    <a:pt x="53340" y="64770"/>
                    <a:pt x="66040" y="51393"/>
                    <a:pt x="78994" y="38100"/>
                  </a:cubicBezTo>
                  <a:lnTo>
                    <a:pt x="37211" y="0"/>
                  </a:lnTo>
                  <a:lnTo>
                    <a:pt x="0" y="39751"/>
                  </a:lnTo>
                  <a:close/>
                </a:path>
              </a:pathLst>
            </a:custGeom>
            <a:solidFill>
              <a:schemeClr val="accent1"/>
            </a:solidFill>
            <a:ln w="12692" cap="flat">
              <a:noFill/>
              <a:prstDash val="solid"/>
              <a:miter/>
            </a:ln>
          </p:spPr>
          <p:txBody>
            <a:bodyPr rtlCol="0" anchor="ctr"/>
            <a:lstStyle/>
            <a:p>
              <a:endParaRPr lang="en-US" sz="2118"/>
            </a:p>
          </p:txBody>
        </p:sp>
        <p:sp>
          <p:nvSpPr>
            <p:cNvPr id="158" name="Freeform: Shape 157">
              <a:extLst>
                <a:ext uri="{FF2B5EF4-FFF2-40B4-BE49-F238E27FC236}">
                  <a16:creationId xmlns="" xmlns:a16="http://schemas.microsoft.com/office/drawing/2014/main" id="{C06FA472-06EC-4B20-9A7F-9DC74A336265}"/>
                </a:ext>
              </a:extLst>
            </p:cNvPr>
            <p:cNvSpPr/>
            <p:nvPr/>
          </p:nvSpPr>
          <p:spPr>
            <a:xfrm>
              <a:off x="8143621" y="3649304"/>
              <a:ext cx="1906142" cy="621959"/>
            </a:xfrm>
            <a:custGeom>
              <a:avLst/>
              <a:gdLst>
                <a:gd name="connsiteX0" fmla="*/ 265938 w 1906142"/>
                <a:gd name="connsiteY0" fmla="*/ 338495 h 621959"/>
                <a:gd name="connsiteX1" fmla="*/ 1540002 w 1906142"/>
                <a:gd name="connsiteY1" fmla="*/ 295696 h 621959"/>
                <a:gd name="connsiteX2" fmla="*/ 1906143 w 1906142"/>
                <a:gd name="connsiteY2" fmla="*/ 621959 h 621959"/>
                <a:gd name="connsiteX3" fmla="*/ 1906143 w 1906142"/>
                <a:gd name="connsiteY3" fmla="*/ 546648 h 621959"/>
                <a:gd name="connsiteX4" fmla="*/ 1552702 w 1906142"/>
                <a:gd name="connsiteY4" fmla="*/ 236895 h 621959"/>
                <a:gd name="connsiteX5" fmla="*/ 255270 w 1906142"/>
                <a:gd name="connsiteY5" fmla="*/ 272836 h 621959"/>
                <a:gd name="connsiteX6" fmla="*/ 0 w 1906142"/>
                <a:gd name="connsiteY6" fmla="*/ 542711 h 621959"/>
                <a:gd name="connsiteX7" fmla="*/ 40894 w 1906142"/>
                <a:gd name="connsiteY7" fmla="*/ 579033 h 6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6142" h="621959">
                  <a:moveTo>
                    <a:pt x="265938" y="338495"/>
                  </a:moveTo>
                  <a:cubicBezTo>
                    <a:pt x="597789" y="-18375"/>
                    <a:pt x="1166622" y="-39076"/>
                    <a:pt x="1540002" y="295696"/>
                  </a:cubicBezTo>
                  <a:cubicBezTo>
                    <a:pt x="1661668" y="404747"/>
                    <a:pt x="1783715" y="513501"/>
                    <a:pt x="1906143" y="621959"/>
                  </a:cubicBezTo>
                  <a:lnTo>
                    <a:pt x="1906143" y="546648"/>
                  </a:lnTo>
                  <a:cubicBezTo>
                    <a:pt x="1788541" y="443440"/>
                    <a:pt x="1670727" y="340188"/>
                    <a:pt x="1552702" y="236895"/>
                  </a:cubicBezTo>
                  <a:cubicBezTo>
                    <a:pt x="1177386" y="-92299"/>
                    <a:pt x="611786" y="-76631"/>
                    <a:pt x="255270" y="272836"/>
                  </a:cubicBezTo>
                  <a:cubicBezTo>
                    <a:pt x="244348" y="283377"/>
                    <a:pt x="151511" y="381675"/>
                    <a:pt x="0" y="542711"/>
                  </a:cubicBezTo>
                  <a:lnTo>
                    <a:pt x="40894" y="579033"/>
                  </a:lnTo>
                  <a:close/>
                </a:path>
              </a:pathLst>
            </a:custGeom>
            <a:solidFill>
              <a:schemeClr val="accent1"/>
            </a:solidFill>
            <a:ln w="12692" cap="flat">
              <a:noFill/>
              <a:prstDash val="solid"/>
              <a:miter/>
            </a:ln>
          </p:spPr>
          <p:txBody>
            <a:bodyPr rtlCol="0" anchor="ctr"/>
            <a:lstStyle/>
            <a:p>
              <a:endParaRPr lang="en-US" sz="2118"/>
            </a:p>
          </p:txBody>
        </p:sp>
        <p:sp>
          <p:nvSpPr>
            <p:cNvPr id="159" name="Freeform: Shape 158">
              <a:extLst>
                <a:ext uri="{FF2B5EF4-FFF2-40B4-BE49-F238E27FC236}">
                  <a16:creationId xmlns="" xmlns:a16="http://schemas.microsoft.com/office/drawing/2014/main" id="{7D037F9C-EFB7-4D31-A66B-7F63C50DBFA7}"/>
                </a:ext>
              </a:extLst>
            </p:cNvPr>
            <p:cNvSpPr/>
            <p:nvPr/>
          </p:nvSpPr>
          <p:spPr>
            <a:xfrm>
              <a:off x="4787900" y="6025641"/>
              <a:ext cx="1677797" cy="1746758"/>
            </a:xfrm>
            <a:custGeom>
              <a:avLst/>
              <a:gdLst>
                <a:gd name="connsiteX0" fmla="*/ 1677797 w 1677797"/>
                <a:gd name="connsiteY0" fmla="*/ 38100 h 1746758"/>
                <a:gd name="connsiteX1" fmla="*/ 1636522 w 1677797"/>
                <a:gd name="connsiteY1" fmla="*/ 0 h 1746758"/>
                <a:gd name="connsiteX2" fmla="*/ 0 w 1677797"/>
                <a:gd name="connsiteY2" fmla="*/ 1746758 h 1746758"/>
                <a:gd name="connsiteX3" fmla="*/ 76835 w 1677797"/>
                <a:gd name="connsiteY3" fmla="*/ 1746758 h 1746758"/>
                <a:gd name="connsiteX4" fmla="*/ 1677797 w 1677797"/>
                <a:gd name="connsiteY4" fmla="*/ 38100 h 174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7797" h="1746758">
                  <a:moveTo>
                    <a:pt x="1677797" y="38100"/>
                  </a:moveTo>
                  <a:lnTo>
                    <a:pt x="1636522" y="0"/>
                  </a:lnTo>
                  <a:cubicBezTo>
                    <a:pt x="1054100" y="620903"/>
                    <a:pt x="452882" y="1263142"/>
                    <a:pt x="0" y="1746758"/>
                  </a:cubicBezTo>
                  <a:lnTo>
                    <a:pt x="76835" y="1746758"/>
                  </a:lnTo>
                  <a:cubicBezTo>
                    <a:pt x="526415" y="1267079"/>
                    <a:pt x="1112266" y="641858"/>
                    <a:pt x="1677797" y="38100"/>
                  </a:cubicBezTo>
                  <a:close/>
                </a:path>
              </a:pathLst>
            </a:custGeom>
            <a:solidFill>
              <a:schemeClr val="accent1"/>
            </a:solidFill>
            <a:ln w="12692" cap="flat">
              <a:noFill/>
              <a:prstDash val="solid"/>
              <a:miter/>
            </a:ln>
          </p:spPr>
          <p:txBody>
            <a:bodyPr rtlCol="0" anchor="ctr"/>
            <a:lstStyle/>
            <a:p>
              <a:endParaRPr lang="en-US" sz="2118"/>
            </a:p>
          </p:txBody>
        </p:sp>
        <p:sp>
          <p:nvSpPr>
            <p:cNvPr id="160" name="Freeform: Shape 159">
              <a:extLst>
                <a:ext uri="{FF2B5EF4-FFF2-40B4-BE49-F238E27FC236}">
                  <a16:creationId xmlns="" xmlns:a16="http://schemas.microsoft.com/office/drawing/2014/main" id="{943CD384-62B5-499B-AE13-58BADB9AAF90}"/>
                </a:ext>
              </a:extLst>
            </p:cNvPr>
            <p:cNvSpPr/>
            <p:nvPr/>
          </p:nvSpPr>
          <p:spPr>
            <a:xfrm>
              <a:off x="6607810" y="5788659"/>
              <a:ext cx="79629" cy="78740"/>
            </a:xfrm>
            <a:custGeom>
              <a:avLst/>
              <a:gdLst>
                <a:gd name="connsiteX0" fmla="*/ 41529 w 79629"/>
                <a:gd name="connsiteY0" fmla="*/ 78740 h 78740"/>
                <a:gd name="connsiteX1" fmla="*/ 79629 w 79629"/>
                <a:gd name="connsiteY1" fmla="*/ 38100 h 78740"/>
                <a:gd name="connsiteX2" fmla="*/ 38100 w 79629"/>
                <a:gd name="connsiteY2" fmla="*/ 0 h 78740"/>
                <a:gd name="connsiteX3" fmla="*/ 0 w 79629"/>
                <a:gd name="connsiteY3" fmla="*/ 40767 h 78740"/>
              </a:gdLst>
              <a:ahLst/>
              <a:cxnLst>
                <a:cxn ang="0">
                  <a:pos x="connsiteX0" y="connsiteY0"/>
                </a:cxn>
                <a:cxn ang="0">
                  <a:pos x="connsiteX1" y="connsiteY1"/>
                </a:cxn>
                <a:cxn ang="0">
                  <a:pos x="connsiteX2" y="connsiteY2"/>
                </a:cxn>
                <a:cxn ang="0">
                  <a:pos x="connsiteX3" y="connsiteY3"/>
                </a:cxn>
              </a:cxnLst>
              <a:rect l="l" t="t" r="r" b="b"/>
              <a:pathLst>
                <a:path w="79629" h="78740">
                  <a:moveTo>
                    <a:pt x="41529" y="78740"/>
                  </a:moveTo>
                  <a:lnTo>
                    <a:pt x="79629" y="38100"/>
                  </a:lnTo>
                  <a:lnTo>
                    <a:pt x="38100" y="0"/>
                  </a:lnTo>
                  <a:lnTo>
                    <a:pt x="0" y="40767"/>
                  </a:lnTo>
                  <a:close/>
                </a:path>
              </a:pathLst>
            </a:custGeom>
            <a:solidFill>
              <a:schemeClr val="accent1"/>
            </a:solidFill>
            <a:ln w="12692" cap="flat">
              <a:noFill/>
              <a:prstDash val="solid"/>
              <a:miter/>
            </a:ln>
          </p:spPr>
          <p:txBody>
            <a:bodyPr rtlCol="0" anchor="ctr"/>
            <a:lstStyle/>
            <a:p>
              <a:endParaRPr lang="en-US" sz="2118"/>
            </a:p>
          </p:txBody>
        </p:sp>
        <p:sp>
          <p:nvSpPr>
            <p:cNvPr id="161" name="Freeform: Shape 160">
              <a:extLst>
                <a:ext uri="{FF2B5EF4-FFF2-40B4-BE49-F238E27FC236}">
                  <a16:creationId xmlns="" xmlns:a16="http://schemas.microsoft.com/office/drawing/2014/main" id="{8FC4BF32-7417-4D60-A76B-FBBC4BA08D61}"/>
                </a:ext>
              </a:extLst>
            </p:cNvPr>
            <p:cNvSpPr/>
            <p:nvPr/>
          </p:nvSpPr>
          <p:spPr>
            <a:xfrm>
              <a:off x="8005826" y="4305300"/>
              <a:ext cx="72897" cy="70611"/>
            </a:xfrm>
            <a:custGeom>
              <a:avLst/>
              <a:gdLst>
                <a:gd name="connsiteX0" fmla="*/ 31877 w 72897"/>
                <a:gd name="connsiteY0" fmla="*/ 0 h 70611"/>
                <a:gd name="connsiteX1" fmla="*/ 0 w 72897"/>
                <a:gd name="connsiteY1" fmla="*/ 33909 h 70611"/>
                <a:gd name="connsiteX2" fmla="*/ 41021 w 72897"/>
                <a:gd name="connsiteY2" fmla="*/ 70612 h 70611"/>
                <a:gd name="connsiteX3" fmla="*/ 72898 w 72897"/>
                <a:gd name="connsiteY3" fmla="*/ 36576 h 70611"/>
              </a:gdLst>
              <a:ahLst/>
              <a:cxnLst>
                <a:cxn ang="0">
                  <a:pos x="connsiteX0" y="connsiteY0"/>
                </a:cxn>
                <a:cxn ang="0">
                  <a:pos x="connsiteX1" y="connsiteY1"/>
                </a:cxn>
                <a:cxn ang="0">
                  <a:pos x="connsiteX2" y="connsiteY2"/>
                </a:cxn>
                <a:cxn ang="0">
                  <a:pos x="connsiteX3" y="connsiteY3"/>
                </a:cxn>
              </a:cxnLst>
              <a:rect l="l" t="t" r="r" b="b"/>
              <a:pathLst>
                <a:path w="72897" h="70611">
                  <a:moveTo>
                    <a:pt x="31877" y="0"/>
                  </a:moveTo>
                  <a:lnTo>
                    <a:pt x="0" y="33909"/>
                  </a:lnTo>
                  <a:lnTo>
                    <a:pt x="41021" y="70612"/>
                  </a:lnTo>
                  <a:lnTo>
                    <a:pt x="72898" y="36576"/>
                  </a:lnTo>
                  <a:close/>
                </a:path>
              </a:pathLst>
            </a:custGeom>
            <a:solidFill>
              <a:srgbClr val="2D3245"/>
            </a:solidFill>
            <a:ln w="12692" cap="flat">
              <a:noFill/>
              <a:prstDash val="solid"/>
              <a:miter/>
            </a:ln>
          </p:spPr>
          <p:txBody>
            <a:bodyPr rtlCol="0" anchor="ctr"/>
            <a:lstStyle/>
            <a:p>
              <a:endParaRPr lang="en-US" sz="2118"/>
            </a:p>
          </p:txBody>
        </p:sp>
        <p:sp>
          <p:nvSpPr>
            <p:cNvPr id="162" name="Freeform: Shape 161">
              <a:extLst>
                <a:ext uri="{FF2B5EF4-FFF2-40B4-BE49-F238E27FC236}">
                  <a16:creationId xmlns="" xmlns:a16="http://schemas.microsoft.com/office/drawing/2014/main" id="{60E1E2F2-CB5C-484E-8762-93BF6C7B0A39}"/>
                </a:ext>
              </a:extLst>
            </p:cNvPr>
            <p:cNvSpPr/>
            <p:nvPr/>
          </p:nvSpPr>
          <p:spPr>
            <a:xfrm>
              <a:off x="8073009" y="4230370"/>
              <a:ext cx="75945" cy="73659"/>
            </a:xfrm>
            <a:custGeom>
              <a:avLst/>
              <a:gdLst>
                <a:gd name="connsiteX0" fmla="*/ 34925 w 75945"/>
                <a:gd name="connsiteY0" fmla="*/ 0 h 73659"/>
                <a:gd name="connsiteX1" fmla="*/ 0 w 75945"/>
                <a:gd name="connsiteY1" fmla="*/ 37211 h 73659"/>
                <a:gd name="connsiteX2" fmla="*/ 41021 w 75945"/>
                <a:gd name="connsiteY2" fmla="*/ 73660 h 73659"/>
                <a:gd name="connsiteX3" fmla="*/ 75946 w 75945"/>
                <a:gd name="connsiteY3" fmla="*/ 36449 h 73659"/>
              </a:gdLst>
              <a:ahLst/>
              <a:cxnLst>
                <a:cxn ang="0">
                  <a:pos x="connsiteX0" y="connsiteY0"/>
                </a:cxn>
                <a:cxn ang="0">
                  <a:pos x="connsiteX1" y="connsiteY1"/>
                </a:cxn>
                <a:cxn ang="0">
                  <a:pos x="connsiteX2" y="connsiteY2"/>
                </a:cxn>
                <a:cxn ang="0">
                  <a:pos x="connsiteX3" y="connsiteY3"/>
                </a:cxn>
              </a:cxnLst>
              <a:rect l="l" t="t" r="r" b="b"/>
              <a:pathLst>
                <a:path w="75945" h="73659">
                  <a:moveTo>
                    <a:pt x="34925" y="0"/>
                  </a:moveTo>
                  <a:cubicBezTo>
                    <a:pt x="23622" y="12700"/>
                    <a:pt x="11938" y="24511"/>
                    <a:pt x="0" y="37211"/>
                  </a:cubicBezTo>
                  <a:lnTo>
                    <a:pt x="41021" y="73660"/>
                  </a:lnTo>
                  <a:lnTo>
                    <a:pt x="75946" y="36449"/>
                  </a:lnTo>
                  <a:close/>
                </a:path>
              </a:pathLst>
            </a:custGeom>
            <a:solidFill>
              <a:schemeClr val="accent1"/>
            </a:solidFill>
            <a:ln w="12692" cap="flat">
              <a:noFill/>
              <a:prstDash val="solid"/>
              <a:miter/>
            </a:ln>
          </p:spPr>
          <p:txBody>
            <a:bodyPr rtlCol="0" anchor="ctr"/>
            <a:lstStyle/>
            <a:p>
              <a:endParaRPr lang="en-US" sz="2118"/>
            </a:p>
          </p:txBody>
        </p:sp>
        <p:sp>
          <p:nvSpPr>
            <p:cNvPr id="163" name="Freeform: Shape 162">
              <a:extLst>
                <a:ext uri="{FF2B5EF4-FFF2-40B4-BE49-F238E27FC236}">
                  <a16:creationId xmlns="" xmlns:a16="http://schemas.microsoft.com/office/drawing/2014/main" id="{1E7C32DB-8C74-4563-B025-22F3A7258A50}"/>
                </a:ext>
              </a:extLst>
            </p:cNvPr>
            <p:cNvSpPr/>
            <p:nvPr/>
          </p:nvSpPr>
          <p:spPr>
            <a:xfrm>
              <a:off x="6757416" y="4536947"/>
              <a:ext cx="1103883" cy="1171067"/>
            </a:xfrm>
            <a:custGeom>
              <a:avLst/>
              <a:gdLst>
                <a:gd name="connsiteX0" fmla="*/ 41529 w 1103883"/>
                <a:gd name="connsiteY0" fmla="*/ 1171067 h 1171067"/>
                <a:gd name="connsiteX1" fmla="*/ 1103884 w 1103883"/>
                <a:gd name="connsiteY1" fmla="*/ 37211 h 1171067"/>
                <a:gd name="connsiteX2" fmla="*/ 1062863 w 1103883"/>
                <a:gd name="connsiteY2" fmla="*/ 0 h 1171067"/>
                <a:gd name="connsiteX3" fmla="*/ 0 w 1103883"/>
                <a:gd name="connsiteY3" fmla="*/ 1133348 h 1171067"/>
              </a:gdLst>
              <a:ahLst/>
              <a:cxnLst>
                <a:cxn ang="0">
                  <a:pos x="connsiteX0" y="connsiteY0"/>
                </a:cxn>
                <a:cxn ang="0">
                  <a:pos x="connsiteX1" y="connsiteY1"/>
                </a:cxn>
                <a:cxn ang="0">
                  <a:pos x="connsiteX2" y="connsiteY2"/>
                </a:cxn>
                <a:cxn ang="0">
                  <a:pos x="connsiteX3" y="connsiteY3"/>
                </a:cxn>
              </a:cxnLst>
              <a:rect l="l" t="t" r="r" b="b"/>
              <a:pathLst>
                <a:path w="1103883" h="1171067">
                  <a:moveTo>
                    <a:pt x="41529" y="1171067"/>
                  </a:moveTo>
                  <a:lnTo>
                    <a:pt x="1103884" y="37211"/>
                  </a:lnTo>
                  <a:lnTo>
                    <a:pt x="1062863" y="0"/>
                  </a:lnTo>
                  <a:cubicBezTo>
                    <a:pt x="773049" y="308737"/>
                    <a:pt x="399415" y="707263"/>
                    <a:pt x="0" y="1133348"/>
                  </a:cubicBezTo>
                  <a:close/>
                </a:path>
              </a:pathLst>
            </a:custGeom>
            <a:solidFill>
              <a:schemeClr val="accent1"/>
            </a:solidFill>
            <a:ln w="12692" cap="flat">
              <a:noFill/>
              <a:prstDash val="solid"/>
              <a:miter/>
            </a:ln>
          </p:spPr>
          <p:txBody>
            <a:bodyPr rtlCol="0" anchor="ctr"/>
            <a:lstStyle/>
            <a:p>
              <a:endParaRPr lang="en-US" sz="2118"/>
            </a:p>
          </p:txBody>
        </p:sp>
        <p:sp>
          <p:nvSpPr>
            <p:cNvPr id="164" name="Freeform: Shape 163">
              <a:extLst>
                <a:ext uri="{FF2B5EF4-FFF2-40B4-BE49-F238E27FC236}">
                  <a16:creationId xmlns="" xmlns:a16="http://schemas.microsoft.com/office/drawing/2014/main" id="{4BD0D2CA-E056-46EE-9ED5-9DA6661F8CBA}"/>
                </a:ext>
              </a:extLst>
            </p:cNvPr>
            <p:cNvSpPr/>
            <p:nvPr/>
          </p:nvSpPr>
          <p:spPr>
            <a:xfrm>
              <a:off x="7929117" y="4375403"/>
              <a:ext cx="83566" cy="82169"/>
            </a:xfrm>
            <a:custGeom>
              <a:avLst/>
              <a:gdLst>
                <a:gd name="connsiteX0" fmla="*/ 42672 w 83566"/>
                <a:gd name="connsiteY0" fmla="*/ 0 h 82169"/>
                <a:gd name="connsiteX1" fmla="*/ 0 w 83566"/>
                <a:gd name="connsiteY1" fmla="*/ 45339 h 82169"/>
                <a:gd name="connsiteX2" fmla="*/ 41148 w 83566"/>
                <a:gd name="connsiteY2" fmla="*/ 82169 h 82169"/>
                <a:gd name="connsiteX3" fmla="*/ 83566 w 83566"/>
                <a:gd name="connsiteY3" fmla="*/ 36830 h 82169"/>
              </a:gdLst>
              <a:ahLst/>
              <a:cxnLst>
                <a:cxn ang="0">
                  <a:pos x="connsiteX0" y="connsiteY0"/>
                </a:cxn>
                <a:cxn ang="0">
                  <a:pos x="connsiteX1" y="connsiteY1"/>
                </a:cxn>
                <a:cxn ang="0">
                  <a:pos x="connsiteX2" y="connsiteY2"/>
                </a:cxn>
                <a:cxn ang="0">
                  <a:pos x="connsiteX3" y="connsiteY3"/>
                </a:cxn>
              </a:cxnLst>
              <a:rect l="l" t="t" r="r" b="b"/>
              <a:pathLst>
                <a:path w="83566" h="82169">
                  <a:moveTo>
                    <a:pt x="42672" y="0"/>
                  </a:moveTo>
                  <a:lnTo>
                    <a:pt x="0" y="45339"/>
                  </a:lnTo>
                  <a:lnTo>
                    <a:pt x="41148" y="82169"/>
                  </a:lnTo>
                  <a:lnTo>
                    <a:pt x="83566" y="36830"/>
                  </a:lnTo>
                  <a:close/>
                </a:path>
              </a:pathLst>
            </a:custGeom>
            <a:solidFill>
              <a:schemeClr val="accent1"/>
            </a:solidFill>
            <a:ln w="12692" cap="flat">
              <a:noFill/>
              <a:prstDash val="solid"/>
              <a:miter/>
            </a:ln>
          </p:spPr>
          <p:txBody>
            <a:bodyPr rtlCol="0" anchor="ctr"/>
            <a:lstStyle/>
            <a:p>
              <a:endParaRPr lang="en-US" sz="2118"/>
            </a:p>
          </p:txBody>
        </p:sp>
        <p:sp>
          <p:nvSpPr>
            <p:cNvPr id="165" name="Freeform: Shape 164">
              <a:extLst>
                <a:ext uri="{FF2B5EF4-FFF2-40B4-BE49-F238E27FC236}">
                  <a16:creationId xmlns="" xmlns:a16="http://schemas.microsoft.com/office/drawing/2014/main" id="{A73D94E3-76FC-4DC1-A1EB-4A55D01B2AF4}"/>
                </a:ext>
              </a:extLst>
            </p:cNvPr>
            <p:cNvSpPr/>
            <p:nvPr/>
          </p:nvSpPr>
          <p:spPr>
            <a:xfrm>
              <a:off x="6681470" y="5711190"/>
              <a:ext cx="78866" cy="77596"/>
            </a:xfrm>
            <a:custGeom>
              <a:avLst/>
              <a:gdLst>
                <a:gd name="connsiteX0" fmla="*/ 41783 w 78866"/>
                <a:gd name="connsiteY0" fmla="*/ 77597 h 77596"/>
                <a:gd name="connsiteX1" fmla="*/ 78867 w 78866"/>
                <a:gd name="connsiteY1" fmla="*/ 38100 h 77596"/>
                <a:gd name="connsiteX2" fmla="*/ 37084 w 78866"/>
                <a:gd name="connsiteY2" fmla="*/ 0 h 77596"/>
                <a:gd name="connsiteX3" fmla="*/ 0 w 78866"/>
                <a:gd name="connsiteY3" fmla="*/ 39370 h 77596"/>
              </a:gdLst>
              <a:ahLst/>
              <a:cxnLst>
                <a:cxn ang="0">
                  <a:pos x="connsiteX0" y="connsiteY0"/>
                </a:cxn>
                <a:cxn ang="0">
                  <a:pos x="connsiteX1" y="connsiteY1"/>
                </a:cxn>
                <a:cxn ang="0">
                  <a:pos x="connsiteX2" y="connsiteY2"/>
                </a:cxn>
                <a:cxn ang="0">
                  <a:pos x="connsiteX3" y="connsiteY3"/>
                </a:cxn>
              </a:cxnLst>
              <a:rect l="l" t="t" r="r" b="b"/>
              <a:pathLst>
                <a:path w="78866" h="77596">
                  <a:moveTo>
                    <a:pt x="41783" y="77597"/>
                  </a:moveTo>
                  <a:lnTo>
                    <a:pt x="78867" y="38100"/>
                  </a:lnTo>
                  <a:lnTo>
                    <a:pt x="37084" y="0"/>
                  </a:lnTo>
                  <a:cubicBezTo>
                    <a:pt x="24384" y="12700"/>
                    <a:pt x="12446" y="26289"/>
                    <a:pt x="0" y="39370"/>
                  </a:cubicBezTo>
                  <a:close/>
                </a:path>
              </a:pathLst>
            </a:custGeom>
            <a:solidFill>
              <a:schemeClr val="accent1"/>
            </a:solidFill>
            <a:ln w="12692" cap="flat">
              <a:noFill/>
              <a:prstDash val="solid"/>
              <a:miter/>
            </a:ln>
          </p:spPr>
          <p:txBody>
            <a:bodyPr rtlCol="0" anchor="ctr"/>
            <a:lstStyle/>
            <a:p>
              <a:endParaRPr lang="en-US" sz="2118"/>
            </a:p>
          </p:txBody>
        </p:sp>
        <p:sp>
          <p:nvSpPr>
            <p:cNvPr id="166" name="Freeform: Shape 165">
              <a:extLst>
                <a:ext uri="{FF2B5EF4-FFF2-40B4-BE49-F238E27FC236}">
                  <a16:creationId xmlns="" xmlns:a16="http://schemas.microsoft.com/office/drawing/2014/main" id="{DF97EE91-3A2C-4402-9CBC-E5809668C0A8}"/>
                </a:ext>
              </a:extLst>
            </p:cNvPr>
            <p:cNvSpPr/>
            <p:nvPr/>
          </p:nvSpPr>
          <p:spPr>
            <a:xfrm>
              <a:off x="7857108" y="4459351"/>
              <a:ext cx="76835" cy="75183"/>
            </a:xfrm>
            <a:custGeom>
              <a:avLst/>
              <a:gdLst>
                <a:gd name="connsiteX0" fmla="*/ 35814 w 76835"/>
                <a:gd name="connsiteY0" fmla="*/ 0 h 75183"/>
                <a:gd name="connsiteX1" fmla="*/ 0 w 76835"/>
                <a:gd name="connsiteY1" fmla="*/ 38100 h 75183"/>
                <a:gd name="connsiteX2" fmla="*/ 41021 w 76835"/>
                <a:gd name="connsiteY2" fmla="*/ 75184 h 75183"/>
                <a:gd name="connsiteX3" fmla="*/ 76835 w 76835"/>
                <a:gd name="connsiteY3" fmla="*/ 37084 h 75183"/>
              </a:gdLst>
              <a:ahLst/>
              <a:cxnLst>
                <a:cxn ang="0">
                  <a:pos x="connsiteX0" y="connsiteY0"/>
                </a:cxn>
                <a:cxn ang="0">
                  <a:pos x="connsiteX1" y="connsiteY1"/>
                </a:cxn>
                <a:cxn ang="0">
                  <a:pos x="connsiteX2" y="connsiteY2"/>
                </a:cxn>
                <a:cxn ang="0">
                  <a:pos x="connsiteX3" y="connsiteY3"/>
                </a:cxn>
              </a:cxnLst>
              <a:rect l="l" t="t" r="r" b="b"/>
              <a:pathLst>
                <a:path w="76835" h="75183">
                  <a:moveTo>
                    <a:pt x="35814" y="0"/>
                  </a:moveTo>
                  <a:lnTo>
                    <a:pt x="0" y="38100"/>
                  </a:lnTo>
                  <a:lnTo>
                    <a:pt x="41021" y="75184"/>
                  </a:lnTo>
                  <a:lnTo>
                    <a:pt x="76835" y="37084"/>
                  </a:lnTo>
                  <a:close/>
                </a:path>
              </a:pathLst>
            </a:custGeom>
            <a:solidFill>
              <a:schemeClr val="accent1"/>
            </a:solidFill>
            <a:ln w="12692" cap="flat">
              <a:noFill/>
              <a:prstDash val="solid"/>
              <a:miter/>
            </a:ln>
          </p:spPr>
          <p:txBody>
            <a:bodyPr rtlCol="0" anchor="ctr"/>
            <a:lstStyle/>
            <a:p>
              <a:endParaRPr lang="en-US" sz="2118"/>
            </a:p>
          </p:txBody>
        </p:sp>
        <p:sp>
          <p:nvSpPr>
            <p:cNvPr id="167" name="Freeform: Shape 166">
              <a:extLst>
                <a:ext uri="{FF2B5EF4-FFF2-40B4-BE49-F238E27FC236}">
                  <a16:creationId xmlns="" xmlns:a16="http://schemas.microsoft.com/office/drawing/2014/main" id="{98EAE369-DFA8-42BD-A601-1CF236741549}"/>
                </a:ext>
              </a:extLst>
            </p:cNvPr>
            <p:cNvSpPr/>
            <p:nvPr/>
          </p:nvSpPr>
          <p:spPr>
            <a:xfrm>
              <a:off x="7966710" y="32130"/>
              <a:ext cx="74041" cy="77215"/>
            </a:xfrm>
            <a:custGeom>
              <a:avLst/>
              <a:gdLst>
                <a:gd name="connsiteX0" fmla="*/ 38608 w 74041"/>
                <a:gd name="connsiteY0" fmla="*/ 77216 h 77215"/>
                <a:gd name="connsiteX1" fmla="*/ 74041 w 74041"/>
                <a:gd name="connsiteY1" fmla="*/ 34163 h 77215"/>
                <a:gd name="connsiteX2" fmla="*/ 35179 w 74041"/>
                <a:gd name="connsiteY2" fmla="*/ 0 h 77215"/>
                <a:gd name="connsiteX3" fmla="*/ 0 w 74041"/>
                <a:gd name="connsiteY3" fmla="*/ 42926 h 77215"/>
              </a:gdLst>
              <a:ahLst/>
              <a:cxnLst>
                <a:cxn ang="0">
                  <a:pos x="connsiteX0" y="connsiteY0"/>
                </a:cxn>
                <a:cxn ang="0">
                  <a:pos x="connsiteX1" y="connsiteY1"/>
                </a:cxn>
                <a:cxn ang="0">
                  <a:pos x="connsiteX2" y="connsiteY2"/>
                </a:cxn>
                <a:cxn ang="0">
                  <a:pos x="connsiteX3" y="connsiteY3"/>
                </a:cxn>
              </a:cxnLst>
              <a:rect l="l" t="t" r="r" b="b"/>
              <a:pathLst>
                <a:path w="74041" h="77215">
                  <a:moveTo>
                    <a:pt x="38608" y="77216"/>
                  </a:moveTo>
                  <a:cubicBezTo>
                    <a:pt x="50546" y="62907"/>
                    <a:pt x="62357" y="48556"/>
                    <a:pt x="74041" y="34163"/>
                  </a:cubicBezTo>
                  <a:lnTo>
                    <a:pt x="35179" y="0"/>
                  </a:lnTo>
                  <a:lnTo>
                    <a:pt x="0" y="42926"/>
                  </a:lnTo>
                  <a:close/>
                </a:path>
              </a:pathLst>
            </a:custGeom>
            <a:solidFill>
              <a:schemeClr val="accent1"/>
            </a:solidFill>
            <a:ln w="12692" cap="flat">
              <a:noFill/>
              <a:prstDash val="solid"/>
              <a:miter/>
            </a:ln>
          </p:spPr>
          <p:txBody>
            <a:bodyPr rtlCol="0" anchor="ctr"/>
            <a:lstStyle/>
            <a:p>
              <a:endParaRPr lang="en-US" sz="2118"/>
            </a:p>
          </p:txBody>
        </p:sp>
        <p:sp>
          <p:nvSpPr>
            <p:cNvPr id="168" name="Freeform: Shape 167">
              <a:extLst>
                <a:ext uri="{FF2B5EF4-FFF2-40B4-BE49-F238E27FC236}">
                  <a16:creationId xmlns="" xmlns:a16="http://schemas.microsoft.com/office/drawing/2014/main" id="{6CF5EEC6-E5E2-4210-A999-C8F1A9531DD7}"/>
                </a:ext>
              </a:extLst>
            </p:cNvPr>
            <p:cNvSpPr/>
            <p:nvPr/>
          </p:nvSpPr>
          <p:spPr>
            <a:xfrm>
              <a:off x="6971538" y="3514597"/>
              <a:ext cx="82169" cy="80391"/>
            </a:xfrm>
            <a:custGeom>
              <a:avLst/>
              <a:gdLst>
                <a:gd name="connsiteX0" fmla="*/ 42545 w 82169"/>
                <a:gd name="connsiteY0" fmla="*/ 0 h 80391"/>
                <a:gd name="connsiteX1" fmla="*/ 0 w 82169"/>
                <a:gd name="connsiteY1" fmla="*/ 44704 h 80391"/>
                <a:gd name="connsiteX2" fmla="*/ 39624 w 82169"/>
                <a:gd name="connsiteY2" fmla="*/ 80391 h 80391"/>
                <a:gd name="connsiteX3" fmla="*/ 82169 w 82169"/>
                <a:gd name="connsiteY3" fmla="*/ 35560 h 80391"/>
              </a:gdLst>
              <a:ahLst/>
              <a:cxnLst>
                <a:cxn ang="0">
                  <a:pos x="connsiteX0" y="connsiteY0"/>
                </a:cxn>
                <a:cxn ang="0">
                  <a:pos x="connsiteX1" y="connsiteY1"/>
                </a:cxn>
                <a:cxn ang="0">
                  <a:pos x="connsiteX2" y="connsiteY2"/>
                </a:cxn>
                <a:cxn ang="0">
                  <a:pos x="connsiteX3" y="connsiteY3"/>
                </a:cxn>
              </a:cxnLst>
              <a:rect l="l" t="t" r="r" b="b"/>
              <a:pathLst>
                <a:path w="82169" h="80391">
                  <a:moveTo>
                    <a:pt x="42545" y="0"/>
                  </a:moveTo>
                  <a:cubicBezTo>
                    <a:pt x="28998" y="14224"/>
                    <a:pt x="14817" y="29125"/>
                    <a:pt x="0" y="44704"/>
                  </a:cubicBezTo>
                  <a:cubicBezTo>
                    <a:pt x="12700" y="56515"/>
                    <a:pt x="26162" y="68326"/>
                    <a:pt x="39624" y="80391"/>
                  </a:cubicBezTo>
                  <a:lnTo>
                    <a:pt x="82169" y="35560"/>
                  </a:lnTo>
                  <a:close/>
                </a:path>
              </a:pathLst>
            </a:custGeom>
            <a:solidFill>
              <a:schemeClr val="accent1"/>
            </a:solidFill>
            <a:ln w="12692" cap="flat">
              <a:noFill/>
              <a:prstDash val="solid"/>
              <a:miter/>
            </a:ln>
          </p:spPr>
          <p:txBody>
            <a:bodyPr rtlCol="0" anchor="ctr"/>
            <a:lstStyle/>
            <a:p>
              <a:endParaRPr lang="en-US" sz="2118"/>
            </a:p>
          </p:txBody>
        </p:sp>
        <p:sp>
          <p:nvSpPr>
            <p:cNvPr id="169" name="Freeform: Shape 168">
              <a:extLst>
                <a:ext uri="{FF2B5EF4-FFF2-40B4-BE49-F238E27FC236}">
                  <a16:creationId xmlns="" xmlns:a16="http://schemas.microsoft.com/office/drawing/2014/main" id="{AE6A00E9-EC4B-4F6A-B03E-4AE919CD246E}"/>
                </a:ext>
              </a:extLst>
            </p:cNvPr>
            <p:cNvSpPr/>
            <p:nvPr/>
          </p:nvSpPr>
          <p:spPr>
            <a:xfrm>
              <a:off x="7827898" y="53339"/>
              <a:ext cx="66167" cy="70104"/>
            </a:xfrm>
            <a:custGeom>
              <a:avLst/>
              <a:gdLst>
                <a:gd name="connsiteX0" fmla="*/ 66167 w 66167"/>
                <a:gd name="connsiteY0" fmla="*/ 28194 h 70104"/>
                <a:gd name="connsiteX1" fmla="*/ 34671 w 66167"/>
                <a:gd name="connsiteY1" fmla="*/ 0 h 70104"/>
                <a:gd name="connsiteX2" fmla="*/ 0 w 66167"/>
                <a:gd name="connsiteY2" fmla="*/ 42037 h 70104"/>
                <a:gd name="connsiteX3" fmla="*/ 31750 w 66167"/>
                <a:gd name="connsiteY3" fmla="*/ 70104 h 70104"/>
              </a:gdLst>
              <a:ahLst/>
              <a:cxnLst>
                <a:cxn ang="0">
                  <a:pos x="connsiteX0" y="connsiteY0"/>
                </a:cxn>
                <a:cxn ang="0">
                  <a:pos x="connsiteX1" y="connsiteY1"/>
                </a:cxn>
                <a:cxn ang="0">
                  <a:pos x="connsiteX2" y="connsiteY2"/>
                </a:cxn>
                <a:cxn ang="0">
                  <a:pos x="connsiteX3" y="connsiteY3"/>
                </a:cxn>
              </a:cxnLst>
              <a:rect l="l" t="t" r="r" b="b"/>
              <a:pathLst>
                <a:path w="66167" h="70104">
                  <a:moveTo>
                    <a:pt x="66167" y="28194"/>
                  </a:moveTo>
                  <a:lnTo>
                    <a:pt x="34671" y="0"/>
                  </a:lnTo>
                  <a:lnTo>
                    <a:pt x="0" y="42037"/>
                  </a:lnTo>
                  <a:lnTo>
                    <a:pt x="31750" y="70104"/>
                  </a:lnTo>
                  <a:close/>
                </a:path>
              </a:pathLst>
            </a:custGeom>
            <a:solidFill>
              <a:schemeClr val="accent1"/>
            </a:solidFill>
            <a:ln w="12692" cap="flat">
              <a:noFill/>
              <a:prstDash val="solid"/>
              <a:miter/>
            </a:ln>
          </p:spPr>
          <p:txBody>
            <a:bodyPr rtlCol="0" anchor="ctr"/>
            <a:lstStyle/>
            <a:p>
              <a:endParaRPr lang="en-US" sz="2118"/>
            </a:p>
          </p:txBody>
        </p:sp>
        <p:sp>
          <p:nvSpPr>
            <p:cNvPr id="170" name="Freeform: Shape 169">
              <a:extLst>
                <a:ext uri="{FF2B5EF4-FFF2-40B4-BE49-F238E27FC236}">
                  <a16:creationId xmlns="" xmlns:a16="http://schemas.microsoft.com/office/drawing/2014/main" id="{183A115B-9BC2-4DA2-BA0E-71795F34C219}"/>
                </a:ext>
              </a:extLst>
            </p:cNvPr>
            <p:cNvSpPr/>
            <p:nvPr/>
          </p:nvSpPr>
          <p:spPr>
            <a:xfrm>
              <a:off x="7132701" y="3659632"/>
              <a:ext cx="80772" cy="78739"/>
            </a:xfrm>
            <a:custGeom>
              <a:avLst/>
              <a:gdLst>
                <a:gd name="connsiteX0" fmla="*/ 42799 w 80772"/>
                <a:gd name="connsiteY0" fmla="*/ 0 h 78739"/>
                <a:gd name="connsiteX1" fmla="*/ 0 w 80772"/>
                <a:gd name="connsiteY1" fmla="*/ 44831 h 78739"/>
                <a:gd name="connsiteX2" fmla="*/ 38100 w 80772"/>
                <a:gd name="connsiteY2" fmla="*/ 78740 h 78739"/>
                <a:gd name="connsiteX3" fmla="*/ 80772 w 80772"/>
                <a:gd name="connsiteY3" fmla="*/ 33655 h 78739"/>
              </a:gdLst>
              <a:ahLst/>
              <a:cxnLst>
                <a:cxn ang="0">
                  <a:pos x="connsiteX0" y="connsiteY0"/>
                </a:cxn>
                <a:cxn ang="0">
                  <a:pos x="connsiteX1" y="connsiteY1"/>
                </a:cxn>
                <a:cxn ang="0">
                  <a:pos x="connsiteX2" y="connsiteY2"/>
                </a:cxn>
                <a:cxn ang="0">
                  <a:pos x="connsiteX3" y="connsiteY3"/>
                </a:cxn>
              </a:cxnLst>
              <a:rect l="l" t="t" r="r" b="b"/>
              <a:pathLst>
                <a:path w="80772" h="78739">
                  <a:moveTo>
                    <a:pt x="42799" y="0"/>
                  </a:moveTo>
                  <a:lnTo>
                    <a:pt x="0" y="44831"/>
                  </a:lnTo>
                  <a:lnTo>
                    <a:pt x="38100" y="78740"/>
                  </a:lnTo>
                  <a:lnTo>
                    <a:pt x="80772" y="33655"/>
                  </a:lnTo>
                  <a:close/>
                </a:path>
              </a:pathLst>
            </a:custGeom>
            <a:solidFill>
              <a:schemeClr val="accent1"/>
            </a:solidFill>
            <a:ln w="12692" cap="flat">
              <a:noFill/>
              <a:prstDash val="solid"/>
              <a:miter/>
            </a:ln>
          </p:spPr>
          <p:txBody>
            <a:bodyPr rtlCol="0" anchor="ctr"/>
            <a:lstStyle/>
            <a:p>
              <a:endParaRPr lang="en-US" sz="2118"/>
            </a:p>
          </p:txBody>
        </p:sp>
        <p:sp>
          <p:nvSpPr>
            <p:cNvPr id="171" name="Freeform: Shape 170">
              <a:extLst>
                <a:ext uri="{FF2B5EF4-FFF2-40B4-BE49-F238E27FC236}">
                  <a16:creationId xmlns="" xmlns:a16="http://schemas.microsoft.com/office/drawing/2014/main" id="{7EB0DC74-27A6-4670-B57F-ED05EA8F47EE}"/>
                </a:ext>
              </a:extLst>
            </p:cNvPr>
            <p:cNvSpPr/>
            <p:nvPr/>
          </p:nvSpPr>
          <p:spPr>
            <a:xfrm>
              <a:off x="6892289" y="3443604"/>
              <a:ext cx="82930" cy="80645"/>
            </a:xfrm>
            <a:custGeom>
              <a:avLst/>
              <a:gdLst>
                <a:gd name="connsiteX0" fmla="*/ 42672 w 82930"/>
                <a:gd name="connsiteY0" fmla="*/ 0 h 80645"/>
                <a:gd name="connsiteX1" fmla="*/ 0 w 82930"/>
                <a:gd name="connsiteY1" fmla="*/ 44323 h 80645"/>
                <a:gd name="connsiteX2" fmla="*/ 40259 w 82930"/>
                <a:gd name="connsiteY2" fmla="*/ 80645 h 80645"/>
                <a:gd name="connsiteX3" fmla="*/ 82931 w 82930"/>
                <a:gd name="connsiteY3" fmla="*/ 36068 h 80645"/>
                <a:gd name="connsiteX4" fmla="*/ 42672 w 82930"/>
                <a:gd name="connsiteY4" fmla="*/ 0 h 80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0" h="80645">
                  <a:moveTo>
                    <a:pt x="42672" y="0"/>
                  </a:moveTo>
                  <a:lnTo>
                    <a:pt x="0" y="44323"/>
                  </a:lnTo>
                  <a:lnTo>
                    <a:pt x="40259" y="80645"/>
                  </a:lnTo>
                  <a:lnTo>
                    <a:pt x="82931" y="36068"/>
                  </a:lnTo>
                  <a:cubicBezTo>
                    <a:pt x="69342" y="23495"/>
                    <a:pt x="56007" y="11811"/>
                    <a:pt x="42672" y="0"/>
                  </a:cubicBezTo>
                  <a:close/>
                </a:path>
              </a:pathLst>
            </a:custGeom>
            <a:solidFill>
              <a:schemeClr val="accent1"/>
            </a:solidFill>
            <a:ln w="12692" cap="flat">
              <a:noFill/>
              <a:prstDash val="solid"/>
              <a:miter/>
            </a:ln>
          </p:spPr>
          <p:txBody>
            <a:bodyPr rtlCol="0" anchor="ctr"/>
            <a:lstStyle/>
            <a:p>
              <a:endParaRPr lang="en-US" sz="2118"/>
            </a:p>
          </p:txBody>
        </p:sp>
        <p:sp>
          <p:nvSpPr>
            <p:cNvPr id="172" name="Freeform: Shape 171">
              <a:extLst>
                <a:ext uri="{FF2B5EF4-FFF2-40B4-BE49-F238E27FC236}">
                  <a16:creationId xmlns="" xmlns:a16="http://schemas.microsoft.com/office/drawing/2014/main" id="{04DA7201-3D0A-4E9C-B4AF-D9EA96E1B7DC}"/>
                </a:ext>
              </a:extLst>
            </p:cNvPr>
            <p:cNvSpPr/>
            <p:nvPr/>
          </p:nvSpPr>
          <p:spPr>
            <a:xfrm>
              <a:off x="7899145" y="116078"/>
              <a:ext cx="72389" cy="75818"/>
            </a:xfrm>
            <a:custGeom>
              <a:avLst/>
              <a:gdLst>
                <a:gd name="connsiteX0" fmla="*/ 72390 w 72389"/>
                <a:gd name="connsiteY0" fmla="*/ 34290 h 75818"/>
                <a:gd name="connsiteX1" fmla="*/ 34290 w 72389"/>
                <a:gd name="connsiteY1" fmla="*/ 0 h 75818"/>
                <a:gd name="connsiteX2" fmla="*/ 0 w 72389"/>
                <a:gd name="connsiteY2" fmla="*/ 41910 h 75818"/>
                <a:gd name="connsiteX3" fmla="*/ 38100 w 72389"/>
                <a:gd name="connsiteY3" fmla="*/ 75819 h 75818"/>
              </a:gdLst>
              <a:ahLst/>
              <a:cxnLst>
                <a:cxn ang="0">
                  <a:pos x="connsiteX0" y="connsiteY0"/>
                </a:cxn>
                <a:cxn ang="0">
                  <a:pos x="connsiteX1" y="connsiteY1"/>
                </a:cxn>
                <a:cxn ang="0">
                  <a:pos x="connsiteX2" y="connsiteY2"/>
                </a:cxn>
                <a:cxn ang="0">
                  <a:pos x="connsiteX3" y="connsiteY3"/>
                </a:cxn>
              </a:cxnLst>
              <a:rect l="l" t="t" r="r" b="b"/>
              <a:pathLst>
                <a:path w="72389" h="75818">
                  <a:moveTo>
                    <a:pt x="72390" y="34290"/>
                  </a:moveTo>
                  <a:lnTo>
                    <a:pt x="34290" y="0"/>
                  </a:lnTo>
                  <a:lnTo>
                    <a:pt x="0" y="41910"/>
                  </a:lnTo>
                  <a:lnTo>
                    <a:pt x="38100" y="75819"/>
                  </a:lnTo>
                  <a:close/>
                </a:path>
              </a:pathLst>
            </a:custGeom>
            <a:solidFill>
              <a:schemeClr val="accent1"/>
            </a:solidFill>
            <a:ln w="12692" cap="flat">
              <a:noFill/>
              <a:prstDash val="solid"/>
              <a:miter/>
            </a:ln>
          </p:spPr>
          <p:txBody>
            <a:bodyPr rtlCol="0" anchor="ctr"/>
            <a:lstStyle/>
            <a:p>
              <a:endParaRPr lang="en-US" sz="2118"/>
            </a:p>
          </p:txBody>
        </p:sp>
        <p:sp>
          <p:nvSpPr>
            <p:cNvPr id="173" name="Freeform: Shape 172">
              <a:extLst>
                <a:ext uri="{FF2B5EF4-FFF2-40B4-BE49-F238E27FC236}">
                  <a16:creationId xmlns="" xmlns:a16="http://schemas.microsoft.com/office/drawing/2014/main" id="{4CC89C2D-EB06-4CD9-A8A2-5B8A082A5083}"/>
                </a:ext>
              </a:extLst>
            </p:cNvPr>
            <p:cNvSpPr/>
            <p:nvPr/>
          </p:nvSpPr>
          <p:spPr>
            <a:xfrm>
              <a:off x="7759700" y="135636"/>
              <a:ext cx="66929" cy="70357"/>
            </a:xfrm>
            <a:custGeom>
              <a:avLst/>
              <a:gdLst>
                <a:gd name="connsiteX0" fmla="*/ 66929 w 66929"/>
                <a:gd name="connsiteY0" fmla="*/ 28067 h 70357"/>
                <a:gd name="connsiteX1" fmla="*/ 35052 w 66929"/>
                <a:gd name="connsiteY1" fmla="*/ 0 h 70357"/>
                <a:gd name="connsiteX2" fmla="*/ 0 w 66929"/>
                <a:gd name="connsiteY2" fmla="*/ 42164 h 70357"/>
                <a:gd name="connsiteX3" fmla="*/ 32004 w 66929"/>
                <a:gd name="connsiteY3" fmla="*/ 70358 h 70357"/>
                <a:gd name="connsiteX4" fmla="*/ 66929 w 66929"/>
                <a:gd name="connsiteY4" fmla="*/ 28067 h 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9" h="70357">
                  <a:moveTo>
                    <a:pt x="66929" y="28067"/>
                  </a:moveTo>
                  <a:lnTo>
                    <a:pt x="35052" y="0"/>
                  </a:lnTo>
                  <a:lnTo>
                    <a:pt x="0" y="42164"/>
                  </a:lnTo>
                  <a:lnTo>
                    <a:pt x="32004" y="70358"/>
                  </a:lnTo>
                  <a:cubicBezTo>
                    <a:pt x="43942" y="56134"/>
                    <a:pt x="55499" y="42164"/>
                    <a:pt x="66929" y="28067"/>
                  </a:cubicBezTo>
                  <a:close/>
                </a:path>
              </a:pathLst>
            </a:custGeom>
            <a:solidFill>
              <a:schemeClr val="accent1"/>
            </a:solidFill>
            <a:ln w="12692" cap="flat">
              <a:noFill/>
              <a:prstDash val="solid"/>
              <a:miter/>
            </a:ln>
          </p:spPr>
          <p:txBody>
            <a:bodyPr rtlCol="0" anchor="ctr"/>
            <a:lstStyle/>
            <a:p>
              <a:endParaRPr lang="en-US" sz="2118"/>
            </a:p>
          </p:txBody>
        </p:sp>
        <p:sp>
          <p:nvSpPr>
            <p:cNvPr id="174" name="Freeform: Shape 173">
              <a:extLst>
                <a:ext uri="{FF2B5EF4-FFF2-40B4-BE49-F238E27FC236}">
                  <a16:creationId xmlns="" xmlns:a16="http://schemas.microsoft.com/office/drawing/2014/main" id="{22787E19-A105-4474-B820-4133AA7AEC8E}"/>
                </a:ext>
              </a:extLst>
            </p:cNvPr>
            <p:cNvSpPr/>
            <p:nvPr/>
          </p:nvSpPr>
          <p:spPr>
            <a:xfrm>
              <a:off x="6809994" y="3369183"/>
              <a:ext cx="85344" cy="83438"/>
            </a:xfrm>
            <a:custGeom>
              <a:avLst/>
              <a:gdLst>
                <a:gd name="connsiteX0" fmla="*/ 42291 w 85344"/>
                <a:gd name="connsiteY0" fmla="*/ 0 h 83438"/>
                <a:gd name="connsiteX1" fmla="*/ 0 w 85344"/>
                <a:gd name="connsiteY1" fmla="*/ 44577 h 83438"/>
                <a:gd name="connsiteX2" fmla="*/ 43053 w 85344"/>
                <a:gd name="connsiteY2" fmla="*/ 83439 h 83438"/>
                <a:gd name="connsiteX3" fmla="*/ 85344 w 85344"/>
                <a:gd name="connsiteY3" fmla="*/ 38735 h 83438"/>
              </a:gdLst>
              <a:ahLst/>
              <a:cxnLst>
                <a:cxn ang="0">
                  <a:pos x="connsiteX0" y="connsiteY0"/>
                </a:cxn>
                <a:cxn ang="0">
                  <a:pos x="connsiteX1" y="connsiteY1"/>
                </a:cxn>
                <a:cxn ang="0">
                  <a:pos x="connsiteX2" y="connsiteY2"/>
                </a:cxn>
                <a:cxn ang="0">
                  <a:pos x="connsiteX3" y="connsiteY3"/>
                </a:cxn>
              </a:cxnLst>
              <a:rect l="l" t="t" r="r" b="b"/>
              <a:pathLst>
                <a:path w="85344" h="83438">
                  <a:moveTo>
                    <a:pt x="42291" y="0"/>
                  </a:moveTo>
                  <a:cubicBezTo>
                    <a:pt x="28067" y="14986"/>
                    <a:pt x="13970" y="29718"/>
                    <a:pt x="0" y="44577"/>
                  </a:cubicBezTo>
                  <a:lnTo>
                    <a:pt x="43053" y="83439"/>
                  </a:lnTo>
                  <a:lnTo>
                    <a:pt x="85344" y="38735"/>
                  </a:lnTo>
                  <a:close/>
                </a:path>
              </a:pathLst>
            </a:custGeom>
            <a:solidFill>
              <a:schemeClr val="accent1"/>
            </a:solidFill>
            <a:ln w="12692" cap="flat">
              <a:noFill/>
              <a:prstDash val="solid"/>
              <a:miter/>
            </a:ln>
          </p:spPr>
          <p:txBody>
            <a:bodyPr rtlCol="0" anchor="ctr"/>
            <a:lstStyle/>
            <a:p>
              <a:endParaRPr lang="en-US" sz="2118"/>
            </a:p>
          </p:txBody>
        </p:sp>
        <p:sp>
          <p:nvSpPr>
            <p:cNvPr id="175" name="Freeform: Shape 174">
              <a:extLst>
                <a:ext uri="{FF2B5EF4-FFF2-40B4-BE49-F238E27FC236}">
                  <a16:creationId xmlns="" xmlns:a16="http://schemas.microsoft.com/office/drawing/2014/main" id="{59A3F66E-757A-49A1-BE05-C3F26B357DE3}"/>
                </a:ext>
              </a:extLst>
            </p:cNvPr>
            <p:cNvSpPr/>
            <p:nvPr/>
          </p:nvSpPr>
          <p:spPr>
            <a:xfrm>
              <a:off x="7051548" y="3586734"/>
              <a:ext cx="83692" cy="81660"/>
            </a:xfrm>
            <a:custGeom>
              <a:avLst/>
              <a:gdLst>
                <a:gd name="connsiteX0" fmla="*/ 42799 w 83692"/>
                <a:gd name="connsiteY0" fmla="*/ 0 h 81660"/>
                <a:gd name="connsiteX1" fmla="*/ 0 w 83692"/>
                <a:gd name="connsiteY1" fmla="*/ 44704 h 81660"/>
                <a:gd name="connsiteX2" fmla="*/ 41148 w 83692"/>
                <a:gd name="connsiteY2" fmla="*/ 81661 h 81660"/>
                <a:gd name="connsiteX3" fmla="*/ 83693 w 83692"/>
                <a:gd name="connsiteY3" fmla="*/ 36703 h 81660"/>
              </a:gdLst>
              <a:ahLst/>
              <a:cxnLst>
                <a:cxn ang="0">
                  <a:pos x="connsiteX0" y="connsiteY0"/>
                </a:cxn>
                <a:cxn ang="0">
                  <a:pos x="connsiteX1" y="connsiteY1"/>
                </a:cxn>
                <a:cxn ang="0">
                  <a:pos x="connsiteX2" y="connsiteY2"/>
                </a:cxn>
                <a:cxn ang="0">
                  <a:pos x="connsiteX3" y="connsiteY3"/>
                </a:cxn>
              </a:cxnLst>
              <a:rect l="l" t="t" r="r" b="b"/>
              <a:pathLst>
                <a:path w="83692" h="81660">
                  <a:moveTo>
                    <a:pt x="42799" y="0"/>
                  </a:moveTo>
                  <a:lnTo>
                    <a:pt x="0" y="44704"/>
                  </a:lnTo>
                  <a:lnTo>
                    <a:pt x="41148" y="81661"/>
                  </a:lnTo>
                  <a:lnTo>
                    <a:pt x="83693" y="36703"/>
                  </a:lnTo>
                  <a:close/>
                </a:path>
              </a:pathLst>
            </a:custGeom>
            <a:solidFill>
              <a:schemeClr val="accent1"/>
            </a:solidFill>
            <a:ln w="12692" cap="flat">
              <a:noFill/>
              <a:prstDash val="solid"/>
              <a:miter/>
            </a:ln>
          </p:spPr>
          <p:txBody>
            <a:bodyPr rtlCol="0" anchor="ctr"/>
            <a:lstStyle/>
            <a:p>
              <a:endParaRPr lang="en-US" sz="2118"/>
            </a:p>
          </p:txBody>
        </p:sp>
        <p:sp>
          <p:nvSpPr>
            <p:cNvPr id="176" name="Freeform: Shape 175">
              <a:extLst>
                <a:ext uri="{FF2B5EF4-FFF2-40B4-BE49-F238E27FC236}">
                  <a16:creationId xmlns="" xmlns:a16="http://schemas.microsoft.com/office/drawing/2014/main" id="{128D8EE4-23BF-42F4-9280-18D9651E5D71}"/>
                </a:ext>
              </a:extLst>
            </p:cNvPr>
            <p:cNvSpPr/>
            <p:nvPr/>
          </p:nvSpPr>
          <p:spPr>
            <a:xfrm>
              <a:off x="8043926" y="100330"/>
              <a:ext cx="74802" cy="77469"/>
            </a:xfrm>
            <a:custGeom>
              <a:avLst/>
              <a:gdLst>
                <a:gd name="connsiteX0" fmla="*/ 74803 w 74802"/>
                <a:gd name="connsiteY0" fmla="*/ 34798 h 77469"/>
                <a:gd name="connsiteX1" fmla="*/ 35433 w 74802"/>
                <a:gd name="connsiteY1" fmla="*/ 0 h 77469"/>
                <a:gd name="connsiteX2" fmla="*/ 0 w 74802"/>
                <a:gd name="connsiteY2" fmla="*/ 43053 h 77469"/>
                <a:gd name="connsiteX3" fmla="*/ 39243 w 74802"/>
                <a:gd name="connsiteY3" fmla="*/ 77470 h 77469"/>
              </a:gdLst>
              <a:ahLst/>
              <a:cxnLst>
                <a:cxn ang="0">
                  <a:pos x="connsiteX0" y="connsiteY0"/>
                </a:cxn>
                <a:cxn ang="0">
                  <a:pos x="connsiteX1" y="connsiteY1"/>
                </a:cxn>
                <a:cxn ang="0">
                  <a:pos x="connsiteX2" y="connsiteY2"/>
                </a:cxn>
                <a:cxn ang="0">
                  <a:pos x="connsiteX3" y="connsiteY3"/>
                </a:cxn>
              </a:cxnLst>
              <a:rect l="l" t="t" r="r" b="b"/>
              <a:pathLst>
                <a:path w="74802" h="77469">
                  <a:moveTo>
                    <a:pt x="74803" y="34798"/>
                  </a:moveTo>
                  <a:lnTo>
                    <a:pt x="35433" y="0"/>
                  </a:lnTo>
                  <a:cubicBezTo>
                    <a:pt x="23749" y="14309"/>
                    <a:pt x="11938" y="28660"/>
                    <a:pt x="0" y="43053"/>
                  </a:cubicBezTo>
                  <a:lnTo>
                    <a:pt x="39243" y="77470"/>
                  </a:lnTo>
                  <a:close/>
                </a:path>
              </a:pathLst>
            </a:custGeom>
            <a:solidFill>
              <a:schemeClr val="accent1"/>
            </a:solidFill>
            <a:ln w="12692" cap="flat">
              <a:noFill/>
              <a:prstDash val="solid"/>
              <a:miter/>
            </a:ln>
          </p:spPr>
          <p:txBody>
            <a:bodyPr rtlCol="0" anchor="ctr"/>
            <a:lstStyle/>
            <a:p>
              <a:endParaRPr lang="en-US" sz="2118"/>
            </a:p>
          </p:txBody>
        </p:sp>
        <p:sp>
          <p:nvSpPr>
            <p:cNvPr id="177" name="Freeform: Shape 176">
              <a:extLst>
                <a:ext uri="{FF2B5EF4-FFF2-40B4-BE49-F238E27FC236}">
                  <a16:creationId xmlns="" xmlns:a16="http://schemas.microsoft.com/office/drawing/2014/main" id="{502F6D40-5FA2-494F-8706-54F27F93930C}"/>
                </a:ext>
              </a:extLst>
            </p:cNvPr>
            <p:cNvSpPr/>
            <p:nvPr/>
          </p:nvSpPr>
          <p:spPr>
            <a:xfrm>
              <a:off x="7210044" y="3592448"/>
              <a:ext cx="67055" cy="64642"/>
            </a:xfrm>
            <a:custGeom>
              <a:avLst/>
              <a:gdLst>
                <a:gd name="connsiteX0" fmla="*/ 29591 w 67055"/>
                <a:gd name="connsiteY0" fmla="*/ 0 h 64642"/>
                <a:gd name="connsiteX1" fmla="*/ 0 w 67055"/>
                <a:gd name="connsiteY1" fmla="*/ 31115 h 64642"/>
                <a:gd name="connsiteX2" fmla="*/ 37338 w 67055"/>
                <a:gd name="connsiteY2" fmla="*/ 64643 h 64642"/>
                <a:gd name="connsiteX3" fmla="*/ 67056 w 67055"/>
                <a:gd name="connsiteY3" fmla="*/ 33401 h 64642"/>
              </a:gdLst>
              <a:ahLst/>
              <a:cxnLst>
                <a:cxn ang="0">
                  <a:pos x="connsiteX0" y="connsiteY0"/>
                </a:cxn>
                <a:cxn ang="0">
                  <a:pos x="connsiteX1" y="connsiteY1"/>
                </a:cxn>
                <a:cxn ang="0">
                  <a:pos x="connsiteX2" y="connsiteY2"/>
                </a:cxn>
                <a:cxn ang="0">
                  <a:pos x="connsiteX3" y="connsiteY3"/>
                </a:cxn>
              </a:cxnLst>
              <a:rect l="l" t="t" r="r" b="b"/>
              <a:pathLst>
                <a:path w="67055" h="64642">
                  <a:moveTo>
                    <a:pt x="29591" y="0"/>
                  </a:moveTo>
                  <a:lnTo>
                    <a:pt x="0" y="31115"/>
                  </a:lnTo>
                  <a:lnTo>
                    <a:pt x="37338" y="64643"/>
                  </a:lnTo>
                  <a:lnTo>
                    <a:pt x="67056" y="33401"/>
                  </a:lnTo>
                  <a:close/>
                </a:path>
              </a:pathLst>
            </a:custGeom>
            <a:solidFill>
              <a:schemeClr val="accent1"/>
            </a:solidFill>
            <a:ln w="12692" cap="flat">
              <a:noFill/>
              <a:prstDash val="solid"/>
              <a:miter/>
            </a:ln>
          </p:spPr>
          <p:txBody>
            <a:bodyPr rtlCol="0" anchor="ctr"/>
            <a:lstStyle/>
            <a:p>
              <a:endParaRPr lang="en-US" sz="2118"/>
            </a:p>
          </p:txBody>
        </p:sp>
        <p:sp>
          <p:nvSpPr>
            <p:cNvPr id="178" name="Freeform: Shape 177">
              <a:extLst>
                <a:ext uri="{FF2B5EF4-FFF2-40B4-BE49-F238E27FC236}">
                  <a16:creationId xmlns="" xmlns:a16="http://schemas.microsoft.com/office/drawing/2014/main" id="{E57F1FEC-5751-4976-AFDE-BCAB1C70DA49}"/>
                </a:ext>
              </a:extLst>
            </p:cNvPr>
            <p:cNvSpPr/>
            <p:nvPr/>
          </p:nvSpPr>
          <p:spPr>
            <a:xfrm>
              <a:off x="7831582" y="198246"/>
              <a:ext cx="72644" cy="75946"/>
            </a:xfrm>
            <a:custGeom>
              <a:avLst/>
              <a:gdLst>
                <a:gd name="connsiteX0" fmla="*/ 72644 w 72644"/>
                <a:gd name="connsiteY0" fmla="*/ 33909 h 75946"/>
                <a:gd name="connsiteX1" fmla="*/ 34544 w 72644"/>
                <a:gd name="connsiteY1" fmla="*/ 0 h 75946"/>
                <a:gd name="connsiteX2" fmla="*/ 0 w 72644"/>
                <a:gd name="connsiteY2" fmla="*/ 42037 h 75946"/>
                <a:gd name="connsiteX3" fmla="*/ 38100 w 72644"/>
                <a:gd name="connsiteY3" fmla="*/ 75946 h 75946"/>
              </a:gdLst>
              <a:ahLst/>
              <a:cxnLst>
                <a:cxn ang="0">
                  <a:pos x="connsiteX0" y="connsiteY0"/>
                </a:cxn>
                <a:cxn ang="0">
                  <a:pos x="connsiteX1" y="connsiteY1"/>
                </a:cxn>
                <a:cxn ang="0">
                  <a:pos x="connsiteX2" y="connsiteY2"/>
                </a:cxn>
                <a:cxn ang="0">
                  <a:pos x="connsiteX3" y="connsiteY3"/>
                </a:cxn>
              </a:cxnLst>
              <a:rect l="l" t="t" r="r" b="b"/>
              <a:pathLst>
                <a:path w="72644" h="75946">
                  <a:moveTo>
                    <a:pt x="72644" y="33909"/>
                  </a:moveTo>
                  <a:lnTo>
                    <a:pt x="34544" y="0"/>
                  </a:lnTo>
                  <a:lnTo>
                    <a:pt x="0" y="42037"/>
                  </a:lnTo>
                  <a:lnTo>
                    <a:pt x="38100" y="75946"/>
                  </a:lnTo>
                  <a:close/>
                </a:path>
              </a:pathLst>
            </a:custGeom>
            <a:solidFill>
              <a:srgbClr val="2D3245"/>
            </a:solidFill>
            <a:ln w="12692" cap="flat">
              <a:noFill/>
              <a:prstDash val="solid"/>
              <a:miter/>
            </a:ln>
          </p:spPr>
          <p:txBody>
            <a:bodyPr rtlCol="0" anchor="ctr"/>
            <a:lstStyle/>
            <a:p>
              <a:endParaRPr lang="en-US" sz="2118"/>
            </a:p>
          </p:txBody>
        </p:sp>
        <p:sp>
          <p:nvSpPr>
            <p:cNvPr id="179" name="Freeform: Shape 178">
              <a:extLst>
                <a:ext uri="{FF2B5EF4-FFF2-40B4-BE49-F238E27FC236}">
                  <a16:creationId xmlns="" xmlns:a16="http://schemas.microsoft.com/office/drawing/2014/main" id="{F705094B-DB09-4E80-ACCD-E6B83E538CC9}"/>
                </a:ext>
              </a:extLst>
            </p:cNvPr>
            <p:cNvSpPr/>
            <p:nvPr/>
          </p:nvSpPr>
          <p:spPr>
            <a:xfrm>
              <a:off x="8112378" y="17906"/>
              <a:ext cx="74295" cy="77089"/>
            </a:xfrm>
            <a:custGeom>
              <a:avLst/>
              <a:gdLst>
                <a:gd name="connsiteX0" fmla="*/ 39370 w 74295"/>
                <a:gd name="connsiteY0" fmla="*/ 77089 h 77089"/>
                <a:gd name="connsiteX1" fmla="*/ 74295 w 74295"/>
                <a:gd name="connsiteY1" fmla="*/ 34798 h 77089"/>
                <a:gd name="connsiteX2" fmla="*/ 34925 w 74295"/>
                <a:gd name="connsiteY2" fmla="*/ 0 h 77089"/>
                <a:gd name="connsiteX3" fmla="*/ 0 w 74295"/>
                <a:gd name="connsiteY3" fmla="*/ 42291 h 77089"/>
              </a:gdLst>
              <a:ahLst/>
              <a:cxnLst>
                <a:cxn ang="0">
                  <a:pos x="connsiteX0" y="connsiteY0"/>
                </a:cxn>
                <a:cxn ang="0">
                  <a:pos x="connsiteX1" y="connsiteY1"/>
                </a:cxn>
                <a:cxn ang="0">
                  <a:pos x="connsiteX2" y="connsiteY2"/>
                </a:cxn>
                <a:cxn ang="0">
                  <a:pos x="connsiteX3" y="connsiteY3"/>
                </a:cxn>
              </a:cxnLst>
              <a:rect l="l" t="t" r="r" b="b"/>
              <a:pathLst>
                <a:path w="74295" h="77089">
                  <a:moveTo>
                    <a:pt x="39370" y="77089"/>
                  </a:moveTo>
                  <a:lnTo>
                    <a:pt x="74295" y="34798"/>
                  </a:lnTo>
                  <a:lnTo>
                    <a:pt x="34925" y="0"/>
                  </a:lnTo>
                  <a:lnTo>
                    <a:pt x="0" y="42291"/>
                  </a:lnTo>
                  <a:close/>
                </a:path>
              </a:pathLst>
            </a:custGeom>
            <a:solidFill>
              <a:schemeClr val="accent1"/>
            </a:solidFill>
            <a:ln w="12692" cap="flat">
              <a:noFill/>
              <a:prstDash val="solid"/>
              <a:miter/>
            </a:ln>
          </p:spPr>
          <p:txBody>
            <a:bodyPr rtlCol="0" anchor="ctr"/>
            <a:lstStyle/>
            <a:p>
              <a:endParaRPr lang="en-US" sz="2118"/>
            </a:p>
          </p:txBody>
        </p:sp>
        <p:sp>
          <p:nvSpPr>
            <p:cNvPr id="180" name="Freeform: Shape 179">
              <a:extLst>
                <a:ext uri="{FF2B5EF4-FFF2-40B4-BE49-F238E27FC236}">
                  <a16:creationId xmlns="" xmlns:a16="http://schemas.microsoft.com/office/drawing/2014/main" id="{F170F3B7-4B85-42F6-9E7C-364E67B5BCB3}"/>
                </a:ext>
              </a:extLst>
            </p:cNvPr>
            <p:cNvSpPr/>
            <p:nvPr/>
          </p:nvSpPr>
          <p:spPr>
            <a:xfrm>
              <a:off x="6886701" y="3302761"/>
              <a:ext cx="71755" cy="68326"/>
            </a:xfrm>
            <a:custGeom>
              <a:avLst/>
              <a:gdLst>
                <a:gd name="connsiteX0" fmla="*/ 28575 w 71755"/>
                <a:gd name="connsiteY0" fmla="*/ 0 h 68326"/>
                <a:gd name="connsiteX1" fmla="*/ 0 w 71755"/>
                <a:gd name="connsiteY1" fmla="*/ 30226 h 68326"/>
                <a:gd name="connsiteX2" fmla="*/ 43053 w 71755"/>
                <a:gd name="connsiteY2" fmla="*/ 68326 h 68326"/>
                <a:gd name="connsiteX3" fmla="*/ 71755 w 71755"/>
                <a:gd name="connsiteY3" fmla="*/ 38100 h 68326"/>
              </a:gdLst>
              <a:ahLst/>
              <a:cxnLst>
                <a:cxn ang="0">
                  <a:pos x="connsiteX0" y="connsiteY0"/>
                </a:cxn>
                <a:cxn ang="0">
                  <a:pos x="connsiteX1" y="connsiteY1"/>
                </a:cxn>
                <a:cxn ang="0">
                  <a:pos x="connsiteX2" y="connsiteY2"/>
                </a:cxn>
                <a:cxn ang="0">
                  <a:pos x="connsiteX3" y="connsiteY3"/>
                </a:cxn>
              </a:cxnLst>
              <a:rect l="l" t="t" r="r" b="b"/>
              <a:pathLst>
                <a:path w="71755" h="68326">
                  <a:moveTo>
                    <a:pt x="28575" y="0"/>
                  </a:moveTo>
                  <a:lnTo>
                    <a:pt x="0" y="30226"/>
                  </a:lnTo>
                  <a:lnTo>
                    <a:pt x="43053" y="68326"/>
                  </a:lnTo>
                  <a:lnTo>
                    <a:pt x="71755" y="38100"/>
                  </a:lnTo>
                  <a:close/>
                </a:path>
              </a:pathLst>
            </a:custGeom>
            <a:solidFill>
              <a:schemeClr val="accent1"/>
            </a:solidFill>
            <a:ln w="12692" cap="flat">
              <a:noFill/>
              <a:prstDash val="solid"/>
              <a:miter/>
            </a:ln>
          </p:spPr>
          <p:txBody>
            <a:bodyPr rtlCol="0" anchor="ctr"/>
            <a:lstStyle/>
            <a:p>
              <a:endParaRPr lang="en-US" sz="2118"/>
            </a:p>
          </p:txBody>
        </p:sp>
        <p:sp>
          <p:nvSpPr>
            <p:cNvPr id="181" name="Freeform: Shape 180">
              <a:extLst>
                <a:ext uri="{FF2B5EF4-FFF2-40B4-BE49-F238E27FC236}">
                  <a16:creationId xmlns="" xmlns:a16="http://schemas.microsoft.com/office/drawing/2014/main" id="{3815C623-C048-47AD-85CD-E99963417AD9}"/>
                </a:ext>
              </a:extLst>
            </p:cNvPr>
            <p:cNvSpPr/>
            <p:nvPr/>
          </p:nvSpPr>
          <p:spPr>
            <a:xfrm>
              <a:off x="6969632" y="3377310"/>
              <a:ext cx="69342" cy="66294"/>
            </a:xfrm>
            <a:custGeom>
              <a:avLst/>
              <a:gdLst>
                <a:gd name="connsiteX0" fmla="*/ 29083 w 69342"/>
                <a:gd name="connsiteY0" fmla="*/ 0 h 66294"/>
                <a:gd name="connsiteX1" fmla="*/ 0 w 69342"/>
                <a:gd name="connsiteY1" fmla="*/ 30226 h 66294"/>
                <a:gd name="connsiteX2" fmla="*/ 40132 w 69342"/>
                <a:gd name="connsiteY2" fmla="*/ 66294 h 66294"/>
                <a:gd name="connsiteX3" fmla="*/ 69342 w 69342"/>
                <a:gd name="connsiteY3" fmla="*/ 35814 h 66294"/>
              </a:gdLst>
              <a:ahLst/>
              <a:cxnLst>
                <a:cxn ang="0">
                  <a:pos x="connsiteX0" y="connsiteY0"/>
                </a:cxn>
                <a:cxn ang="0">
                  <a:pos x="connsiteX1" y="connsiteY1"/>
                </a:cxn>
                <a:cxn ang="0">
                  <a:pos x="connsiteX2" y="connsiteY2"/>
                </a:cxn>
                <a:cxn ang="0">
                  <a:pos x="connsiteX3" y="connsiteY3"/>
                </a:cxn>
              </a:cxnLst>
              <a:rect l="l" t="t" r="r" b="b"/>
              <a:pathLst>
                <a:path w="69342" h="66294">
                  <a:moveTo>
                    <a:pt x="29083" y="0"/>
                  </a:moveTo>
                  <a:lnTo>
                    <a:pt x="0" y="30226"/>
                  </a:lnTo>
                  <a:lnTo>
                    <a:pt x="40132" y="66294"/>
                  </a:lnTo>
                  <a:lnTo>
                    <a:pt x="69342" y="35814"/>
                  </a:lnTo>
                  <a:close/>
                </a:path>
              </a:pathLst>
            </a:custGeom>
            <a:solidFill>
              <a:schemeClr val="accent1"/>
            </a:solidFill>
            <a:ln w="12692" cap="flat">
              <a:noFill/>
              <a:prstDash val="solid"/>
              <a:miter/>
            </a:ln>
          </p:spPr>
          <p:txBody>
            <a:bodyPr rtlCol="0" anchor="ctr"/>
            <a:lstStyle/>
            <a:p>
              <a:endParaRPr lang="en-US" sz="2118"/>
            </a:p>
          </p:txBody>
        </p:sp>
        <p:sp>
          <p:nvSpPr>
            <p:cNvPr id="182" name="Freeform: Shape 181">
              <a:extLst>
                <a:ext uri="{FF2B5EF4-FFF2-40B4-BE49-F238E27FC236}">
                  <a16:creationId xmlns="" xmlns:a16="http://schemas.microsoft.com/office/drawing/2014/main" id="{3CF069D1-4F3D-4DE7-8B13-A8BE1963525A}"/>
                </a:ext>
              </a:extLst>
            </p:cNvPr>
            <p:cNvSpPr/>
            <p:nvPr/>
          </p:nvSpPr>
          <p:spPr>
            <a:xfrm>
              <a:off x="7048500" y="3447669"/>
              <a:ext cx="68833" cy="66294"/>
            </a:xfrm>
            <a:custGeom>
              <a:avLst/>
              <a:gdLst>
                <a:gd name="connsiteX0" fmla="*/ 29083 w 68833"/>
                <a:gd name="connsiteY0" fmla="*/ 0 h 66294"/>
                <a:gd name="connsiteX1" fmla="*/ 0 w 68833"/>
                <a:gd name="connsiteY1" fmla="*/ 30734 h 66294"/>
                <a:gd name="connsiteX2" fmla="*/ 39624 w 68833"/>
                <a:gd name="connsiteY2" fmla="*/ 66294 h 66294"/>
                <a:gd name="connsiteX3" fmla="*/ 68834 w 68833"/>
                <a:gd name="connsiteY3" fmla="*/ 35560 h 66294"/>
              </a:gdLst>
              <a:ahLst/>
              <a:cxnLst>
                <a:cxn ang="0">
                  <a:pos x="connsiteX0" y="connsiteY0"/>
                </a:cxn>
                <a:cxn ang="0">
                  <a:pos x="connsiteX1" y="connsiteY1"/>
                </a:cxn>
                <a:cxn ang="0">
                  <a:pos x="connsiteX2" y="connsiteY2"/>
                </a:cxn>
                <a:cxn ang="0">
                  <a:pos x="connsiteX3" y="connsiteY3"/>
                </a:cxn>
              </a:cxnLst>
              <a:rect l="l" t="t" r="r" b="b"/>
              <a:pathLst>
                <a:path w="68833" h="66294">
                  <a:moveTo>
                    <a:pt x="29083" y="0"/>
                  </a:moveTo>
                  <a:lnTo>
                    <a:pt x="0" y="30734"/>
                  </a:lnTo>
                  <a:lnTo>
                    <a:pt x="39624" y="66294"/>
                  </a:lnTo>
                  <a:lnTo>
                    <a:pt x="68834" y="35560"/>
                  </a:lnTo>
                  <a:close/>
                </a:path>
              </a:pathLst>
            </a:custGeom>
            <a:solidFill>
              <a:schemeClr val="accent1"/>
            </a:solidFill>
            <a:ln w="12692" cap="flat">
              <a:noFill/>
              <a:prstDash val="solid"/>
              <a:miter/>
            </a:ln>
          </p:spPr>
          <p:txBody>
            <a:bodyPr rtlCol="0" anchor="ctr"/>
            <a:lstStyle/>
            <a:p>
              <a:endParaRPr lang="en-US" sz="2118"/>
            </a:p>
          </p:txBody>
        </p:sp>
        <p:sp>
          <p:nvSpPr>
            <p:cNvPr id="183" name="Freeform: Shape 182">
              <a:extLst>
                <a:ext uri="{FF2B5EF4-FFF2-40B4-BE49-F238E27FC236}">
                  <a16:creationId xmlns="" xmlns:a16="http://schemas.microsoft.com/office/drawing/2014/main" id="{9CE1322D-9289-4859-AAD7-8ECBB3193088}"/>
                </a:ext>
              </a:extLst>
            </p:cNvPr>
            <p:cNvSpPr/>
            <p:nvPr/>
          </p:nvSpPr>
          <p:spPr>
            <a:xfrm>
              <a:off x="7128764" y="3519678"/>
              <a:ext cx="70103" cy="67436"/>
            </a:xfrm>
            <a:custGeom>
              <a:avLst/>
              <a:gdLst>
                <a:gd name="connsiteX0" fmla="*/ 29464 w 70103"/>
                <a:gd name="connsiteY0" fmla="*/ 0 h 67436"/>
                <a:gd name="connsiteX1" fmla="*/ 0 w 70103"/>
                <a:gd name="connsiteY1" fmla="*/ 30861 h 67436"/>
                <a:gd name="connsiteX2" fmla="*/ 40640 w 70103"/>
                <a:gd name="connsiteY2" fmla="*/ 67437 h 67436"/>
                <a:gd name="connsiteX3" fmla="*/ 70104 w 70103"/>
                <a:gd name="connsiteY3" fmla="*/ 36322 h 67436"/>
              </a:gdLst>
              <a:ahLst/>
              <a:cxnLst>
                <a:cxn ang="0">
                  <a:pos x="connsiteX0" y="connsiteY0"/>
                </a:cxn>
                <a:cxn ang="0">
                  <a:pos x="connsiteX1" y="connsiteY1"/>
                </a:cxn>
                <a:cxn ang="0">
                  <a:pos x="connsiteX2" y="connsiteY2"/>
                </a:cxn>
                <a:cxn ang="0">
                  <a:pos x="connsiteX3" y="connsiteY3"/>
                </a:cxn>
              </a:cxnLst>
              <a:rect l="l" t="t" r="r" b="b"/>
              <a:pathLst>
                <a:path w="70103" h="67436">
                  <a:moveTo>
                    <a:pt x="29464" y="0"/>
                  </a:moveTo>
                  <a:lnTo>
                    <a:pt x="0" y="30861"/>
                  </a:lnTo>
                  <a:lnTo>
                    <a:pt x="40640" y="67437"/>
                  </a:lnTo>
                  <a:lnTo>
                    <a:pt x="70104" y="36322"/>
                  </a:lnTo>
                  <a:close/>
                </a:path>
              </a:pathLst>
            </a:custGeom>
            <a:solidFill>
              <a:schemeClr val="accent1"/>
            </a:solidFill>
            <a:ln w="12692" cap="flat">
              <a:noFill/>
              <a:prstDash val="solid"/>
              <a:miter/>
            </a:ln>
          </p:spPr>
          <p:txBody>
            <a:bodyPr rtlCol="0" anchor="ctr"/>
            <a:lstStyle/>
            <a:p>
              <a:endParaRPr lang="en-US" sz="2118"/>
            </a:p>
          </p:txBody>
        </p:sp>
        <p:sp>
          <p:nvSpPr>
            <p:cNvPr id="184" name="Freeform: Shape 183">
              <a:extLst>
                <a:ext uri="{FF2B5EF4-FFF2-40B4-BE49-F238E27FC236}">
                  <a16:creationId xmlns="" xmlns:a16="http://schemas.microsoft.com/office/drawing/2014/main" id="{325221E3-504E-411F-A13C-EE9A56ECF6FC}"/>
                </a:ext>
              </a:extLst>
            </p:cNvPr>
            <p:cNvSpPr/>
            <p:nvPr/>
          </p:nvSpPr>
          <p:spPr>
            <a:xfrm>
              <a:off x="5676732" y="3526282"/>
              <a:ext cx="2718982" cy="4246117"/>
            </a:xfrm>
            <a:custGeom>
              <a:avLst/>
              <a:gdLst>
                <a:gd name="connsiteX0" fmla="*/ 825667 w 2718982"/>
                <a:gd name="connsiteY0" fmla="*/ 2571242 h 4246117"/>
                <a:gd name="connsiteX1" fmla="*/ 866942 w 2718982"/>
                <a:gd name="connsiteY1" fmla="*/ 2609342 h 4246117"/>
                <a:gd name="connsiteX2" fmla="*/ 911392 w 2718982"/>
                <a:gd name="connsiteY2" fmla="*/ 2650490 h 4246117"/>
                <a:gd name="connsiteX3" fmla="*/ 950508 w 2718982"/>
                <a:gd name="connsiteY3" fmla="*/ 2686812 h 4246117"/>
                <a:gd name="connsiteX4" fmla="*/ 994196 w 2718982"/>
                <a:gd name="connsiteY4" fmla="*/ 2727325 h 4246117"/>
                <a:gd name="connsiteX5" fmla="*/ 1034963 w 2718982"/>
                <a:gd name="connsiteY5" fmla="*/ 2765425 h 4246117"/>
                <a:gd name="connsiteX6" fmla="*/ 1075222 w 2718982"/>
                <a:gd name="connsiteY6" fmla="*/ 2802763 h 4246117"/>
                <a:gd name="connsiteX7" fmla="*/ 1118275 w 2718982"/>
                <a:gd name="connsiteY7" fmla="*/ 2842641 h 4246117"/>
                <a:gd name="connsiteX8" fmla="*/ 2638592 w 2718982"/>
                <a:gd name="connsiteY8" fmla="*/ 4246118 h 4246117"/>
                <a:gd name="connsiteX9" fmla="*/ 2718983 w 2718982"/>
                <a:gd name="connsiteY9" fmla="*/ 4246118 h 4246117"/>
                <a:gd name="connsiteX10" fmla="*/ 1153581 w 2718982"/>
                <a:gd name="connsiteY10" fmla="*/ 2804668 h 4246117"/>
                <a:gd name="connsiteX11" fmla="*/ 1110401 w 2718982"/>
                <a:gd name="connsiteY11" fmla="*/ 2764917 h 4246117"/>
                <a:gd name="connsiteX12" fmla="*/ 1070015 w 2718982"/>
                <a:gd name="connsiteY12" fmla="*/ 2727706 h 4246117"/>
                <a:gd name="connsiteX13" fmla="*/ 1028994 w 2718982"/>
                <a:gd name="connsiteY13" fmla="*/ 2689606 h 4246117"/>
                <a:gd name="connsiteX14" fmla="*/ 985306 w 2718982"/>
                <a:gd name="connsiteY14" fmla="*/ 2649347 h 4246117"/>
                <a:gd name="connsiteX15" fmla="*/ 946063 w 2718982"/>
                <a:gd name="connsiteY15" fmla="*/ 2613279 h 4246117"/>
                <a:gd name="connsiteX16" fmla="*/ 901613 w 2718982"/>
                <a:gd name="connsiteY16" fmla="*/ 2572385 h 4246117"/>
                <a:gd name="connsiteX17" fmla="*/ 860084 w 2718982"/>
                <a:gd name="connsiteY17" fmla="*/ 2534285 h 4246117"/>
                <a:gd name="connsiteX18" fmla="*/ 823635 w 2718982"/>
                <a:gd name="connsiteY18" fmla="*/ 2500630 h 4246117"/>
                <a:gd name="connsiteX19" fmla="*/ 782106 w 2718982"/>
                <a:gd name="connsiteY19" fmla="*/ 2462530 h 4246117"/>
                <a:gd name="connsiteX20" fmla="*/ 352211 w 2718982"/>
                <a:gd name="connsiteY20" fmla="*/ 2068449 h 4246117"/>
                <a:gd name="connsiteX21" fmla="*/ 301411 w 2718982"/>
                <a:gd name="connsiteY21" fmla="*/ 843280 h 4246117"/>
                <a:gd name="connsiteX22" fmla="*/ 1068872 w 2718982"/>
                <a:gd name="connsiteY22" fmla="*/ 38862 h 4246117"/>
                <a:gd name="connsiteX23" fmla="*/ 1025946 w 2718982"/>
                <a:gd name="connsiteY23" fmla="*/ 0 h 4246117"/>
                <a:gd name="connsiteX24" fmla="*/ 257215 w 2718982"/>
                <a:gd name="connsiteY24" fmla="*/ 811276 h 4246117"/>
                <a:gd name="connsiteX25" fmla="*/ 186095 w 2718982"/>
                <a:gd name="connsiteY25" fmla="*/ 1968754 h 4246117"/>
                <a:gd name="connsiteX26" fmla="*/ 747689 w 2718982"/>
                <a:gd name="connsiteY26" fmla="*/ 2499106 h 4246117"/>
                <a:gd name="connsiteX27" fmla="*/ 788964 w 2718982"/>
                <a:gd name="connsiteY27" fmla="*/ 2537206 h 424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18982" h="4246117">
                  <a:moveTo>
                    <a:pt x="825667" y="2571242"/>
                  </a:moveTo>
                  <a:lnTo>
                    <a:pt x="866942" y="2609342"/>
                  </a:lnTo>
                  <a:lnTo>
                    <a:pt x="911392" y="2650490"/>
                  </a:lnTo>
                  <a:lnTo>
                    <a:pt x="950508" y="2686812"/>
                  </a:lnTo>
                  <a:lnTo>
                    <a:pt x="994196" y="2727325"/>
                  </a:lnTo>
                  <a:lnTo>
                    <a:pt x="1034963" y="2765425"/>
                  </a:lnTo>
                  <a:lnTo>
                    <a:pt x="1075222" y="2802763"/>
                  </a:lnTo>
                  <a:lnTo>
                    <a:pt x="1118275" y="2842641"/>
                  </a:lnTo>
                  <a:cubicBezTo>
                    <a:pt x="1598589" y="3287141"/>
                    <a:pt x="2178217" y="3822192"/>
                    <a:pt x="2638592" y="4246118"/>
                  </a:cubicBezTo>
                  <a:lnTo>
                    <a:pt x="2718983" y="4246118"/>
                  </a:lnTo>
                  <a:cubicBezTo>
                    <a:pt x="2244384" y="3809238"/>
                    <a:pt x="1635165" y="3248025"/>
                    <a:pt x="1153581" y="2804668"/>
                  </a:cubicBezTo>
                  <a:lnTo>
                    <a:pt x="1110401" y="2764917"/>
                  </a:lnTo>
                  <a:lnTo>
                    <a:pt x="1070015" y="2727706"/>
                  </a:lnTo>
                  <a:lnTo>
                    <a:pt x="1028994" y="2689606"/>
                  </a:lnTo>
                  <a:lnTo>
                    <a:pt x="985306" y="2649347"/>
                  </a:lnTo>
                  <a:lnTo>
                    <a:pt x="946063" y="2613279"/>
                  </a:lnTo>
                  <a:lnTo>
                    <a:pt x="901613" y="2572385"/>
                  </a:lnTo>
                  <a:lnTo>
                    <a:pt x="860084" y="2534285"/>
                  </a:lnTo>
                  <a:lnTo>
                    <a:pt x="823635" y="2500630"/>
                  </a:lnTo>
                  <a:lnTo>
                    <a:pt x="782106" y="2462530"/>
                  </a:lnTo>
                  <a:cubicBezTo>
                    <a:pt x="533567" y="2234819"/>
                    <a:pt x="368467" y="2082419"/>
                    <a:pt x="352211" y="2068449"/>
                  </a:cubicBezTo>
                  <a:cubicBezTo>
                    <a:pt x="-34123" y="1728851"/>
                    <a:pt x="-28789" y="1183259"/>
                    <a:pt x="301411" y="843280"/>
                  </a:cubicBezTo>
                  <a:cubicBezTo>
                    <a:pt x="431586" y="709549"/>
                    <a:pt x="801029" y="320929"/>
                    <a:pt x="1068872" y="38862"/>
                  </a:cubicBezTo>
                  <a:lnTo>
                    <a:pt x="1025946" y="0"/>
                  </a:lnTo>
                  <a:lnTo>
                    <a:pt x="257215" y="811276"/>
                  </a:lnTo>
                  <a:cubicBezTo>
                    <a:pt x="-55205" y="1141476"/>
                    <a:pt x="-87971" y="1626235"/>
                    <a:pt x="186095" y="1968754"/>
                  </a:cubicBezTo>
                  <a:cubicBezTo>
                    <a:pt x="204383" y="1991614"/>
                    <a:pt x="427395" y="2200783"/>
                    <a:pt x="747689" y="2499106"/>
                  </a:cubicBezTo>
                  <a:lnTo>
                    <a:pt x="788964" y="2537206"/>
                  </a:lnTo>
                  <a:close/>
                </a:path>
              </a:pathLst>
            </a:custGeom>
            <a:solidFill>
              <a:schemeClr val="accent1"/>
            </a:solidFill>
            <a:ln w="12692" cap="flat">
              <a:noFill/>
              <a:prstDash val="solid"/>
              <a:miter/>
            </a:ln>
          </p:spPr>
          <p:txBody>
            <a:bodyPr rtlCol="0" anchor="ctr"/>
            <a:lstStyle/>
            <a:p>
              <a:endParaRPr lang="en-US" sz="2118"/>
            </a:p>
          </p:txBody>
        </p:sp>
        <p:sp>
          <p:nvSpPr>
            <p:cNvPr id="185" name="Freeform: Shape 184">
              <a:extLst>
                <a:ext uri="{FF2B5EF4-FFF2-40B4-BE49-F238E27FC236}">
                  <a16:creationId xmlns="" xmlns:a16="http://schemas.microsoft.com/office/drawing/2014/main" id="{D43C0A8A-A5AB-418E-964B-C2F9D16B588F}"/>
                </a:ext>
              </a:extLst>
            </p:cNvPr>
            <p:cNvSpPr/>
            <p:nvPr/>
          </p:nvSpPr>
          <p:spPr>
            <a:xfrm>
              <a:off x="7558532" y="0"/>
              <a:ext cx="120776" cy="76200"/>
            </a:xfrm>
            <a:custGeom>
              <a:avLst/>
              <a:gdLst>
                <a:gd name="connsiteX0" fmla="*/ 82550 w 120776"/>
                <a:gd name="connsiteY0" fmla="*/ 0 h 76200"/>
                <a:gd name="connsiteX1" fmla="*/ 0 w 120776"/>
                <a:gd name="connsiteY1" fmla="*/ 0 h 76200"/>
                <a:gd name="connsiteX2" fmla="*/ 86106 w 120776"/>
                <a:gd name="connsiteY2" fmla="*/ 76200 h 76200"/>
                <a:gd name="connsiteX3" fmla="*/ 120777 w 120776"/>
                <a:gd name="connsiteY3" fmla="*/ 34163 h 76200"/>
              </a:gdLst>
              <a:ahLst/>
              <a:cxnLst>
                <a:cxn ang="0">
                  <a:pos x="connsiteX0" y="connsiteY0"/>
                </a:cxn>
                <a:cxn ang="0">
                  <a:pos x="connsiteX1" y="connsiteY1"/>
                </a:cxn>
                <a:cxn ang="0">
                  <a:pos x="connsiteX2" y="connsiteY2"/>
                </a:cxn>
                <a:cxn ang="0">
                  <a:pos x="connsiteX3" y="connsiteY3"/>
                </a:cxn>
              </a:cxnLst>
              <a:rect l="l" t="t" r="r" b="b"/>
              <a:pathLst>
                <a:path w="120776" h="76200">
                  <a:moveTo>
                    <a:pt x="82550" y="0"/>
                  </a:moveTo>
                  <a:lnTo>
                    <a:pt x="0" y="0"/>
                  </a:lnTo>
                  <a:lnTo>
                    <a:pt x="86106" y="76200"/>
                  </a:lnTo>
                  <a:lnTo>
                    <a:pt x="120777" y="34163"/>
                  </a:lnTo>
                  <a:close/>
                </a:path>
              </a:pathLst>
            </a:custGeom>
            <a:solidFill>
              <a:srgbClr val="2D3245"/>
            </a:solidFill>
            <a:ln w="12692" cap="flat">
              <a:noFill/>
              <a:prstDash val="solid"/>
              <a:miter/>
            </a:ln>
          </p:spPr>
          <p:txBody>
            <a:bodyPr rtlCol="0" anchor="ctr"/>
            <a:lstStyle/>
            <a:p>
              <a:endParaRPr lang="en-US" sz="2118"/>
            </a:p>
          </p:txBody>
        </p:sp>
        <p:sp>
          <p:nvSpPr>
            <p:cNvPr id="186" name="Freeform: Shape 185">
              <a:extLst>
                <a:ext uri="{FF2B5EF4-FFF2-40B4-BE49-F238E27FC236}">
                  <a16:creationId xmlns="" xmlns:a16="http://schemas.microsoft.com/office/drawing/2014/main" id="{F379D5E0-8149-4287-8446-202379BA3ED0}"/>
                </a:ext>
              </a:extLst>
            </p:cNvPr>
            <p:cNvSpPr/>
            <p:nvPr/>
          </p:nvSpPr>
          <p:spPr>
            <a:xfrm>
              <a:off x="5784944" y="3600069"/>
              <a:ext cx="2774855" cy="4172330"/>
            </a:xfrm>
            <a:custGeom>
              <a:avLst/>
              <a:gdLst>
                <a:gd name="connsiteX0" fmla="*/ 1075341 w 2774855"/>
                <a:gd name="connsiteY0" fmla="*/ 2611628 h 4172330"/>
                <a:gd name="connsiteX1" fmla="*/ 1035082 w 2774855"/>
                <a:gd name="connsiteY1" fmla="*/ 2574544 h 4172330"/>
                <a:gd name="connsiteX2" fmla="*/ 994061 w 2774855"/>
                <a:gd name="connsiteY2" fmla="*/ 2536444 h 4172330"/>
                <a:gd name="connsiteX3" fmla="*/ 950628 w 2774855"/>
                <a:gd name="connsiteY3" fmla="*/ 2496439 h 4172330"/>
                <a:gd name="connsiteX4" fmla="*/ 911385 w 2774855"/>
                <a:gd name="connsiteY4" fmla="*/ 2460244 h 4172330"/>
                <a:gd name="connsiteX5" fmla="*/ 867316 w 2774855"/>
                <a:gd name="connsiteY5" fmla="*/ 2419731 h 4172330"/>
                <a:gd name="connsiteX6" fmla="*/ 825660 w 2774855"/>
                <a:gd name="connsiteY6" fmla="*/ 2381631 h 4172330"/>
                <a:gd name="connsiteX7" fmla="*/ 789210 w 2774855"/>
                <a:gd name="connsiteY7" fmla="*/ 2347976 h 4172330"/>
                <a:gd name="connsiteX8" fmla="*/ 747808 w 2774855"/>
                <a:gd name="connsiteY8" fmla="*/ 2309876 h 4172330"/>
                <a:gd name="connsiteX9" fmla="*/ 241841 w 2774855"/>
                <a:gd name="connsiteY9" fmla="*/ 1838071 h 4172330"/>
                <a:gd name="connsiteX10" fmla="*/ 236761 w 2774855"/>
                <a:gd name="connsiteY10" fmla="*/ 887984 h 4172330"/>
                <a:gd name="connsiteX11" fmla="*/ 1040035 w 2774855"/>
                <a:gd name="connsiteY11" fmla="*/ 36449 h 4172330"/>
                <a:gd name="connsiteX12" fmla="*/ 999776 w 2774855"/>
                <a:gd name="connsiteY12" fmla="*/ 0 h 4172330"/>
                <a:gd name="connsiteX13" fmla="*/ 198533 w 2774855"/>
                <a:gd name="connsiteY13" fmla="*/ 846709 h 4172330"/>
                <a:gd name="connsiteX14" fmla="*/ 289084 w 2774855"/>
                <a:gd name="connsiteY14" fmla="*/ 1967103 h 4172330"/>
                <a:gd name="connsiteX15" fmla="*/ 708185 w 2774855"/>
                <a:gd name="connsiteY15" fmla="*/ 2351913 h 4172330"/>
                <a:gd name="connsiteX16" fmla="*/ 749713 w 2774855"/>
                <a:gd name="connsiteY16" fmla="*/ 2390013 h 4172330"/>
                <a:gd name="connsiteX17" fmla="*/ 786289 w 2774855"/>
                <a:gd name="connsiteY17" fmla="*/ 2423668 h 4172330"/>
                <a:gd name="connsiteX18" fmla="*/ 827819 w 2774855"/>
                <a:gd name="connsiteY18" fmla="*/ 2461768 h 4172330"/>
                <a:gd name="connsiteX19" fmla="*/ 872141 w 2774855"/>
                <a:gd name="connsiteY19" fmla="*/ 2502535 h 4172330"/>
                <a:gd name="connsiteX20" fmla="*/ 911385 w 2774855"/>
                <a:gd name="connsiteY20" fmla="*/ 2538603 h 4172330"/>
                <a:gd name="connsiteX21" fmla="*/ 955073 w 2774855"/>
                <a:gd name="connsiteY21" fmla="*/ 2578735 h 4172330"/>
                <a:gd name="connsiteX22" fmla="*/ 996094 w 2774855"/>
                <a:gd name="connsiteY22" fmla="*/ 2616835 h 4172330"/>
                <a:gd name="connsiteX23" fmla="*/ 1036479 w 2774855"/>
                <a:gd name="connsiteY23" fmla="*/ 2653919 h 4172330"/>
                <a:gd name="connsiteX24" fmla="*/ 1079660 w 2774855"/>
                <a:gd name="connsiteY24" fmla="*/ 2693670 h 4172330"/>
                <a:gd name="connsiteX25" fmla="*/ 2689258 w 2774855"/>
                <a:gd name="connsiteY25" fmla="*/ 4172331 h 4172330"/>
                <a:gd name="connsiteX26" fmla="*/ 2774856 w 2774855"/>
                <a:gd name="connsiteY26" fmla="*/ 4172331 h 4172330"/>
                <a:gd name="connsiteX27" fmla="*/ 1119029 w 2774855"/>
                <a:gd name="connsiteY27" fmla="*/ 2651379 h 417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4855" h="4172330">
                  <a:moveTo>
                    <a:pt x="1075341" y="2611628"/>
                  </a:moveTo>
                  <a:cubicBezTo>
                    <a:pt x="1061795" y="2599182"/>
                    <a:pt x="1048375" y="2586821"/>
                    <a:pt x="1035082" y="2574544"/>
                  </a:cubicBezTo>
                  <a:lnTo>
                    <a:pt x="994061" y="2536444"/>
                  </a:lnTo>
                  <a:lnTo>
                    <a:pt x="950628" y="2496439"/>
                  </a:lnTo>
                  <a:lnTo>
                    <a:pt x="911385" y="2460244"/>
                  </a:lnTo>
                  <a:lnTo>
                    <a:pt x="867316" y="2419731"/>
                  </a:lnTo>
                  <a:lnTo>
                    <a:pt x="825660" y="2381631"/>
                  </a:lnTo>
                  <a:lnTo>
                    <a:pt x="789210" y="2347976"/>
                  </a:lnTo>
                  <a:lnTo>
                    <a:pt x="747808" y="2309876"/>
                  </a:lnTo>
                  <a:cubicBezTo>
                    <a:pt x="455708" y="2040255"/>
                    <a:pt x="256699" y="1855216"/>
                    <a:pt x="241841" y="1838071"/>
                  </a:cubicBezTo>
                  <a:cubicBezTo>
                    <a:pt x="-2762" y="1556131"/>
                    <a:pt x="-7080" y="1171702"/>
                    <a:pt x="236761" y="887984"/>
                  </a:cubicBezTo>
                  <a:cubicBezTo>
                    <a:pt x="335058" y="773684"/>
                    <a:pt x="746157" y="343281"/>
                    <a:pt x="1040035" y="36449"/>
                  </a:cubicBezTo>
                  <a:lnTo>
                    <a:pt x="999776" y="0"/>
                  </a:lnTo>
                  <a:cubicBezTo>
                    <a:pt x="713264" y="298450"/>
                    <a:pt x="313977" y="717042"/>
                    <a:pt x="198533" y="846709"/>
                  </a:cubicBezTo>
                  <a:cubicBezTo>
                    <a:pt x="-83915" y="1165479"/>
                    <a:pt x="-74770" y="1643126"/>
                    <a:pt x="289084" y="1967103"/>
                  </a:cubicBezTo>
                  <a:cubicBezTo>
                    <a:pt x="304070" y="1979803"/>
                    <a:pt x="465869" y="2129028"/>
                    <a:pt x="708185" y="2351913"/>
                  </a:cubicBezTo>
                  <a:lnTo>
                    <a:pt x="749713" y="2390013"/>
                  </a:lnTo>
                  <a:lnTo>
                    <a:pt x="786289" y="2423668"/>
                  </a:lnTo>
                  <a:lnTo>
                    <a:pt x="827819" y="2461768"/>
                  </a:lnTo>
                  <a:lnTo>
                    <a:pt x="872141" y="2502535"/>
                  </a:lnTo>
                  <a:lnTo>
                    <a:pt x="911385" y="2538603"/>
                  </a:lnTo>
                  <a:lnTo>
                    <a:pt x="955073" y="2578735"/>
                  </a:lnTo>
                  <a:lnTo>
                    <a:pt x="996094" y="2616835"/>
                  </a:lnTo>
                  <a:lnTo>
                    <a:pt x="1036479" y="2653919"/>
                  </a:lnTo>
                  <a:lnTo>
                    <a:pt x="1079660" y="2693670"/>
                  </a:lnTo>
                  <a:lnTo>
                    <a:pt x="2689258" y="4172331"/>
                  </a:lnTo>
                  <a:lnTo>
                    <a:pt x="2774856" y="4172331"/>
                  </a:lnTo>
                  <a:cubicBezTo>
                    <a:pt x="2295177" y="3732403"/>
                    <a:pt x="1642016" y="3132963"/>
                    <a:pt x="1119029" y="2651379"/>
                  </a:cubicBezTo>
                  <a:close/>
                </a:path>
              </a:pathLst>
            </a:custGeom>
            <a:solidFill>
              <a:schemeClr val="accent1"/>
            </a:solidFill>
            <a:ln w="12692" cap="flat">
              <a:noFill/>
              <a:prstDash val="solid"/>
              <a:miter/>
            </a:ln>
          </p:spPr>
          <p:txBody>
            <a:bodyPr rtlCol="0" anchor="ctr"/>
            <a:lstStyle/>
            <a:p>
              <a:endParaRPr lang="en-US" sz="2118"/>
            </a:p>
          </p:txBody>
        </p:sp>
        <p:sp>
          <p:nvSpPr>
            <p:cNvPr id="187" name="Freeform: Shape 186">
              <a:extLst>
                <a:ext uri="{FF2B5EF4-FFF2-40B4-BE49-F238E27FC236}">
                  <a16:creationId xmlns="" xmlns:a16="http://schemas.microsoft.com/office/drawing/2014/main" id="{7B47110C-13A3-4C26-B5F5-EB661E2E2B8D}"/>
                </a:ext>
              </a:extLst>
            </p:cNvPr>
            <p:cNvSpPr/>
            <p:nvPr/>
          </p:nvSpPr>
          <p:spPr>
            <a:xfrm>
              <a:off x="8204200" y="0"/>
              <a:ext cx="26034" cy="13589"/>
            </a:xfrm>
            <a:custGeom>
              <a:avLst/>
              <a:gdLst>
                <a:gd name="connsiteX0" fmla="*/ 0 w 26034"/>
                <a:gd name="connsiteY0" fmla="*/ 0 h 13589"/>
                <a:gd name="connsiteX1" fmla="*/ 15367 w 26034"/>
                <a:gd name="connsiteY1" fmla="*/ 13589 h 13589"/>
                <a:gd name="connsiteX2" fmla="*/ 26035 w 26034"/>
                <a:gd name="connsiteY2" fmla="*/ 0 h 13589"/>
              </a:gdLst>
              <a:ahLst/>
              <a:cxnLst>
                <a:cxn ang="0">
                  <a:pos x="connsiteX0" y="connsiteY0"/>
                </a:cxn>
                <a:cxn ang="0">
                  <a:pos x="connsiteX1" y="connsiteY1"/>
                </a:cxn>
                <a:cxn ang="0">
                  <a:pos x="connsiteX2" y="connsiteY2"/>
                </a:cxn>
              </a:cxnLst>
              <a:rect l="l" t="t" r="r" b="b"/>
              <a:pathLst>
                <a:path w="26034" h="13589">
                  <a:moveTo>
                    <a:pt x="0" y="0"/>
                  </a:moveTo>
                  <a:lnTo>
                    <a:pt x="15367" y="13589"/>
                  </a:lnTo>
                  <a:lnTo>
                    <a:pt x="26035" y="0"/>
                  </a:lnTo>
                  <a:close/>
                </a:path>
              </a:pathLst>
            </a:custGeom>
            <a:solidFill>
              <a:srgbClr val="2D3245"/>
            </a:solidFill>
            <a:ln w="12692" cap="flat">
              <a:noFill/>
              <a:prstDash val="solid"/>
              <a:miter/>
            </a:ln>
          </p:spPr>
          <p:txBody>
            <a:bodyPr rtlCol="0" anchor="ctr"/>
            <a:lstStyle/>
            <a:p>
              <a:endParaRPr lang="en-US" sz="2118"/>
            </a:p>
          </p:txBody>
        </p:sp>
        <p:sp>
          <p:nvSpPr>
            <p:cNvPr id="188" name="Freeform: Shape 187">
              <a:extLst>
                <a:ext uri="{FF2B5EF4-FFF2-40B4-BE49-F238E27FC236}">
                  <a16:creationId xmlns="" xmlns:a16="http://schemas.microsoft.com/office/drawing/2014/main" id="{AE542E2F-6660-4C8A-A90D-F558E81A6652}"/>
                </a:ext>
              </a:extLst>
            </p:cNvPr>
            <p:cNvSpPr/>
            <p:nvPr/>
          </p:nvSpPr>
          <p:spPr>
            <a:xfrm>
              <a:off x="6115450" y="3816858"/>
              <a:ext cx="2966827" cy="3955541"/>
            </a:xfrm>
            <a:custGeom>
              <a:avLst/>
              <a:gdLst>
                <a:gd name="connsiteX0" fmla="*/ 930382 w 2966827"/>
                <a:gd name="connsiteY0" fmla="*/ 2114042 h 3955541"/>
                <a:gd name="connsiteX1" fmla="*/ 889107 w 2966827"/>
                <a:gd name="connsiteY1" fmla="*/ 2076704 h 3955541"/>
                <a:gd name="connsiteX2" fmla="*/ 845800 w 2966827"/>
                <a:gd name="connsiteY2" fmla="*/ 2037588 h 3955541"/>
                <a:gd name="connsiteX3" fmla="*/ 806049 w 2966827"/>
                <a:gd name="connsiteY3" fmla="*/ 2002282 h 3955541"/>
                <a:gd name="connsiteX4" fmla="*/ 762615 w 2966827"/>
                <a:gd name="connsiteY4" fmla="*/ 1962785 h 3955541"/>
                <a:gd name="connsiteX5" fmla="*/ 720324 w 2966827"/>
                <a:gd name="connsiteY5" fmla="*/ 1924685 h 3955541"/>
                <a:gd name="connsiteX6" fmla="*/ 683367 w 2966827"/>
                <a:gd name="connsiteY6" fmla="*/ 1891157 h 3955541"/>
                <a:gd name="connsiteX7" fmla="*/ 641584 w 2966827"/>
                <a:gd name="connsiteY7" fmla="*/ 1853057 h 3955541"/>
                <a:gd name="connsiteX8" fmla="*/ 186035 w 2966827"/>
                <a:gd name="connsiteY8" fmla="*/ 1440434 h 3955541"/>
                <a:gd name="connsiteX9" fmla="*/ 91674 w 2966827"/>
                <a:gd name="connsiteY9" fmla="*/ 974598 h 3955541"/>
                <a:gd name="connsiteX10" fmla="*/ 260076 w 2966827"/>
                <a:gd name="connsiteY10" fmla="*/ 759587 h 3955541"/>
                <a:gd name="connsiteX11" fmla="*/ 947273 w 2966827"/>
                <a:gd name="connsiteY11" fmla="*/ 34290 h 3955541"/>
                <a:gd name="connsiteX12" fmla="*/ 909173 w 2966827"/>
                <a:gd name="connsiteY12" fmla="*/ 0 h 3955541"/>
                <a:gd name="connsiteX13" fmla="*/ 140442 w 2966827"/>
                <a:gd name="connsiteY13" fmla="*/ 806958 h 3955541"/>
                <a:gd name="connsiteX14" fmla="*/ 173462 w 2966827"/>
                <a:gd name="connsiteY14" fmla="*/ 1507109 h 3955541"/>
                <a:gd name="connsiteX15" fmla="*/ 602722 w 2966827"/>
                <a:gd name="connsiteY15" fmla="*/ 1894332 h 3955541"/>
                <a:gd name="connsiteX16" fmla="*/ 644505 w 2966827"/>
                <a:gd name="connsiteY16" fmla="*/ 1932432 h 3955541"/>
                <a:gd name="connsiteX17" fmla="*/ 681462 w 2966827"/>
                <a:gd name="connsiteY17" fmla="*/ 1965833 h 3955541"/>
                <a:gd name="connsiteX18" fmla="*/ 723626 w 2966827"/>
                <a:gd name="connsiteY18" fmla="*/ 2003933 h 3955541"/>
                <a:gd name="connsiteX19" fmla="*/ 767441 w 2966827"/>
                <a:gd name="connsiteY19" fmla="*/ 2043430 h 3955541"/>
                <a:gd name="connsiteX20" fmla="*/ 807065 w 2966827"/>
                <a:gd name="connsiteY20" fmla="*/ 2079244 h 3955541"/>
                <a:gd name="connsiteX21" fmla="*/ 850372 w 2966827"/>
                <a:gd name="connsiteY21" fmla="*/ 2118487 h 3955541"/>
                <a:gd name="connsiteX22" fmla="*/ 891647 w 2966827"/>
                <a:gd name="connsiteY22" fmla="*/ 2155698 h 3955541"/>
                <a:gd name="connsiteX23" fmla="*/ 932160 w 2966827"/>
                <a:gd name="connsiteY23" fmla="*/ 2192274 h 3955541"/>
                <a:gd name="connsiteX24" fmla="*/ 975594 w 2966827"/>
                <a:gd name="connsiteY24" fmla="*/ 2231517 h 3955541"/>
                <a:gd name="connsiteX25" fmla="*/ 2884150 w 2966827"/>
                <a:gd name="connsiteY25" fmla="*/ 3955542 h 3955541"/>
                <a:gd name="connsiteX26" fmla="*/ 2966827 w 2966827"/>
                <a:gd name="connsiteY26" fmla="*/ 3955542 h 3955541"/>
                <a:gd name="connsiteX27" fmla="*/ 1014202 w 2966827"/>
                <a:gd name="connsiteY27" fmla="*/ 2190242 h 3955541"/>
                <a:gd name="connsiteX28" fmla="*/ 970768 w 2966827"/>
                <a:gd name="connsiteY28" fmla="*/ 2150872 h 395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66827" h="3955541">
                  <a:moveTo>
                    <a:pt x="930382" y="2114042"/>
                  </a:moveTo>
                  <a:lnTo>
                    <a:pt x="889107" y="2076704"/>
                  </a:lnTo>
                  <a:cubicBezTo>
                    <a:pt x="874502" y="2064004"/>
                    <a:pt x="860151" y="2050415"/>
                    <a:pt x="845800" y="2037588"/>
                  </a:cubicBezTo>
                  <a:lnTo>
                    <a:pt x="806049" y="2002282"/>
                  </a:lnTo>
                  <a:lnTo>
                    <a:pt x="762615" y="1962785"/>
                  </a:lnTo>
                  <a:lnTo>
                    <a:pt x="720324" y="1924685"/>
                  </a:lnTo>
                  <a:lnTo>
                    <a:pt x="683367" y="1891157"/>
                  </a:lnTo>
                  <a:lnTo>
                    <a:pt x="641584" y="1853057"/>
                  </a:lnTo>
                  <a:cubicBezTo>
                    <a:pt x="381361" y="1617472"/>
                    <a:pt x="204831" y="1457706"/>
                    <a:pt x="186035" y="1440434"/>
                  </a:cubicBezTo>
                  <a:cubicBezTo>
                    <a:pt x="54590" y="1319657"/>
                    <a:pt x="23094" y="1137285"/>
                    <a:pt x="91674" y="974598"/>
                  </a:cubicBezTo>
                  <a:cubicBezTo>
                    <a:pt x="128250" y="888111"/>
                    <a:pt x="197465" y="826262"/>
                    <a:pt x="260076" y="759587"/>
                  </a:cubicBezTo>
                  <a:cubicBezTo>
                    <a:pt x="322687" y="692912"/>
                    <a:pt x="643362" y="354711"/>
                    <a:pt x="947273" y="34290"/>
                  </a:cubicBezTo>
                  <a:lnTo>
                    <a:pt x="909173" y="0"/>
                  </a:lnTo>
                  <a:cubicBezTo>
                    <a:pt x="644124" y="277495"/>
                    <a:pt x="284460" y="654558"/>
                    <a:pt x="140442" y="806958"/>
                  </a:cubicBezTo>
                  <a:cubicBezTo>
                    <a:pt x="-58821" y="1018032"/>
                    <a:pt x="-44470" y="1314958"/>
                    <a:pt x="173462" y="1507109"/>
                  </a:cubicBezTo>
                  <a:cubicBezTo>
                    <a:pt x="189972" y="1521587"/>
                    <a:pt x="355707" y="1671320"/>
                    <a:pt x="602722" y="1894332"/>
                  </a:cubicBezTo>
                  <a:lnTo>
                    <a:pt x="644505" y="1932432"/>
                  </a:lnTo>
                  <a:lnTo>
                    <a:pt x="681462" y="1965833"/>
                  </a:lnTo>
                  <a:lnTo>
                    <a:pt x="723626" y="2003933"/>
                  </a:lnTo>
                  <a:lnTo>
                    <a:pt x="767441" y="2043430"/>
                  </a:lnTo>
                  <a:lnTo>
                    <a:pt x="807065" y="2079244"/>
                  </a:lnTo>
                  <a:lnTo>
                    <a:pt x="850372" y="2118487"/>
                  </a:lnTo>
                  <a:lnTo>
                    <a:pt x="891647" y="2155698"/>
                  </a:lnTo>
                  <a:lnTo>
                    <a:pt x="932160" y="2192274"/>
                  </a:lnTo>
                  <a:lnTo>
                    <a:pt x="975594" y="2231517"/>
                  </a:lnTo>
                  <a:cubicBezTo>
                    <a:pt x="1591417" y="2787142"/>
                    <a:pt x="2412472" y="3529584"/>
                    <a:pt x="2884150" y="3955542"/>
                  </a:cubicBezTo>
                  <a:lnTo>
                    <a:pt x="2966827" y="3955542"/>
                  </a:lnTo>
                  <a:cubicBezTo>
                    <a:pt x="2504547" y="3538093"/>
                    <a:pt x="1653774" y="2768854"/>
                    <a:pt x="1014202" y="2190242"/>
                  </a:cubicBezTo>
                  <a:lnTo>
                    <a:pt x="970768" y="2150872"/>
                  </a:lnTo>
                  <a:close/>
                </a:path>
              </a:pathLst>
            </a:custGeom>
            <a:solidFill>
              <a:schemeClr val="accent1"/>
            </a:solidFill>
            <a:ln w="12692" cap="flat">
              <a:noFill/>
              <a:prstDash val="solid"/>
              <a:miter/>
            </a:ln>
          </p:spPr>
          <p:txBody>
            <a:bodyPr rtlCol="0" anchor="ctr"/>
            <a:lstStyle/>
            <a:p>
              <a:endParaRPr lang="en-US" sz="2118"/>
            </a:p>
          </p:txBody>
        </p:sp>
        <p:sp>
          <p:nvSpPr>
            <p:cNvPr id="189" name="Freeform: Shape 188">
              <a:extLst>
                <a:ext uri="{FF2B5EF4-FFF2-40B4-BE49-F238E27FC236}">
                  <a16:creationId xmlns="" xmlns:a16="http://schemas.microsoft.com/office/drawing/2014/main" id="{A22660CA-2A31-4817-B602-8359A91557E5}"/>
                </a:ext>
              </a:extLst>
            </p:cNvPr>
            <p:cNvSpPr/>
            <p:nvPr/>
          </p:nvSpPr>
          <p:spPr>
            <a:xfrm>
              <a:off x="6004200" y="3743325"/>
              <a:ext cx="2904976" cy="4029075"/>
            </a:xfrm>
            <a:custGeom>
              <a:avLst/>
              <a:gdLst>
                <a:gd name="connsiteX0" fmla="*/ 1006199 w 2904976"/>
                <a:gd name="connsiteY0" fmla="*/ 2306066 h 4029075"/>
                <a:gd name="connsiteX1" fmla="*/ 965813 w 2904976"/>
                <a:gd name="connsiteY1" fmla="*/ 2269490 h 4029075"/>
                <a:gd name="connsiteX2" fmla="*/ 924538 w 2904976"/>
                <a:gd name="connsiteY2" fmla="*/ 2232025 h 4029075"/>
                <a:gd name="connsiteX3" fmla="*/ 881104 w 2904976"/>
                <a:gd name="connsiteY3" fmla="*/ 2192655 h 4029075"/>
                <a:gd name="connsiteX4" fmla="*/ 841607 w 2904976"/>
                <a:gd name="connsiteY4" fmla="*/ 2156841 h 4029075"/>
                <a:gd name="connsiteX5" fmla="*/ 797792 w 2904976"/>
                <a:gd name="connsiteY5" fmla="*/ 2117090 h 4029075"/>
                <a:gd name="connsiteX6" fmla="*/ 755755 w 2904976"/>
                <a:gd name="connsiteY6" fmla="*/ 2078990 h 4029075"/>
                <a:gd name="connsiteX7" fmla="*/ 718798 w 2904976"/>
                <a:gd name="connsiteY7" fmla="*/ 2045462 h 4029075"/>
                <a:gd name="connsiteX8" fmla="*/ 677015 w 2904976"/>
                <a:gd name="connsiteY8" fmla="*/ 2007362 h 4029075"/>
                <a:gd name="connsiteX9" fmla="*/ 262487 w 2904976"/>
                <a:gd name="connsiteY9" fmla="*/ 1632966 h 4029075"/>
                <a:gd name="connsiteX10" fmla="*/ 230610 w 2904976"/>
                <a:gd name="connsiteY10" fmla="*/ 823468 h 4029075"/>
                <a:gd name="connsiteX11" fmla="*/ 981180 w 2904976"/>
                <a:gd name="connsiteY11" fmla="*/ 38100 h 4029075"/>
                <a:gd name="connsiteX12" fmla="*/ 939651 w 2904976"/>
                <a:gd name="connsiteY12" fmla="*/ 0 h 4029075"/>
                <a:gd name="connsiteX13" fmla="*/ 153394 w 2904976"/>
                <a:gd name="connsiteY13" fmla="*/ 828675 h 4029075"/>
                <a:gd name="connsiteX14" fmla="*/ 143488 w 2904976"/>
                <a:gd name="connsiteY14" fmla="*/ 1584833 h 4029075"/>
                <a:gd name="connsiteX15" fmla="*/ 641455 w 2904976"/>
                <a:gd name="connsiteY15" fmla="*/ 2044954 h 4029075"/>
                <a:gd name="connsiteX16" fmla="*/ 682984 w 2904976"/>
                <a:gd name="connsiteY16" fmla="*/ 2083054 h 4029075"/>
                <a:gd name="connsiteX17" fmla="*/ 719814 w 2904976"/>
                <a:gd name="connsiteY17" fmla="*/ 2116709 h 4029075"/>
                <a:gd name="connsiteX18" fmla="*/ 761597 w 2904976"/>
                <a:gd name="connsiteY18" fmla="*/ 2154809 h 4029075"/>
                <a:gd name="connsiteX19" fmla="*/ 805412 w 2904976"/>
                <a:gd name="connsiteY19" fmla="*/ 2194814 h 4029075"/>
                <a:gd name="connsiteX20" fmla="*/ 844782 w 2904976"/>
                <a:gd name="connsiteY20" fmla="*/ 2230882 h 4029075"/>
                <a:gd name="connsiteX21" fmla="*/ 888216 w 2904976"/>
                <a:gd name="connsiteY21" fmla="*/ 2270506 h 4029075"/>
                <a:gd name="connsiteX22" fmla="*/ 929364 w 2904976"/>
                <a:gd name="connsiteY22" fmla="*/ 2308606 h 4029075"/>
                <a:gd name="connsiteX23" fmla="*/ 969623 w 2904976"/>
                <a:gd name="connsiteY23" fmla="*/ 2345436 h 4029075"/>
                <a:gd name="connsiteX24" fmla="*/ 1012930 w 2904976"/>
                <a:gd name="connsiteY24" fmla="*/ 2384933 h 4029075"/>
                <a:gd name="connsiteX25" fmla="*/ 2821029 w 2904976"/>
                <a:gd name="connsiteY25" fmla="*/ 4029075 h 4029075"/>
                <a:gd name="connsiteX26" fmla="*/ 2904977 w 2904976"/>
                <a:gd name="connsiteY26" fmla="*/ 4029075 h 4029075"/>
                <a:gd name="connsiteX27" fmla="*/ 1049887 w 2904976"/>
                <a:gd name="connsiteY27" fmla="*/ 2345436 h 402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04976" h="4029075">
                  <a:moveTo>
                    <a:pt x="1006199" y="2306066"/>
                  </a:moveTo>
                  <a:lnTo>
                    <a:pt x="965813" y="2269490"/>
                  </a:lnTo>
                  <a:cubicBezTo>
                    <a:pt x="951970" y="2256790"/>
                    <a:pt x="938254" y="2244090"/>
                    <a:pt x="924538" y="2232025"/>
                  </a:cubicBezTo>
                  <a:lnTo>
                    <a:pt x="881104" y="2192655"/>
                  </a:lnTo>
                  <a:lnTo>
                    <a:pt x="841607" y="2156841"/>
                  </a:lnTo>
                  <a:lnTo>
                    <a:pt x="797792" y="2117090"/>
                  </a:lnTo>
                  <a:lnTo>
                    <a:pt x="755755" y="2078990"/>
                  </a:lnTo>
                  <a:lnTo>
                    <a:pt x="718798" y="2045462"/>
                  </a:lnTo>
                  <a:lnTo>
                    <a:pt x="677015" y="2007362"/>
                  </a:lnTo>
                  <a:cubicBezTo>
                    <a:pt x="438255" y="1791462"/>
                    <a:pt x="277981" y="1646174"/>
                    <a:pt x="262487" y="1632966"/>
                  </a:cubicBezTo>
                  <a:cubicBezTo>
                    <a:pt x="8487" y="1417828"/>
                    <a:pt x="-11706" y="1063244"/>
                    <a:pt x="230610" y="823468"/>
                  </a:cubicBezTo>
                  <a:cubicBezTo>
                    <a:pt x="328527" y="726694"/>
                    <a:pt x="703812" y="331216"/>
                    <a:pt x="981180" y="38100"/>
                  </a:cubicBezTo>
                  <a:lnTo>
                    <a:pt x="939651" y="0"/>
                  </a:lnTo>
                  <a:cubicBezTo>
                    <a:pt x="668887" y="284099"/>
                    <a:pt x="299825" y="671830"/>
                    <a:pt x="153394" y="828675"/>
                  </a:cubicBezTo>
                  <a:cubicBezTo>
                    <a:pt x="-44599" y="1040638"/>
                    <a:pt x="-54124" y="1374775"/>
                    <a:pt x="143488" y="1584833"/>
                  </a:cubicBezTo>
                  <a:cubicBezTo>
                    <a:pt x="165332" y="1607947"/>
                    <a:pt x="359388" y="1787271"/>
                    <a:pt x="641455" y="2044954"/>
                  </a:cubicBezTo>
                  <a:lnTo>
                    <a:pt x="682984" y="2083054"/>
                  </a:lnTo>
                  <a:lnTo>
                    <a:pt x="719814" y="2116709"/>
                  </a:lnTo>
                  <a:lnTo>
                    <a:pt x="761597" y="2154809"/>
                  </a:lnTo>
                  <a:lnTo>
                    <a:pt x="805412" y="2194814"/>
                  </a:lnTo>
                  <a:lnTo>
                    <a:pt x="844782" y="2230882"/>
                  </a:lnTo>
                  <a:lnTo>
                    <a:pt x="888216" y="2270506"/>
                  </a:lnTo>
                  <a:lnTo>
                    <a:pt x="929364" y="2308606"/>
                  </a:lnTo>
                  <a:lnTo>
                    <a:pt x="969623" y="2345436"/>
                  </a:lnTo>
                  <a:lnTo>
                    <a:pt x="1012930" y="2384933"/>
                  </a:lnTo>
                  <a:cubicBezTo>
                    <a:pt x="1608179" y="2927985"/>
                    <a:pt x="2368021" y="3618484"/>
                    <a:pt x="2821029" y="4029075"/>
                  </a:cubicBezTo>
                  <a:lnTo>
                    <a:pt x="2904977" y="4029075"/>
                  </a:lnTo>
                  <a:cubicBezTo>
                    <a:pt x="2453999" y="3620262"/>
                    <a:pt x="1652629" y="2892298"/>
                    <a:pt x="1049887" y="2345436"/>
                  </a:cubicBezTo>
                  <a:close/>
                </a:path>
              </a:pathLst>
            </a:custGeom>
            <a:solidFill>
              <a:schemeClr val="accent1"/>
            </a:solidFill>
            <a:ln w="12692" cap="flat">
              <a:noFill/>
              <a:prstDash val="solid"/>
              <a:miter/>
            </a:ln>
          </p:spPr>
          <p:txBody>
            <a:bodyPr rtlCol="0" anchor="ctr"/>
            <a:lstStyle/>
            <a:p>
              <a:endParaRPr lang="en-US" sz="2118"/>
            </a:p>
          </p:txBody>
        </p:sp>
        <p:sp>
          <p:nvSpPr>
            <p:cNvPr id="190" name="Freeform: Shape 189">
              <a:extLst>
                <a:ext uri="{FF2B5EF4-FFF2-40B4-BE49-F238E27FC236}">
                  <a16:creationId xmlns="" xmlns:a16="http://schemas.microsoft.com/office/drawing/2014/main" id="{4D33BE9A-4AF2-49DD-840D-33E78CED96F6}"/>
                </a:ext>
              </a:extLst>
            </p:cNvPr>
            <p:cNvSpPr/>
            <p:nvPr/>
          </p:nvSpPr>
          <p:spPr>
            <a:xfrm>
              <a:off x="5896717" y="3671696"/>
              <a:ext cx="2849518" cy="4100830"/>
            </a:xfrm>
            <a:custGeom>
              <a:avLst/>
              <a:gdLst>
                <a:gd name="connsiteX0" fmla="*/ 1040150 w 2849518"/>
                <a:gd name="connsiteY0" fmla="*/ 2457323 h 4100830"/>
                <a:gd name="connsiteX1" fmla="*/ 999383 w 2849518"/>
                <a:gd name="connsiteY1" fmla="*/ 2420620 h 4100830"/>
                <a:gd name="connsiteX2" fmla="*/ 958108 w 2849518"/>
                <a:gd name="connsiteY2" fmla="*/ 2383155 h 4100830"/>
                <a:gd name="connsiteX3" fmla="*/ 914547 w 2849518"/>
                <a:gd name="connsiteY3" fmla="*/ 2343531 h 4100830"/>
                <a:gd name="connsiteX4" fmla="*/ 875050 w 2849518"/>
                <a:gd name="connsiteY4" fmla="*/ 2307590 h 4100830"/>
                <a:gd name="connsiteX5" fmla="*/ 830981 w 2849518"/>
                <a:gd name="connsiteY5" fmla="*/ 2267585 h 4100830"/>
                <a:gd name="connsiteX6" fmla="*/ 789071 w 2849518"/>
                <a:gd name="connsiteY6" fmla="*/ 2229485 h 4100830"/>
                <a:gd name="connsiteX7" fmla="*/ 752241 w 2849518"/>
                <a:gd name="connsiteY7" fmla="*/ 2195957 h 4100830"/>
                <a:gd name="connsiteX8" fmla="*/ 710585 w 2849518"/>
                <a:gd name="connsiteY8" fmla="*/ 2157857 h 4100830"/>
                <a:gd name="connsiteX9" fmla="*/ 259989 w 2849518"/>
                <a:gd name="connsiteY9" fmla="*/ 1747393 h 4100830"/>
                <a:gd name="connsiteX10" fmla="*/ 235986 w 2849518"/>
                <a:gd name="connsiteY10" fmla="*/ 849503 h 4100830"/>
                <a:gd name="connsiteX11" fmla="*/ 1006876 w 2849518"/>
                <a:gd name="connsiteY11" fmla="*/ 35814 h 4100830"/>
                <a:gd name="connsiteX12" fmla="*/ 967125 w 2849518"/>
                <a:gd name="connsiteY12" fmla="*/ 0 h 4100830"/>
                <a:gd name="connsiteX13" fmla="*/ 261894 w 2849518"/>
                <a:gd name="connsiteY13" fmla="*/ 742569 h 4100830"/>
                <a:gd name="connsiteX14" fmla="*/ 96794 w 2849518"/>
                <a:gd name="connsiteY14" fmla="*/ 944880 h 4100830"/>
                <a:gd name="connsiteX15" fmla="*/ 248305 w 2849518"/>
                <a:gd name="connsiteY15" fmla="*/ 1813306 h 4100830"/>
                <a:gd name="connsiteX16" fmla="*/ 673501 w 2849518"/>
                <a:gd name="connsiteY16" fmla="*/ 2198116 h 4100830"/>
                <a:gd name="connsiteX17" fmla="*/ 715284 w 2849518"/>
                <a:gd name="connsiteY17" fmla="*/ 2236216 h 4100830"/>
                <a:gd name="connsiteX18" fmla="*/ 752114 w 2849518"/>
                <a:gd name="connsiteY18" fmla="*/ 2269617 h 4100830"/>
                <a:gd name="connsiteX19" fmla="*/ 794024 w 2849518"/>
                <a:gd name="connsiteY19" fmla="*/ 2307717 h 4100830"/>
                <a:gd name="connsiteX20" fmla="*/ 838220 w 2849518"/>
                <a:gd name="connsiteY20" fmla="*/ 2347976 h 4100830"/>
                <a:gd name="connsiteX21" fmla="*/ 877844 w 2849518"/>
                <a:gd name="connsiteY21" fmla="*/ 2383790 h 4100830"/>
                <a:gd name="connsiteX22" fmla="*/ 921532 w 2849518"/>
                <a:gd name="connsiteY22" fmla="*/ 2423414 h 4100830"/>
                <a:gd name="connsiteX23" fmla="*/ 962680 w 2849518"/>
                <a:gd name="connsiteY23" fmla="*/ 2460752 h 4100830"/>
                <a:gd name="connsiteX24" fmla="*/ 1003320 w 2849518"/>
                <a:gd name="connsiteY24" fmla="*/ 2497582 h 4100830"/>
                <a:gd name="connsiteX25" fmla="*/ 1046754 w 2849518"/>
                <a:gd name="connsiteY25" fmla="*/ 2536952 h 4100830"/>
                <a:gd name="connsiteX26" fmla="*/ 2770398 w 2849518"/>
                <a:gd name="connsiteY26" fmla="*/ 4100830 h 4100830"/>
                <a:gd name="connsiteX27" fmla="*/ 2849519 w 2849518"/>
                <a:gd name="connsiteY27" fmla="*/ 4100830 h 4100830"/>
                <a:gd name="connsiteX28" fmla="*/ 1084219 w 2849518"/>
                <a:gd name="connsiteY28" fmla="*/ 2496947 h 410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49518" h="4100830">
                  <a:moveTo>
                    <a:pt x="1040150" y="2457323"/>
                  </a:moveTo>
                  <a:lnTo>
                    <a:pt x="999383" y="2420620"/>
                  </a:lnTo>
                  <a:lnTo>
                    <a:pt x="958108" y="2383155"/>
                  </a:lnTo>
                  <a:lnTo>
                    <a:pt x="914547" y="2343531"/>
                  </a:lnTo>
                  <a:lnTo>
                    <a:pt x="875050" y="2307590"/>
                  </a:lnTo>
                  <a:lnTo>
                    <a:pt x="830981" y="2267585"/>
                  </a:lnTo>
                  <a:cubicBezTo>
                    <a:pt x="816884" y="2254885"/>
                    <a:pt x="802914" y="2242185"/>
                    <a:pt x="789071" y="2229485"/>
                  </a:cubicBezTo>
                  <a:lnTo>
                    <a:pt x="752241" y="2195957"/>
                  </a:lnTo>
                  <a:lnTo>
                    <a:pt x="710585" y="2157857"/>
                  </a:lnTo>
                  <a:cubicBezTo>
                    <a:pt x="450743" y="1921510"/>
                    <a:pt x="277134" y="1763522"/>
                    <a:pt x="259989" y="1747393"/>
                  </a:cubicBezTo>
                  <a:cubicBezTo>
                    <a:pt x="-6711" y="1498346"/>
                    <a:pt x="-13315" y="1118235"/>
                    <a:pt x="235986" y="849503"/>
                  </a:cubicBezTo>
                  <a:cubicBezTo>
                    <a:pt x="336316" y="741299"/>
                    <a:pt x="723031" y="334518"/>
                    <a:pt x="1006876" y="35814"/>
                  </a:cubicBezTo>
                  <a:lnTo>
                    <a:pt x="967125" y="0"/>
                  </a:lnTo>
                  <a:cubicBezTo>
                    <a:pt x="720872" y="258572"/>
                    <a:pt x="392577" y="603250"/>
                    <a:pt x="261894" y="742569"/>
                  </a:cubicBezTo>
                  <a:cubicBezTo>
                    <a:pt x="202204" y="806069"/>
                    <a:pt x="139085" y="870712"/>
                    <a:pt x="96794" y="944880"/>
                  </a:cubicBezTo>
                  <a:cubicBezTo>
                    <a:pt x="-75799" y="1241806"/>
                    <a:pt x="-12934" y="1584706"/>
                    <a:pt x="248305" y="1813306"/>
                  </a:cubicBezTo>
                  <a:cubicBezTo>
                    <a:pt x="263545" y="1826006"/>
                    <a:pt x="426105" y="1974469"/>
                    <a:pt x="673501" y="2198116"/>
                  </a:cubicBezTo>
                  <a:lnTo>
                    <a:pt x="715284" y="2236216"/>
                  </a:lnTo>
                  <a:lnTo>
                    <a:pt x="752114" y="2269617"/>
                  </a:lnTo>
                  <a:lnTo>
                    <a:pt x="794024" y="2307717"/>
                  </a:lnTo>
                  <a:lnTo>
                    <a:pt x="838220" y="2347976"/>
                  </a:lnTo>
                  <a:lnTo>
                    <a:pt x="877844" y="2383790"/>
                  </a:lnTo>
                  <a:lnTo>
                    <a:pt x="921532" y="2423414"/>
                  </a:lnTo>
                  <a:lnTo>
                    <a:pt x="962680" y="2460752"/>
                  </a:lnTo>
                  <a:lnTo>
                    <a:pt x="1003320" y="2497582"/>
                  </a:lnTo>
                  <a:lnTo>
                    <a:pt x="1046754" y="2536952"/>
                  </a:lnTo>
                  <a:cubicBezTo>
                    <a:pt x="1569232" y="3010916"/>
                    <a:pt x="2248809" y="3627755"/>
                    <a:pt x="2770398" y="4100830"/>
                  </a:cubicBezTo>
                  <a:lnTo>
                    <a:pt x="2849519" y="4100830"/>
                  </a:lnTo>
                  <a:cubicBezTo>
                    <a:pt x="2324374" y="3624072"/>
                    <a:pt x="1623969" y="2987802"/>
                    <a:pt x="1084219" y="2496947"/>
                  </a:cubicBezTo>
                  <a:close/>
                </a:path>
              </a:pathLst>
            </a:custGeom>
            <a:solidFill>
              <a:schemeClr val="accent1"/>
            </a:solidFill>
            <a:ln w="12692" cap="flat">
              <a:noFill/>
              <a:prstDash val="solid"/>
              <a:miter/>
            </a:ln>
          </p:spPr>
          <p:txBody>
            <a:bodyPr rtlCol="0" anchor="ctr"/>
            <a:lstStyle/>
            <a:p>
              <a:endParaRPr lang="en-US" sz="2118"/>
            </a:p>
          </p:txBody>
        </p:sp>
        <p:sp>
          <p:nvSpPr>
            <p:cNvPr id="191" name="Freeform: Shape 190">
              <a:extLst>
                <a:ext uri="{FF2B5EF4-FFF2-40B4-BE49-F238E27FC236}">
                  <a16:creationId xmlns="" xmlns:a16="http://schemas.microsoft.com/office/drawing/2014/main" id="{A0AF5CC8-0668-4DFA-B168-ECEC12F23B30}"/>
                </a:ext>
              </a:extLst>
            </p:cNvPr>
            <p:cNvSpPr/>
            <p:nvPr/>
          </p:nvSpPr>
          <p:spPr>
            <a:xfrm>
              <a:off x="7896098" y="0"/>
              <a:ext cx="64897" cy="40640"/>
            </a:xfrm>
            <a:custGeom>
              <a:avLst/>
              <a:gdLst>
                <a:gd name="connsiteX0" fmla="*/ 31496 w 64897"/>
                <a:gd name="connsiteY0" fmla="*/ 40640 h 40640"/>
                <a:gd name="connsiteX1" fmla="*/ 64897 w 64897"/>
                <a:gd name="connsiteY1" fmla="*/ 0 h 40640"/>
                <a:gd name="connsiteX2" fmla="*/ 10414 w 64897"/>
                <a:gd name="connsiteY2" fmla="*/ 0 h 40640"/>
                <a:gd name="connsiteX3" fmla="*/ 0 w 64897"/>
                <a:gd name="connsiteY3" fmla="*/ 12700 h 40640"/>
              </a:gdLst>
              <a:ahLst/>
              <a:cxnLst>
                <a:cxn ang="0">
                  <a:pos x="connsiteX0" y="connsiteY0"/>
                </a:cxn>
                <a:cxn ang="0">
                  <a:pos x="connsiteX1" y="connsiteY1"/>
                </a:cxn>
                <a:cxn ang="0">
                  <a:pos x="connsiteX2" y="connsiteY2"/>
                </a:cxn>
                <a:cxn ang="0">
                  <a:pos x="connsiteX3" y="connsiteY3"/>
                </a:cxn>
              </a:cxnLst>
              <a:rect l="l" t="t" r="r" b="b"/>
              <a:pathLst>
                <a:path w="64897" h="40640">
                  <a:moveTo>
                    <a:pt x="31496" y="40640"/>
                  </a:moveTo>
                  <a:cubicBezTo>
                    <a:pt x="42672" y="27051"/>
                    <a:pt x="53721" y="13462"/>
                    <a:pt x="64897" y="0"/>
                  </a:cubicBezTo>
                  <a:lnTo>
                    <a:pt x="10414" y="0"/>
                  </a:lnTo>
                  <a:lnTo>
                    <a:pt x="0" y="12700"/>
                  </a:lnTo>
                  <a:close/>
                </a:path>
              </a:pathLst>
            </a:custGeom>
            <a:solidFill>
              <a:srgbClr val="2D3245"/>
            </a:solidFill>
            <a:ln w="12692" cap="flat">
              <a:noFill/>
              <a:prstDash val="solid"/>
              <a:miter/>
            </a:ln>
          </p:spPr>
          <p:txBody>
            <a:bodyPr rtlCol="0" anchor="ctr"/>
            <a:lstStyle/>
            <a:p>
              <a:endParaRPr lang="en-US" sz="2118"/>
            </a:p>
          </p:txBody>
        </p:sp>
        <p:sp>
          <p:nvSpPr>
            <p:cNvPr id="192" name="Freeform: Shape 191">
              <a:extLst>
                <a:ext uri="{FF2B5EF4-FFF2-40B4-BE49-F238E27FC236}">
                  <a16:creationId xmlns="" xmlns:a16="http://schemas.microsoft.com/office/drawing/2014/main" id="{5F3B12DC-B881-444D-9C4F-E9AF335D6156}"/>
                </a:ext>
              </a:extLst>
            </p:cNvPr>
            <p:cNvSpPr/>
            <p:nvPr/>
          </p:nvSpPr>
          <p:spPr>
            <a:xfrm>
              <a:off x="6980808" y="3670300"/>
              <a:ext cx="75057" cy="72771"/>
            </a:xfrm>
            <a:custGeom>
              <a:avLst/>
              <a:gdLst>
                <a:gd name="connsiteX0" fmla="*/ 33782 w 75057"/>
                <a:gd name="connsiteY0" fmla="*/ 0 h 72771"/>
                <a:gd name="connsiteX1" fmla="*/ 0 w 75057"/>
                <a:gd name="connsiteY1" fmla="*/ 35433 h 72771"/>
                <a:gd name="connsiteX2" fmla="*/ 41402 w 75057"/>
                <a:gd name="connsiteY2" fmla="*/ 72771 h 72771"/>
                <a:gd name="connsiteX3" fmla="*/ 75057 w 75057"/>
                <a:gd name="connsiteY3" fmla="*/ 37084 h 72771"/>
                <a:gd name="connsiteX4" fmla="*/ 33782 w 75057"/>
                <a:gd name="connsiteY4" fmla="*/ 0 h 72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57" h="72771">
                  <a:moveTo>
                    <a:pt x="33782" y="0"/>
                  </a:moveTo>
                  <a:lnTo>
                    <a:pt x="0" y="35433"/>
                  </a:lnTo>
                  <a:lnTo>
                    <a:pt x="41402" y="72771"/>
                  </a:lnTo>
                  <a:lnTo>
                    <a:pt x="75057" y="37084"/>
                  </a:lnTo>
                  <a:cubicBezTo>
                    <a:pt x="61214" y="24511"/>
                    <a:pt x="47498" y="12700"/>
                    <a:pt x="33782" y="0"/>
                  </a:cubicBezTo>
                  <a:close/>
                </a:path>
              </a:pathLst>
            </a:custGeom>
            <a:solidFill>
              <a:schemeClr val="accent1"/>
            </a:solidFill>
            <a:ln w="12692" cap="flat">
              <a:noFill/>
              <a:prstDash val="solid"/>
              <a:miter/>
            </a:ln>
          </p:spPr>
          <p:txBody>
            <a:bodyPr rtlCol="0" anchor="ctr"/>
            <a:lstStyle/>
            <a:p>
              <a:endParaRPr lang="en-US" sz="2118"/>
            </a:p>
          </p:txBody>
        </p:sp>
        <p:sp>
          <p:nvSpPr>
            <p:cNvPr id="193" name="Freeform: Shape 192">
              <a:extLst>
                <a:ext uri="{FF2B5EF4-FFF2-40B4-BE49-F238E27FC236}">
                  <a16:creationId xmlns="" xmlns:a16="http://schemas.microsoft.com/office/drawing/2014/main" id="{A984D773-DB5C-4CD2-A0D4-EEF55FE1A85E}"/>
                </a:ext>
              </a:extLst>
            </p:cNvPr>
            <p:cNvSpPr/>
            <p:nvPr/>
          </p:nvSpPr>
          <p:spPr>
            <a:xfrm>
              <a:off x="7061200" y="3743071"/>
              <a:ext cx="72135" cy="69850"/>
            </a:xfrm>
            <a:custGeom>
              <a:avLst/>
              <a:gdLst>
                <a:gd name="connsiteX0" fmla="*/ 34544 w 72135"/>
                <a:gd name="connsiteY0" fmla="*/ 0 h 69850"/>
                <a:gd name="connsiteX1" fmla="*/ 0 w 72135"/>
                <a:gd name="connsiteY1" fmla="*/ 35687 h 69850"/>
                <a:gd name="connsiteX2" fmla="*/ 38100 w 72135"/>
                <a:gd name="connsiteY2" fmla="*/ 69850 h 69850"/>
                <a:gd name="connsiteX3" fmla="*/ 72136 w 72135"/>
                <a:gd name="connsiteY3" fmla="*/ 33909 h 69850"/>
              </a:gdLst>
              <a:ahLst/>
              <a:cxnLst>
                <a:cxn ang="0">
                  <a:pos x="connsiteX0" y="connsiteY0"/>
                </a:cxn>
                <a:cxn ang="0">
                  <a:pos x="connsiteX1" y="connsiteY1"/>
                </a:cxn>
                <a:cxn ang="0">
                  <a:pos x="connsiteX2" y="connsiteY2"/>
                </a:cxn>
                <a:cxn ang="0">
                  <a:pos x="connsiteX3" y="connsiteY3"/>
                </a:cxn>
              </a:cxnLst>
              <a:rect l="l" t="t" r="r" b="b"/>
              <a:pathLst>
                <a:path w="72135" h="69850">
                  <a:moveTo>
                    <a:pt x="34544" y="0"/>
                  </a:moveTo>
                  <a:lnTo>
                    <a:pt x="0" y="35687"/>
                  </a:lnTo>
                  <a:lnTo>
                    <a:pt x="38100" y="69850"/>
                  </a:lnTo>
                  <a:lnTo>
                    <a:pt x="72136" y="33909"/>
                  </a:lnTo>
                  <a:close/>
                </a:path>
              </a:pathLst>
            </a:custGeom>
            <a:solidFill>
              <a:schemeClr val="accent1"/>
            </a:solidFill>
            <a:ln w="12692" cap="flat">
              <a:noFill/>
              <a:prstDash val="solid"/>
              <a:miter/>
            </a:ln>
          </p:spPr>
          <p:txBody>
            <a:bodyPr rtlCol="0" anchor="ctr"/>
            <a:lstStyle/>
            <a:p>
              <a:endParaRPr lang="en-US" sz="2118"/>
            </a:p>
          </p:txBody>
        </p:sp>
        <p:sp>
          <p:nvSpPr>
            <p:cNvPr id="194" name="Freeform: Shape 193">
              <a:extLst>
                <a:ext uri="{FF2B5EF4-FFF2-40B4-BE49-F238E27FC236}">
                  <a16:creationId xmlns="" xmlns:a16="http://schemas.microsoft.com/office/drawing/2014/main" id="{602D50D8-CFA8-41CF-8C2D-E785882627D5}"/>
                </a:ext>
              </a:extLst>
            </p:cNvPr>
            <p:cNvSpPr/>
            <p:nvPr/>
          </p:nvSpPr>
          <p:spPr>
            <a:xfrm>
              <a:off x="6821551" y="3526790"/>
              <a:ext cx="73786" cy="71246"/>
            </a:xfrm>
            <a:custGeom>
              <a:avLst/>
              <a:gdLst>
                <a:gd name="connsiteX0" fmla="*/ 33401 w 73786"/>
                <a:gd name="connsiteY0" fmla="*/ 0 h 71246"/>
                <a:gd name="connsiteX1" fmla="*/ 0 w 73786"/>
                <a:gd name="connsiteY1" fmla="*/ 34798 h 71246"/>
                <a:gd name="connsiteX2" fmla="*/ 40259 w 73786"/>
                <a:gd name="connsiteY2" fmla="*/ 71247 h 71246"/>
                <a:gd name="connsiteX3" fmla="*/ 73787 w 73786"/>
                <a:gd name="connsiteY3" fmla="*/ 36195 h 71246"/>
              </a:gdLst>
              <a:ahLst/>
              <a:cxnLst>
                <a:cxn ang="0">
                  <a:pos x="connsiteX0" y="connsiteY0"/>
                </a:cxn>
                <a:cxn ang="0">
                  <a:pos x="connsiteX1" y="connsiteY1"/>
                </a:cxn>
                <a:cxn ang="0">
                  <a:pos x="connsiteX2" y="connsiteY2"/>
                </a:cxn>
                <a:cxn ang="0">
                  <a:pos x="connsiteX3" y="connsiteY3"/>
                </a:cxn>
              </a:cxnLst>
              <a:rect l="l" t="t" r="r" b="b"/>
              <a:pathLst>
                <a:path w="73786" h="71246">
                  <a:moveTo>
                    <a:pt x="33401" y="0"/>
                  </a:moveTo>
                  <a:lnTo>
                    <a:pt x="0" y="34798"/>
                  </a:lnTo>
                  <a:lnTo>
                    <a:pt x="40259" y="71247"/>
                  </a:lnTo>
                  <a:lnTo>
                    <a:pt x="73787" y="36195"/>
                  </a:lnTo>
                  <a:close/>
                </a:path>
              </a:pathLst>
            </a:custGeom>
            <a:solidFill>
              <a:schemeClr val="accent1"/>
            </a:solidFill>
            <a:ln w="12692" cap="flat">
              <a:noFill/>
              <a:prstDash val="solid"/>
              <a:miter/>
            </a:ln>
          </p:spPr>
          <p:txBody>
            <a:bodyPr rtlCol="0" anchor="ctr"/>
            <a:lstStyle/>
            <a:p>
              <a:endParaRPr lang="en-US" sz="2118"/>
            </a:p>
          </p:txBody>
        </p:sp>
        <p:sp>
          <p:nvSpPr>
            <p:cNvPr id="195" name="Freeform: Shape 194">
              <a:extLst>
                <a:ext uri="{FF2B5EF4-FFF2-40B4-BE49-F238E27FC236}">
                  <a16:creationId xmlns="" xmlns:a16="http://schemas.microsoft.com/office/drawing/2014/main" id="{117D1C0E-14A7-4B71-8A9C-19790D5CD5D0}"/>
                </a:ext>
              </a:extLst>
            </p:cNvPr>
            <p:cNvSpPr/>
            <p:nvPr/>
          </p:nvSpPr>
          <p:spPr>
            <a:xfrm>
              <a:off x="6739763" y="3452876"/>
              <a:ext cx="76200" cy="73659"/>
            </a:xfrm>
            <a:custGeom>
              <a:avLst/>
              <a:gdLst>
                <a:gd name="connsiteX0" fmla="*/ 33020 w 76200"/>
                <a:gd name="connsiteY0" fmla="*/ 0 h 73659"/>
                <a:gd name="connsiteX1" fmla="*/ 0 w 76200"/>
                <a:gd name="connsiteY1" fmla="*/ 34925 h 73659"/>
                <a:gd name="connsiteX2" fmla="*/ 43053 w 76200"/>
                <a:gd name="connsiteY2" fmla="*/ 73660 h 73659"/>
                <a:gd name="connsiteX3" fmla="*/ 76200 w 76200"/>
                <a:gd name="connsiteY3" fmla="*/ 38735 h 73659"/>
              </a:gdLst>
              <a:ahLst/>
              <a:cxnLst>
                <a:cxn ang="0">
                  <a:pos x="connsiteX0" y="connsiteY0"/>
                </a:cxn>
                <a:cxn ang="0">
                  <a:pos x="connsiteX1" y="connsiteY1"/>
                </a:cxn>
                <a:cxn ang="0">
                  <a:pos x="connsiteX2" y="connsiteY2"/>
                </a:cxn>
                <a:cxn ang="0">
                  <a:pos x="connsiteX3" y="connsiteY3"/>
                </a:cxn>
              </a:cxnLst>
              <a:rect l="l" t="t" r="r" b="b"/>
              <a:pathLst>
                <a:path w="76200" h="73659">
                  <a:moveTo>
                    <a:pt x="33020" y="0"/>
                  </a:moveTo>
                  <a:cubicBezTo>
                    <a:pt x="22098" y="11684"/>
                    <a:pt x="11049" y="23368"/>
                    <a:pt x="0" y="34925"/>
                  </a:cubicBezTo>
                  <a:lnTo>
                    <a:pt x="43053" y="73660"/>
                  </a:lnTo>
                  <a:lnTo>
                    <a:pt x="76200" y="38735"/>
                  </a:lnTo>
                  <a:close/>
                </a:path>
              </a:pathLst>
            </a:custGeom>
            <a:solidFill>
              <a:schemeClr val="accent1"/>
            </a:solidFill>
            <a:ln w="12692" cap="flat">
              <a:noFill/>
              <a:prstDash val="solid"/>
              <a:miter/>
            </a:ln>
          </p:spPr>
          <p:txBody>
            <a:bodyPr rtlCol="0" anchor="ctr"/>
            <a:lstStyle/>
            <a:p>
              <a:endParaRPr lang="en-US" sz="2118"/>
            </a:p>
          </p:txBody>
        </p:sp>
        <p:sp>
          <p:nvSpPr>
            <p:cNvPr id="196" name="Freeform: Shape 195">
              <a:extLst>
                <a:ext uri="{FF2B5EF4-FFF2-40B4-BE49-F238E27FC236}">
                  <a16:creationId xmlns="" xmlns:a16="http://schemas.microsoft.com/office/drawing/2014/main" id="{1FE253FF-4183-44C1-94C2-4B56394E1E58}"/>
                </a:ext>
              </a:extLst>
            </p:cNvPr>
            <p:cNvSpPr/>
            <p:nvPr/>
          </p:nvSpPr>
          <p:spPr>
            <a:xfrm>
              <a:off x="8044434" y="0"/>
              <a:ext cx="50926" cy="26161"/>
            </a:xfrm>
            <a:custGeom>
              <a:avLst/>
              <a:gdLst>
                <a:gd name="connsiteX0" fmla="*/ 0 w 50926"/>
                <a:gd name="connsiteY0" fmla="*/ 0 h 26161"/>
                <a:gd name="connsiteX1" fmla="*/ 29464 w 50926"/>
                <a:gd name="connsiteY1" fmla="*/ 26162 h 26161"/>
                <a:gd name="connsiteX2" fmla="*/ 50927 w 50926"/>
                <a:gd name="connsiteY2" fmla="*/ 0 h 26161"/>
              </a:gdLst>
              <a:ahLst/>
              <a:cxnLst>
                <a:cxn ang="0">
                  <a:pos x="connsiteX0" y="connsiteY0"/>
                </a:cxn>
                <a:cxn ang="0">
                  <a:pos x="connsiteX1" y="connsiteY1"/>
                </a:cxn>
                <a:cxn ang="0">
                  <a:pos x="connsiteX2" y="connsiteY2"/>
                </a:cxn>
              </a:cxnLst>
              <a:rect l="l" t="t" r="r" b="b"/>
              <a:pathLst>
                <a:path w="50926" h="26161">
                  <a:moveTo>
                    <a:pt x="0" y="0"/>
                  </a:moveTo>
                  <a:lnTo>
                    <a:pt x="29464" y="26162"/>
                  </a:lnTo>
                  <a:lnTo>
                    <a:pt x="50927" y="0"/>
                  </a:lnTo>
                  <a:close/>
                </a:path>
              </a:pathLst>
            </a:custGeom>
            <a:solidFill>
              <a:srgbClr val="2D3245"/>
            </a:solidFill>
            <a:ln w="12692" cap="flat">
              <a:noFill/>
              <a:prstDash val="solid"/>
              <a:miter/>
            </a:ln>
          </p:spPr>
          <p:txBody>
            <a:bodyPr rtlCol="0" anchor="ctr"/>
            <a:lstStyle/>
            <a:p>
              <a:endParaRPr lang="en-US" sz="2118"/>
            </a:p>
          </p:txBody>
        </p:sp>
        <p:sp>
          <p:nvSpPr>
            <p:cNvPr id="197" name="Freeform: Shape 196">
              <a:extLst>
                <a:ext uri="{FF2B5EF4-FFF2-40B4-BE49-F238E27FC236}">
                  <a16:creationId xmlns="" xmlns:a16="http://schemas.microsoft.com/office/drawing/2014/main" id="{45CEF9C0-2C7E-4662-9E8B-1C22F7912EC3}"/>
                </a:ext>
              </a:extLst>
            </p:cNvPr>
            <p:cNvSpPr/>
            <p:nvPr/>
          </p:nvSpPr>
          <p:spPr>
            <a:xfrm>
              <a:off x="7751191" y="0"/>
              <a:ext cx="72008" cy="60960"/>
            </a:xfrm>
            <a:custGeom>
              <a:avLst/>
              <a:gdLst>
                <a:gd name="connsiteX0" fmla="*/ 37719 w 72008"/>
                <a:gd name="connsiteY0" fmla="*/ 60960 h 60960"/>
                <a:gd name="connsiteX1" fmla="*/ 72009 w 72008"/>
                <a:gd name="connsiteY1" fmla="*/ 18796 h 60960"/>
                <a:gd name="connsiteX2" fmla="*/ 51308 w 72008"/>
                <a:gd name="connsiteY2" fmla="*/ 0 h 60960"/>
                <a:gd name="connsiteX3" fmla="*/ 22860 w 72008"/>
                <a:gd name="connsiteY3" fmla="*/ 0 h 60960"/>
                <a:gd name="connsiteX4" fmla="*/ 0 w 72008"/>
                <a:gd name="connsiteY4" fmla="*/ 27686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8" h="60960">
                  <a:moveTo>
                    <a:pt x="37719" y="60960"/>
                  </a:moveTo>
                  <a:lnTo>
                    <a:pt x="72009" y="18796"/>
                  </a:lnTo>
                  <a:lnTo>
                    <a:pt x="51308" y="0"/>
                  </a:lnTo>
                  <a:lnTo>
                    <a:pt x="22860" y="0"/>
                  </a:lnTo>
                  <a:lnTo>
                    <a:pt x="0" y="27686"/>
                  </a:lnTo>
                  <a:close/>
                </a:path>
              </a:pathLst>
            </a:custGeom>
            <a:solidFill>
              <a:schemeClr val="accent1"/>
            </a:solidFill>
            <a:ln w="12692" cap="flat">
              <a:noFill/>
              <a:prstDash val="solid"/>
              <a:miter/>
            </a:ln>
          </p:spPr>
          <p:txBody>
            <a:bodyPr rtlCol="0" anchor="ctr"/>
            <a:lstStyle/>
            <a:p>
              <a:endParaRPr lang="en-US" sz="2118"/>
            </a:p>
          </p:txBody>
        </p:sp>
        <p:sp>
          <p:nvSpPr>
            <p:cNvPr id="198" name="Freeform: Shape 197">
              <a:extLst>
                <a:ext uri="{FF2B5EF4-FFF2-40B4-BE49-F238E27FC236}">
                  <a16:creationId xmlns="" xmlns:a16="http://schemas.microsoft.com/office/drawing/2014/main" id="{3B6A5A39-FC62-4A37-A56A-D613D11EABCF}"/>
                </a:ext>
              </a:extLst>
            </p:cNvPr>
            <p:cNvSpPr/>
            <p:nvPr/>
          </p:nvSpPr>
          <p:spPr>
            <a:xfrm>
              <a:off x="7683500" y="68452"/>
              <a:ext cx="72263" cy="74802"/>
            </a:xfrm>
            <a:custGeom>
              <a:avLst/>
              <a:gdLst>
                <a:gd name="connsiteX0" fmla="*/ 72263 w 72263"/>
                <a:gd name="connsiteY0" fmla="*/ 33147 h 74802"/>
                <a:gd name="connsiteX1" fmla="*/ 34163 w 72263"/>
                <a:gd name="connsiteY1" fmla="*/ 0 h 74802"/>
                <a:gd name="connsiteX2" fmla="*/ 0 w 72263"/>
                <a:gd name="connsiteY2" fmla="*/ 41529 h 74802"/>
                <a:gd name="connsiteX3" fmla="*/ 38100 w 72263"/>
                <a:gd name="connsiteY3" fmla="*/ 74803 h 74802"/>
              </a:gdLst>
              <a:ahLst/>
              <a:cxnLst>
                <a:cxn ang="0">
                  <a:pos x="connsiteX0" y="connsiteY0"/>
                </a:cxn>
                <a:cxn ang="0">
                  <a:pos x="connsiteX1" y="connsiteY1"/>
                </a:cxn>
                <a:cxn ang="0">
                  <a:pos x="connsiteX2" y="connsiteY2"/>
                </a:cxn>
                <a:cxn ang="0">
                  <a:pos x="connsiteX3" y="connsiteY3"/>
                </a:cxn>
              </a:cxnLst>
              <a:rect l="l" t="t" r="r" b="b"/>
              <a:pathLst>
                <a:path w="72263" h="74802">
                  <a:moveTo>
                    <a:pt x="72263" y="33147"/>
                  </a:moveTo>
                  <a:lnTo>
                    <a:pt x="34163" y="0"/>
                  </a:lnTo>
                  <a:lnTo>
                    <a:pt x="0" y="41529"/>
                  </a:lnTo>
                  <a:lnTo>
                    <a:pt x="38100" y="74803"/>
                  </a:lnTo>
                  <a:close/>
                </a:path>
              </a:pathLst>
            </a:custGeom>
            <a:solidFill>
              <a:schemeClr val="accent1"/>
            </a:solidFill>
            <a:ln w="12692" cap="flat">
              <a:noFill/>
              <a:prstDash val="solid"/>
              <a:miter/>
            </a:ln>
          </p:spPr>
          <p:txBody>
            <a:bodyPr rtlCol="0" anchor="ctr"/>
            <a:lstStyle/>
            <a:p>
              <a:endParaRPr lang="en-US" sz="2118"/>
            </a:p>
          </p:txBody>
        </p:sp>
        <p:sp>
          <p:nvSpPr>
            <p:cNvPr id="199" name="Freeform: Shape 198">
              <a:extLst>
                <a:ext uri="{FF2B5EF4-FFF2-40B4-BE49-F238E27FC236}">
                  <a16:creationId xmlns="" xmlns:a16="http://schemas.microsoft.com/office/drawing/2014/main" id="{9417816E-6620-4F34-B5BD-0F3351DBFED5}"/>
                </a:ext>
              </a:extLst>
            </p:cNvPr>
            <p:cNvSpPr/>
            <p:nvPr/>
          </p:nvSpPr>
          <p:spPr>
            <a:xfrm>
              <a:off x="6900672" y="3598164"/>
              <a:ext cx="73279" cy="70992"/>
            </a:xfrm>
            <a:custGeom>
              <a:avLst/>
              <a:gdLst>
                <a:gd name="connsiteX0" fmla="*/ 33528 w 73279"/>
                <a:gd name="connsiteY0" fmla="*/ 0 h 70992"/>
                <a:gd name="connsiteX1" fmla="*/ 0 w 73279"/>
                <a:gd name="connsiteY1" fmla="*/ 35179 h 70992"/>
                <a:gd name="connsiteX2" fmla="*/ 39624 w 73279"/>
                <a:gd name="connsiteY2" fmla="*/ 70993 h 70992"/>
                <a:gd name="connsiteX3" fmla="*/ 73279 w 73279"/>
                <a:gd name="connsiteY3" fmla="*/ 35687 h 70992"/>
              </a:gdLst>
              <a:ahLst/>
              <a:cxnLst>
                <a:cxn ang="0">
                  <a:pos x="connsiteX0" y="connsiteY0"/>
                </a:cxn>
                <a:cxn ang="0">
                  <a:pos x="connsiteX1" y="connsiteY1"/>
                </a:cxn>
                <a:cxn ang="0">
                  <a:pos x="connsiteX2" y="connsiteY2"/>
                </a:cxn>
                <a:cxn ang="0">
                  <a:pos x="connsiteX3" y="connsiteY3"/>
                </a:cxn>
              </a:cxnLst>
              <a:rect l="l" t="t" r="r" b="b"/>
              <a:pathLst>
                <a:path w="73279" h="70992">
                  <a:moveTo>
                    <a:pt x="33528" y="0"/>
                  </a:moveTo>
                  <a:lnTo>
                    <a:pt x="0" y="35179"/>
                  </a:lnTo>
                  <a:lnTo>
                    <a:pt x="39624" y="70993"/>
                  </a:lnTo>
                  <a:lnTo>
                    <a:pt x="73279" y="35687"/>
                  </a:lnTo>
                  <a:close/>
                </a:path>
              </a:pathLst>
            </a:custGeom>
            <a:solidFill>
              <a:schemeClr val="accent1"/>
            </a:solidFill>
            <a:ln w="12692" cap="flat">
              <a:noFill/>
              <a:prstDash val="solid"/>
              <a:miter/>
            </a:ln>
          </p:spPr>
          <p:txBody>
            <a:bodyPr rtlCol="0" anchor="ctr"/>
            <a:lstStyle/>
            <a:p>
              <a:endParaRPr lang="en-US" sz="2118"/>
            </a:p>
          </p:txBody>
        </p:sp>
        <p:sp>
          <p:nvSpPr>
            <p:cNvPr id="200" name="Freeform: Shape 199">
              <a:extLst>
                <a:ext uri="{FF2B5EF4-FFF2-40B4-BE49-F238E27FC236}">
                  <a16:creationId xmlns="" xmlns:a16="http://schemas.microsoft.com/office/drawing/2014/main" id="{464B5048-D411-4C40-A64F-A5B0F53A0F8E}"/>
                </a:ext>
              </a:extLst>
            </p:cNvPr>
            <p:cNvSpPr/>
            <p:nvPr/>
          </p:nvSpPr>
          <p:spPr>
            <a:xfrm>
              <a:off x="7182357" y="169545"/>
              <a:ext cx="1822825" cy="3205860"/>
            </a:xfrm>
            <a:custGeom>
              <a:avLst/>
              <a:gdLst>
                <a:gd name="connsiteX0" fmla="*/ 1688338 w 1822825"/>
                <a:gd name="connsiteY0" fmla="*/ 1452499 h 3205860"/>
                <a:gd name="connsiteX1" fmla="*/ 1618107 w 1822825"/>
                <a:gd name="connsiteY1" fmla="*/ 570738 h 3205860"/>
                <a:gd name="connsiteX2" fmla="*/ 1247394 w 1822825"/>
                <a:gd name="connsiteY2" fmla="*/ 239649 h 3205860"/>
                <a:gd name="connsiteX3" fmla="*/ 975487 w 1822825"/>
                <a:gd name="connsiteY3" fmla="*/ 0 h 3205860"/>
                <a:gd name="connsiteX4" fmla="*/ 939927 w 1822825"/>
                <a:gd name="connsiteY4" fmla="*/ 43053 h 3205860"/>
                <a:gd name="connsiteX5" fmla="*/ 1407033 w 1822825"/>
                <a:gd name="connsiteY5" fmla="*/ 455676 h 3205860"/>
                <a:gd name="connsiteX6" fmla="*/ 1631442 w 1822825"/>
                <a:gd name="connsiteY6" fmla="*/ 667893 h 3205860"/>
                <a:gd name="connsiteX7" fmla="*/ 1613154 w 1822825"/>
                <a:gd name="connsiteY7" fmla="*/ 1457579 h 3205860"/>
                <a:gd name="connsiteX8" fmla="*/ 1226693 w 1822825"/>
                <a:gd name="connsiteY8" fmla="*/ 1869440 h 3205860"/>
                <a:gd name="connsiteX9" fmla="*/ 0 w 1822825"/>
                <a:gd name="connsiteY9" fmla="*/ 3170301 h 3205860"/>
                <a:gd name="connsiteX10" fmla="*/ 40005 w 1822825"/>
                <a:gd name="connsiteY10" fmla="*/ 3205861 h 3205860"/>
                <a:gd name="connsiteX11" fmla="*/ 1538605 w 1822825"/>
                <a:gd name="connsiteY11" fmla="*/ 1620774 h 3205860"/>
                <a:gd name="connsiteX12" fmla="*/ 1688338 w 1822825"/>
                <a:gd name="connsiteY12" fmla="*/ 1452499 h 320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2825" h="3205860">
                  <a:moveTo>
                    <a:pt x="1688338" y="1452499"/>
                  </a:moveTo>
                  <a:cubicBezTo>
                    <a:pt x="1892554" y="1185799"/>
                    <a:pt x="1860296" y="789559"/>
                    <a:pt x="1618107" y="570738"/>
                  </a:cubicBezTo>
                  <a:cubicBezTo>
                    <a:pt x="1495171" y="459740"/>
                    <a:pt x="1371600" y="349377"/>
                    <a:pt x="1247394" y="239649"/>
                  </a:cubicBezTo>
                  <a:lnTo>
                    <a:pt x="975487" y="0"/>
                  </a:lnTo>
                  <a:lnTo>
                    <a:pt x="939927" y="43053"/>
                  </a:lnTo>
                  <a:cubicBezTo>
                    <a:pt x="1095629" y="180721"/>
                    <a:pt x="1251331" y="318262"/>
                    <a:pt x="1407033" y="455676"/>
                  </a:cubicBezTo>
                  <a:cubicBezTo>
                    <a:pt x="1484376" y="524129"/>
                    <a:pt x="1567942" y="588772"/>
                    <a:pt x="1631442" y="667893"/>
                  </a:cubicBezTo>
                  <a:cubicBezTo>
                    <a:pt x="1821942" y="904494"/>
                    <a:pt x="1814068" y="1226693"/>
                    <a:pt x="1613154" y="1457579"/>
                  </a:cubicBezTo>
                  <a:cubicBezTo>
                    <a:pt x="1489837" y="1599311"/>
                    <a:pt x="1356106" y="1732661"/>
                    <a:pt x="1226693" y="1869440"/>
                  </a:cubicBezTo>
                  <a:cubicBezTo>
                    <a:pt x="889635" y="2225040"/>
                    <a:pt x="79248" y="3084449"/>
                    <a:pt x="0" y="3170301"/>
                  </a:cubicBezTo>
                  <a:lnTo>
                    <a:pt x="40005" y="3205861"/>
                  </a:lnTo>
                  <a:cubicBezTo>
                    <a:pt x="97155" y="3143631"/>
                    <a:pt x="1059434" y="2127377"/>
                    <a:pt x="1538605" y="1620774"/>
                  </a:cubicBezTo>
                  <a:cubicBezTo>
                    <a:pt x="1591373" y="1567291"/>
                    <a:pt x="1641350" y="1511125"/>
                    <a:pt x="1688338" y="1452499"/>
                  </a:cubicBezTo>
                  <a:close/>
                </a:path>
              </a:pathLst>
            </a:custGeom>
            <a:solidFill>
              <a:schemeClr val="accent1"/>
            </a:solidFill>
            <a:ln w="12692" cap="flat">
              <a:noFill/>
              <a:prstDash val="solid"/>
              <a:miter/>
            </a:ln>
          </p:spPr>
          <p:txBody>
            <a:bodyPr rtlCol="0" anchor="ctr"/>
            <a:lstStyle/>
            <a:p>
              <a:endParaRPr lang="en-US" sz="2118"/>
            </a:p>
          </p:txBody>
        </p:sp>
        <p:sp>
          <p:nvSpPr>
            <p:cNvPr id="201" name="Freeform: Shape 200">
              <a:extLst>
                <a:ext uri="{FF2B5EF4-FFF2-40B4-BE49-F238E27FC236}">
                  <a16:creationId xmlns="" xmlns:a16="http://schemas.microsoft.com/office/drawing/2014/main" id="{53BA058A-B7F2-4D21-9100-0342842EFB9E}"/>
                </a:ext>
              </a:extLst>
            </p:cNvPr>
            <p:cNvSpPr/>
            <p:nvPr/>
          </p:nvSpPr>
          <p:spPr>
            <a:xfrm>
              <a:off x="7262876" y="87248"/>
              <a:ext cx="1851952" cy="3358896"/>
            </a:xfrm>
            <a:custGeom>
              <a:avLst/>
              <a:gdLst>
                <a:gd name="connsiteX0" fmla="*/ 1847088 w 1851952"/>
                <a:gd name="connsiteY0" fmla="*/ 1050671 h 3358896"/>
                <a:gd name="connsiteX1" fmla="*/ 1599565 w 1851952"/>
                <a:gd name="connsiteY1" fmla="*/ 565023 h 3358896"/>
                <a:gd name="connsiteX2" fmla="*/ 1362202 w 1851952"/>
                <a:gd name="connsiteY2" fmla="*/ 352679 h 3358896"/>
                <a:gd name="connsiteX3" fmla="*/ 962787 w 1851952"/>
                <a:gd name="connsiteY3" fmla="*/ 0 h 3358896"/>
                <a:gd name="connsiteX4" fmla="*/ 927862 w 1851952"/>
                <a:gd name="connsiteY4" fmla="*/ 42291 h 3358896"/>
                <a:gd name="connsiteX5" fmla="*/ 1423162 w 1851952"/>
                <a:gd name="connsiteY5" fmla="*/ 480314 h 3358896"/>
                <a:gd name="connsiteX6" fmla="*/ 1653032 w 1851952"/>
                <a:gd name="connsiteY6" fmla="*/ 704469 h 3358896"/>
                <a:gd name="connsiteX7" fmla="*/ 1592580 w 1851952"/>
                <a:gd name="connsiteY7" fmla="*/ 1638427 h 3358896"/>
                <a:gd name="connsiteX8" fmla="*/ 0 w 1851952"/>
                <a:gd name="connsiteY8" fmla="*/ 3323336 h 3358896"/>
                <a:gd name="connsiteX9" fmla="*/ 40005 w 1851952"/>
                <a:gd name="connsiteY9" fmla="*/ 3358896 h 3358896"/>
                <a:gd name="connsiteX10" fmla="*/ 1609217 w 1851952"/>
                <a:gd name="connsiteY10" fmla="*/ 1702181 h 3358896"/>
                <a:gd name="connsiteX11" fmla="*/ 1847088 w 1851952"/>
                <a:gd name="connsiteY11" fmla="*/ 1050671 h 335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1952" h="3358896">
                  <a:moveTo>
                    <a:pt x="1847088" y="1050671"/>
                  </a:moveTo>
                  <a:cubicBezTo>
                    <a:pt x="1826514" y="860806"/>
                    <a:pt x="1749552" y="695071"/>
                    <a:pt x="1599565" y="565023"/>
                  </a:cubicBezTo>
                  <a:cubicBezTo>
                    <a:pt x="1519301" y="495427"/>
                    <a:pt x="1441831" y="423037"/>
                    <a:pt x="1362202" y="352679"/>
                  </a:cubicBezTo>
                  <a:lnTo>
                    <a:pt x="962787" y="0"/>
                  </a:lnTo>
                  <a:lnTo>
                    <a:pt x="927862" y="42291"/>
                  </a:lnTo>
                  <a:cubicBezTo>
                    <a:pt x="1092877" y="188341"/>
                    <a:pt x="1257977" y="334349"/>
                    <a:pt x="1423162" y="480314"/>
                  </a:cubicBezTo>
                  <a:cubicBezTo>
                    <a:pt x="1503426" y="551434"/>
                    <a:pt x="1589024" y="620649"/>
                    <a:pt x="1653032" y="704469"/>
                  </a:cubicBezTo>
                  <a:cubicBezTo>
                    <a:pt x="1868932" y="986409"/>
                    <a:pt x="1839214" y="1377569"/>
                    <a:pt x="1592580" y="1638427"/>
                  </a:cubicBezTo>
                  <a:cubicBezTo>
                    <a:pt x="1168146" y="2086356"/>
                    <a:pt x="120904" y="3194177"/>
                    <a:pt x="0" y="3323336"/>
                  </a:cubicBezTo>
                  <a:lnTo>
                    <a:pt x="40005" y="3358896"/>
                  </a:lnTo>
                  <a:cubicBezTo>
                    <a:pt x="105156" y="3288411"/>
                    <a:pt x="1106043" y="2229993"/>
                    <a:pt x="1609217" y="1702181"/>
                  </a:cubicBezTo>
                  <a:cubicBezTo>
                    <a:pt x="1785620" y="1516380"/>
                    <a:pt x="1874393" y="1302639"/>
                    <a:pt x="1847088" y="1050671"/>
                  </a:cubicBezTo>
                  <a:close/>
                </a:path>
              </a:pathLst>
            </a:custGeom>
            <a:solidFill>
              <a:schemeClr val="accent1"/>
            </a:solidFill>
            <a:ln w="12692" cap="flat">
              <a:noFill/>
              <a:prstDash val="solid"/>
              <a:miter/>
            </a:ln>
          </p:spPr>
          <p:txBody>
            <a:bodyPr rtlCol="0" anchor="ctr"/>
            <a:lstStyle/>
            <a:p>
              <a:endParaRPr lang="en-US" sz="2118"/>
            </a:p>
          </p:txBody>
        </p:sp>
        <p:sp>
          <p:nvSpPr>
            <p:cNvPr id="202" name="Freeform: Shape 201">
              <a:extLst>
                <a:ext uri="{FF2B5EF4-FFF2-40B4-BE49-F238E27FC236}">
                  <a16:creationId xmlns="" xmlns:a16="http://schemas.microsoft.com/office/drawing/2014/main" id="{396EEE60-E54C-4ECE-916B-7209CD968CAF}"/>
                </a:ext>
              </a:extLst>
            </p:cNvPr>
            <p:cNvSpPr/>
            <p:nvPr/>
          </p:nvSpPr>
          <p:spPr>
            <a:xfrm>
              <a:off x="7330058" y="2540"/>
              <a:ext cx="1896094" cy="3513455"/>
            </a:xfrm>
            <a:custGeom>
              <a:avLst/>
              <a:gdLst>
                <a:gd name="connsiteX0" fmla="*/ 1581277 w 1896094"/>
                <a:gd name="connsiteY0" fmla="*/ 624078 h 3513455"/>
                <a:gd name="connsiteX1" fmla="*/ 1832229 w 1896094"/>
                <a:gd name="connsiteY1" fmla="*/ 1122553 h 3513455"/>
                <a:gd name="connsiteX2" fmla="*/ 1595628 w 1896094"/>
                <a:gd name="connsiteY2" fmla="*/ 1804670 h 3513455"/>
                <a:gd name="connsiteX3" fmla="*/ 16002 w 1896094"/>
                <a:gd name="connsiteY3" fmla="*/ 3478911 h 3513455"/>
                <a:gd name="connsiteX4" fmla="*/ 0 w 1896094"/>
                <a:gd name="connsiteY4" fmla="*/ 3468116 h 3513455"/>
                <a:gd name="connsiteX5" fmla="*/ 50800 w 1896094"/>
                <a:gd name="connsiteY5" fmla="*/ 3513455 h 3513455"/>
                <a:gd name="connsiteX6" fmla="*/ 313944 w 1896094"/>
                <a:gd name="connsiteY6" fmla="*/ 3235960 h 3513455"/>
                <a:gd name="connsiteX7" fmla="*/ 313944 w 1896094"/>
                <a:gd name="connsiteY7" fmla="*/ 3235960 h 3513455"/>
                <a:gd name="connsiteX8" fmla="*/ 651002 w 1896094"/>
                <a:gd name="connsiteY8" fmla="*/ 2880360 h 3513455"/>
                <a:gd name="connsiteX9" fmla="*/ 1469009 w 1896094"/>
                <a:gd name="connsiteY9" fmla="*/ 2017903 h 3513455"/>
                <a:gd name="connsiteX10" fmla="*/ 1706626 w 1896094"/>
                <a:gd name="connsiteY10" fmla="*/ 1758315 h 3513455"/>
                <a:gd name="connsiteX11" fmla="*/ 1584071 w 1896094"/>
                <a:gd name="connsiteY11" fmla="*/ 545846 h 3513455"/>
                <a:gd name="connsiteX12" fmla="*/ 965581 w 1896094"/>
                <a:gd name="connsiteY12" fmla="*/ 0 h 3513455"/>
                <a:gd name="connsiteX13" fmla="*/ 927481 w 1896094"/>
                <a:gd name="connsiteY13" fmla="*/ 45593 h 3513455"/>
                <a:gd name="connsiteX14" fmla="*/ 1581277 w 1896094"/>
                <a:gd name="connsiteY14" fmla="*/ 624078 h 351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6094" h="3513455">
                  <a:moveTo>
                    <a:pt x="1581277" y="624078"/>
                  </a:moveTo>
                  <a:cubicBezTo>
                    <a:pt x="1732534" y="758063"/>
                    <a:pt x="1809877" y="928878"/>
                    <a:pt x="1832229" y="1122553"/>
                  </a:cubicBezTo>
                  <a:cubicBezTo>
                    <a:pt x="1862709" y="1383538"/>
                    <a:pt x="1779270" y="1610868"/>
                    <a:pt x="1595628" y="1804670"/>
                  </a:cubicBezTo>
                  <a:cubicBezTo>
                    <a:pt x="1128903" y="2297176"/>
                    <a:pt x="76073" y="3413760"/>
                    <a:pt x="16002" y="3478911"/>
                  </a:cubicBezTo>
                  <a:lnTo>
                    <a:pt x="0" y="3468116"/>
                  </a:lnTo>
                  <a:lnTo>
                    <a:pt x="50800" y="3513455"/>
                  </a:lnTo>
                  <a:lnTo>
                    <a:pt x="313944" y="3235960"/>
                  </a:lnTo>
                  <a:lnTo>
                    <a:pt x="313944" y="3235960"/>
                  </a:lnTo>
                  <a:lnTo>
                    <a:pt x="651002" y="2880360"/>
                  </a:lnTo>
                  <a:cubicBezTo>
                    <a:pt x="923713" y="2592493"/>
                    <a:pt x="1196382" y="2305008"/>
                    <a:pt x="1469009" y="2017903"/>
                  </a:cubicBezTo>
                  <a:cubicBezTo>
                    <a:pt x="1549654" y="1932559"/>
                    <a:pt x="1635379" y="1850644"/>
                    <a:pt x="1706626" y="1758315"/>
                  </a:cubicBezTo>
                  <a:cubicBezTo>
                    <a:pt x="1999869" y="1377315"/>
                    <a:pt x="1947926" y="867156"/>
                    <a:pt x="1584071" y="545846"/>
                  </a:cubicBezTo>
                  <a:cubicBezTo>
                    <a:pt x="1378077" y="363813"/>
                    <a:pt x="1171914" y="181864"/>
                    <a:pt x="965581" y="0"/>
                  </a:cubicBezTo>
                  <a:lnTo>
                    <a:pt x="927481" y="45593"/>
                  </a:lnTo>
                  <a:cubicBezTo>
                    <a:pt x="1145921" y="238379"/>
                    <a:pt x="1363853" y="431207"/>
                    <a:pt x="1581277" y="624078"/>
                  </a:cubicBezTo>
                  <a:close/>
                </a:path>
              </a:pathLst>
            </a:custGeom>
            <a:solidFill>
              <a:schemeClr val="accent1"/>
            </a:solidFill>
            <a:ln w="12692" cap="flat">
              <a:noFill/>
              <a:prstDash val="solid"/>
              <a:miter/>
            </a:ln>
          </p:spPr>
          <p:txBody>
            <a:bodyPr rtlCol="0" anchor="ctr"/>
            <a:lstStyle/>
            <a:p>
              <a:endParaRPr lang="en-US" sz="2118"/>
            </a:p>
          </p:txBody>
        </p:sp>
        <p:sp>
          <p:nvSpPr>
            <p:cNvPr id="203" name="Freeform: Shape 202">
              <a:extLst>
                <a:ext uri="{FF2B5EF4-FFF2-40B4-BE49-F238E27FC236}">
                  <a16:creationId xmlns="" xmlns:a16="http://schemas.microsoft.com/office/drawing/2014/main" id="{BB5CCD5B-B4BA-4D57-825E-6F25D3ED3767}"/>
                </a:ext>
              </a:extLst>
            </p:cNvPr>
            <p:cNvSpPr/>
            <p:nvPr/>
          </p:nvSpPr>
          <p:spPr>
            <a:xfrm>
              <a:off x="7274179" y="3520566"/>
              <a:ext cx="71373" cy="68707"/>
            </a:xfrm>
            <a:custGeom>
              <a:avLst/>
              <a:gdLst>
                <a:gd name="connsiteX0" fmla="*/ 34163 w 71373"/>
                <a:gd name="connsiteY0" fmla="*/ 0 h 68707"/>
                <a:gd name="connsiteX1" fmla="*/ 0 w 71373"/>
                <a:gd name="connsiteY1" fmla="*/ 35433 h 68707"/>
                <a:gd name="connsiteX2" fmla="*/ 37211 w 71373"/>
                <a:gd name="connsiteY2" fmla="*/ 68707 h 68707"/>
                <a:gd name="connsiteX3" fmla="*/ 71374 w 71373"/>
                <a:gd name="connsiteY3" fmla="*/ 32639 h 68707"/>
              </a:gdLst>
              <a:ahLst/>
              <a:cxnLst>
                <a:cxn ang="0">
                  <a:pos x="connsiteX0" y="connsiteY0"/>
                </a:cxn>
                <a:cxn ang="0">
                  <a:pos x="connsiteX1" y="connsiteY1"/>
                </a:cxn>
                <a:cxn ang="0">
                  <a:pos x="connsiteX2" y="connsiteY2"/>
                </a:cxn>
                <a:cxn ang="0">
                  <a:pos x="connsiteX3" y="connsiteY3"/>
                </a:cxn>
              </a:cxnLst>
              <a:rect l="l" t="t" r="r" b="b"/>
              <a:pathLst>
                <a:path w="71373" h="68707">
                  <a:moveTo>
                    <a:pt x="34163" y="0"/>
                  </a:moveTo>
                  <a:lnTo>
                    <a:pt x="0" y="35433"/>
                  </a:lnTo>
                  <a:lnTo>
                    <a:pt x="37211" y="68707"/>
                  </a:lnTo>
                  <a:lnTo>
                    <a:pt x="71374" y="32639"/>
                  </a:lnTo>
                  <a:close/>
                </a:path>
              </a:pathLst>
            </a:custGeom>
            <a:solidFill>
              <a:schemeClr val="accent1"/>
            </a:solidFill>
            <a:ln w="12692" cap="flat">
              <a:noFill/>
              <a:prstDash val="solid"/>
              <a:miter/>
            </a:ln>
          </p:spPr>
          <p:txBody>
            <a:bodyPr rtlCol="0" anchor="ctr"/>
            <a:lstStyle/>
            <a:p>
              <a:endParaRPr lang="en-US" sz="2118"/>
            </a:p>
          </p:txBody>
        </p:sp>
        <p:sp>
          <p:nvSpPr>
            <p:cNvPr id="204" name="Freeform: Shape 203">
              <a:extLst>
                <a:ext uri="{FF2B5EF4-FFF2-40B4-BE49-F238E27FC236}">
                  <a16:creationId xmlns="" xmlns:a16="http://schemas.microsoft.com/office/drawing/2014/main" id="{8C3744B6-7451-4F27-8035-CE77FE6EB8CF}"/>
                </a:ext>
              </a:extLst>
            </p:cNvPr>
            <p:cNvSpPr/>
            <p:nvPr/>
          </p:nvSpPr>
          <p:spPr>
            <a:xfrm>
              <a:off x="7100442" y="254000"/>
              <a:ext cx="1795101" cy="3059684"/>
            </a:xfrm>
            <a:custGeom>
              <a:avLst/>
              <a:gdLst>
                <a:gd name="connsiteX0" fmla="*/ 1252728 w 1795101"/>
                <a:gd name="connsiteY0" fmla="*/ 1767332 h 3059684"/>
                <a:gd name="connsiteX1" fmla="*/ 1667256 w 1795101"/>
                <a:gd name="connsiteY1" fmla="*/ 1323594 h 3059684"/>
                <a:gd name="connsiteX2" fmla="*/ 1603756 w 1795101"/>
                <a:gd name="connsiteY2" fmla="*/ 541782 h 3059684"/>
                <a:gd name="connsiteX3" fmla="*/ 987552 w 1795101"/>
                <a:gd name="connsiteY3" fmla="*/ 0 h 3059684"/>
                <a:gd name="connsiteX4" fmla="*/ 953770 w 1795101"/>
                <a:gd name="connsiteY4" fmla="*/ 40894 h 3059684"/>
                <a:gd name="connsiteX5" fmla="*/ 1343660 w 1795101"/>
                <a:gd name="connsiteY5" fmla="*/ 384937 h 3059684"/>
                <a:gd name="connsiteX6" fmla="*/ 1613408 w 1795101"/>
                <a:gd name="connsiteY6" fmla="*/ 630809 h 3059684"/>
                <a:gd name="connsiteX7" fmla="*/ 1587246 w 1795101"/>
                <a:gd name="connsiteY7" fmla="*/ 1335659 h 3059684"/>
                <a:gd name="connsiteX8" fmla="*/ 250952 w 1795101"/>
                <a:gd name="connsiteY8" fmla="*/ 2745359 h 3059684"/>
                <a:gd name="connsiteX9" fmla="*/ 0 w 1795101"/>
                <a:gd name="connsiteY9" fmla="*/ 3013329 h 3059684"/>
                <a:gd name="connsiteX10" fmla="*/ 52324 w 1795101"/>
                <a:gd name="connsiteY10" fmla="*/ 3059684 h 3059684"/>
                <a:gd name="connsiteX11" fmla="*/ 41275 w 1795101"/>
                <a:gd name="connsiteY11" fmla="*/ 3048889 h 3059684"/>
                <a:gd name="connsiteX12" fmla="*/ 1252728 w 1795101"/>
                <a:gd name="connsiteY12" fmla="*/ 1767332 h 305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5101" h="3059684">
                  <a:moveTo>
                    <a:pt x="1252728" y="1767332"/>
                  </a:moveTo>
                  <a:cubicBezTo>
                    <a:pt x="1391793" y="1620266"/>
                    <a:pt x="1535176" y="1476502"/>
                    <a:pt x="1667256" y="1323594"/>
                  </a:cubicBezTo>
                  <a:cubicBezTo>
                    <a:pt x="1876679" y="1081151"/>
                    <a:pt x="1809877" y="718947"/>
                    <a:pt x="1603756" y="541782"/>
                  </a:cubicBezTo>
                  <a:cubicBezTo>
                    <a:pt x="1397635" y="364617"/>
                    <a:pt x="1191641" y="181991"/>
                    <a:pt x="987552" y="0"/>
                  </a:cubicBezTo>
                  <a:lnTo>
                    <a:pt x="953770" y="40894"/>
                  </a:lnTo>
                  <a:lnTo>
                    <a:pt x="1343660" y="384937"/>
                  </a:lnTo>
                  <a:cubicBezTo>
                    <a:pt x="1434973" y="465455"/>
                    <a:pt x="1531747" y="541782"/>
                    <a:pt x="1613408" y="630809"/>
                  </a:cubicBezTo>
                  <a:cubicBezTo>
                    <a:pt x="1794383" y="828294"/>
                    <a:pt x="1777746" y="1135507"/>
                    <a:pt x="1587246" y="1335659"/>
                  </a:cubicBezTo>
                  <a:cubicBezTo>
                    <a:pt x="1141137" y="1804712"/>
                    <a:pt x="695706" y="2274612"/>
                    <a:pt x="250952" y="2745359"/>
                  </a:cubicBezTo>
                  <a:cubicBezTo>
                    <a:pt x="167513" y="2833370"/>
                    <a:pt x="85090" y="2922397"/>
                    <a:pt x="0" y="3013329"/>
                  </a:cubicBezTo>
                  <a:lnTo>
                    <a:pt x="52324" y="3059684"/>
                  </a:lnTo>
                  <a:lnTo>
                    <a:pt x="41275" y="3048889"/>
                  </a:lnTo>
                  <a:cubicBezTo>
                    <a:pt x="53594" y="3034411"/>
                    <a:pt x="859409" y="2182876"/>
                    <a:pt x="1252728" y="1767332"/>
                  </a:cubicBezTo>
                  <a:close/>
                </a:path>
              </a:pathLst>
            </a:custGeom>
            <a:solidFill>
              <a:schemeClr val="accent1"/>
            </a:solidFill>
            <a:ln w="12692" cap="flat">
              <a:noFill/>
              <a:prstDash val="solid"/>
              <a:miter/>
            </a:ln>
          </p:spPr>
          <p:txBody>
            <a:bodyPr rtlCol="0" anchor="ctr"/>
            <a:lstStyle/>
            <a:p>
              <a:endParaRPr lang="en-US" sz="2118"/>
            </a:p>
          </p:txBody>
        </p:sp>
        <p:sp>
          <p:nvSpPr>
            <p:cNvPr id="205" name="Freeform: Shape 204">
              <a:extLst>
                <a:ext uri="{FF2B5EF4-FFF2-40B4-BE49-F238E27FC236}">
                  <a16:creationId xmlns="" xmlns:a16="http://schemas.microsoft.com/office/drawing/2014/main" id="{F3CBDC7F-0C6E-439E-B86C-DA0FD63181F0}"/>
                </a:ext>
              </a:extLst>
            </p:cNvPr>
            <p:cNvSpPr/>
            <p:nvPr/>
          </p:nvSpPr>
          <p:spPr>
            <a:xfrm>
              <a:off x="7018401" y="335279"/>
              <a:ext cx="1767274" cy="2903474"/>
            </a:xfrm>
            <a:custGeom>
              <a:avLst/>
              <a:gdLst>
                <a:gd name="connsiteX0" fmla="*/ 986409 w 1767274"/>
                <a:gd name="connsiteY0" fmla="*/ 1897761 h 2903474"/>
                <a:gd name="connsiteX1" fmla="*/ 1640332 w 1767274"/>
                <a:gd name="connsiteY1" fmla="*/ 1207135 h 2903474"/>
                <a:gd name="connsiteX2" fmla="*/ 1602232 w 1767274"/>
                <a:gd name="connsiteY2" fmla="*/ 529590 h 2903474"/>
                <a:gd name="connsiteX3" fmla="*/ 1191387 w 1767274"/>
                <a:gd name="connsiteY3" fmla="*/ 166497 h 2903474"/>
                <a:gd name="connsiteX4" fmla="*/ 1002665 w 1767274"/>
                <a:gd name="connsiteY4" fmla="*/ 0 h 2903474"/>
                <a:gd name="connsiteX5" fmla="*/ 967994 w 1767274"/>
                <a:gd name="connsiteY5" fmla="*/ 41910 h 2903474"/>
                <a:gd name="connsiteX6" fmla="*/ 1559433 w 1767274"/>
                <a:gd name="connsiteY6" fmla="*/ 564769 h 2903474"/>
                <a:gd name="connsiteX7" fmla="*/ 1583309 w 1767274"/>
                <a:gd name="connsiteY7" fmla="*/ 1189482 h 2903474"/>
                <a:gd name="connsiteX8" fmla="*/ 1058799 w 1767274"/>
                <a:gd name="connsiteY8" fmla="*/ 1742694 h 2903474"/>
                <a:gd name="connsiteX9" fmla="*/ 1058799 w 1767274"/>
                <a:gd name="connsiteY9" fmla="*/ 1742694 h 2903474"/>
                <a:gd name="connsiteX10" fmla="*/ 1057529 w 1767274"/>
                <a:gd name="connsiteY10" fmla="*/ 1744218 h 2903474"/>
                <a:gd name="connsiteX11" fmla="*/ 0 w 1767274"/>
                <a:gd name="connsiteY11" fmla="*/ 2858770 h 2903474"/>
                <a:gd name="connsiteX12" fmla="*/ 50800 w 1767274"/>
                <a:gd name="connsiteY12" fmla="*/ 2903474 h 2903474"/>
                <a:gd name="connsiteX13" fmla="*/ 43434 w 1767274"/>
                <a:gd name="connsiteY13" fmla="*/ 2896616 h 2903474"/>
                <a:gd name="connsiteX14" fmla="*/ 986409 w 1767274"/>
                <a:gd name="connsiteY14" fmla="*/ 1897761 h 290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274" h="2903474">
                  <a:moveTo>
                    <a:pt x="986409" y="1897761"/>
                  </a:moveTo>
                  <a:cubicBezTo>
                    <a:pt x="1204510" y="1667637"/>
                    <a:pt x="1422485" y="1437428"/>
                    <a:pt x="1640332" y="1207135"/>
                  </a:cubicBezTo>
                  <a:cubicBezTo>
                    <a:pt x="1833118" y="1002792"/>
                    <a:pt x="1795018" y="688467"/>
                    <a:pt x="1602232" y="529590"/>
                  </a:cubicBezTo>
                  <a:cubicBezTo>
                    <a:pt x="1460881" y="414020"/>
                    <a:pt x="1328420" y="287020"/>
                    <a:pt x="1191387" y="166497"/>
                  </a:cubicBezTo>
                  <a:lnTo>
                    <a:pt x="1002665" y="0"/>
                  </a:lnTo>
                  <a:cubicBezTo>
                    <a:pt x="991108" y="13843"/>
                    <a:pt x="979551" y="27940"/>
                    <a:pt x="967994" y="41910"/>
                  </a:cubicBezTo>
                  <a:cubicBezTo>
                    <a:pt x="1165352" y="216069"/>
                    <a:pt x="1362498" y="390356"/>
                    <a:pt x="1559433" y="564769"/>
                  </a:cubicBezTo>
                  <a:cubicBezTo>
                    <a:pt x="1756410" y="739267"/>
                    <a:pt x="1764157" y="998982"/>
                    <a:pt x="1583309" y="1189482"/>
                  </a:cubicBezTo>
                  <a:lnTo>
                    <a:pt x="1058799" y="1742694"/>
                  </a:lnTo>
                  <a:lnTo>
                    <a:pt x="1058799" y="1742694"/>
                  </a:lnTo>
                  <a:lnTo>
                    <a:pt x="1057529" y="1744218"/>
                  </a:lnTo>
                  <a:lnTo>
                    <a:pt x="0" y="2858770"/>
                  </a:lnTo>
                  <a:lnTo>
                    <a:pt x="50800" y="2903474"/>
                  </a:lnTo>
                  <a:lnTo>
                    <a:pt x="43434" y="2896616"/>
                  </a:lnTo>
                  <a:cubicBezTo>
                    <a:pt x="52197" y="2885948"/>
                    <a:pt x="679704" y="2221611"/>
                    <a:pt x="986409" y="1897761"/>
                  </a:cubicBezTo>
                  <a:close/>
                </a:path>
              </a:pathLst>
            </a:custGeom>
            <a:solidFill>
              <a:schemeClr val="accent1"/>
            </a:solidFill>
            <a:ln w="12692" cap="flat">
              <a:noFill/>
              <a:prstDash val="solid"/>
              <a:miter/>
            </a:ln>
          </p:spPr>
          <p:txBody>
            <a:bodyPr rtlCol="0" anchor="ctr"/>
            <a:lstStyle/>
            <a:p>
              <a:endParaRPr lang="en-US" sz="2118"/>
            </a:p>
          </p:txBody>
        </p:sp>
        <p:sp>
          <p:nvSpPr>
            <p:cNvPr id="206" name="Freeform: Shape 205">
              <a:extLst>
                <a:ext uri="{FF2B5EF4-FFF2-40B4-BE49-F238E27FC236}">
                  <a16:creationId xmlns="" xmlns:a16="http://schemas.microsoft.com/office/drawing/2014/main" id="{555549AD-62D3-40A7-AC9C-E3AF616653B7}"/>
                </a:ext>
              </a:extLst>
            </p:cNvPr>
            <p:cNvSpPr/>
            <p:nvPr/>
          </p:nvSpPr>
          <p:spPr>
            <a:xfrm>
              <a:off x="6949185" y="3231514"/>
              <a:ext cx="76962" cy="73532"/>
            </a:xfrm>
            <a:custGeom>
              <a:avLst/>
              <a:gdLst>
                <a:gd name="connsiteX0" fmla="*/ 33655 w 76962"/>
                <a:gd name="connsiteY0" fmla="*/ 0 h 73532"/>
                <a:gd name="connsiteX1" fmla="*/ 0 w 76962"/>
                <a:gd name="connsiteY1" fmla="*/ 35433 h 73532"/>
                <a:gd name="connsiteX2" fmla="*/ 43307 w 76962"/>
                <a:gd name="connsiteY2" fmla="*/ 73533 h 73532"/>
                <a:gd name="connsiteX3" fmla="*/ 76962 w 76962"/>
                <a:gd name="connsiteY3" fmla="*/ 37973 h 73532"/>
                <a:gd name="connsiteX4" fmla="*/ 33655 w 76962"/>
                <a:gd name="connsiteY4" fmla="*/ 0 h 7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 h="73532">
                  <a:moveTo>
                    <a:pt x="33655" y="0"/>
                  </a:moveTo>
                  <a:lnTo>
                    <a:pt x="0" y="35433"/>
                  </a:lnTo>
                  <a:lnTo>
                    <a:pt x="43307" y="73533"/>
                  </a:lnTo>
                  <a:cubicBezTo>
                    <a:pt x="56896" y="59182"/>
                    <a:pt x="68707" y="47244"/>
                    <a:pt x="76962" y="37973"/>
                  </a:cubicBezTo>
                  <a:cubicBezTo>
                    <a:pt x="62230" y="25358"/>
                    <a:pt x="47794" y="12700"/>
                    <a:pt x="33655" y="0"/>
                  </a:cubicBezTo>
                  <a:close/>
                </a:path>
              </a:pathLst>
            </a:custGeom>
            <a:solidFill>
              <a:schemeClr val="accent1"/>
            </a:solidFill>
            <a:ln w="12692" cap="flat">
              <a:noFill/>
              <a:prstDash val="solid"/>
              <a:miter/>
            </a:ln>
          </p:spPr>
          <p:txBody>
            <a:bodyPr rtlCol="0" anchor="ctr"/>
            <a:lstStyle/>
            <a:p>
              <a:endParaRPr lang="en-US" sz="2118"/>
            </a:p>
          </p:txBody>
        </p:sp>
        <p:sp>
          <p:nvSpPr>
            <p:cNvPr id="207" name="Freeform: Shape 206">
              <a:extLst>
                <a:ext uri="{FF2B5EF4-FFF2-40B4-BE49-F238E27FC236}">
                  <a16:creationId xmlns="" xmlns:a16="http://schemas.microsoft.com/office/drawing/2014/main" id="{FBBE5887-50D6-445C-8173-78E59775FB0D}"/>
                </a:ext>
              </a:extLst>
            </p:cNvPr>
            <p:cNvSpPr/>
            <p:nvPr/>
          </p:nvSpPr>
          <p:spPr>
            <a:xfrm>
              <a:off x="7975600" y="184657"/>
              <a:ext cx="73405" cy="75946"/>
            </a:xfrm>
            <a:custGeom>
              <a:avLst/>
              <a:gdLst>
                <a:gd name="connsiteX0" fmla="*/ 73406 w 73405"/>
                <a:gd name="connsiteY0" fmla="*/ 34798 h 75946"/>
                <a:gd name="connsiteX1" fmla="*/ 34417 w 73405"/>
                <a:gd name="connsiteY1" fmla="*/ 0 h 75946"/>
                <a:gd name="connsiteX2" fmla="*/ 0 w 73405"/>
                <a:gd name="connsiteY2" fmla="*/ 41402 h 75946"/>
                <a:gd name="connsiteX3" fmla="*/ 39116 w 73405"/>
                <a:gd name="connsiteY3" fmla="*/ 75946 h 75946"/>
                <a:gd name="connsiteX4" fmla="*/ 73406 w 73405"/>
                <a:gd name="connsiteY4" fmla="*/ 34798 h 7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05" h="75946">
                  <a:moveTo>
                    <a:pt x="73406" y="34798"/>
                  </a:moveTo>
                  <a:lnTo>
                    <a:pt x="34417" y="0"/>
                  </a:lnTo>
                  <a:lnTo>
                    <a:pt x="0" y="41402"/>
                  </a:lnTo>
                  <a:lnTo>
                    <a:pt x="39116" y="75946"/>
                  </a:lnTo>
                  <a:cubicBezTo>
                    <a:pt x="50800" y="62230"/>
                    <a:pt x="62230" y="48514"/>
                    <a:pt x="73406" y="34798"/>
                  </a:cubicBezTo>
                  <a:close/>
                </a:path>
              </a:pathLst>
            </a:custGeom>
            <a:solidFill>
              <a:schemeClr val="accent1"/>
            </a:solidFill>
            <a:ln w="12692" cap="flat">
              <a:noFill/>
              <a:prstDash val="solid"/>
              <a:miter/>
            </a:ln>
          </p:spPr>
          <p:txBody>
            <a:bodyPr rtlCol="0" anchor="ctr"/>
            <a:lstStyle/>
            <a:p>
              <a:endParaRPr lang="en-US" sz="2118"/>
            </a:p>
          </p:txBody>
        </p:sp>
        <p:sp>
          <p:nvSpPr>
            <p:cNvPr id="208" name="Freeform: Shape 207">
              <a:extLst>
                <a:ext uri="{FF2B5EF4-FFF2-40B4-BE49-F238E27FC236}">
                  <a16:creationId xmlns="" xmlns:a16="http://schemas.microsoft.com/office/drawing/2014/main" id="{8CE67DDC-814D-4134-8818-06C9372A2F5C}"/>
                </a:ext>
              </a:extLst>
            </p:cNvPr>
            <p:cNvSpPr/>
            <p:nvPr/>
          </p:nvSpPr>
          <p:spPr>
            <a:xfrm>
              <a:off x="7908163" y="266700"/>
              <a:ext cx="73786" cy="76200"/>
            </a:xfrm>
            <a:custGeom>
              <a:avLst/>
              <a:gdLst>
                <a:gd name="connsiteX0" fmla="*/ 73787 w 73786"/>
                <a:gd name="connsiteY0" fmla="*/ 34036 h 76200"/>
                <a:gd name="connsiteX1" fmla="*/ 34671 w 73786"/>
                <a:gd name="connsiteY1" fmla="*/ 0 h 76200"/>
                <a:gd name="connsiteX2" fmla="*/ 0 w 73786"/>
                <a:gd name="connsiteY2" fmla="*/ 42037 h 76200"/>
                <a:gd name="connsiteX3" fmla="*/ 39116 w 73786"/>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3786" h="76200">
                  <a:moveTo>
                    <a:pt x="73787" y="34036"/>
                  </a:moveTo>
                  <a:lnTo>
                    <a:pt x="34671" y="0"/>
                  </a:lnTo>
                  <a:lnTo>
                    <a:pt x="0" y="42037"/>
                  </a:lnTo>
                  <a:lnTo>
                    <a:pt x="39116" y="76200"/>
                  </a:lnTo>
                  <a:close/>
                </a:path>
              </a:pathLst>
            </a:custGeom>
            <a:solidFill>
              <a:srgbClr val="2D3245"/>
            </a:solidFill>
            <a:ln w="12692" cap="flat">
              <a:noFill/>
              <a:prstDash val="solid"/>
              <a:miter/>
            </a:ln>
          </p:spPr>
          <p:txBody>
            <a:bodyPr rtlCol="0" anchor="ctr"/>
            <a:lstStyle/>
            <a:p>
              <a:endParaRPr lang="en-US" sz="2118"/>
            </a:p>
          </p:txBody>
        </p:sp>
        <p:sp>
          <p:nvSpPr>
            <p:cNvPr id="209" name="Freeform: Shape 208">
              <a:extLst>
                <a:ext uri="{FF2B5EF4-FFF2-40B4-BE49-F238E27FC236}">
                  <a16:creationId xmlns="" xmlns:a16="http://schemas.microsoft.com/office/drawing/2014/main" id="{C760632A-771A-4E5D-A4D5-5DCE03352A86}"/>
                </a:ext>
              </a:extLst>
            </p:cNvPr>
            <p:cNvSpPr/>
            <p:nvPr/>
          </p:nvSpPr>
          <p:spPr>
            <a:xfrm>
              <a:off x="7192136" y="3448050"/>
              <a:ext cx="74422" cy="71754"/>
            </a:xfrm>
            <a:custGeom>
              <a:avLst/>
              <a:gdLst>
                <a:gd name="connsiteX0" fmla="*/ 34163 w 74422"/>
                <a:gd name="connsiteY0" fmla="*/ 0 h 71754"/>
                <a:gd name="connsiteX1" fmla="*/ 0 w 74422"/>
                <a:gd name="connsiteY1" fmla="*/ 35687 h 71754"/>
                <a:gd name="connsiteX2" fmla="*/ 40513 w 74422"/>
                <a:gd name="connsiteY2" fmla="*/ 71755 h 71754"/>
                <a:gd name="connsiteX3" fmla="*/ 74422 w 74422"/>
                <a:gd name="connsiteY3" fmla="*/ 35814 h 71754"/>
              </a:gdLst>
              <a:ahLst/>
              <a:cxnLst>
                <a:cxn ang="0">
                  <a:pos x="connsiteX0" y="connsiteY0"/>
                </a:cxn>
                <a:cxn ang="0">
                  <a:pos x="connsiteX1" y="connsiteY1"/>
                </a:cxn>
                <a:cxn ang="0">
                  <a:pos x="connsiteX2" y="connsiteY2"/>
                </a:cxn>
                <a:cxn ang="0">
                  <a:pos x="connsiteX3" y="connsiteY3"/>
                </a:cxn>
              </a:cxnLst>
              <a:rect l="l" t="t" r="r" b="b"/>
              <a:pathLst>
                <a:path w="74422" h="71754">
                  <a:moveTo>
                    <a:pt x="34163" y="0"/>
                  </a:moveTo>
                  <a:lnTo>
                    <a:pt x="0" y="35687"/>
                  </a:lnTo>
                  <a:lnTo>
                    <a:pt x="40513" y="71755"/>
                  </a:lnTo>
                  <a:lnTo>
                    <a:pt x="74422" y="35814"/>
                  </a:lnTo>
                  <a:close/>
                </a:path>
              </a:pathLst>
            </a:custGeom>
            <a:solidFill>
              <a:schemeClr val="accent1"/>
            </a:solidFill>
            <a:ln w="12692" cap="flat">
              <a:noFill/>
              <a:prstDash val="solid"/>
              <a:miter/>
            </a:ln>
          </p:spPr>
          <p:txBody>
            <a:bodyPr rtlCol="0" anchor="ctr"/>
            <a:lstStyle/>
            <a:p>
              <a:endParaRPr lang="en-US" sz="2118"/>
            </a:p>
          </p:txBody>
        </p:sp>
        <p:sp>
          <p:nvSpPr>
            <p:cNvPr id="210" name="Freeform: Shape 209">
              <a:extLst>
                <a:ext uri="{FF2B5EF4-FFF2-40B4-BE49-F238E27FC236}">
                  <a16:creationId xmlns="" xmlns:a16="http://schemas.microsoft.com/office/drawing/2014/main" id="{5CD5BBE2-BA33-41C1-896A-1790745C18CC}"/>
                </a:ext>
              </a:extLst>
            </p:cNvPr>
            <p:cNvSpPr/>
            <p:nvPr/>
          </p:nvSpPr>
          <p:spPr>
            <a:xfrm>
              <a:off x="7033005" y="3306445"/>
              <a:ext cx="74041" cy="70992"/>
            </a:xfrm>
            <a:custGeom>
              <a:avLst/>
              <a:gdLst>
                <a:gd name="connsiteX0" fmla="*/ 34163 w 74041"/>
                <a:gd name="connsiteY0" fmla="*/ 0 h 70992"/>
                <a:gd name="connsiteX1" fmla="*/ 0 w 74041"/>
                <a:gd name="connsiteY1" fmla="*/ 35306 h 70992"/>
                <a:gd name="connsiteX2" fmla="*/ 40132 w 74041"/>
                <a:gd name="connsiteY2" fmla="*/ 70993 h 70992"/>
                <a:gd name="connsiteX3" fmla="*/ 74041 w 74041"/>
                <a:gd name="connsiteY3" fmla="*/ 35433 h 70992"/>
              </a:gdLst>
              <a:ahLst/>
              <a:cxnLst>
                <a:cxn ang="0">
                  <a:pos x="connsiteX0" y="connsiteY0"/>
                </a:cxn>
                <a:cxn ang="0">
                  <a:pos x="connsiteX1" y="connsiteY1"/>
                </a:cxn>
                <a:cxn ang="0">
                  <a:pos x="connsiteX2" y="connsiteY2"/>
                </a:cxn>
                <a:cxn ang="0">
                  <a:pos x="connsiteX3" y="connsiteY3"/>
                </a:cxn>
              </a:cxnLst>
              <a:rect l="l" t="t" r="r" b="b"/>
              <a:pathLst>
                <a:path w="74041" h="70992">
                  <a:moveTo>
                    <a:pt x="34163" y="0"/>
                  </a:moveTo>
                  <a:lnTo>
                    <a:pt x="0" y="35306"/>
                  </a:lnTo>
                  <a:lnTo>
                    <a:pt x="40132" y="70993"/>
                  </a:lnTo>
                  <a:lnTo>
                    <a:pt x="74041" y="35433"/>
                  </a:lnTo>
                  <a:close/>
                </a:path>
              </a:pathLst>
            </a:custGeom>
            <a:solidFill>
              <a:schemeClr val="accent1"/>
            </a:solidFill>
            <a:ln w="12692" cap="flat">
              <a:noFill/>
              <a:prstDash val="solid"/>
              <a:miter/>
            </a:ln>
          </p:spPr>
          <p:txBody>
            <a:bodyPr rtlCol="0" anchor="ctr"/>
            <a:lstStyle/>
            <a:p>
              <a:endParaRPr lang="en-US" sz="2118"/>
            </a:p>
          </p:txBody>
        </p:sp>
        <p:sp>
          <p:nvSpPr>
            <p:cNvPr id="211" name="Freeform: Shape 210">
              <a:extLst>
                <a:ext uri="{FF2B5EF4-FFF2-40B4-BE49-F238E27FC236}">
                  <a16:creationId xmlns="" xmlns:a16="http://schemas.microsoft.com/office/drawing/2014/main" id="{3C7EF3C0-E002-4C45-867F-CFE4908DD4B1}"/>
                </a:ext>
              </a:extLst>
            </p:cNvPr>
            <p:cNvSpPr/>
            <p:nvPr/>
          </p:nvSpPr>
          <p:spPr>
            <a:xfrm>
              <a:off x="7112000" y="3376040"/>
              <a:ext cx="73532" cy="71120"/>
            </a:xfrm>
            <a:custGeom>
              <a:avLst/>
              <a:gdLst>
                <a:gd name="connsiteX0" fmla="*/ 33528 w 73532"/>
                <a:gd name="connsiteY0" fmla="*/ 0 h 71120"/>
                <a:gd name="connsiteX1" fmla="*/ 0 w 73532"/>
                <a:gd name="connsiteY1" fmla="*/ 35687 h 71120"/>
                <a:gd name="connsiteX2" fmla="*/ 39624 w 73532"/>
                <a:gd name="connsiteY2" fmla="*/ 71120 h 71120"/>
                <a:gd name="connsiteX3" fmla="*/ 73533 w 73532"/>
                <a:gd name="connsiteY3" fmla="*/ 35306 h 71120"/>
              </a:gdLst>
              <a:ahLst/>
              <a:cxnLst>
                <a:cxn ang="0">
                  <a:pos x="connsiteX0" y="connsiteY0"/>
                </a:cxn>
                <a:cxn ang="0">
                  <a:pos x="connsiteX1" y="connsiteY1"/>
                </a:cxn>
                <a:cxn ang="0">
                  <a:pos x="connsiteX2" y="connsiteY2"/>
                </a:cxn>
                <a:cxn ang="0">
                  <a:pos x="connsiteX3" y="connsiteY3"/>
                </a:cxn>
              </a:cxnLst>
              <a:rect l="l" t="t" r="r" b="b"/>
              <a:pathLst>
                <a:path w="73532" h="71120">
                  <a:moveTo>
                    <a:pt x="33528" y="0"/>
                  </a:moveTo>
                  <a:lnTo>
                    <a:pt x="0" y="35687"/>
                  </a:lnTo>
                  <a:lnTo>
                    <a:pt x="39624" y="71120"/>
                  </a:lnTo>
                  <a:lnTo>
                    <a:pt x="73533" y="35306"/>
                  </a:lnTo>
                  <a:close/>
                </a:path>
              </a:pathLst>
            </a:custGeom>
            <a:solidFill>
              <a:schemeClr val="accent1"/>
            </a:solidFill>
            <a:ln w="12692" cap="flat">
              <a:noFill/>
              <a:prstDash val="solid"/>
              <a:miter/>
            </a:ln>
          </p:spPr>
          <p:txBody>
            <a:bodyPr rtlCol="0" anchor="ctr"/>
            <a:lstStyle/>
            <a:p>
              <a:endParaRPr lang="en-US" sz="2118"/>
            </a:p>
          </p:txBody>
        </p:sp>
        <p:sp>
          <p:nvSpPr>
            <p:cNvPr id="212" name="Freeform: Shape 211">
              <a:extLst>
                <a:ext uri="{FF2B5EF4-FFF2-40B4-BE49-F238E27FC236}">
                  <a16:creationId xmlns="" xmlns:a16="http://schemas.microsoft.com/office/drawing/2014/main" id="{D051DD58-CF89-4D96-A024-9FBA9DD91405}"/>
                </a:ext>
              </a:extLst>
            </p:cNvPr>
            <p:cNvSpPr/>
            <p:nvPr/>
          </p:nvSpPr>
          <p:spPr>
            <a:xfrm>
              <a:off x="6047758" y="0"/>
              <a:ext cx="4001751" cy="6396354"/>
            </a:xfrm>
            <a:custGeom>
              <a:avLst/>
              <a:gdLst>
                <a:gd name="connsiteX0" fmla="*/ 1708005 w 4001751"/>
                <a:gd name="connsiteY0" fmla="*/ 101600 h 6396354"/>
                <a:gd name="connsiteX1" fmla="*/ 1673842 w 4001751"/>
                <a:gd name="connsiteY1" fmla="*/ 143256 h 6396354"/>
                <a:gd name="connsiteX2" fmla="*/ 198609 w 4001751"/>
                <a:gd name="connsiteY2" fmla="*/ 1931162 h 6396354"/>
                <a:gd name="connsiteX3" fmla="*/ 22080 w 4001751"/>
                <a:gd name="connsiteY3" fmla="*/ 2268728 h 6396354"/>
                <a:gd name="connsiteX4" fmla="*/ 2394 w 4001751"/>
                <a:gd name="connsiteY4" fmla="*/ 2512822 h 6396354"/>
                <a:gd name="connsiteX5" fmla="*/ 266936 w 4001751"/>
                <a:gd name="connsiteY5" fmla="*/ 3041777 h 6396354"/>
                <a:gd name="connsiteX6" fmla="*/ 725024 w 4001751"/>
                <a:gd name="connsiteY6" fmla="*/ 3452876 h 6396354"/>
                <a:gd name="connsiteX7" fmla="*/ 768205 w 4001751"/>
                <a:gd name="connsiteY7" fmla="*/ 3491611 h 6396354"/>
                <a:gd name="connsiteX8" fmla="*/ 807193 w 4001751"/>
                <a:gd name="connsiteY8" fmla="*/ 3526790 h 6396354"/>
                <a:gd name="connsiteX9" fmla="*/ 847580 w 4001751"/>
                <a:gd name="connsiteY9" fmla="*/ 3562985 h 6396354"/>
                <a:gd name="connsiteX10" fmla="*/ 886696 w 4001751"/>
                <a:gd name="connsiteY10" fmla="*/ 3598164 h 6396354"/>
                <a:gd name="connsiteX11" fmla="*/ 926446 w 4001751"/>
                <a:gd name="connsiteY11" fmla="*/ 3633851 h 6396354"/>
                <a:gd name="connsiteX12" fmla="*/ 966833 w 4001751"/>
                <a:gd name="connsiteY12" fmla="*/ 3670173 h 6396354"/>
                <a:gd name="connsiteX13" fmla="*/ 1008108 w 4001751"/>
                <a:gd name="connsiteY13" fmla="*/ 3707257 h 6396354"/>
                <a:gd name="connsiteX14" fmla="*/ 1047986 w 4001751"/>
                <a:gd name="connsiteY14" fmla="*/ 3743071 h 6396354"/>
                <a:gd name="connsiteX15" fmla="*/ 1086086 w 4001751"/>
                <a:gd name="connsiteY15" fmla="*/ 3776980 h 6396354"/>
                <a:gd name="connsiteX16" fmla="*/ 1845418 w 4001751"/>
                <a:gd name="connsiteY16" fmla="*/ 4459351 h 6396354"/>
                <a:gd name="connsiteX17" fmla="*/ 1886440 w 4001751"/>
                <a:gd name="connsiteY17" fmla="*/ 4496308 h 6396354"/>
                <a:gd name="connsiteX18" fmla="*/ 1924540 w 4001751"/>
                <a:gd name="connsiteY18" fmla="*/ 4530344 h 6396354"/>
                <a:gd name="connsiteX19" fmla="*/ 1969243 w 4001751"/>
                <a:gd name="connsiteY19" fmla="*/ 4570476 h 6396354"/>
                <a:gd name="connsiteX20" fmla="*/ 2007344 w 4001751"/>
                <a:gd name="connsiteY20" fmla="*/ 4605020 h 6396354"/>
                <a:gd name="connsiteX21" fmla="*/ 2047095 w 4001751"/>
                <a:gd name="connsiteY21" fmla="*/ 4640707 h 6396354"/>
                <a:gd name="connsiteX22" fmla="*/ 2087862 w 4001751"/>
                <a:gd name="connsiteY22" fmla="*/ 4677410 h 6396354"/>
                <a:gd name="connsiteX23" fmla="*/ 2128629 w 4001751"/>
                <a:gd name="connsiteY23" fmla="*/ 4713986 h 6396354"/>
                <a:gd name="connsiteX24" fmla="*/ 2167999 w 4001751"/>
                <a:gd name="connsiteY24" fmla="*/ 4749292 h 6396354"/>
                <a:gd name="connsiteX25" fmla="*/ 2211051 w 4001751"/>
                <a:gd name="connsiteY25" fmla="*/ 4787900 h 6396354"/>
                <a:gd name="connsiteX26" fmla="*/ 4001751 w 4001751"/>
                <a:gd name="connsiteY26" fmla="*/ 6396355 h 6396354"/>
                <a:gd name="connsiteX27" fmla="*/ 4001751 w 4001751"/>
                <a:gd name="connsiteY27" fmla="*/ 6324600 h 6396354"/>
                <a:gd name="connsiteX28" fmla="*/ 2246993 w 4001751"/>
                <a:gd name="connsiteY28" fmla="*/ 4749800 h 6396354"/>
                <a:gd name="connsiteX29" fmla="*/ 2203559 w 4001751"/>
                <a:gd name="connsiteY29" fmla="*/ 4710811 h 6396354"/>
                <a:gd name="connsiteX30" fmla="*/ 2164316 w 4001751"/>
                <a:gd name="connsiteY30" fmla="*/ 4675505 h 6396354"/>
                <a:gd name="connsiteX31" fmla="*/ 2123549 w 4001751"/>
                <a:gd name="connsiteY31" fmla="*/ 4638929 h 6396354"/>
                <a:gd name="connsiteX32" fmla="*/ 2082782 w 4001751"/>
                <a:gd name="connsiteY32" fmla="*/ 4602353 h 6396354"/>
                <a:gd name="connsiteX33" fmla="*/ 2043031 w 4001751"/>
                <a:gd name="connsiteY33" fmla="*/ 4566539 h 6396354"/>
                <a:gd name="connsiteX34" fmla="*/ 2004931 w 4001751"/>
                <a:gd name="connsiteY34" fmla="*/ 4532249 h 6396354"/>
                <a:gd name="connsiteX35" fmla="*/ 1960099 w 4001751"/>
                <a:gd name="connsiteY35" fmla="*/ 4491990 h 6396354"/>
                <a:gd name="connsiteX36" fmla="*/ 1921999 w 4001751"/>
                <a:gd name="connsiteY36" fmla="*/ 4457954 h 6396354"/>
                <a:gd name="connsiteX37" fmla="*/ 1880852 w 4001751"/>
                <a:gd name="connsiteY37" fmla="*/ 4421124 h 6396354"/>
                <a:gd name="connsiteX38" fmla="*/ 1122027 w 4001751"/>
                <a:gd name="connsiteY38" fmla="*/ 3738753 h 6396354"/>
                <a:gd name="connsiteX39" fmla="*/ 1083927 w 4001751"/>
                <a:gd name="connsiteY39" fmla="*/ 3704844 h 6396354"/>
                <a:gd name="connsiteX40" fmla="*/ 1043921 w 4001751"/>
                <a:gd name="connsiteY40" fmla="*/ 3668776 h 6396354"/>
                <a:gd name="connsiteX41" fmla="*/ 1002774 w 4001751"/>
                <a:gd name="connsiteY41" fmla="*/ 3631819 h 6396354"/>
                <a:gd name="connsiteX42" fmla="*/ 962387 w 4001751"/>
                <a:gd name="connsiteY42" fmla="*/ 3595370 h 6396354"/>
                <a:gd name="connsiteX43" fmla="*/ 922764 w 4001751"/>
                <a:gd name="connsiteY43" fmla="*/ 3559683 h 6396354"/>
                <a:gd name="connsiteX44" fmla="*/ 883774 w 4001751"/>
                <a:gd name="connsiteY44" fmla="*/ 3524631 h 6396354"/>
                <a:gd name="connsiteX45" fmla="*/ 843515 w 4001751"/>
                <a:gd name="connsiteY45" fmla="*/ 3488309 h 6396354"/>
                <a:gd name="connsiteX46" fmla="*/ 804273 w 4001751"/>
                <a:gd name="connsiteY46" fmla="*/ 3453003 h 6396354"/>
                <a:gd name="connsiteX47" fmla="*/ 761220 w 4001751"/>
                <a:gd name="connsiteY47" fmla="*/ 3414141 h 6396354"/>
                <a:gd name="connsiteX48" fmla="*/ 238234 w 4001751"/>
                <a:gd name="connsiteY48" fmla="*/ 2939669 h 6396354"/>
                <a:gd name="connsiteX49" fmla="*/ 58656 w 4001751"/>
                <a:gd name="connsiteY49" fmla="*/ 2564765 h 6396354"/>
                <a:gd name="connsiteX50" fmla="*/ 241663 w 4001751"/>
                <a:gd name="connsiteY50" fmla="*/ 1958340 h 6396354"/>
                <a:gd name="connsiteX51" fmla="*/ 1711942 w 4001751"/>
                <a:gd name="connsiteY51" fmla="*/ 177800 h 6396354"/>
                <a:gd name="connsiteX52" fmla="*/ 1746613 w 4001751"/>
                <a:gd name="connsiteY52" fmla="*/ 135763 h 6396354"/>
                <a:gd name="connsiteX53" fmla="*/ 1779760 w 4001751"/>
                <a:gd name="connsiteY53" fmla="*/ 95504 h 6396354"/>
                <a:gd name="connsiteX54" fmla="*/ 1814812 w 4001751"/>
                <a:gd name="connsiteY54" fmla="*/ 53340 h 6396354"/>
                <a:gd name="connsiteX55" fmla="*/ 1848340 w 4001751"/>
                <a:gd name="connsiteY55" fmla="*/ 12700 h 6396354"/>
                <a:gd name="connsiteX56" fmla="*/ 1858754 w 4001751"/>
                <a:gd name="connsiteY56" fmla="*/ 0 h 6396354"/>
                <a:gd name="connsiteX57" fmla="*/ 1791317 w 4001751"/>
                <a:gd name="connsiteY57" fmla="*/ 0 h 6396354"/>
                <a:gd name="connsiteX58" fmla="*/ 1775442 w 4001751"/>
                <a:gd name="connsiteY58" fmla="*/ 18796 h 6396354"/>
                <a:gd name="connsiteX59" fmla="*/ 1741152 w 4001751"/>
                <a:gd name="connsiteY59" fmla="*/ 60960 h 639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001751" h="6396354">
                  <a:moveTo>
                    <a:pt x="1708005" y="101600"/>
                  </a:moveTo>
                  <a:lnTo>
                    <a:pt x="1673842" y="143256"/>
                  </a:lnTo>
                  <a:cubicBezTo>
                    <a:pt x="1058146" y="889000"/>
                    <a:pt x="426956" y="1654810"/>
                    <a:pt x="198609" y="1931162"/>
                  </a:cubicBezTo>
                  <a:cubicBezTo>
                    <a:pt x="112758" y="2035048"/>
                    <a:pt x="52306" y="2147062"/>
                    <a:pt x="22080" y="2268728"/>
                  </a:cubicBezTo>
                  <a:cubicBezTo>
                    <a:pt x="2575" y="2348528"/>
                    <a:pt x="-4070" y="2430928"/>
                    <a:pt x="2394" y="2512822"/>
                  </a:cubicBezTo>
                  <a:cubicBezTo>
                    <a:pt x="18142" y="2725928"/>
                    <a:pt x="108694" y="2902331"/>
                    <a:pt x="266936" y="3041777"/>
                  </a:cubicBezTo>
                  <a:cubicBezTo>
                    <a:pt x="284334" y="3057017"/>
                    <a:pt x="458324" y="3213227"/>
                    <a:pt x="725024" y="3452876"/>
                  </a:cubicBezTo>
                  <a:lnTo>
                    <a:pt x="768205" y="3491611"/>
                  </a:lnTo>
                  <a:lnTo>
                    <a:pt x="807193" y="3526790"/>
                  </a:lnTo>
                  <a:lnTo>
                    <a:pt x="847580" y="3562985"/>
                  </a:lnTo>
                  <a:lnTo>
                    <a:pt x="886696" y="3598164"/>
                  </a:lnTo>
                  <a:lnTo>
                    <a:pt x="926446" y="3633851"/>
                  </a:lnTo>
                  <a:lnTo>
                    <a:pt x="966833" y="3670173"/>
                  </a:lnTo>
                  <a:cubicBezTo>
                    <a:pt x="980549" y="3682873"/>
                    <a:pt x="994265" y="3694811"/>
                    <a:pt x="1008108" y="3707257"/>
                  </a:cubicBezTo>
                  <a:lnTo>
                    <a:pt x="1047986" y="3743071"/>
                  </a:lnTo>
                  <a:lnTo>
                    <a:pt x="1086086" y="3776980"/>
                  </a:lnTo>
                  <a:cubicBezTo>
                    <a:pt x="1314686" y="3981958"/>
                    <a:pt x="1574146" y="4215765"/>
                    <a:pt x="1845418" y="4459351"/>
                  </a:cubicBezTo>
                  <a:lnTo>
                    <a:pt x="1886440" y="4496308"/>
                  </a:lnTo>
                  <a:lnTo>
                    <a:pt x="1924540" y="4530344"/>
                  </a:lnTo>
                  <a:lnTo>
                    <a:pt x="1969243" y="4570476"/>
                  </a:lnTo>
                  <a:lnTo>
                    <a:pt x="2007344" y="4605020"/>
                  </a:lnTo>
                  <a:lnTo>
                    <a:pt x="2047095" y="4640707"/>
                  </a:lnTo>
                  <a:lnTo>
                    <a:pt x="2087862" y="4677410"/>
                  </a:lnTo>
                  <a:lnTo>
                    <a:pt x="2128629" y="4713986"/>
                  </a:lnTo>
                  <a:lnTo>
                    <a:pt x="2167999" y="4749292"/>
                  </a:lnTo>
                  <a:lnTo>
                    <a:pt x="2211051" y="4787900"/>
                  </a:lnTo>
                  <a:cubicBezTo>
                    <a:pt x="2908028" y="5414137"/>
                    <a:pt x="3616053" y="6050280"/>
                    <a:pt x="4001751" y="6396355"/>
                  </a:cubicBezTo>
                  <a:lnTo>
                    <a:pt x="4001751" y="6324600"/>
                  </a:lnTo>
                  <a:cubicBezTo>
                    <a:pt x="3613894" y="5977001"/>
                    <a:pt x="2927967" y="5361686"/>
                    <a:pt x="2246993" y="4749800"/>
                  </a:cubicBezTo>
                  <a:lnTo>
                    <a:pt x="2203559" y="4710811"/>
                  </a:lnTo>
                  <a:lnTo>
                    <a:pt x="2164316" y="4675505"/>
                  </a:lnTo>
                  <a:lnTo>
                    <a:pt x="2123549" y="4638929"/>
                  </a:lnTo>
                  <a:lnTo>
                    <a:pt x="2082782" y="4602353"/>
                  </a:lnTo>
                  <a:lnTo>
                    <a:pt x="2043031" y="4566539"/>
                  </a:lnTo>
                  <a:lnTo>
                    <a:pt x="2004931" y="4532249"/>
                  </a:lnTo>
                  <a:lnTo>
                    <a:pt x="1960099" y="4491990"/>
                  </a:lnTo>
                  <a:lnTo>
                    <a:pt x="1921999" y="4457954"/>
                  </a:lnTo>
                  <a:lnTo>
                    <a:pt x="1880852" y="4421124"/>
                  </a:lnTo>
                  <a:cubicBezTo>
                    <a:pt x="1611739" y="4179824"/>
                    <a:pt x="1352277" y="3945890"/>
                    <a:pt x="1122027" y="3738753"/>
                  </a:cubicBezTo>
                  <a:lnTo>
                    <a:pt x="1083927" y="3704844"/>
                  </a:lnTo>
                  <a:lnTo>
                    <a:pt x="1043921" y="3668776"/>
                  </a:lnTo>
                  <a:lnTo>
                    <a:pt x="1002774" y="3631819"/>
                  </a:lnTo>
                  <a:lnTo>
                    <a:pt x="962387" y="3595370"/>
                  </a:lnTo>
                  <a:cubicBezTo>
                    <a:pt x="948926" y="3583305"/>
                    <a:pt x="935718" y="3571494"/>
                    <a:pt x="922764" y="3559683"/>
                  </a:cubicBezTo>
                  <a:lnTo>
                    <a:pt x="883774" y="3524631"/>
                  </a:lnTo>
                  <a:lnTo>
                    <a:pt x="843515" y="3488309"/>
                  </a:lnTo>
                  <a:lnTo>
                    <a:pt x="804273" y="3453003"/>
                  </a:lnTo>
                  <a:lnTo>
                    <a:pt x="761220" y="3414141"/>
                  </a:lnTo>
                  <a:cubicBezTo>
                    <a:pt x="459721" y="3142361"/>
                    <a:pt x="259442" y="2960878"/>
                    <a:pt x="238234" y="2939669"/>
                  </a:cubicBezTo>
                  <a:cubicBezTo>
                    <a:pt x="117456" y="2818638"/>
                    <a:pt x="80753" y="2711069"/>
                    <a:pt x="58656" y="2564765"/>
                  </a:cubicBezTo>
                  <a:cubicBezTo>
                    <a:pt x="23477" y="2332736"/>
                    <a:pt x="94470" y="2134743"/>
                    <a:pt x="241663" y="1958340"/>
                  </a:cubicBezTo>
                  <a:cubicBezTo>
                    <a:pt x="401556" y="1767332"/>
                    <a:pt x="1070973" y="955802"/>
                    <a:pt x="1711942" y="177800"/>
                  </a:cubicBezTo>
                  <a:lnTo>
                    <a:pt x="1746613" y="135763"/>
                  </a:lnTo>
                  <a:lnTo>
                    <a:pt x="1779760" y="95504"/>
                  </a:lnTo>
                  <a:lnTo>
                    <a:pt x="1814812" y="53340"/>
                  </a:lnTo>
                  <a:lnTo>
                    <a:pt x="1848340" y="12700"/>
                  </a:lnTo>
                  <a:lnTo>
                    <a:pt x="1858754" y="0"/>
                  </a:lnTo>
                  <a:lnTo>
                    <a:pt x="1791317" y="0"/>
                  </a:lnTo>
                  <a:lnTo>
                    <a:pt x="1775442" y="18796"/>
                  </a:lnTo>
                  <a:lnTo>
                    <a:pt x="1741152" y="60960"/>
                  </a:lnTo>
                  <a:close/>
                </a:path>
              </a:pathLst>
            </a:custGeom>
            <a:solidFill>
              <a:schemeClr val="accent1"/>
            </a:solidFill>
            <a:ln w="12692" cap="flat">
              <a:noFill/>
              <a:prstDash val="solid"/>
              <a:miter/>
            </a:ln>
          </p:spPr>
          <p:txBody>
            <a:bodyPr rtlCol="0" anchor="ctr"/>
            <a:lstStyle/>
            <a:p>
              <a:endParaRPr lang="en-US" sz="2118"/>
            </a:p>
          </p:txBody>
        </p:sp>
        <p:sp>
          <p:nvSpPr>
            <p:cNvPr id="213" name="Freeform: Shape 212">
              <a:extLst>
                <a:ext uri="{FF2B5EF4-FFF2-40B4-BE49-F238E27FC236}">
                  <a16:creationId xmlns="" xmlns:a16="http://schemas.microsoft.com/office/drawing/2014/main" id="{4D876561-9E03-4C83-A350-1E72158684B7}"/>
                </a:ext>
              </a:extLst>
            </p:cNvPr>
            <p:cNvSpPr/>
            <p:nvPr/>
          </p:nvSpPr>
          <p:spPr>
            <a:xfrm>
              <a:off x="6145392" y="0"/>
              <a:ext cx="3904371" cy="6244082"/>
            </a:xfrm>
            <a:custGeom>
              <a:avLst/>
              <a:gdLst>
                <a:gd name="connsiteX0" fmla="*/ 1748674 w 3904371"/>
                <a:gd name="connsiteY0" fmla="*/ 81534 h 6244082"/>
                <a:gd name="connsiteX1" fmla="*/ 1714257 w 3904371"/>
                <a:gd name="connsiteY1" fmla="*/ 123444 h 6244082"/>
                <a:gd name="connsiteX2" fmla="*/ 1681237 w 3904371"/>
                <a:gd name="connsiteY2" fmla="*/ 163703 h 6244082"/>
                <a:gd name="connsiteX3" fmla="*/ 1646693 w 3904371"/>
                <a:gd name="connsiteY3" fmla="*/ 205867 h 6244082"/>
                <a:gd name="connsiteX4" fmla="*/ 156221 w 3904371"/>
                <a:gd name="connsiteY4" fmla="*/ 2027047 h 6244082"/>
                <a:gd name="connsiteX5" fmla="*/ 51827 w 3904371"/>
                <a:gd name="connsiteY5" fmla="*/ 2711323 h 6244082"/>
                <a:gd name="connsiteX6" fmla="*/ 176033 w 3904371"/>
                <a:gd name="connsiteY6" fmla="*/ 2893314 h 6244082"/>
                <a:gd name="connsiteX7" fmla="*/ 706893 w 3904371"/>
                <a:gd name="connsiteY7" fmla="*/ 3369183 h 6244082"/>
                <a:gd name="connsiteX8" fmla="*/ 749946 w 3904371"/>
                <a:gd name="connsiteY8" fmla="*/ 3407283 h 6244082"/>
                <a:gd name="connsiteX9" fmla="*/ 789570 w 3904371"/>
                <a:gd name="connsiteY9" fmla="*/ 3442970 h 6244082"/>
                <a:gd name="connsiteX10" fmla="*/ 829829 w 3904371"/>
                <a:gd name="connsiteY10" fmla="*/ 3479038 h 6244082"/>
                <a:gd name="connsiteX11" fmla="*/ 868691 w 3904371"/>
                <a:gd name="connsiteY11" fmla="*/ 3513963 h 6244082"/>
                <a:gd name="connsiteX12" fmla="*/ 908315 w 3904371"/>
                <a:gd name="connsiteY12" fmla="*/ 3549523 h 6244082"/>
                <a:gd name="connsiteX13" fmla="*/ 948955 w 3904371"/>
                <a:gd name="connsiteY13" fmla="*/ 3586099 h 6244082"/>
                <a:gd name="connsiteX14" fmla="*/ 989849 w 3904371"/>
                <a:gd name="connsiteY14" fmla="*/ 3622802 h 6244082"/>
                <a:gd name="connsiteX15" fmla="*/ 1030108 w 3904371"/>
                <a:gd name="connsiteY15" fmla="*/ 3658997 h 6244082"/>
                <a:gd name="connsiteX16" fmla="*/ 1067573 w 3904371"/>
                <a:gd name="connsiteY16" fmla="*/ 3692652 h 6244082"/>
                <a:gd name="connsiteX17" fmla="*/ 1826398 w 3904371"/>
                <a:gd name="connsiteY17" fmla="*/ 4374769 h 6244082"/>
                <a:gd name="connsiteX18" fmla="*/ 1867292 w 3904371"/>
                <a:gd name="connsiteY18" fmla="*/ 4411599 h 6244082"/>
                <a:gd name="connsiteX19" fmla="*/ 1905392 w 3904371"/>
                <a:gd name="connsiteY19" fmla="*/ 4445635 h 6244082"/>
                <a:gd name="connsiteX20" fmla="*/ 1950350 w 3904371"/>
                <a:gd name="connsiteY20" fmla="*/ 4486021 h 6244082"/>
                <a:gd name="connsiteX21" fmla="*/ 1988450 w 3904371"/>
                <a:gd name="connsiteY21" fmla="*/ 4520184 h 6244082"/>
                <a:gd name="connsiteX22" fmla="*/ 2028201 w 3904371"/>
                <a:gd name="connsiteY22" fmla="*/ 4555871 h 6244082"/>
                <a:gd name="connsiteX23" fmla="*/ 2068841 w 3904371"/>
                <a:gd name="connsiteY23" fmla="*/ 4592447 h 6244082"/>
                <a:gd name="connsiteX24" fmla="*/ 2109481 w 3904371"/>
                <a:gd name="connsiteY24" fmla="*/ 4629023 h 6244082"/>
                <a:gd name="connsiteX25" fmla="*/ 2148724 w 3904371"/>
                <a:gd name="connsiteY25" fmla="*/ 4664329 h 6244082"/>
                <a:gd name="connsiteX26" fmla="*/ 2192158 w 3904371"/>
                <a:gd name="connsiteY26" fmla="*/ 4703318 h 6244082"/>
                <a:gd name="connsiteX27" fmla="*/ 3904372 w 3904371"/>
                <a:gd name="connsiteY27" fmla="*/ 6244082 h 6244082"/>
                <a:gd name="connsiteX28" fmla="*/ 3904372 w 3904371"/>
                <a:gd name="connsiteY28" fmla="*/ 6176899 h 6244082"/>
                <a:gd name="connsiteX29" fmla="*/ 2225559 w 3904371"/>
                <a:gd name="connsiteY29" fmla="*/ 4667377 h 6244082"/>
                <a:gd name="connsiteX30" fmla="*/ 2182252 w 3904371"/>
                <a:gd name="connsiteY30" fmla="*/ 4628388 h 6244082"/>
                <a:gd name="connsiteX31" fmla="*/ 2143009 w 3904371"/>
                <a:gd name="connsiteY31" fmla="*/ 4593082 h 6244082"/>
                <a:gd name="connsiteX32" fmla="*/ 2102496 w 3904371"/>
                <a:gd name="connsiteY32" fmla="*/ 4556633 h 6244082"/>
                <a:gd name="connsiteX33" fmla="*/ 2061856 w 3904371"/>
                <a:gd name="connsiteY33" fmla="*/ 4520184 h 6244082"/>
                <a:gd name="connsiteX34" fmla="*/ 2022105 w 3904371"/>
                <a:gd name="connsiteY34" fmla="*/ 4484370 h 6244082"/>
                <a:gd name="connsiteX35" fmla="*/ 1984005 w 3904371"/>
                <a:gd name="connsiteY35" fmla="*/ 4450461 h 6244082"/>
                <a:gd name="connsiteX36" fmla="*/ 1938920 w 3904371"/>
                <a:gd name="connsiteY36" fmla="*/ 4409948 h 6244082"/>
                <a:gd name="connsiteX37" fmla="*/ 1900820 w 3904371"/>
                <a:gd name="connsiteY37" fmla="*/ 4375785 h 6244082"/>
                <a:gd name="connsiteX38" fmla="*/ 1859799 w 3904371"/>
                <a:gd name="connsiteY38" fmla="*/ 4339082 h 6244082"/>
                <a:gd name="connsiteX39" fmla="*/ 1101990 w 3904371"/>
                <a:gd name="connsiteY39" fmla="*/ 3657600 h 6244082"/>
                <a:gd name="connsiteX40" fmla="*/ 1064652 w 3904371"/>
                <a:gd name="connsiteY40" fmla="*/ 3624072 h 6244082"/>
                <a:gd name="connsiteX41" fmla="*/ 1024012 w 3904371"/>
                <a:gd name="connsiteY41" fmla="*/ 3587623 h 6244082"/>
                <a:gd name="connsiteX42" fmla="*/ 983372 w 3904371"/>
                <a:gd name="connsiteY42" fmla="*/ 3551047 h 6244082"/>
                <a:gd name="connsiteX43" fmla="*/ 942732 w 3904371"/>
                <a:gd name="connsiteY43" fmla="*/ 3514471 h 6244082"/>
                <a:gd name="connsiteX44" fmla="*/ 903108 w 3904371"/>
                <a:gd name="connsiteY44" fmla="*/ 3478911 h 6244082"/>
                <a:gd name="connsiteX45" fmla="*/ 865008 w 3904371"/>
                <a:gd name="connsiteY45" fmla="*/ 3443605 h 6244082"/>
                <a:gd name="connsiteX46" fmla="*/ 824876 w 3904371"/>
                <a:gd name="connsiteY46" fmla="*/ 3407537 h 6244082"/>
                <a:gd name="connsiteX47" fmla="*/ 784998 w 3904371"/>
                <a:gd name="connsiteY47" fmla="*/ 3371596 h 6244082"/>
                <a:gd name="connsiteX48" fmla="*/ 741945 w 3904371"/>
                <a:gd name="connsiteY48" fmla="*/ 3333496 h 6244082"/>
                <a:gd name="connsiteX49" fmla="*/ 207656 w 3904371"/>
                <a:gd name="connsiteY49" fmla="*/ 2853944 h 6244082"/>
                <a:gd name="connsiteX50" fmla="*/ 66559 w 3904371"/>
                <a:gd name="connsiteY50" fmla="*/ 2582545 h 6244082"/>
                <a:gd name="connsiteX51" fmla="*/ 176668 w 3904371"/>
                <a:gd name="connsiteY51" fmla="*/ 2087245 h 6244082"/>
                <a:gd name="connsiteX52" fmla="*/ 1686444 w 3904371"/>
                <a:gd name="connsiteY52" fmla="*/ 240284 h 6244082"/>
                <a:gd name="connsiteX53" fmla="*/ 1720988 w 3904371"/>
                <a:gd name="connsiteY53" fmla="*/ 198247 h 6244082"/>
                <a:gd name="connsiteX54" fmla="*/ 1754008 w 3904371"/>
                <a:gd name="connsiteY54" fmla="*/ 157988 h 6244082"/>
                <a:gd name="connsiteX55" fmla="*/ 1788298 w 3904371"/>
                <a:gd name="connsiteY55" fmla="*/ 116078 h 6244082"/>
                <a:gd name="connsiteX56" fmla="*/ 1821953 w 3904371"/>
                <a:gd name="connsiteY56" fmla="*/ 75057 h 6244082"/>
                <a:gd name="connsiteX57" fmla="*/ 1857132 w 3904371"/>
                <a:gd name="connsiteY57" fmla="*/ 32131 h 6244082"/>
                <a:gd name="connsiteX58" fmla="*/ 1882786 w 3904371"/>
                <a:gd name="connsiteY58" fmla="*/ 0 h 6244082"/>
                <a:gd name="connsiteX59" fmla="*/ 1815603 w 3904371"/>
                <a:gd name="connsiteY59" fmla="*/ 0 h 6244082"/>
                <a:gd name="connsiteX60" fmla="*/ 1782202 w 3904371"/>
                <a:gd name="connsiteY60" fmla="*/ 40640 h 62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04371" h="6244082">
                  <a:moveTo>
                    <a:pt x="1748674" y="81534"/>
                  </a:moveTo>
                  <a:lnTo>
                    <a:pt x="1714257" y="123444"/>
                  </a:lnTo>
                  <a:cubicBezTo>
                    <a:pt x="1703335" y="136906"/>
                    <a:pt x="1692286" y="150241"/>
                    <a:pt x="1681237" y="163703"/>
                  </a:cubicBezTo>
                  <a:cubicBezTo>
                    <a:pt x="1670188" y="177165"/>
                    <a:pt x="1658250" y="191770"/>
                    <a:pt x="1646693" y="205867"/>
                  </a:cubicBezTo>
                  <a:cubicBezTo>
                    <a:pt x="965592" y="1036574"/>
                    <a:pt x="251344" y="1908429"/>
                    <a:pt x="156221" y="2027047"/>
                  </a:cubicBezTo>
                  <a:cubicBezTo>
                    <a:pt x="-8879" y="2232406"/>
                    <a:pt x="-42153" y="2462530"/>
                    <a:pt x="51827" y="2711323"/>
                  </a:cubicBezTo>
                  <a:cubicBezTo>
                    <a:pt x="77191" y="2781505"/>
                    <a:pt x="119922" y="2844117"/>
                    <a:pt x="176033" y="2893314"/>
                  </a:cubicBezTo>
                  <a:cubicBezTo>
                    <a:pt x="199147" y="2913380"/>
                    <a:pt x="402093" y="3095498"/>
                    <a:pt x="706893" y="3369183"/>
                  </a:cubicBezTo>
                  <a:lnTo>
                    <a:pt x="749946" y="3407283"/>
                  </a:lnTo>
                  <a:lnTo>
                    <a:pt x="789570" y="3442970"/>
                  </a:lnTo>
                  <a:cubicBezTo>
                    <a:pt x="802905" y="3454781"/>
                    <a:pt x="816240" y="3466846"/>
                    <a:pt x="829829" y="3479038"/>
                  </a:cubicBezTo>
                  <a:lnTo>
                    <a:pt x="868691" y="3513963"/>
                  </a:lnTo>
                  <a:lnTo>
                    <a:pt x="908315" y="3549523"/>
                  </a:lnTo>
                  <a:lnTo>
                    <a:pt x="948955" y="3586099"/>
                  </a:lnTo>
                  <a:lnTo>
                    <a:pt x="989849" y="3622802"/>
                  </a:lnTo>
                  <a:lnTo>
                    <a:pt x="1030108" y="3658997"/>
                  </a:lnTo>
                  <a:lnTo>
                    <a:pt x="1067573" y="3692652"/>
                  </a:lnTo>
                  <a:lnTo>
                    <a:pt x="1826398" y="4374769"/>
                  </a:lnTo>
                  <a:lnTo>
                    <a:pt x="1867292" y="4411599"/>
                  </a:lnTo>
                  <a:lnTo>
                    <a:pt x="1905392" y="4445635"/>
                  </a:lnTo>
                  <a:lnTo>
                    <a:pt x="1950350" y="4486021"/>
                  </a:lnTo>
                  <a:lnTo>
                    <a:pt x="1988450" y="4520184"/>
                  </a:lnTo>
                  <a:lnTo>
                    <a:pt x="2028201" y="4555871"/>
                  </a:lnTo>
                  <a:lnTo>
                    <a:pt x="2068841" y="4592447"/>
                  </a:lnTo>
                  <a:lnTo>
                    <a:pt x="2109481" y="4629023"/>
                  </a:lnTo>
                  <a:lnTo>
                    <a:pt x="2148724" y="4664329"/>
                  </a:lnTo>
                  <a:lnTo>
                    <a:pt x="2192158" y="4703318"/>
                  </a:lnTo>
                  <a:lnTo>
                    <a:pt x="3904372" y="6244082"/>
                  </a:lnTo>
                  <a:lnTo>
                    <a:pt x="3904372" y="6176899"/>
                  </a:lnTo>
                  <a:cubicBezTo>
                    <a:pt x="3493908" y="5807964"/>
                    <a:pt x="2856495" y="5234686"/>
                    <a:pt x="2225559" y="4667377"/>
                  </a:cubicBezTo>
                  <a:lnTo>
                    <a:pt x="2182252" y="4628388"/>
                  </a:lnTo>
                  <a:lnTo>
                    <a:pt x="2143009" y="4593082"/>
                  </a:lnTo>
                  <a:lnTo>
                    <a:pt x="2102496" y="4556633"/>
                  </a:lnTo>
                  <a:lnTo>
                    <a:pt x="2061856" y="4520184"/>
                  </a:lnTo>
                  <a:lnTo>
                    <a:pt x="2022105" y="4484370"/>
                  </a:lnTo>
                  <a:lnTo>
                    <a:pt x="1984005" y="4450461"/>
                  </a:lnTo>
                  <a:lnTo>
                    <a:pt x="1938920" y="4409948"/>
                  </a:lnTo>
                  <a:lnTo>
                    <a:pt x="1900820" y="4375785"/>
                  </a:lnTo>
                  <a:lnTo>
                    <a:pt x="1859799" y="4339082"/>
                  </a:lnTo>
                  <a:lnTo>
                    <a:pt x="1101990" y="3657600"/>
                  </a:lnTo>
                  <a:lnTo>
                    <a:pt x="1064652" y="3624072"/>
                  </a:lnTo>
                  <a:lnTo>
                    <a:pt x="1024012" y="3587623"/>
                  </a:lnTo>
                  <a:lnTo>
                    <a:pt x="983372" y="3551047"/>
                  </a:lnTo>
                  <a:lnTo>
                    <a:pt x="942732" y="3514471"/>
                  </a:lnTo>
                  <a:lnTo>
                    <a:pt x="903108" y="3478911"/>
                  </a:lnTo>
                  <a:lnTo>
                    <a:pt x="865008" y="3443605"/>
                  </a:lnTo>
                  <a:lnTo>
                    <a:pt x="824876" y="3407537"/>
                  </a:lnTo>
                  <a:lnTo>
                    <a:pt x="784998" y="3371596"/>
                  </a:lnTo>
                  <a:lnTo>
                    <a:pt x="741945" y="3333496"/>
                  </a:lnTo>
                  <a:cubicBezTo>
                    <a:pt x="435113" y="3057779"/>
                    <a:pt x="230643" y="2874137"/>
                    <a:pt x="207656" y="2853944"/>
                  </a:cubicBezTo>
                  <a:cubicBezTo>
                    <a:pt x="125868" y="2781681"/>
                    <a:pt x="88022" y="2686050"/>
                    <a:pt x="66559" y="2582545"/>
                  </a:cubicBezTo>
                  <a:cubicBezTo>
                    <a:pt x="28459" y="2400681"/>
                    <a:pt x="64019" y="2233295"/>
                    <a:pt x="176668" y="2087245"/>
                  </a:cubicBezTo>
                  <a:cubicBezTo>
                    <a:pt x="228738" y="2020062"/>
                    <a:pt x="981594" y="1100455"/>
                    <a:pt x="1686444" y="240284"/>
                  </a:cubicBezTo>
                  <a:lnTo>
                    <a:pt x="1720988" y="198247"/>
                  </a:lnTo>
                  <a:cubicBezTo>
                    <a:pt x="1732037" y="184785"/>
                    <a:pt x="1742959" y="171323"/>
                    <a:pt x="1754008" y="157988"/>
                  </a:cubicBezTo>
                  <a:lnTo>
                    <a:pt x="1788298" y="116078"/>
                  </a:lnTo>
                  <a:lnTo>
                    <a:pt x="1821953" y="75057"/>
                  </a:lnTo>
                  <a:lnTo>
                    <a:pt x="1857132" y="32131"/>
                  </a:lnTo>
                  <a:lnTo>
                    <a:pt x="1882786" y="0"/>
                  </a:lnTo>
                  <a:lnTo>
                    <a:pt x="1815603" y="0"/>
                  </a:lnTo>
                  <a:cubicBezTo>
                    <a:pt x="1804427" y="13462"/>
                    <a:pt x="1793378" y="27051"/>
                    <a:pt x="1782202" y="40640"/>
                  </a:cubicBezTo>
                  <a:close/>
                </a:path>
              </a:pathLst>
            </a:custGeom>
            <a:solidFill>
              <a:schemeClr val="accent1"/>
            </a:solidFill>
            <a:ln w="12692" cap="flat">
              <a:noFill/>
              <a:prstDash val="solid"/>
              <a:miter/>
            </a:ln>
          </p:spPr>
          <p:txBody>
            <a:bodyPr rtlCol="0" anchor="ctr"/>
            <a:lstStyle/>
            <a:p>
              <a:endParaRPr lang="en-US" sz="2118"/>
            </a:p>
          </p:txBody>
        </p:sp>
        <p:sp>
          <p:nvSpPr>
            <p:cNvPr id="214" name="Freeform: Shape 213">
              <a:extLst>
                <a:ext uri="{FF2B5EF4-FFF2-40B4-BE49-F238E27FC236}">
                  <a16:creationId xmlns="" xmlns:a16="http://schemas.microsoft.com/office/drawing/2014/main" id="{F0B910CB-3104-4BFB-8F8C-5FBE0DEE7A20}"/>
                </a:ext>
              </a:extLst>
            </p:cNvPr>
            <p:cNvSpPr/>
            <p:nvPr/>
          </p:nvSpPr>
          <p:spPr>
            <a:xfrm>
              <a:off x="6243642" y="0"/>
              <a:ext cx="3806121" cy="6101841"/>
            </a:xfrm>
            <a:custGeom>
              <a:avLst/>
              <a:gdLst>
                <a:gd name="connsiteX0" fmla="*/ 1727894 w 3806121"/>
                <a:gd name="connsiteY0" fmla="*/ 150368 h 6101841"/>
                <a:gd name="connsiteX1" fmla="*/ 1693858 w 3806121"/>
                <a:gd name="connsiteY1" fmla="*/ 191897 h 6101841"/>
                <a:gd name="connsiteX2" fmla="*/ 1660711 w 3806121"/>
                <a:gd name="connsiteY2" fmla="*/ 232156 h 6101841"/>
                <a:gd name="connsiteX3" fmla="*/ 1626167 w 3806121"/>
                <a:gd name="connsiteY3" fmla="*/ 274193 h 6101841"/>
                <a:gd name="connsiteX4" fmla="*/ 122614 w 3806121"/>
                <a:gd name="connsiteY4" fmla="*/ 2107438 h 6101841"/>
                <a:gd name="connsiteX5" fmla="*/ 66988 w 3806121"/>
                <a:gd name="connsiteY5" fmla="*/ 2721356 h 6101841"/>
                <a:gd name="connsiteX6" fmla="*/ 169858 w 3806121"/>
                <a:gd name="connsiteY6" fmla="*/ 2855214 h 6101841"/>
                <a:gd name="connsiteX7" fmla="*/ 671127 w 3806121"/>
                <a:gd name="connsiteY7" fmla="*/ 3302762 h 6101841"/>
                <a:gd name="connsiteX8" fmla="*/ 714307 w 3806121"/>
                <a:gd name="connsiteY8" fmla="*/ 3340862 h 6101841"/>
                <a:gd name="connsiteX9" fmla="*/ 754566 w 3806121"/>
                <a:gd name="connsiteY9" fmla="*/ 3376803 h 6101841"/>
                <a:gd name="connsiteX10" fmla="*/ 794825 w 3806121"/>
                <a:gd name="connsiteY10" fmla="*/ 3412617 h 6101841"/>
                <a:gd name="connsiteX11" fmla="*/ 832925 w 3806121"/>
                <a:gd name="connsiteY11" fmla="*/ 3447161 h 6101841"/>
                <a:gd name="connsiteX12" fmla="*/ 872676 w 3806121"/>
                <a:gd name="connsiteY12" fmla="*/ 3482721 h 6101841"/>
                <a:gd name="connsiteX13" fmla="*/ 913570 w 3806121"/>
                <a:gd name="connsiteY13" fmla="*/ 3519170 h 6101841"/>
                <a:gd name="connsiteX14" fmla="*/ 954210 w 3806121"/>
                <a:gd name="connsiteY14" fmla="*/ 3555492 h 6101841"/>
                <a:gd name="connsiteX15" fmla="*/ 994977 w 3806121"/>
                <a:gd name="connsiteY15" fmla="*/ 3591941 h 6101841"/>
                <a:gd name="connsiteX16" fmla="*/ 1033458 w 3806121"/>
                <a:gd name="connsiteY16" fmla="*/ 3625850 h 6101841"/>
                <a:gd name="connsiteX17" fmla="*/ 1794061 w 3806121"/>
                <a:gd name="connsiteY17" fmla="*/ 4305300 h 6101841"/>
                <a:gd name="connsiteX18" fmla="*/ 1835082 w 3806121"/>
                <a:gd name="connsiteY18" fmla="*/ 4341876 h 6101841"/>
                <a:gd name="connsiteX19" fmla="*/ 1873182 w 3806121"/>
                <a:gd name="connsiteY19" fmla="*/ 4375785 h 6101841"/>
                <a:gd name="connsiteX20" fmla="*/ 1918521 w 3806121"/>
                <a:gd name="connsiteY20" fmla="*/ 4416298 h 6101841"/>
                <a:gd name="connsiteX21" fmla="*/ 1956621 w 3806121"/>
                <a:gd name="connsiteY21" fmla="*/ 4449953 h 6101841"/>
                <a:gd name="connsiteX22" fmla="*/ 1996498 w 3806121"/>
                <a:gd name="connsiteY22" fmla="*/ 4485640 h 6101841"/>
                <a:gd name="connsiteX23" fmla="*/ 2037139 w 3806121"/>
                <a:gd name="connsiteY23" fmla="*/ 4521962 h 6101841"/>
                <a:gd name="connsiteX24" fmla="*/ 2077906 w 3806121"/>
                <a:gd name="connsiteY24" fmla="*/ 4558284 h 6101841"/>
                <a:gd name="connsiteX25" fmla="*/ 2117149 w 3806121"/>
                <a:gd name="connsiteY25" fmla="*/ 4593336 h 6101841"/>
                <a:gd name="connsiteX26" fmla="*/ 2160583 w 3806121"/>
                <a:gd name="connsiteY26" fmla="*/ 4632198 h 6101841"/>
                <a:gd name="connsiteX27" fmla="*/ 3806122 w 3806121"/>
                <a:gd name="connsiteY27" fmla="*/ 6101842 h 6101841"/>
                <a:gd name="connsiteX28" fmla="*/ 3806122 w 3806121"/>
                <a:gd name="connsiteY28" fmla="*/ 6025642 h 6101841"/>
                <a:gd name="connsiteX29" fmla="*/ 2195762 w 3806121"/>
                <a:gd name="connsiteY29" fmla="*/ 4593463 h 6101841"/>
                <a:gd name="connsiteX30" fmla="*/ 2152201 w 3806121"/>
                <a:gd name="connsiteY30" fmla="*/ 4554728 h 6101841"/>
                <a:gd name="connsiteX31" fmla="*/ 2112958 w 3806121"/>
                <a:gd name="connsiteY31" fmla="*/ 4519803 h 6101841"/>
                <a:gd name="connsiteX32" fmla="*/ 2072191 w 3806121"/>
                <a:gd name="connsiteY32" fmla="*/ 4483100 h 6101841"/>
                <a:gd name="connsiteX33" fmla="*/ 2031551 w 3806121"/>
                <a:gd name="connsiteY33" fmla="*/ 4446905 h 6101841"/>
                <a:gd name="connsiteX34" fmla="*/ 1991546 w 3806121"/>
                <a:gd name="connsiteY34" fmla="*/ 4411345 h 6101841"/>
                <a:gd name="connsiteX35" fmla="*/ 1954081 w 3806121"/>
                <a:gd name="connsiteY35" fmla="*/ 4377944 h 6101841"/>
                <a:gd name="connsiteX36" fmla="*/ 1908488 w 3806121"/>
                <a:gd name="connsiteY36" fmla="*/ 4337431 h 6101841"/>
                <a:gd name="connsiteX37" fmla="*/ 1870388 w 3806121"/>
                <a:gd name="connsiteY37" fmla="*/ 4303522 h 6101841"/>
                <a:gd name="connsiteX38" fmla="*/ 1829367 w 3806121"/>
                <a:gd name="connsiteY38" fmla="*/ 4267200 h 6101841"/>
                <a:gd name="connsiteX39" fmla="*/ 1067367 w 3806121"/>
                <a:gd name="connsiteY39" fmla="*/ 3589274 h 6101841"/>
                <a:gd name="connsiteX40" fmla="*/ 1030537 w 3806121"/>
                <a:gd name="connsiteY40" fmla="*/ 3556000 h 6101841"/>
                <a:gd name="connsiteX41" fmla="*/ 989389 w 3806121"/>
                <a:gd name="connsiteY41" fmla="*/ 3519424 h 6101841"/>
                <a:gd name="connsiteX42" fmla="*/ 948876 w 3806121"/>
                <a:gd name="connsiteY42" fmla="*/ 3483356 h 6101841"/>
                <a:gd name="connsiteX43" fmla="*/ 907728 w 3806121"/>
                <a:gd name="connsiteY43" fmla="*/ 3446780 h 6101841"/>
                <a:gd name="connsiteX44" fmla="*/ 868358 w 3806121"/>
                <a:gd name="connsiteY44" fmla="*/ 3411728 h 6101841"/>
                <a:gd name="connsiteX45" fmla="*/ 830258 w 3806121"/>
                <a:gd name="connsiteY45" fmla="*/ 3377438 h 6101841"/>
                <a:gd name="connsiteX46" fmla="*/ 790126 w 3806121"/>
                <a:gd name="connsiteY46" fmla="*/ 3341751 h 6101841"/>
                <a:gd name="connsiteX47" fmla="*/ 749613 w 3806121"/>
                <a:gd name="connsiteY47" fmla="*/ 3305556 h 6101841"/>
                <a:gd name="connsiteX48" fmla="*/ 706306 w 3806121"/>
                <a:gd name="connsiteY48" fmla="*/ 3267456 h 6101841"/>
                <a:gd name="connsiteX49" fmla="*/ 211006 w 3806121"/>
                <a:gd name="connsiteY49" fmla="*/ 2825623 h 6101841"/>
                <a:gd name="connsiteX50" fmla="*/ 161857 w 3806121"/>
                <a:gd name="connsiteY50" fmla="*/ 2139823 h 6101841"/>
                <a:gd name="connsiteX51" fmla="*/ 1664648 w 3806121"/>
                <a:gd name="connsiteY51" fmla="*/ 308864 h 6101841"/>
                <a:gd name="connsiteX52" fmla="*/ 1699192 w 3806121"/>
                <a:gd name="connsiteY52" fmla="*/ 266700 h 6101841"/>
                <a:gd name="connsiteX53" fmla="*/ 1731958 w 3806121"/>
                <a:gd name="connsiteY53" fmla="*/ 226060 h 6101841"/>
                <a:gd name="connsiteX54" fmla="*/ 1765994 w 3806121"/>
                <a:gd name="connsiteY54" fmla="*/ 184658 h 6101841"/>
                <a:gd name="connsiteX55" fmla="*/ 1799903 w 3806121"/>
                <a:gd name="connsiteY55" fmla="*/ 143383 h 6101841"/>
                <a:gd name="connsiteX56" fmla="*/ 1835336 w 3806121"/>
                <a:gd name="connsiteY56" fmla="*/ 100330 h 6101841"/>
                <a:gd name="connsiteX57" fmla="*/ 1868356 w 3806121"/>
                <a:gd name="connsiteY57" fmla="*/ 60198 h 6101841"/>
                <a:gd name="connsiteX58" fmla="*/ 1903281 w 3806121"/>
                <a:gd name="connsiteY58" fmla="*/ 17907 h 6101841"/>
                <a:gd name="connsiteX59" fmla="*/ 1918394 w 3806121"/>
                <a:gd name="connsiteY59" fmla="*/ 0 h 6101841"/>
                <a:gd name="connsiteX60" fmla="*/ 1851719 w 3806121"/>
                <a:gd name="connsiteY60" fmla="*/ 0 h 6101841"/>
                <a:gd name="connsiteX61" fmla="*/ 1830256 w 3806121"/>
                <a:gd name="connsiteY61" fmla="*/ 26162 h 6101841"/>
                <a:gd name="connsiteX62" fmla="*/ 1797109 w 3806121"/>
                <a:gd name="connsiteY62" fmla="*/ 66294 h 6101841"/>
                <a:gd name="connsiteX63" fmla="*/ 1761676 w 3806121"/>
                <a:gd name="connsiteY63" fmla="*/ 109347 h 610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6121" h="6101841">
                  <a:moveTo>
                    <a:pt x="1727894" y="150368"/>
                  </a:moveTo>
                  <a:lnTo>
                    <a:pt x="1693858" y="191897"/>
                  </a:lnTo>
                  <a:lnTo>
                    <a:pt x="1660711" y="232156"/>
                  </a:lnTo>
                  <a:lnTo>
                    <a:pt x="1626167" y="274193"/>
                  </a:lnTo>
                  <a:cubicBezTo>
                    <a:pt x="977578" y="1061593"/>
                    <a:pt x="265870" y="1927987"/>
                    <a:pt x="122614" y="2107438"/>
                  </a:cubicBezTo>
                  <a:cubicBezTo>
                    <a:pt x="-26484" y="2294255"/>
                    <a:pt x="-32834" y="2504567"/>
                    <a:pt x="66988" y="2721356"/>
                  </a:cubicBezTo>
                  <a:cubicBezTo>
                    <a:pt x="90987" y="2773016"/>
                    <a:pt x="126116" y="2818727"/>
                    <a:pt x="169858" y="2855214"/>
                  </a:cubicBezTo>
                  <a:cubicBezTo>
                    <a:pt x="189924" y="2872994"/>
                    <a:pt x="382837" y="3045714"/>
                    <a:pt x="671127" y="3302762"/>
                  </a:cubicBezTo>
                  <a:lnTo>
                    <a:pt x="714307" y="3340862"/>
                  </a:lnTo>
                  <a:lnTo>
                    <a:pt x="754566" y="3376803"/>
                  </a:lnTo>
                  <a:lnTo>
                    <a:pt x="794825" y="3412617"/>
                  </a:lnTo>
                  <a:lnTo>
                    <a:pt x="832925" y="3447161"/>
                  </a:lnTo>
                  <a:lnTo>
                    <a:pt x="872676" y="3482721"/>
                  </a:lnTo>
                  <a:lnTo>
                    <a:pt x="913570" y="3519170"/>
                  </a:lnTo>
                  <a:lnTo>
                    <a:pt x="954210" y="3555492"/>
                  </a:lnTo>
                  <a:lnTo>
                    <a:pt x="994977" y="3591941"/>
                  </a:lnTo>
                  <a:lnTo>
                    <a:pt x="1033458" y="3625850"/>
                  </a:lnTo>
                  <a:lnTo>
                    <a:pt x="1794061" y="4305300"/>
                  </a:lnTo>
                  <a:lnTo>
                    <a:pt x="1835082" y="4341876"/>
                  </a:lnTo>
                  <a:lnTo>
                    <a:pt x="1873182" y="4375785"/>
                  </a:lnTo>
                  <a:lnTo>
                    <a:pt x="1918521" y="4416298"/>
                  </a:lnTo>
                  <a:lnTo>
                    <a:pt x="1956621" y="4449953"/>
                  </a:lnTo>
                  <a:lnTo>
                    <a:pt x="1996498" y="4485640"/>
                  </a:lnTo>
                  <a:cubicBezTo>
                    <a:pt x="2010045" y="4497748"/>
                    <a:pt x="2023592" y="4509855"/>
                    <a:pt x="2037139" y="4521962"/>
                  </a:cubicBezTo>
                  <a:lnTo>
                    <a:pt x="2077906" y="4558284"/>
                  </a:lnTo>
                  <a:lnTo>
                    <a:pt x="2117149" y="4593336"/>
                  </a:lnTo>
                  <a:lnTo>
                    <a:pt x="2160583" y="4632198"/>
                  </a:lnTo>
                  <a:lnTo>
                    <a:pt x="3806122" y="6101842"/>
                  </a:lnTo>
                  <a:lnTo>
                    <a:pt x="3806122" y="6025642"/>
                  </a:lnTo>
                  <a:cubicBezTo>
                    <a:pt x="3504624" y="5757672"/>
                    <a:pt x="2858575" y="5182997"/>
                    <a:pt x="2195762" y="4593463"/>
                  </a:cubicBezTo>
                  <a:cubicBezTo>
                    <a:pt x="2181284" y="4580509"/>
                    <a:pt x="2166763" y="4567597"/>
                    <a:pt x="2152201" y="4554728"/>
                  </a:cubicBezTo>
                  <a:lnTo>
                    <a:pt x="2112958" y="4519803"/>
                  </a:lnTo>
                  <a:lnTo>
                    <a:pt x="2072191" y="4483100"/>
                  </a:lnTo>
                  <a:lnTo>
                    <a:pt x="2031551" y="4446905"/>
                  </a:lnTo>
                  <a:lnTo>
                    <a:pt x="1991546" y="4411345"/>
                  </a:lnTo>
                  <a:lnTo>
                    <a:pt x="1954081" y="4377944"/>
                  </a:lnTo>
                  <a:lnTo>
                    <a:pt x="1908488" y="4337431"/>
                  </a:lnTo>
                  <a:lnTo>
                    <a:pt x="1870388" y="4303522"/>
                  </a:lnTo>
                  <a:lnTo>
                    <a:pt x="1829367" y="4267200"/>
                  </a:lnTo>
                  <a:lnTo>
                    <a:pt x="1067367" y="3589274"/>
                  </a:lnTo>
                  <a:lnTo>
                    <a:pt x="1030537" y="3556000"/>
                  </a:lnTo>
                  <a:lnTo>
                    <a:pt x="989389" y="3519424"/>
                  </a:lnTo>
                  <a:lnTo>
                    <a:pt x="948876" y="3483356"/>
                  </a:lnTo>
                  <a:lnTo>
                    <a:pt x="907728" y="3446780"/>
                  </a:lnTo>
                  <a:lnTo>
                    <a:pt x="868358" y="3411728"/>
                  </a:lnTo>
                  <a:lnTo>
                    <a:pt x="830258" y="3377438"/>
                  </a:lnTo>
                  <a:lnTo>
                    <a:pt x="790126" y="3341751"/>
                  </a:lnTo>
                  <a:lnTo>
                    <a:pt x="749613" y="3305556"/>
                  </a:lnTo>
                  <a:lnTo>
                    <a:pt x="706306" y="3267456"/>
                  </a:lnTo>
                  <a:cubicBezTo>
                    <a:pt x="420556" y="3013456"/>
                    <a:pt x="230564" y="2843276"/>
                    <a:pt x="211006" y="2825623"/>
                  </a:cubicBezTo>
                  <a:cubicBezTo>
                    <a:pt x="18259" y="2644832"/>
                    <a:pt x="-3140" y="2346252"/>
                    <a:pt x="161857" y="2139823"/>
                  </a:cubicBezTo>
                  <a:cubicBezTo>
                    <a:pt x="263457" y="2011934"/>
                    <a:pt x="999168" y="1117346"/>
                    <a:pt x="1664648" y="308864"/>
                  </a:cubicBezTo>
                  <a:lnTo>
                    <a:pt x="1699192" y="266700"/>
                  </a:lnTo>
                  <a:lnTo>
                    <a:pt x="1731958" y="226060"/>
                  </a:lnTo>
                  <a:lnTo>
                    <a:pt x="1765994" y="184658"/>
                  </a:lnTo>
                  <a:lnTo>
                    <a:pt x="1799903" y="143383"/>
                  </a:lnTo>
                  <a:cubicBezTo>
                    <a:pt x="1811841" y="129074"/>
                    <a:pt x="1823652" y="114723"/>
                    <a:pt x="1835336" y="100330"/>
                  </a:cubicBezTo>
                  <a:lnTo>
                    <a:pt x="1868356" y="60198"/>
                  </a:lnTo>
                  <a:lnTo>
                    <a:pt x="1903281" y="17907"/>
                  </a:lnTo>
                  <a:lnTo>
                    <a:pt x="1918394" y="0"/>
                  </a:lnTo>
                  <a:lnTo>
                    <a:pt x="1851719" y="0"/>
                  </a:lnTo>
                  <a:lnTo>
                    <a:pt x="1830256" y="26162"/>
                  </a:lnTo>
                  <a:lnTo>
                    <a:pt x="1797109" y="66294"/>
                  </a:lnTo>
                  <a:cubicBezTo>
                    <a:pt x="1785425" y="80603"/>
                    <a:pt x="1773614" y="94954"/>
                    <a:pt x="1761676" y="109347"/>
                  </a:cubicBezTo>
                  <a:close/>
                </a:path>
              </a:pathLst>
            </a:custGeom>
            <a:solidFill>
              <a:schemeClr val="accent1"/>
            </a:solidFill>
            <a:ln w="12692" cap="flat">
              <a:noFill/>
              <a:prstDash val="solid"/>
              <a:miter/>
            </a:ln>
          </p:spPr>
          <p:txBody>
            <a:bodyPr rtlCol="0" anchor="ctr"/>
            <a:lstStyle/>
            <a:p>
              <a:endParaRPr lang="en-US" sz="2118"/>
            </a:p>
          </p:txBody>
        </p:sp>
        <p:sp>
          <p:nvSpPr>
            <p:cNvPr id="215" name="Freeform: Shape 214">
              <a:extLst>
                <a:ext uri="{FF2B5EF4-FFF2-40B4-BE49-F238E27FC236}">
                  <a16:creationId xmlns="" xmlns:a16="http://schemas.microsoft.com/office/drawing/2014/main" id="{0903AE47-7F33-4193-8042-048FE0920257}"/>
                </a:ext>
              </a:extLst>
            </p:cNvPr>
            <p:cNvSpPr/>
            <p:nvPr/>
          </p:nvSpPr>
          <p:spPr>
            <a:xfrm>
              <a:off x="6343288" y="-126"/>
              <a:ext cx="3705205" cy="5952871"/>
            </a:xfrm>
            <a:custGeom>
              <a:avLst/>
              <a:gdLst>
                <a:gd name="connsiteX0" fmla="*/ 1775441 w 3705205"/>
                <a:gd name="connsiteY0" fmla="*/ 135255 h 5952871"/>
                <a:gd name="connsiteX1" fmla="*/ 1739881 w 3705205"/>
                <a:gd name="connsiteY1" fmla="*/ 177927 h 5952871"/>
                <a:gd name="connsiteX2" fmla="*/ 1705718 w 3705205"/>
                <a:gd name="connsiteY2" fmla="*/ 219329 h 5952871"/>
                <a:gd name="connsiteX3" fmla="*/ 1671809 w 3705205"/>
                <a:gd name="connsiteY3" fmla="*/ 260477 h 5952871"/>
                <a:gd name="connsiteX4" fmla="*/ 1638662 w 3705205"/>
                <a:gd name="connsiteY4" fmla="*/ 300609 h 5952871"/>
                <a:gd name="connsiteX5" fmla="*/ 1603991 w 3705205"/>
                <a:gd name="connsiteY5" fmla="*/ 343027 h 5952871"/>
                <a:gd name="connsiteX6" fmla="*/ 97898 w 3705205"/>
                <a:gd name="connsiteY6" fmla="*/ 2173605 h 5952871"/>
                <a:gd name="connsiteX7" fmla="*/ 153270 w 3705205"/>
                <a:gd name="connsiteY7" fmla="*/ 2799588 h 5952871"/>
                <a:gd name="connsiteX8" fmla="*/ 639553 w 3705205"/>
                <a:gd name="connsiteY8" fmla="*/ 3231388 h 5952871"/>
                <a:gd name="connsiteX9" fmla="*/ 682860 w 3705205"/>
                <a:gd name="connsiteY9" fmla="*/ 3269488 h 5952871"/>
                <a:gd name="connsiteX10" fmla="*/ 723881 w 3705205"/>
                <a:gd name="connsiteY10" fmla="*/ 3305937 h 5952871"/>
                <a:gd name="connsiteX11" fmla="*/ 763759 w 3705205"/>
                <a:gd name="connsiteY11" fmla="*/ 3341370 h 5952871"/>
                <a:gd name="connsiteX12" fmla="*/ 801859 w 3705205"/>
                <a:gd name="connsiteY12" fmla="*/ 3375533 h 5952871"/>
                <a:gd name="connsiteX13" fmla="*/ 841610 w 3705205"/>
                <a:gd name="connsiteY13" fmla="*/ 3410839 h 5952871"/>
                <a:gd name="connsiteX14" fmla="*/ 883012 w 3705205"/>
                <a:gd name="connsiteY14" fmla="*/ 3448177 h 5952871"/>
                <a:gd name="connsiteX15" fmla="*/ 923271 w 3705205"/>
                <a:gd name="connsiteY15" fmla="*/ 3483991 h 5952871"/>
                <a:gd name="connsiteX16" fmla="*/ 964673 w 3705205"/>
                <a:gd name="connsiteY16" fmla="*/ 3520694 h 5952871"/>
                <a:gd name="connsiteX17" fmla="*/ 1001884 w 3705205"/>
                <a:gd name="connsiteY17" fmla="*/ 3553714 h 5952871"/>
                <a:gd name="connsiteX18" fmla="*/ 1763884 w 3705205"/>
                <a:gd name="connsiteY18" fmla="*/ 4230497 h 5952871"/>
                <a:gd name="connsiteX19" fmla="*/ 1804905 w 3705205"/>
                <a:gd name="connsiteY19" fmla="*/ 4266946 h 5952871"/>
                <a:gd name="connsiteX20" fmla="*/ 1843005 w 3705205"/>
                <a:gd name="connsiteY20" fmla="*/ 4300855 h 5952871"/>
                <a:gd name="connsiteX21" fmla="*/ 1888725 w 3705205"/>
                <a:gd name="connsiteY21" fmla="*/ 4341368 h 5952871"/>
                <a:gd name="connsiteX22" fmla="*/ 1926063 w 3705205"/>
                <a:gd name="connsiteY22" fmla="*/ 4374515 h 5952871"/>
                <a:gd name="connsiteX23" fmla="*/ 1966068 w 3705205"/>
                <a:gd name="connsiteY23" fmla="*/ 4410075 h 5952871"/>
                <a:gd name="connsiteX24" fmla="*/ 2006708 w 3705205"/>
                <a:gd name="connsiteY24" fmla="*/ 4446143 h 5952871"/>
                <a:gd name="connsiteX25" fmla="*/ 2047475 w 3705205"/>
                <a:gd name="connsiteY25" fmla="*/ 4482211 h 5952871"/>
                <a:gd name="connsiteX26" fmla="*/ 2086718 w 3705205"/>
                <a:gd name="connsiteY26" fmla="*/ 4517136 h 5952871"/>
                <a:gd name="connsiteX27" fmla="*/ 2130406 w 3705205"/>
                <a:gd name="connsiteY27" fmla="*/ 4555871 h 5952871"/>
                <a:gd name="connsiteX28" fmla="*/ 3705206 w 3705205"/>
                <a:gd name="connsiteY28" fmla="*/ 5952871 h 5952871"/>
                <a:gd name="connsiteX29" fmla="*/ 3705206 w 3705205"/>
                <a:gd name="connsiteY29" fmla="*/ 5883783 h 5952871"/>
                <a:gd name="connsiteX30" fmla="*/ 2166728 w 3705205"/>
                <a:gd name="connsiteY30" fmla="*/ 4517771 h 5952871"/>
                <a:gd name="connsiteX31" fmla="*/ 2123040 w 3705205"/>
                <a:gd name="connsiteY31" fmla="*/ 4479036 h 5952871"/>
                <a:gd name="connsiteX32" fmla="*/ 2083797 w 3705205"/>
                <a:gd name="connsiteY32" fmla="*/ 4444111 h 5952871"/>
                <a:gd name="connsiteX33" fmla="*/ 2043157 w 3705205"/>
                <a:gd name="connsiteY33" fmla="*/ 4408170 h 5952871"/>
                <a:gd name="connsiteX34" fmla="*/ 2002517 w 3705205"/>
                <a:gd name="connsiteY34" fmla="*/ 4372102 h 5952871"/>
                <a:gd name="connsiteX35" fmla="*/ 1962512 w 3705205"/>
                <a:gd name="connsiteY35" fmla="*/ 4336542 h 5952871"/>
                <a:gd name="connsiteX36" fmla="*/ 1925301 w 3705205"/>
                <a:gd name="connsiteY36" fmla="*/ 4303649 h 5952871"/>
                <a:gd name="connsiteX37" fmla="*/ 1879454 w 3705205"/>
                <a:gd name="connsiteY37" fmla="*/ 4262882 h 5952871"/>
                <a:gd name="connsiteX38" fmla="*/ 1841354 w 3705205"/>
                <a:gd name="connsiteY38" fmla="*/ 4228973 h 5952871"/>
                <a:gd name="connsiteX39" fmla="*/ 1800460 w 3705205"/>
                <a:gd name="connsiteY39" fmla="*/ 4192651 h 5952871"/>
                <a:gd name="connsiteX40" fmla="*/ 1038460 w 3705205"/>
                <a:gd name="connsiteY40" fmla="*/ 3516122 h 5952871"/>
                <a:gd name="connsiteX41" fmla="*/ 987660 w 3705205"/>
                <a:gd name="connsiteY41" fmla="*/ 3470783 h 5952871"/>
                <a:gd name="connsiteX42" fmla="*/ 959212 w 3705205"/>
                <a:gd name="connsiteY42" fmla="*/ 3446272 h 5952871"/>
                <a:gd name="connsiteX43" fmla="*/ 919207 w 3705205"/>
                <a:gd name="connsiteY43" fmla="*/ 3410712 h 5952871"/>
                <a:gd name="connsiteX44" fmla="*/ 879583 w 3705205"/>
                <a:gd name="connsiteY44" fmla="*/ 3375533 h 5952871"/>
                <a:gd name="connsiteX45" fmla="*/ 839578 w 3705205"/>
                <a:gd name="connsiteY45" fmla="*/ 3339973 h 5952871"/>
                <a:gd name="connsiteX46" fmla="*/ 809606 w 3705205"/>
                <a:gd name="connsiteY46" fmla="*/ 3313430 h 5952871"/>
                <a:gd name="connsiteX47" fmla="*/ 757282 w 3705205"/>
                <a:gd name="connsiteY47" fmla="*/ 3267075 h 5952871"/>
                <a:gd name="connsiteX48" fmla="*/ 725532 w 3705205"/>
                <a:gd name="connsiteY48" fmla="*/ 3238627 h 5952871"/>
                <a:gd name="connsiteX49" fmla="*/ 674732 w 3705205"/>
                <a:gd name="connsiteY49" fmla="*/ 3193923 h 5952871"/>
                <a:gd name="connsiteX50" fmla="*/ 203435 w 3705205"/>
                <a:gd name="connsiteY50" fmla="*/ 2776093 h 5952871"/>
                <a:gd name="connsiteX51" fmla="*/ 153397 w 3705205"/>
                <a:gd name="connsiteY51" fmla="*/ 2183384 h 5952871"/>
                <a:gd name="connsiteX52" fmla="*/ 1642726 w 3705205"/>
                <a:gd name="connsiteY52" fmla="*/ 377063 h 5952871"/>
                <a:gd name="connsiteX53" fmla="*/ 1677397 w 3705205"/>
                <a:gd name="connsiteY53" fmla="*/ 335153 h 5952871"/>
                <a:gd name="connsiteX54" fmla="*/ 1710544 w 3705205"/>
                <a:gd name="connsiteY54" fmla="*/ 294894 h 5952871"/>
                <a:gd name="connsiteX55" fmla="*/ 1744707 w 3705205"/>
                <a:gd name="connsiteY55" fmla="*/ 254127 h 5952871"/>
                <a:gd name="connsiteX56" fmla="*/ 1778997 w 3705205"/>
                <a:gd name="connsiteY56" fmla="*/ 212598 h 5952871"/>
                <a:gd name="connsiteX57" fmla="*/ 1814557 w 3705205"/>
                <a:gd name="connsiteY57" fmla="*/ 169545 h 5952871"/>
                <a:gd name="connsiteX58" fmla="*/ 1847450 w 3705205"/>
                <a:gd name="connsiteY58" fmla="*/ 129540 h 5952871"/>
                <a:gd name="connsiteX59" fmla="*/ 1882375 w 3705205"/>
                <a:gd name="connsiteY59" fmla="*/ 87249 h 5952871"/>
                <a:gd name="connsiteX60" fmla="*/ 1914633 w 3705205"/>
                <a:gd name="connsiteY60" fmla="*/ 48133 h 5952871"/>
                <a:gd name="connsiteX61" fmla="*/ 1952733 w 3705205"/>
                <a:gd name="connsiteY61" fmla="*/ 2540 h 5952871"/>
                <a:gd name="connsiteX62" fmla="*/ 1954765 w 3705205"/>
                <a:gd name="connsiteY62" fmla="*/ 0 h 5952871"/>
                <a:gd name="connsiteX63" fmla="*/ 1887328 w 3705205"/>
                <a:gd name="connsiteY63" fmla="*/ 0 h 5952871"/>
                <a:gd name="connsiteX64" fmla="*/ 1876152 w 3705205"/>
                <a:gd name="connsiteY64" fmla="*/ 13589 h 5952871"/>
                <a:gd name="connsiteX65" fmla="*/ 1843767 w 3705205"/>
                <a:gd name="connsiteY65" fmla="*/ 52705 h 5952871"/>
                <a:gd name="connsiteX66" fmla="*/ 1808842 w 3705205"/>
                <a:gd name="connsiteY66" fmla="*/ 94996 h 595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705205" h="5952871">
                  <a:moveTo>
                    <a:pt x="1775441" y="135255"/>
                  </a:moveTo>
                  <a:lnTo>
                    <a:pt x="1739881" y="177927"/>
                  </a:lnTo>
                  <a:lnTo>
                    <a:pt x="1705718" y="219329"/>
                  </a:lnTo>
                  <a:cubicBezTo>
                    <a:pt x="1694542" y="233045"/>
                    <a:pt x="1683239" y="246761"/>
                    <a:pt x="1671809" y="260477"/>
                  </a:cubicBezTo>
                  <a:lnTo>
                    <a:pt x="1638662" y="300609"/>
                  </a:lnTo>
                  <a:lnTo>
                    <a:pt x="1603991" y="343027"/>
                  </a:lnTo>
                  <a:cubicBezTo>
                    <a:pt x="959974" y="1123188"/>
                    <a:pt x="214103" y="2027809"/>
                    <a:pt x="97898" y="2173605"/>
                  </a:cubicBezTo>
                  <a:cubicBezTo>
                    <a:pt x="-52597" y="2362581"/>
                    <a:pt x="-26054" y="2637917"/>
                    <a:pt x="153270" y="2799588"/>
                  </a:cubicBezTo>
                  <a:cubicBezTo>
                    <a:pt x="171558" y="2815971"/>
                    <a:pt x="358248" y="2981960"/>
                    <a:pt x="639553" y="3231388"/>
                  </a:cubicBezTo>
                  <a:cubicBezTo>
                    <a:pt x="653607" y="3244088"/>
                    <a:pt x="668043" y="3256788"/>
                    <a:pt x="682860" y="3269488"/>
                  </a:cubicBezTo>
                  <a:lnTo>
                    <a:pt x="723881" y="3305937"/>
                  </a:lnTo>
                  <a:lnTo>
                    <a:pt x="763759" y="3341370"/>
                  </a:lnTo>
                  <a:lnTo>
                    <a:pt x="801859" y="3375533"/>
                  </a:lnTo>
                  <a:lnTo>
                    <a:pt x="841610" y="3410839"/>
                  </a:lnTo>
                  <a:lnTo>
                    <a:pt x="883012" y="3448177"/>
                  </a:lnTo>
                  <a:lnTo>
                    <a:pt x="923271" y="3483991"/>
                  </a:lnTo>
                  <a:lnTo>
                    <a:pt x="964673" y="3520694"/>
                  </a:lnTo>
                  <a:lnTo>
                    <a:pt x="1001884" y="3553714"/>
                  </a:lnTo>
                  <a:cubicBezTo>
                    <a:pt x="1233405" y="3759327"/>
                    <a:pt x="1495152" y="3991737"/>
                    <a:pt x="1763884" y="4230497"/>
                  </a:cubicBezTo>
                  <a:lnTo>
                    <a:pt x="1804905" y="4266946"/>
                  </a:lnTo>
                  <a:lnTo>
                    <a:pt x="1843005" y="4300855"/>
                  </a:lnTo>
                  <a:lnTo>
                    <a:pt x="1888725" y="4341368"/>
                  </a:lnTo>
                  <a:lnTo>
                    <a:pt x="1926063" y="4374515"/>
                  </a:lnTo>
                  <a:lnTo>
                    <a:pt x="1966068" y="4410075"/>
                  </a:lnTo>
                  <a:lnTo>
                    <a:pt x="2006708" y="4446143"/>
                  </a:lnTo>
                  <a:lnTo>
                    <a:pt x="2047475" y="4482211"/>
                  </a:lnTo>
                  <a:lnTo>
                    <a:pt x="2086718" y="4517136"/>
                  </a:lnTo>
                  <a:lnTo>
                    <a:pt x="2130406" y="4555871"/>
                  </a:lnTo>
                  <a:cubicBezTo>
                    <a:pt x="2770613" y="5124069"/>
                    <a:pt x="3395199" y="5677916"/>
                    <a:pt x="3705206" y="5952871"/>
                  </a:cubicBezTo>
                  <a:lnTo>
                    <a:pt x="3705206" y="5883783"/>
                  </a:lnTo>
                  <a:cubicBezTo>
                    <a:pt x="3387706" y="5600827"/>
                    <a:pt x="2784202" y="5065649"/>
                    <a:pt x="2166728" y="4517771"/>
                  </a:cubicBezTo>
                  <a:lnTo>
                    <a:pt x="2123040" y="4479036"/>
                  </a:lnTo>
                  <a:lnTo>
                    <a:pt x="2083797" y="4444111"/>
                  </a:lnTo>
                  <a:lnTo>
                    <a:pt x="2043157" y="4408170"/>
                  </a:lnTo>
                  <a:lnTo>
                    <a:pt x="2002517" y="4372102"/>
                  </a:lnTo>
                  <a:lnTo>
                    <a:pt x="1962512" y="4336542"/>
                  </a:lnTo>
                  <a:lnTo>
                    <a:pt x="1925301" y="4303649"/>
                  </a:lnTo>
                  <a:lnTo>
                    <a:pt x="1879454" y="4262882"/>
                  </a:lnTo>
                  <a:lnTo>
                    <a:pt x="1841354" y="4228973"/>
                  </a:lnTo>
                  <a:lnTo>
                    <a:pt x="1800460" y="4192651"/>
                  </a:lnTo>
                  <a:lnTo>
                    <a:pt x="1038460" y="3516122"/>
                  </a:lnTo>
                  <a:lnTo>
                    <a:pt x="987660" y="3470783"/>
                  </a:lnTo>
                  <a:lnTo>
                    <a:pt x="959212" y="3446272"/>
                  </a:lnTo>
                  <a:lnTo>
                    <a:pt x="919207" y="3410712"/>
                  </a:lnTo>
                  <a:lnTo>
                    <a:pt x="879583" y="3375533"/>
                  </a:lnTo>
                  <a:lnTo>
                    <a:pt x="839578" y="3339973"/>
                  </a:lnTo>
                  <a:lnTo>
                    <a:pt x="809606" y="3313430"/>
                  </a:lnTo>
                  <a:lnTo>
                    <a:pt x="757282" y="3267075"/>
                  </a:lnTo>
                  <a:lnTo>
                    <a:pt x="725532" y="3238627"/>
                  </a:lnTo>
                  <a:lnTo>
                    <a:pt x="674732" y="3193923"/>
                  </a:lnTo>
                  <a:cubicBezTo>
                    <a:pt x="400920" y="2951099"/>
                    <a:pt x="220199" y="2790698"/>
                    <a:pt x="203435" y="2776093"/>
                  </a:cubicBezTo>
                  <a:cubicBezTo>
                    <a:pt x="21571" y="2616835"/>
                    <a:pt x="235" y="2370836"/>
                    <a:pt x="153397" y="2183384"/>
                  </a:cubicBezTo>
                  <a:cubicBezTo>
                    <a:pt x="278746" y="2030095"/>
                    <a:pt x="1013822" y="1139190"/>
                    <a:pt x="1642726" y="377063"/>
                  </a:cubicBezTo>
                  <a:cubicBezTo>
                    <a:pt x="1654283" y="363093"/>
                    <a:pt x="1665840" y="348996"/>
                    <a:pt x="1677397" y="335153"/>
                  </a:cubicBezTo>
                  <a:lnTo>
                    <a:pt x="1710544" y="294894"/>
                  </a:lnTo>
                  <a:lnTo>
                    <a:pt x="1744707" y="254127"/>
                  </a:lnTo>
                  <a:cubicBezTo>
                    <a:pt x="1756137" y="240157"/>
                    <a:pt x="1767567" y="226314"/>
                    <a:pt x="1778997" y="212598"/>
                  </a:cubicBezTo>
                  <a:lnTo>
                    <a:pt x="1814557" y="169545"/>
                  </a:lnTo>
                  <a:lnTo>
                    <a:pt x="1847450" y="129540"/>
                  </a:lnTo>
                  <a:lnTo>
                    <a:pt x="1882375" y="87249"/>
                  </a:lnTo>
                  <a:lnTo>
                    <a:pt x="1914633" y="48133"/>
                  </a:lnTo>
                  <a:lnTo>
                    <a:pt x="1952733" y="2540"/>
                  </a:lnTo>
                  <a:lnTo>
                    <a:pt x="1954765" y="0"/>
                  </a:lnTo>
                  <a:lnTo>
                    <a:pt x="1887328" y="0"/>
                  </a:lnTo>
                  <a:lnTo>
                    <a:pt x="1876152" y="13589"/>
                  </a:lnTo>
                  <a:lnTo>
                    <a:pt x="1843767" y="52705"/>
                  </a:lnTo>
                  <a:lnTo>
                    <a:pt x="1808842" y="94996"/>
                  </a:lnTo>
                  <a:close/>
                </a:path>
              </a:pathLst>
            </a:custGeom>
            <a:solidFill>
              <a:schemeClr val="accent1"/>
            </a:solidFill>
            <a:ln w="12692" cap="flat">
              <a:noFill/>
              <a:prstDash val="solid"/>
              <a:miter/>
            </a:ln>
          </p:spPr>
          <p:txBody>
            <a:bodyPr rtlCol="0" anchor="ctr"/>
            <a:lstStyle/>
            <a:p>
              <a:endParaRPr lang="en-US" sz="2118" dirty="0"/>
            </a:p>
          </p:txBody>
        </p:sp>
        <p:sp>
          <p:nvSpPr>
            <p:cNvPr id="216" name="Freeform: Shape 215">
              <a:extLst>
                <a:ext uri="{FF2B5EF4-FFF2-40B4-BE49-F238E27FC236}">
                  <a16:creationId xmlns="" xmlns:a16="http://schemas.microsoft.com/office/drawing/2014/main" id="{9E0CACB9-C335-433E-8AE7-E0EE5E0B9FB0}"/>
                </a:ext>
              </a:extLst>
            </p:cNvPr>
            <p:cNvSpPr/>
            <p:nvPr/>
          </p:nvSpPr>
          <p:spPr>
            <a:xfrm>
              <a:off x="5946849" y="0"/>
              <a:ext cx="4102914" cy="6555993"/>
            </a:xfrm>
            <a:custGeom>
              <a:avLst/>
              <a:gdLst>
                <a:gd name="connsiteX0" fmla="*/ 837871 w 4102914"/>
                <a:gd name="connsiteY0" fmla="*/ 3599942 h 6555993"/>
                <a:gd name="connsiteX1" fmla="*/ 878130 w 4102914"/>
                <a:gd name="connsiteY1" fmla="*/ 3636391 h 6555993"/>
                <a:gd name="connsiteX2" fmla="*/ 917374 w 4102914"/>
                <a:gd name="connsiteY2" fmla="*/ 3671951 h 6555993"/>
                <a:gd name="connsiteX3" fmla="*/ 957124 w 4102914"/>
                <a:gd name="connsiteY3" fmla="*/ 3707765 h 6555993"/>
                <a:gd name="connsiteX4" fmla="*/ 997257 w 4102914"/>
                <a:gd name="connsiteY4" fmla="*/ 3744087 h 6555993"/>
                <a:gd name="connsiteX5" fmla="*/ 1038786 w 4102914"/>
                <a:gd name="connsiteY5" fmla="*/ 3782187 h 6555993"/>
                <a:gd name="connsiteX6" fmla="*/ 1078155 w 4102914"/>
                <a:gd name="connsiteY6" fmla="*/ 3817747 h 6555993"/>
                <a:gd name="connsiteX7" fmla="*/ 1116255 w 4102914"/>
                <a:gd name="connsiteY7" fmla="*/ 3852037 h 6555993"/>
                <a:gd name="connsiteX8" fmla="*/ 1873430 w 4102914"/>
                <a:gd name="connsiteY8" fmla="*/ 4537837 h 6555993"/>
                <a:gd name="connsiteX9" fmla="*/ 1914451 w 4102914"/>
                <a:gd name="connsiteY9" fmla="*/ 4575048 h 6555993"/>
                <a:gd name="connsiteX10" fmla="*/ 1952551 w 4102914"/>
                <a:gd name="connsiteY10" fmla="*/ 4609084 h 6555993"/>
                <a:gd name="connsiteX11" fmla="*/ 1997001 w 4102914"/>
                <a:gd name="connsiteY11" fmla="*/ 4649216 h 6555993"/>
                <a:gd name="connsiteX12" fmla="*/ 2035101 w 4102914"/>
                <a:gd name="connsiteY12" fmla="*/ 4684268 h 6555993"/>
                <a:gd name="connsiteX13" fmla="*/ 2074725 w 4102914"/>
                <a:gd name="connsiteY13" fmla="*/ 4720082 h 6555993"/>
                <a:gd name="connsiteX14" fmla="*/ 2115491 w 4102914"/>
                <a:gd name="connsiteY14" fmla="*/ 4757039 h 6555993"/>
                <a:gd name="connsiteX15" fmla="*/ 2156132 w 4102914"/>
                <a:gd name="connsiteY15" fmla="*/ 4793869 h 6555993"/>
                <a:gd name="connsiteX16" fmla="*/ 2195375 w 4102914"/>
                <a:gd name="connsiteY16" fmla="*/ 4829429 h 6555993"/>
                <a:gd name="connsiteX17" fmla="*/ 2238682 w 4102914"/>
                <a:gd name="connsiteY17" fmla="*/ 4868545 h 6555993"/>
                <a:gd name="connsiteX18" fmla="*/ 4102915 w 4102914"/>
                <a:gd name="connsiteY18" fmla="*/ 6555994 h 6555993"/>
                <a:gd name="connsiteX19" fmla="*/ 4102915 w 4102914"/>
                <a:gd name="connsiteY19" fmla="*/ 6478905 h 6555993"/>
                <a:gd name="connsiteX20" fmla="*/ 2275512 w 4102914"/>
                <a:gd name="connsiteY20" fmla="*/ 4827905 h 6555993"/>
                <a:gd name="connsiteX21" fmla="*/ 2231951 w 4102914"/>
                <a:gd name="connsiteY21" fmla="*/ 4788535 h 6555993"/>
                <a:gd name="connsiteX22" fmla="*/ 2192708 w 4102914"/>
                <a:gd name="connsiteY22" fmla="*/ 4753102 h 6555993"/>
                <a:gd name="connsiteX23" fmla="*/ 2152068 w 4102914"/>
                <a:gd name="connsiteY23" fmla="*/ 4716399 h 6555993"/>
                <a:gd name="connsiteX24" fmla="*/ 2111301 w 4102914"/>
                <a:gd name="connsiteY24" fmla="*/ 4679442 h 6555993"/>
                <a:gd name="connsiteX25" fmla="*/ 2071677 w 4102914"/>
                <a:gd name="connsiteY25" fmla="*/ 4643628 h 6555993"/>
                <a:gd name="connsiteX26" fmla="*/ 2033577 w 4102914"/>
                <a:gd name="connsiteY26" fmla="*/ 4608830 h 6555993"/>
                <a:gd name="connsiteX27" fmla="*/ 1989127 w 4102914"/>
                <a:gd name="connsiteY27" fmla="*/ 4568698 h 6555993"/>
                <a:gd name="connsiteX28" fmla="*/ 1951027 w 4102914"/>
                <a:gd name="connsiteY28" fmla="*/ 4534662 h 6555993"/>
                <a:gd name="connsiteX29" fmla="*/ 1910005 w 4102914"/>
                <a:gd name="connsiteY29" fmla="*/ 4497578 h 6555993"/>
                <a:gd name="connsiteX30" fmla="*/ 1152451 w 4102914"/>
                <a:gd name="connsiteY30" fmla="*/ 3812921 h 6555993"/>
                <a:gd name="connsiteX31" fmla="*/ 1114351 w 4102914"/>
                <a:gd name="connsiteY31" fmla="*/ 3778758 h 6555993"/>
                <a:gd name="connsiteX32" fmla="*/ 1074854 w 4102914"/>
                <a:gd name="connsiteY32" fmla="*/ 3742944 h 6555993"/>
                <a:gd name="connsiteX33" fmla="*/ 1033452 w 4102914"/>
                <a:gd name="connsiteY33" fmla="*/ 3705606 h 6555993"/>
                <a:gd name="connsiteX34" fmla="*/ 993193 w 4102914"/>
                <a:gd name="connsiteY34" fmla="*/ 3669157 h 6555993"/>
                <a:gd name="connsiteX35" fmla="*/ 953568 w 4102914"/>
                <a:gd name="connsiteY35" fmla="*/ 3633343 h 6555993"/>
                <a:gd name="connsiteX36" fmla="*/ 914452 w 4102914"/>
                <a:gd name="connsiteY36" fmla="*/ 3598037 h 6555993"/>
                <a:gd name="connsiteX37" fmla="*/ 874193 w 4102914"/>
                <a:gd name="connsiteY37" fmla="*/ 3561588 h 6555993"/>
                <a:gd name="connsiteX38" fmla="*/ 836093 w 4102914"/>
                <a:gd name="connsiteY38" fmla="*/ 3526536 h 6555993"/>
                <a:gd name="connsiteX39" fmla="*/ 793041 w 4102914"/>
                <a:gd name="connsiteY39" fmla="*/ 3487801 h 6555993"/>
                <a:gd name="connsiteX40" fmla="*/ 440235 w 4102914"/>
                <a:gd name="connsiteY40" fmla="*/ 3169031 h 6555993"/>
                <a:gd name="connsiteX41" fmla="*/ 247068 w 4102914"/>
                <a:gd name="connsiteY41" fmla="*/ 2986913 h 6555993"/>
                <a:gd name="connsiteX42" fmla="*/ 238812 w 4102914"/>
                <a:gd name="connsiteY42" fmla="*/ 1930654 h 6555993"/>
                <a:gd name="connsiteX43" fmla="*/ 1736651 w 4102914"/>
                <a:gd name="connsiteY43" fmla="*/ 109982 h 6555993"/>
                <a:gd name="connsiteX44" fmla="*/ 1771322 w 4102914"/>
                <a:gd name="connsiteY44" fmla="*/ 67945 h 6555993"/>
                <a:gd name="connsiteX45" fmla="*/ 1804469 w 4102914"/>
                <a:gd name="connsiteY45" fmla="*/ 27686 h 6555993"/>
                <a:gd name="connsiteX46" fmla="*/ 1827202 w 4102914"/>
                <a:gd name="connsiteY46" fmla="*/ 0 h 6555993"/>
                <a:gd name="connsiteX47" fmla="*/ 1760273 w 4102914"/>
                <a:gd name="connsiteY47" fmla="*/ 0 h 6555993"/>
                <a:gd name="connsiteX48" fmla="*/ 1732460 w 4102914"/>
                <a:gd name="connsiteY48" fmla="*/ 33782 h 6555993"/>
                <a:gd name="connsiteX49" fmla="*/ 1697789 w 4102914"/>
                <a:gd name="connsiteY49" fmla="*/ 76200 h 6555993"/>
                <a:gd name="connsiteX50" fmla="*/ 193854 w 4102914"/>
                <a:gd name="connsiteY50" fmla="*/ 1905000 h 6555993"/>
                <a:gd name="connsiteX51" fmla="*/ 320854 w 4102914"/>
                <a:gd name="connsiteY51" fmla="*/ 3134106 h 6555993"/>
                <a:gd name="connsiteX52" fmla="*/ 756211 w 4102914"/>
                <a:gd name="connsiteY52" fmla="*/ 3525901 h 6555993"/>
                <a:gd name="connsiteX53" fmla="*/ 799136 w 4102914"/>
                <a:gd name="connsiteY53" fmla="*/ 3564763 h 655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102914" h="6555993">
                  <a:moveTo>
                    <a:pt x="837871" y="3599942"/>
                  </a:moveTo>
                  <a:lnTo>
                    <a:pt x="878130" y="3636391"/>
                  </a:lnTo>
                  <a:lnTo>
                    <a:pt x="917374" y="3671951"/>
                  </a:lnTo>
                  <a:lnTo>
                    <a:pt x="957124" y="3707765"/>
                  </a:lnTo>
                  <a:lnTo>
                    <a:pt x="997257" y="3744087"/>
                  </a:lnTo>
                  <a:lnTo>
                    <a:pt x="1038786" y="3782187"/>
                  </a:lnTo>
                  <a:lnTo>
                    <a:pt x="1078155" y="3817747"/>
                  </a:lnTo>
                  <a:lnTo>
                    <a:pt x="1116255" y="3852037"/>
                  </a:lnTo>
                  <a:lnTo>
                    <a:pt x="1873430" y="4537837"/>
                  </a:lnTo>
                  <a:lnTo>
                    <a:pt x="1914451" y="4575048"/>
                  </a:lnTo>
                  <a:cubicBezTo>
                    <a:pt x="1927151" y="4586351"/>
                    <a:pt x="1939851" y="4597654"/>
                    <a:pt x="1952551" y="4609084"/>
                  </a:cubicBezTo>
                  <a:lnTo>
                    <a:pt x="1997001" y="4649216"/>
                  </a:lnTo>
                  <a:lnTo>
                    <a:pt x="2035101" y="4684268"/>
                  </a:lnTo>
                  <a:lnTo>
                    <a:pt x="2074725" y="4720082"/>
                  </a:lnTo>
                  <a:lnTo>
                    <a:pt x="2115491" y="4757039"/>
                  </a:lnTo>
                  <a:lnTo>
                    <a:pt x="2156132" y="4793869"/>
                  </a:lnTo>
                  <a:lnTo>
                    <a:pt x="2195375" y="4829429"/>
                  </a:lnTo>
                  <a:lnTo>
                    <a:pt x="2238682" y="4868545"/>
                  </a:lnTo>
                  <a:cubicBezTo>
                    <a:pt x="3002079" y="5559298"/>
                    <a:pt x="3776271" y="6261100"/>
                    <a:pt x="4102915" y="6555994"/>
                  </a:cubicBezTo>
                  <a:lnTo>
                    <a:pt x="4102915" y="6478905"/>
                  </a:lnTo>
                  <a:cubicBezTo>
                    <a:pt x="3754172" y="6164072"/>
                    <a:pt x="3005635" y="5488305"/>
                    <a:pt x="2275512" y="4827905"/>
                  </a:cubicBezTo>
                  <a:lnTo>
                    <a:pt x="2231951" y="4788535"/>
                  </a:lnTo>
                  <a:lnTo>
                    <a:pt x="2192708" y="4753102"/>
                  </a:lnTo>
                  <a:lnTo>
                    <a:pt x="2152068" y="4716399"/>
                  </a:lnTo>
                  <a:lnTo>
                    <a:pt x="2111301" y="4679442"/>
                  </a:lnTo>
                  <a:lnTo>
                    <a:pt x="2071677" y="4643628"/>
                  </a:lnTo>
                  <a:lnTo>
                    <a:pt x="2033577" y="4608830"/>
                  </a:lnTo>
                  <a:lnTo>
                    <a:pt x="1989127" y="4568698"/>
                  </a:lnTo>
                  <a:lnTo>
                    <a:pt x="1951027" y="4534662"/>
                  </a:lnTo>
                  <a:lnTo>
                    <a:pt x="1910005" y="4497578"/>
                  </a:lnTo>
                  <a:lnTo>
                    <a:pt x="1152451" y="3812921"/>
                  </a:lnTo>
                  <a:lnTo>
                    <a:pt x="1114351" y="3778758"/>
                  </a:lnTo>
                  <a:lnTo>
                    <a:pt x="1074854" y="3742944"/>
                  </a:lnTo>
                  <a:lnTo>
                    <a:pt x="1033452" y="3705606"/>
                  </a:lnTo>
                  <a:lnTo>
                    <a:pt x="993193" y="3669157"/>
                  </a:lnTo>
                  <a:lnTo>
                    <a:pt x="953568" y="3633343"/>
                  </a:lnTo>
                  <a:lnTo>
                    <a:pt x="914452" y="3598037"/>
                  </a:lnTo>
                  <a:lnTo>
                    <a:pt x="874193" y="3561588"/>
                  </a:lnTo>
                  <a:lnTo>
                    <a:pt x="836093" y="3526536"/>
                  </a:lnTo>
                  <a:lnTo>
                    <a:pt x="793041" y="3487801"/>
                  </a:lnTo>
                  <a:cubicBezTo>
                    <a:pt x="582348" y="3297301"/>
                    <a:pt x="450140" y="3177413"/>
                    <a:pt x="440235" y="3169031"/>
                  </a:cubicBezTo>
                  <a:cubicBezTo>
                    <a:pt x="374195" y="3110103"/>
                    <a:pt x="303964" y="3054731"/>
                    <a:pt x="247068" y="2986913"/>
                  </a:cubicBezTo>
                  <a:cubicBezTo>
                    <a:pt x="-11292" y="2683351"/>
                    <a:pt x="-14771" y="2238217"/>
                    <a:pt x="238812" y="1930654"/>
                  </a:cubicBezTo>
                  <a:cubicBezTo>
                    <a:pt x="377751" y="1760347"/>
                    <a:pt x="1075108" y="912876"/>
                    <a:pt x="1736651" y="109982"/>
                  </a:cubicBezTo>
                  <a:lnTo>
                    <a:pt x="1771322" y="67945"/>
                  </a:lnTo>
                  <a:lnTo>
                    <a:pt x="1804469" y="27686"/>
                  </a:lnTo>
                  <a:lnTo>
                    <a:pt x="1827202" y="0"/>
                  </a:lnTo>
                  <a:lnTo>
                    <a:pt x="1760273" y="0"/>
                  </a:lnTo>
                  <a:lnTo>
                    <a:pt x="1732460" y="33782"/>
                  </a:lnTo>
                  <a:lnTo>
                    <a:pt x="1697789" y="76200"/>
                  </a:lnTo>
                  <a:cubicBezTo>
                    <a:pt x="1053010" y="858012"/>
                    <a:pt x="374576" y="1682115"/>
                    <a:pt x="193854" y="1905000"/>
                  </a:cubicBezTo>
                  <a:cubicBezTo>
                    <a:pt x="-109675" y="2280031"/>
                    <a:pt x="-48842" y="2825496"/>
                    <a:pt x="320854" y="3134106"/>
                  </a:cubicBezTo>
                  <a:cubicBezTo>
                    <a:pt x="337492" y="3148076"/>
                    <a:pt x="502465" y="3296666"/>
                    <a:pt x="756211" y="3525901"/>
                  </a:cubicBezTo>
                  <a:lnTo>
                    <a:pt x="799136" y="3564763"/>
                  </a:lnTo>
                  <a:close/>
                </a:path>
              </a:pathLst>
            </a:custGeom>
            <a:solidFill>
              <a:schemeClr val="accent1"/>
            </a:solidFill>
            <a:ln w="12692" cap="flat">
              <a:noFill/>
              <a:prstDash val="solid"/>
              <a:miter/>
            </a:ln>
          </p:spPr>
          <p:txBody>
            <a:bodyPr rtlCol="0" anchor="ctr"/>
            <a:lstStyle/>
            <a:p>
              <a:endParaRPr lang="en-US" sz="2118"/>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15636" y="2073536"/>
            <a:ext cx="4572000" cy="1323191"/>
          </a:xfrm>
        </p:spPr>
        <p:txBody>
          <a:bodyPr anchor="t" anchorCtr="0">
            <a:noAutofit/>
          </a:bodyPr>
          <a:lstStyle>
            <a:lvl1pPr>
              <a:lnSpc>
                <a:spcPts val="5294"/>
              </a:lnSpc>
              <a:defRPr sz="5294" cap="all" baseline="0">
                <a:solidFill>
                  <a:schemeClr val="bg1"/>
                </a:solidFill>
              </a:defRPr>
            </a:lvl1pPr>
          </a:lstStyle>
          <a:p>
            <a:r>
              <a:rPr lang="en-US" dirty="0"/>
              <a:t>CLICK TO ADD TITLE</a:t>
            </a:r>
          </a:p>
        </p:txBody>
      </p:sp>
      <p:sp>
        <p:nvSpPr>
          <p:cNvPr id="3" name="Text Placeholder 2">
            <a:extLst>
              <a:ext uri="{FF2B5EF4-FFF2-40B4-BE49-F238E27FC236}">
                <a16:creationId xmlns="" xmlns:a16="http://schemas.microsoft.com/office/drawing/2014/main" id="{A830F243-0F25-4FB5-BDB7-7E53ACFBD8CA}"/>
              </a:ext>
            </a:extLst>
          </p:cNvPr>
          <p:cNvSpPr>
            <a:spLocks noGrp="1"/>
          </p:cNvSpPr>
          <p:nvPr>
            <p:ph type="body" sz="quarter" idx="15" hasCustomPrompt="1"/>
          </p:nvPr>
        </p:nvSpPr>
        <p:spPr>
          <a:xfrm>
            <a:off x="415636" y="822960"/>
            <a:ext cx="4984022" cy="363071"/>
          </a:xfrm>
        </p:spPr>
        <p:txBody>
          <a:bodyPr>
            <a:noAutofit/>
          </a:bodyPr>
          <a:lstStyle>
            <a:lvl1pPr marL="0" indent="0">
              <a:buNone/>
              <a:defRPr sz="2471" cap="all" spc="0" baseline="0">
                <a:solidFill>
                  <a:schemeClr val="accent1"/>
                </a:solidFill>
              </a:defRPr>
            </a:lvl1pPr>
            <a:lvl2pPr marL="403438" indent="0">
              <a:buNone/>
              <a:defRPr sz="2118"/>
            </a:lvl2pPr>
            <a:lvl3pPr marL="806875" indent="0">
              <a:buNone/>
              <a:defRPr sz="2118"/>
            </a:lvl3pPr>
            <a:lvl4pPr marL="1210312" indent="0">
              <a:buNone/>
              <a:defRPr sz="2118"/>
            </a:lvl4pPr>
            <a:lvl5pPr marL="1613750" indent="0">
              <a:buNone/>
              <a:defRPr sz="2118"/>
            </a:lvl5pPr>
          </a:lstStyle>
          <a:p>
            <a:pPr lvl="0"/>
            <a:r>
              <a:rPr lang="en-US" dirty="0"/>
              <a:t>CLICK TO ADD TEXT</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15635" y="1702397"/>
            <a:ext cx="4156364" cy="363071"/>
          </a:xfrm>
        </p:spPr>
        <p:txBody>
          <a:bodyPr>
            <a:noAutofit/>
          </a:bodyPr>
          <a:lstStyle>
            <a:lvl1pPr marL="0" indent="0">
              <a:lnSpc>
                <a:spcPts val="2471"/>
              </a:lnSpc>
              <a:spcBef>
                <a:spcPts val="0"/>
              </a:spcBef>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15635" y="3830877"/>
            <a:ext cx="4156364" cy="395344"/>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15635" y="4101480"/>
            <a:ext cx="4572000" cy="484094"/>
          </a:xfrm>
        </p:spPr>
        <p:txBody>
          <a:bodyPr>
            <a:noAutofit/>
          </a:bodyPr>
          <a:lstStyle>
            <a:lvl1pPr marL="0" indent="0">
              <a:lnSpc>
                <a:spcPts val="3706"/>
              </a:lnSpc>
              <a:spcBef>
                <a:spcPts val="0"/>
              </a:spcBef>
              <a:buNone/>
              <a:defRPr sz="2647">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03" name="Text Placeholder 102">
            <a:extLst>
              <a:ext uri="{FF2B5EF4-FFF2-40B4-BE49-F238E27FC236}">
                <a16:creationId xmlns="" xmlns:a16="http://schemas.microsoft.com/office/drawing/2014/main" id="{28124C95-2496-462F-B1BA-AD14260196D5}"/>
              </a:ext>
            </a:extLst>
          </p:cNvPr>
          <p:cNvSpPr>
            <a:spLocks noGrp="1"/>
          </p:cNvSpPr>
          <p:nvPr>
            <p:ph type="body" sz="quarter" idx="12" hasCustomPrompt="1"/>
          </p:nvPr>
        </p:nvSpPr>
        <p:spPr>
          <a:xfrm>
            <a:off x="38180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9" name="Straight Connector 8">
            <a:extLst>
              <a:ext uri="{FF2B5EF4-FFF2-40B4-BE49-F238E27FC236}">
                <a16:creationId xmlns="" xmlns:a16="http://schemas.microsoft.com/office/drawing/2014/main" id="{A1C85E63-20D5-48A4-AB4C-E2BF24FE95C3}"/>
              </a:ext>
              <a:ext uri="{C183D7F6-B498-43B3-948B-1728B52AA6E4}">
                <adec:decorative xmlns="" xmlns:adec="http://schemas.microsoft.com/office/drawing/2017/decorative" val="1"/>
              </a:ext>
            </a:extLst>
          </p:cNvPr>
          <p:cNvCxnSpPr>
            <a:cxnSpLocks/>
          </p:cNvCxnSpPr>
          <p:nvPr/>
        </p:nvCxnSpPr>
        <p:spPr>
          <a:xfrm>
            <a:off x="445548"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3755472-C65A-402F-8E51-1355968442F9}"/>
              </a:ext>
              <a:ext uri="{C183D7F6-B498-43B3-948B-1728B52AA6E4}">
                <adec:decorative xmlns="" xmlns:adec="http://schemas.microsoft.com/office/drawing/2017/decorative" val="1"/>
              </a:ext>
            </a:extLst>
          </p:cNvPr>
          <p:cNvCxnSpPr>
            <a:cxnSpLocks/>
          </p:cNvCxnSpPr>
          <p:nvPr/>
        </p:nvCxnSpPr>
        <p:spPr>
          <a:xfrm>
            <a:off x="2935414"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04">
            <a:extLst>
              <a:ext uri="{FF2B5EF4-FFF2-40B4-BE49-F238E27FC236}">
                <a16:creationId xmlns="" xmlns:a16="http://schemas.microsoft.com/office/drawing/2014/main" id="{6A6BA904-493C-4D4B-B69E-618ADF4CE7C4}"/>
              </a:ext>
            </a:extLst>
          </p:cNvPr>
          <p:cNvSpPr>
            <a:spLocks noGrp="1"/>
          </p:cNvSpPr>
          <p:nvPr>
            <p:ph type="body" sz="quarter" idx="17" hasCustomPrompt="1"/>
          </p:nvPr>
        </p:nvSpPr>
        <p:spPr>
          <a:xfrm>
            <a:off x="2884517"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2">
            <a:extLst>
              <a:ext uri="{FF2B5EF4-FFF2-40B4-BE49-F238E27FC236}">
                <a16:creationId xmlns="" xmlns:a16="http://schemas.microsoft.com/office/drawing/2014/main" id="{4045995E-D289-429B-915A-5CF75DC5B272}"/>
              </a:ext>
            </a:extLst>
          </p:cNvPr>
          <p:cNvSpPr>
            <a:spLocks noGrp="1"/>
          </p:cNvSpPr>
          <p:nvPr>
            <p:ph type="body" sz="quarter" idx="16" hasCustomPrompt="1"/>
          </p:nvPr>
        </p:nvSpPr>
        <p:spPr>
          <a:xfrm>
            <a:off x="288451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2426556897"/>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spc="30" baseline="0">
                <a:solidFill>
                  <a:schemeClr val="tx1">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2">
                    <a:lumMod val="40000"/>
                    <a:lumOff val="60000"/>
                  </a:schemeClr>
                </a:solidFill>
              </a:defRPr>
            </a:lvl1pPr>
          </a:lstStyle>
          <a:p>
            <a:fld id="{62B1A0BE-DAF2-4A0F-A6DB-71E4C788F488}" type="datetimeFigureOut">
              <a:rPr lang="en-US" smtClean="0"/>
              <a:pPr/>
              <a:t>2/2/2024</a:t>
            </a:fld>
            <a:endParaRPr lang="en-US"/>
          </a:p>
        </p:txBody>
      </p:sp>
      <p:sp>
        <p:nvSpPr>
          <p:cNvPr id="5" name="Footer Placeholder 4"/>
          <p:cNvSpPr>
            <a:spLocks noGrp="1"/>
          </p:cNvSpPr>
          <p:nvPr>
            <p:ph type="ftr" sz="quarter" idx="11"/>
          </p:nvPr>
        </p:nvSpPr>
        <p:spPr/>
        <p:txBody>
          <a:bodyPr/>
          <a:lstStyle>
            <a:lvl1pPr>
              <a:defRPr>
                <a:solidFill>
                  <a:schemeClr val="bg2">
                    <a:lumMod val="40000"/>
                    <a:lumOff val="6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2">
                    <a:lumMod val="60000"/>
                    <a:lumOff val="40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187768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20703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776"/>
            </a:lvl1pPr>
            <a:lvl2pPr>
              <a:defRPr sz="2401"/>
            </a:lvl2pPr>
            <a:lvl3pPr>
              <a:defRPr sz="2026"/>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517318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grpSp>
        <p:nvGrpSpPr>
          <p:cNvPr id="17" name="Graphic 3">
            <a:extLst>
              <a:ext uri="{FF2B5EF4-FFF2-40B4-BE49-F238E27FC236}">
                <a16:creationId xmlns="" xmlns:a16="http://schemas.microsoft.com/office/drawing/2014/main" id="{EE757589-C164-422E-9DC7-2AAA3EFCCD07}"/>
              </a:ext>
            </a:extLst>
          </p:cNvPr>
          <p:cNvGrpSpPr/>
          <p:nvPr/>
        </p:nvGrpSpPr>
        <p:grpSpPr>
          <a:xfrm>
            <a:off x="1" y="-335"/>
            <a:ext cx="4483677" cy="6858447"/>
            <a:chOff x="0" y="-380"/>
            <a:chExt cx="4932045" cy="7772907"/>
          </a:xfrm>
        </p:grpSpPr>
        <p:sp>
          <p:nvSpPr>
            <p:cNvPr id="21" name="Freeform: Shape 20">
              <a:extLst>
                <a:ext uri="{FF2B5EF4-FFF2-40B4-BE49-F238E27FC236}">
                  <a16:creationId xmlns="" xmlns:a16="http://schemas.microsoft.com/office/drawing/2014/main" id="{FAB3BF96-DCEE-49A1-981A-95CC98A4EC89}"/>
                </a:ext>
              </a:extLst>
            </p:cNvPr>
            <p:cNvSpPr/>
            <p:nvPr/>
          </p:nvSpPr>
          <p:spPr>
            <a:xfrm>
              <a:off x="3867911" y="3916298"/>
              <a:ext cx="22097" cy="26035"/>
            </a:xfrm>
            <a:custGeom>
              <a:avLst/>
              <a:gdLst>
                <a:gd name="connsiteX0" fmla="*/ 22098 w 22097"/>
                <a:gd name="connsiteY0" fmla="*/ 26035 h 26035"/>
                <a:gd name="connsiteX1" fmla="*/ 0 w 22097"/>
                <a:gd name="connsiteY1" fmla="*/ 3810 h 26035"/>
                <a:gd name="connsiteX2" fmla="*/ 4318 w 22097"/>
                <a:gd name="connsiteY2" fmla="*/ 0 h 26035"/>
                <a:gd name="connsiteX3" fmla="*/ 22098 w 22097"/>
                <a:gd name="connsiteY3" fmla="*/ 26035 h 26035"/>
              </a:gdLst>
              <a:ahLst/>
              <a:cxnLst>
                <a:cxn ang="0">
                  <a:pos x="connsiteX0" y="connsiteY0"/>
                </a:cxn>
                <a:cxn ang="0">
                  <a:pos x="connsiteX1" y="connsiteY1"/>
                </a:cxn>
                <a:cxn ang="0">
                  <a:pos x="connsiteX2" y="connsiteY2"/>
                </a:cxn>
                <a:cxn ang="0">
                  <a:pos x="connsiteX3" y="connsiteY3"/>
                </a:cxn>
              </a:cxnLst>
              <a:rect l="l" t="t" r="r" b="b"/>
              <a:pathLst>
                <a:path w="22097" h="26035">
                  <a:moveTo>
                    <a:pt x="22098" y="26035"/>
                  </a:moveTo>
                  <a:lnTo>
                    <a:pt x="0" y="3810"/>
                  </a:lnTo>
                  <a:lnTo>
                    <a:pt x="4318" y="0"/>
                  </a:lnTo>
                  <a:cubicBezTo>
                    <a:pt x="10973" y="8153"/>
                    <a:pt x="16929" y="16866"/>
                    <a:pt x="22098" y="26035"/>
                  </a:cubicBezTo>
                  <a:close/>
                </a:path>
              </a:pathLst>
            </a:custGeom>
            <a:solidFill>
              <a:srgbClr val="80C1EE"/>
            </a:solidFill>
            <a:ln w="12692"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12D20218-08F7-4185-ABCF-6AA567E9C92E}"/>
                </a:ext>
              </a:extLst>
            </p:cNvPr>
            <p:cNvSpPr/>
            <p:nvPr/>
          </p:nvSpPr>
          <p:spPr>
            <a:xfrm>
              <a:off x="2555239" y="4265668"/>
              <a:ext cx="975994" cy="834270"/>
            </a:xfrm>
            <a:custGeom>
              <a:avLst/>
              <a:gdLst>
                <a:gd name="connsiteX0" fmla="*/ 0 w 975994"/>
                <a:gd name="connsiteY0" fmla="*/ 808489 h 834270"/>
                <a:gd name="connsiteX1" fmla="*/ 975995 w 975994"/>
                <a:gd name="connsiteY1" fmla="*/ 134 h 834270"/>
                <a:gd name="connsiteX2" fmla="*/ 26543 w 975994"/>
                <a:gd name="connsiteY2" fmla="*/ 834270 h 834270"/>
              </a:gdLst>
              <a:ahLst/>
              <a:cxnLst>
                <a:cxn ang="0">
                  <a:pos x="connsiteX0" y="connsiteY0"/>
                </a:cxn>
                <a:cxn ang="0">
                  <a:pos x="connsiteX1" y="connsiteY1"/>
                </a:cxn>
                <a:cxn ang="0">
                  <a:pos x="connsiteX2" y="connsiteY2"/>
                </a:cxn>
              </a:cxnLst>
              <a:rect l="l" t="t" r="r" b="b"/>
              <a:pathLst>
                <a:path w="975994" h="834270">
                  <a:moveTo>
                    <a:pt x="0" y="808489"/>
                  </a:moveTo>
                  <a:cubicBezTo>
                    <a:pt x="315976" y="530867"/>
                    <a:pt x="966470" y="-9772"/>
                    <a:pt x="975995" y="134"/>
                  </a:cubicBezTo>
                  <a:lnTo>
                    <a:pt x="26543" y="834270"/>
                  </a:lnTo>
                  <a:close/>
                </a:path>
              </a:pathLst>
            </a:custGeom>
            <a:solidFill>
              <a:srgbClr val="80C1EE"/>
            </a:solidFill>
            <a:ln w="12692"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4F4EAC7C-252E-4E00-83C7-2E7B35394CD9}"/>
                </a:ext>
              </a:extLst>
            </p:cNvPr>
            <p:cNvSpPr/>
            <p:nvPr/>
          </p:nvSpPr>
          <p:spPr>
            <a:xfrm>
              <a:off x="2629661" y="4307585"/>
              <a:ext cx="969898" cy="870204"/>
            </a:xfrm>
            <a:custGeom>
              <a:avLst/>
              <a:gdLst>
                <a:gd name="connsiteX0" fmla="*/ 0 w 969898"/>
                <a:gd name="connsiteY0" fmla="*/ 844677 h 870204"/>
                <a:gd name="connsiteX1" fmla="*/ 943356 w 969898"/>
                <a:gd name="connsiteY1" fmla="*/ 0 h 870204"/>
                <a:gd name="connsiteX2" fmla="*/ 969899 w 969898"/>
                <a:gd name="connsiteY2" fmla="*/ 26543 h 870204"/>
                <a:gd name="connsiteX3" fmla="*/ 26289 w 969898"/>
                <a:gd name="connsiteY3" fmla="*/ 870204 h 870204"/>
              </a:gdLst>
              <a:ahLst/>
              <a:cxnLst>
                <a:cxn ang="0">
                  <a:pos x="connsiteX0" y="connsiteY0"/>
                </a:cxn>
                <a:cxn ang="0">
                  <a:pos x="connsiteX1" y="connsiteY1"/>
                </a:cxn>
                <a:cxn ang="0">
                  <a:pos x="connsiteX2" y="connsiteY2"/>
                </a:cxn>
                <a:cxn ang="0">
                  <a:pos x="connsiteX3" y="connsiteY3"/>
                </a:cxn>
              </a:cxnLst>
              <a:rect l="l" t="t" r="r" b="b"/>
              <a:pathLst>
                <a:path w="969898" h="870204">
                  <a:moveTo>
                    <a:pt x="0" y="844677"/>
                  </a:moveTo>
                  <a:cubicBezTo>
                    <a:pt x="315722" y="566928"/>
                    <a:pt x="626872" y="278511"/>
                    <a:pt x="943356" y="0"/>
                  </a:cubicBezTo>
                  <a:lnTo>
                    <a:pt x="969899" y="26543"/>
                  </a:lnTo>
                  <a:cubicBezTo>
                    <a:pt x="654050" y="304038"/>
                    <a:pt x="343281" y="591693"/>
                    <a:pt x="26289" y="870204"/>
                  </a:cubicBezTo>
                  <a:close/>
                </a:path>
              </a:pathLst>
            </a:custGeom>
            <a:solidFill>
              <a:srgbClr val="80C1EE"/>
            </a:solidFill>
            <a:ln w="12692"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A87FB481-734D-4B04-A805-4A7CC7A0BF1B}"/>
                </a:ext>
              </a:extLst>
            </p:cNvPr>
            <p:cNvSpPr/>
            <p:nvPr/>
          </p:nvSpPr>
          <p:spPr>
            <a:xfrm>
              <a:off x="0" y="4690872"/>
              <a:ext cx="4465065" cy="3079455"/>
            </a:xfrm>
            <a:custGeom>
              <a:avLst/>
              <a:gdLst>
                <a:gd name="connsiteX0" fmla="*/ 4465066 w 4465065"/>
                <a:gd name="connsiteY0" fmla="*/ 3079456 h 3079455"/>
                <a:gd name="connsiteX1" fmla="*/ 4388866 w 4465065"/>
                <a:gd name="connsiteY1" fmla="*/ 3079456 h 3079455"/>
                <a:gd name="connsiteX2" fmla="*/ 3689477 w 4465065"/>
                <a:gd name="connsiteY2" fmla="*/ 2325838 h 3079455"/>
                <a:gd name="connsiteX3" fmla="*/ 3654425 w 4465065"/>
                <a:gd name="connsiteY3" fmla="*/ 2287738 h 3079455"/>
                <a:gd name="connsiteX4" fmla="*/ 3619500 w 4465065"/>
                <a:gd name="connsiteY4" fmla="*/ 2249638 h 3079455"/>
                <a:gd name="connsiteX5" fmla="*/ 3581400 w 4465065"/>
                <a:gd name="connsiteY5" fmla="*/ 2208744 h 3079455"/>
                <a:gd name="connsiteX6" fmla="*/ 3542157 w 4465065"/>
                <a:gd name="connsiteY6" fmla="*/ 2166453 h 3079455"/>
                <a:gd name="connsiteX7" fmla="*/ 3504438 w 4465065"/>
                <a:gd name="connsiteY7" fmla="*/ 2126956 h 3079455"/>
                <a:gd name="connsiteX8" fmla="*/ 3467100 w 4465065"/>
                <a:gd name="connsiteY8" fmla="*/ 2086189 h 3079455"/>
                <a:gd name="connsiteX9" fmla="*/ 3430651 w 4465065"/>
                <a:gd name="connsiteY9" fmla="*/ 2046946 h 3079455"/>
                <a:gd name="connsiteX10" fmla="*/ 3393313 w 4465065"/>
                <a:gd name="connsiteY10" fmla="*/ 2006687 h 3079455"/>
                <a:gd name="connsiteX11" fmla="*/ 3355213 w 4465065"/>
                <a:gd name="connsiteY11" fmla="*/ 1965539 h 3079455"/>
                <a:gd name="connsiteX12" fmla="*/ 2298700 w 4465065"/>
                <a:gd name="connsiteY12" fmla="*/ 827365 h 3079455"/>
                <a:gd name="connsiteX13" fmla="*/ 2261743 w 4465065"/>
                <a:gd name="connsiteY13" fmla="*/ 787487 h 3079455"/>
                <a:gd name="connsiteX14" fmla="*/ 2223643 w 4465065"/>
                <a:gd name="connsiteY14" fmla="*/ 746339 h 3079455"/>
                <a:gd name="connsiteX15" fmla="*/ 2187702 w 4465065"/>
                <a:gd name="connsiteY15" fmla="*/ 708239 h 3079455"/>
                <a:gd name="connsiteX16" fmla="*/ 2146300 w 4465065"/>
                <a:gd name="connsiteY16" fmla="*/ 663789 h 3079455"/>
                <a:gd name="connsiteX17" fmla="*/ 2112391 w 4465065"/>
                <a:gd name="connsiteY17" fmla="*/ 627213 h 3079455"/>
                <a:gd name="connsiteX18" fmla="*/ 2077847 w 4465065"/>
                <a:gd name="connsiteY18" fmla="*/ 590256 h 3079455"/>
                <a:gd name="connsiteX19" fmla="*/ 2042668 w 4465065"/>
                <a:gd name="connsiteY19" fmla="*/ 552156 h 3079455"/>
                <a:gd name="connsiteX20" fmla="*/ 2008505 w 4465065"/>
                <a:gd name="connsiteY20" fmla="*/ 515453 h 3079455"/>
                <a:gd name="connsiteX21" fmla="*/ 1973072 w 4465065"/>
                <a:gd name="connsiteY21" fmla="*/ 477353 h 3079455"/>
                <a:gd name="connsiteX22" fmla="*/ 1751838 w 4465065"/>
                <a:gd name="connsiteY22" fmla="*/ 240117 h 3079455"/>
                <a:gd name="connsiteX23" fmla="*/ 963168 w 4465065"/>
                <a:gd name="connsiteY23" fmla="*/ 196937 h 3079455"/>
                <a:gd name="connsiteX24" fmla="*/ 704850 w 4465065"/>
                <a:gd name="connsiteY24" fmla="*/ 424267 h 3079455"/>
                <a:gd name="connsiteX25" fmla="*/ 0 w 4465065"/>
                <a:gd name="connsiteY25" fmla="*/ 1045043 h 3079455"/>
                <a:gd name="connsiteX26" fmla="*/ 0 w 4465065"/>
                <a:gd name="connsiteY26" fmla="*/ 965160 h 3079455"/>
                <a:gd name="connsiteX27" fmla="*/ 254000 w 4465065"/>
                <a:gd name="connsiteY27" fmla="*/ 745069 h 3079455"/>
                <a:gd name="connsiteX28" fmla="*/ 939800 w 4465065"/>
                <a:gd name="connsiteY28" fmla="*/ 148169 h 3079455"/>
                <a:gd name="connsiteX29" fmla="*/ 1771015 w 4465065"/>
                <a:gd name="connsiteY29" fmla="*/ 182586 h 3079455"/>
                <a:gd name="connsiteX30" fmla="*/ 2014601 w 4465065"/>
                <a:gd name="connsiteY30" fmla="*/ 441920 h 3079455"/>
                <a:gd name="connsiteX31" fmla="*/ 2050034 w 4465065"/>
                <a:gd name="connsiteY31" fmla="*/ 480020 h 3079455"/>
                <a:gd name="connsiteX32" fmla="*/ 2084197 w 4465065"/>
                <a:gd name="connsiteY32" fmla="*/ 516723 h 3079455"/>
                <a:gd name="connsiteX33" fmla="*/ 2119376 w 4465065"/>
                <a:gd name="connsiteY33" fmla="*/ 554823 h 3079455"/>
                <a:gd name="connsiteX34" fmla="*/ 2153920 w 4465065"/>
                <a:gd name="connsiteY34" fmla="*/ 591780 h 3079455"/>
                <a:gd name="connsiteX35" fmla="*/ 2187829 w 4465065"/>
                <a:gd name="connsiteY35" fmla="*/ 628229 h 3079455"/>
                <a:gd name="connsiteX36" fmla="*/ 2228723 w 4465065"/>
                <a:gd name="connsiteY36" fmla="*/ 672298 h 3079455"/>
                <a:gd name="connsiteX37" fmla="*/ 2264664 w 4465065"/>
                <a:gd name="connsiteY37" fmla="*/ 710398 h 3079455"/>
                <a:gd name="connsiteX38" fmla="*/ 2302764 w 4465065"/>
                <a:gd name="connsiteY38" fmla="*/ 751292 h 3079455"/>
                <a:gd name="connsiteX39" fmla="*/ 2339848 w 4465065"/>
                <a:gd name="connsiteY39" fmla="*/ 791043 h 3079455"/>
                <a:gd name="connsiteX40" fmla="*/ 3396361 w 4465065"/>
                <a:gd name="connsiteY40" fmla="*/ 1928201 h 3079455"/>
                <a:gd name="connsiteX41" fmla="*/ 3434461 w 4465065"/>
                <a:gd name="connsiteY41" fmla="*/ 1969476 h 3079455"/>
                <a:gd name="connsiteX42" fmla="*/ 3471672 w 4465065"/>
                <a:gd name="connsiteY42" fmla="*/ 2009481 h 3079455"/>
                <a:gd name="connsiteX43" fmla="*/ 3508121 w 4465065"/>
                <a:gd name="connsiteY43" fmla="*/ 2048597 h 3079455"/>
                <a:gd name="connsiteX44" fmla="*/ 3545459 w 4465065"/>
                <a:gd name="connsiteY44" fmla="*/ 2088983 h 3079455"/>
                <a:gd name="connsiteX45" fmla="*/ 3582797 w 4465065"/>
                <a:gd name="connsiteY45" fmla="*/ 2129115 h 3079455"/>
                <a:gd name="connsiteX46" fmla="*/ 3621786 w 4465065"/>
                <a:gd name="connsiteY46" fmla="*/ 2171025 h 3079455"/>
                <a:gd name="connsiteX47" fmla="*/ 3660521 w 4465065"/>
                <a:gd name="connsiteY47" fmla="*/ 2212808 h 3079455"/>
                <a:gd name="connsiteX48" fmla="*/ 3695319 w 4465065"/>
                <a:gd name="connsiteY48" fmla="*/ 2250908 h 3079455"/>
                <a:gd name="connsiteX49" fmla="*/ 3730244 w 4465065"/>
                <a:gd name="connsiteY49" fmla="*/ 2289008 h 307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465065" h="3079455">
                  <a:moveTo>
                    <a:pt x="4465066" y="3079456"/>
                  </a:moveTo>
                  <a:lnTo>
                    <a:pt x="4388866" y="3079456"/>
                  </a:lnTo>
                  <a:lnTo>
                    <a:pt x="3689477" y="2325838"/>
                  </a:lnTo>
                  <a:cubicBezTo>
                    <a:pt x="3677666" y="2313138"/>
                    <a:pt x="3666109" y="2300438"/>
                    <a:pt x="3654425" y="2287738"/>
                  </a:cubicBezTo>
                  <a:lnTo>
                    <a:pt x="3619500" y="2249638"/>
                  </a:lnTo>
                  <a:lnTo>
                    <a:pt x="3581400" y="2208744"/>
                  </a:lnTo>
                  <a:lnTo>
                    <a:pt x="3542157" y="2166453"/>
                  </a:lnTo>
                  <a:lnTo>
                    <a:pt x="3504438" y="2126956"/>
                  </a:lnTo>
                  <a:lnTo>
                    <a:pt x="3467100" y="2086189"/>
                  </a:lnTo>
                  <a:lnTo>
                    <a:pt x="3430651" y="2046946"/>
                  </a:lnTo>
                  <a:lnTo>
                    <a:pt x="3393313" y="2006687"/>
                  </a:lnTo>
                  <a:lnTo>
                    <a:pt x="3355213" y="1965539"/>
                  </a:lnTo>
                  <a:cubicBezTo>
                    <a:pt x="2959735" y="1539708"/>
                    <a:pt x="2585720" y="1136356"/>
                    <a:pt x="2298700" y="827365"/>
                  </a:cubicBezTo>
                  <a:lnTo>
                    <a:pt x="2261743" y="787487"/>
                  </a:lnTo>
                  <a:lnTo>
                    <a:pt x="2223643" y="746339"/>
                  </a:lnTo>
                  <a:lnTo>
                    <a:pt x="2187702" y="708239"/>
                  </a:lnTo>
                  <a:lnTo>
                    <a:pt x="2146300" y="663789"/>
                  </a:lnTo>
                  <a:lnTo>
                    <a:pt x="2112391" y="627213"/>
                  </a:lnTo>
                  <a:lnTo>
                    <a:pt x="2077847" y="590256"/>
                  </a:lnTo>
                  <a:lnTo>
                    <a:pt x="2042668" y="552156"/>
                  </a:lnTo>
                  <a:cubicBezTo>
                    <a:pt x="2030857" y="539456"/>
                    <a:pt x="2019427" y="527391"/>
                    <a:pt x="2008505" y="515453"/>
                  </a:cubicBezTo>
                  <a:lnTo>
                    <a:pt x="1973072" y="477353"/>
                  </a:lnTo>
                  <a:cubicBezTo>
                    <a:pt x="1842516" y="336891"/>
                    <a:pt x="1762379" y="251039"/>
                    <a:pt x="1751838" y="240117"/>
                  </a:cubicBezTo>
                  <a:cubicBezTo>
                    <a:pt x="1527810" y="9231"/>
                    <a:pt x="1212469" y="-8041"/>
                    <a:pt x="963168" y="196937"/>
                  </a:cubicBezTo>
                  <a:cubicBezTo>
                    <a:pt x="874268" y="269835"/>
                    <a:pt x="790956" y="348448"/>
                    <a:pt x="704850" y="424267"/>
                  </a:cubicBezTo>
                  <a:lnTo>
                    <a:pt x="0" y="1045043"/>
                  </a:lnTo>
                  <a:lnTo>
                    <a:pt x="0" y="965160"/>
                  </a:lnTo>
                  <a:lnTo>
                    <a:pt x="254000" y="745069"/>
                  </a:lnTo>
                  <a:cubicBezTo>
                    <a:pt x="482600" y="546187"/>
                    <a:pt x="706628" y="341971"/>
                    <a:pt x="939800" y="148169"/>
                  </a:cubicBezTo>
                  <a:cubicBezTo>
                    <a:pt x="1192403" y="-62524"/>
                    <a:pt x="1535811" y="-46268"/>
                    <a:pt x="1771015" y="182586"/>
                  </a:cubicBezTo>
                  <a:cubicBezTo>
                    <a:pt x="1783715" y="194651"/>
                    <a:pt x="1871853" y="288885"/>
                    <a:pt x="2014601" y="441920"/>
                  </a:cubicBezTo>
                  <a:lnTo>
                    <a:pt x="2050034" y="480020"/>
                  </a:lnTo>
                  <a:lnTo>
                    <a:pt x="2084197" y="516723"/>
                  </a:lnTo>
                  <a:cubicBezTo>
                    <a:pt x="2095754" y="529423"/>
                    <a:pt x="2107438" y="541488"/>
                    <a:pt x="2119376" y="554823"/>
                  </a:cubicBezTo>
                  <a:lnTo>
                    <a:pt x="2153920" y="591780"/>
                  </a:lnTo>
                  <a:lnTo>
                    <a:pt x="2187829" y="628229"/>
                  </a:lnTo>
                  <a:lnTo>
                    <a:pt x="2228723" y="672298"/>
                  </a:lnTo>
                  <a:cubicBezTo>
                    <a:pt x="2240661" y="684998"/>
                    <a:pt x="2252599" y="697698"/>
                    <a:pt x="2264664" y="710398"/>
                  </a:cubicBezTo>
                  <a:cubicBezTo>
                    <a:pt x="2276729" y="723098"/>
                    <a:pt x="2290064" y="737449"/>
                    <a:pt x="2302764" y="751292"/>
                  </a:cubicBezTo>
                  <a:lnTo>
                    <a:pt x="2339848" y="791043"/>
                  </a:lnTo>
                  <a:cubicBezTo>
                    <a:pt x="2628900" y="1101939"/>
                    <a:pt x="3002534" y="1504656"/>
                    <a:pt x="3396361" y="1928201"/>
                  </a:cubicBezTo>
                  <a:lnTo>
                    <a:pt x="3434461" y="1969476"/>
                  </a:lnTo>
                  <a:lnTo>
                    <a:pt x="3471672" y="2009481"/>
                  </a:lnTo>
                  <a:lnTo>
                    <a:pt x="3508121" y="2048597"/>
                  </a:lnTo>
                  <a:cubicBezTo>
                    <a:pt x="3520821" y="2062059"/>
                    <a:pt x="3533521" y="2075521"/>
                    <a:pt x="3545459" y="2088983"/>
                  </a:cubicBezTo>
                  <a:lnTo>
                    <a:pt x="3582797" y="2129115"/>
                  </a:lnTo>
                  <a:lnTo>
                    <a:pt x="3621786" y="2171025"/>
                  </a:lnTo>
                  <a:cubicBezTo>
                    <a:pt x="3634486" y="2184995"/>
                    <a:pt x="3647186" y="2198838"/>
                    <a:pt x="3660521" y="2212808"/>
                  </a:cubicBezTo>
                  <a:lnTo>
                    <a:pt x="3695319" y="2250908"/>
                  </a:lnTo>
                  <a:cubicBezTo>
                    <a:pt x="3707003" y="2263608"/>
                    <a:pt x="3718687" y="2276308"/>
                    <a:pt x="3730244" y="2289008"/>
                  </a:cubicBezTo>
                  <a:close/>
                </a:path>
              </a:pathLst>
            </a:custGeom>
            <a:solidFill>
              <a:schemeClr val="accent2"/>
            </a:solidFill>
            <a:ln w="12692"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06CC9990-2EE9-4E94-8E56-F460911E2DDE}"/>
                </a:ext>
              </a:extLst>
            </p:cNvPr>
            <p:cNvSpPr/>
            <p:nvPr/>
          </p:nvSpPr>
          <p:spPr>
            <a:xfrm>
              <a:off x="0" y="4799511"/>
              <a:ext cx="4312792" cy="2972888"/>
            </a:xfrm>
            <a:custGeom>
              <a:avLst/>
              <a:gdLst>
                <a:gd name="connsiteX0" fmla="*/ 4312793 w 4312792"/>
                <a:gd name="connsiteY0" fmla="*/ 2972888 h 2972888"/>
                <a:gd name="connsiteX1" fmla="*/ 4232275 w 4312792"/>
                <a:gd name="connsiteY1" fmla="*/ 2972888 h 2972888"/>
                <a:gd name="connsiteX2" fmla="*/ 3606800 w 4312792"/>
                <a:gd name="connsiteY2" fmla="*/ 2296486 h 2972888"/>
                <a:gd name="connsiteX3" fmla="*/ 3571621 w 4312792"/>
                <a:gd name="connsiteY3" fmla="*/ 2258386 h 2972888"/>
                <a:gd name="connsiteX4" fmla="*/ 3536696 w 4312792"/>
                <a:gd name="connsiteY4" fmla="*/ 2220286 h 2972888"/>
                <a:gd name="connsiteX5" fmla="*/ 3498596 w 4312792"/>
                <a:gd name="connsiteY5" fmla="*/ 2178504 h 2972888"/>
                <a:gd name="connsiteX6" fmla="*/ 3458845 w 4312792"/>
                <a:gd name="connsiteY6" fmla="*/ 2135577 h 2972888"/>
                <a:gd name="connsiteX7" fmla="*/ 3420618 w 4312792"/>
                <a:gd name="connsiteY7" fmla="*/ 2096588 h 2972888"/>
                <a:gd name="connsiteX8" fmla="*/ 3383407 w 4312792"/>
                <a:gd name="connsiteY8" fmla="*/ 2056457 h 2972888"/>
                <a:gd name="connsiteX9" fmla="*/ 3346831 w 4312792"/>
                <a:gd name="connsiteY9" fmla="*/ 2016832 h 2972888"/>
                <a:gd name="connsiteX10" fmla="*/ 3309366 w 4312792"/>
                <a:gd name="connsiteY10" fmla="*/ 1976446 h 2972888"/>
                <a:gd name="connsiteX11" fmla="*/ 3271266 w 4312792"/>
                <a:gd name="connsiteY11" fmla="*/ 1935298 h 2972888"/>
                <a:gd name="connsiteX12" fmla="*/ 2215769 w 4312792"/>
                <a:gd name="connsiteY12" fmla="*/ 795981 h 2972888"/>
                <a:gd name="connsiteX13" fmla="*/ 2178812 w 4312792"/>
                <a:gd name="connsiteY13" fmla="*/ 755976 h 2972888"/>
                <a:gd name="connsiteX14" fmla="*/ 2140712 w 4312792"/>
                <a:gd name="connsiteY14" fmla="*/ 714447 h 2972888"/>
                <a:gd name="connsiteX15" fmla="*/ 2104898 w 4312792"/>
                <a:gd name="connsiteY15" fmla="*/ 676347 h 2972888"/>
                <a:gd name="connsiteX16" fmla="*/ 2064131 w 4312792"/>
                <a:gd name="connsiteY16" fmla="*/ 632405 h 2972888"/>
                <a:gd name="connsiteX17" fmla="*/ 2030222 w 4312792"/>
                <a:gd name="connsiteY17" fmla="*/ 595956 h 2972888"/>
                <a:gd name="connsiteX18" fmla="*/ 1995297 w 4312792"/>
                <a:gd name="connsiteY18" fmla="*/ 557856 h 2972888"/>
                <a:gd name="connsiteX19" fmla="*/ 1959991 w 4312792"/>
                <a:gd name="connsiteY19" fmla="*/ 519756 h 2972888"/>
                <a:gd name="connsiteX20" fmla="*/ 1925955 w 4312792"/>
                <a:gd name="connsiteY20" fmla="*/ 483053 h 2972888"/>
                <a:gd name="connsiteX21" fmla="*/ 1890522 w 4312792"/>
                <a:gd name="connsiteY21" fmla="*/ 444953 h 2972888"/>
                <a:gd name="connsiteX22" fmla="*/ 1638300 w 4312792"/>
                <a:gd name="connsiteY22" fmla="*/ 173554 h 2972888"/>
                <a:gd name="connsiteX23" fmla="*/ 1286256 w 4312792"/>
                <a:gd name="connsiteY23" fmla="*/ 58492 h 2972888"/>
                <a:gd name="connsiteX24" fmla="*/ 1003046 w 4312792"/>
                <a:gd name="connsiteY24" fmla="*/ 196668 h 2972888"/>
                <a:gd name="connsiteX25" fmla="*/ 0 w 4312792"/>
                <a:gd name="connsiteY25" fmla="*/ 1081604 h 2972888"/>
                <a:gd name="connsiteX26" fmla="*/ 0 w 4312792"/>
                <a:gd name="connsiteY26" fmla="*/ 1007055 h 2972888"/>
                <a:gd name="connsiteX27" fmla="*/ 574167 w 4312792"/>
                <a:gd name="connsiteY27" fmla="*/ 500833 h 2972888"/>
                <a:gd name="connsiteX28" fmla="*/ 1002538 w 4312792"/>
                <a:gd name="connsiteY28" fmla="*/ 126183 h 2972888"/>
                <a:gd name="connsiteX29" fmla="*/ 1708277 w 4312792"/>
                <a:gd name="connsiteY29" fmla="*/ 163267 h 2972888"/>
                <a:gd name="connsiteX30" fmla="*/ 1933829 w 4312792"/>
                <a:gd name="connsiteY30" fmla="*/ 405710 h 2972888"/>
                <a:gd name="connsiteX31" fmla="*/ 1969262 w 4312792"/>
                <a:gd name="connsiteY31" fmla="*/ 443810 h 2972888"/>
                <a:gd name="connsiteX32" fmla="*/ 2003298 w 4312792"/>
                <a:gd name="connsiteY32" fmla="*/ 480513 h 2972888"/>
                <a:gd name="connsiteX33" fmla="*/ 2038477 w 4312792"/>
                <a:gd name="connsiteY33" fmla="*/ 518613 h 2972888"/>
                <a:gd name="connsiteX34" fmla="*/ 2073148 w 4312792"/>
                <a:gd name="connsiteY34" fmla="*/ 556078 h 2972888"/>
                <a:gd name="connsiteX35" fmla="*/ 2107184 w 4312792"/>
                <a:gd name="connsiteY35" fmla="*/ 592527 h 2972888"/>
                <a:gd name="connsiteX36" fmla="*/ 2147951 w 4312792"/>
                <a:gd name="connsiteY36" fmla="*/ 636596 h 2972888"/>
                <a:gd name="connsiteX37" fmla="*/ 2183765 w 4312792"/>
                <a:gd name="connsiteY37" fmla="*/ 674696 h 2972888"/>
                <a:gd name="connsiteX38" fmla="*/ 2221865 w 4312792"/>
                <a:gd name="connsiteY38" fmla="*/ 715971 h 2972888"/>
                <a:gd name="connsiteX39" fmla="*/ 2258695 w 4312792"/>
                <a:gd name="connsiteY39" fmla="*/ 755849 h 2972888"/>
                <a:gd name="connsiteX40" fmla="*/ 3314446 w 4312792"/>
                <a:gd name="connsiteY40" fmla="*/ 1895166 h 2972888"/>
                <a:gd name="connsiteX41" fmla="*/ 3352546 w 4312792"/>
                <a:gd name="connsiteY41" fmla="*/ 1936314 h 2972888"/>
                <a:gd name="connsiteX42" fmla="*/ 3390011 w 4312792"/>
                <a:gd name="connsiteY42" fmla="*/ 1976573 h 2972888"/>
                <a:gd name="connsiteX43" fmla="*/ 3426587 w 4312792"/>
                <a:gd name="connsiteY43" fmla="*/ 2016070 h 2972888"/>
                <a:gd name="connsiteX44" fmla="*/ 3463798 w 4312792"/>
                <a:gd name="connsiteY44" fmla="*/ 2056202 h 2972888"/>
                <a:gd name="connsiteX45" fmla="*/ 3500882 w 4312792"/>
                <a:gd name="connsiteY45" fmla="*/ 2096334 h 2972888"/>
                <a:gd name="connsiteX46" fmla="*/ 3540379 w 4312792"/>
                <a:gd name="connsiteY46" fmla="*/ 2138880 h 2972888"/>
                <a:gd name="connsiteX47" fmla="*/ 3578479 w 4312792"/>
                <a:gd name="connsiteY47" fmla="*/ 2180662 h 2972888"/>
                <a:gd name="connsiteX48" fmla="*/ 3613404 w 4312792"/>
                <a:gd name="connsiteY48" fmla="*/ 2218762 h 2972888"/>
                <a:gd name="connsiteX49" fmla="*/ 3648583 w 4312792"/>
                <a:gd name="connsiteY49" fmla="*/ 2256862 h 297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12792" h="2972888">
                  <a:moveTo>
                    <a:pt x="4312793" y="2972888"/>
                  </a:moveTo>
                  <a:lnTo>
                    <a:pt x="4232275" y="2972888"/>
                  </a:lnTo>
                  <a:lnTo>
                    <a:pt x="3606800" y="2296486"/>
                  </a:lnTo>
                  <a:lnTo>
                    <a:pt x="3571621" y="2258386"/>
                  </a:lnTo>
                  <a:lnTo>
                    <a:pt x="3536696" y="2220286"/>
                  </a:lnTo>
                  <a:lnTo>
                    <a:pt x="3498596" y="2178504"/>
                  </a:lnTo>
                  <a:lnTo>
                    <a:pt x="3458845" y="2135577"/>
                  </a:lnTo>
                  <a:lnTo>
                    <a:pt x="3420618" y="2096588"/>
                  </a:lnTo>
                  <a:lnTo>
                    <a:pt x="3383407" y="2056457"/>
                  </a:lnTo>
                  <a:lnTo>
                    <a:pt x="3346831" y="2016832"/>
                  </a:lnTo>
                  <a:lnTo>
                    <a:pt x="3309366" y="1976446"/>
                  </a:lnTo>
                  <a:lnTo>
                    <a:pt x="3271266" y="1935298"/>
                  </a:lnTo>
                  <a:cubicBezTo>
                    <a:pt x="2878709" y="1511245"/>
                    <a:pt x="2505964" y="1108909"/>
                    <a:pt x="2215769" y="795981"/>
                  </a:cubicBezTo>
                  <a:lnTo>
                    <a:pt x="2178812" y="755976"/>
                  </a:lnTo>
                  <a:lnTo>
                    <a:pt x="2140712" y="714447"/>
                  </a:lnTo>
                  <a:lnTo>
                    <a:pt x="2104898" y="676347"/>
                  </a:lnTo>
                  <a:lnTo>
                    <a:pt x="2064131" y="632405"/>
                  </a:lnTo>
                  <a:cubicBezTo>
                    <a:pt x="2052701" y="619705"/>
                    <a:pt x="2041398" y="607894"/>
                    <a:pt x="2030222" y="595956"/>
                  </a:cubicBezTo>
                  <a:lnTo>
                    <a:pt x="1995297" y="557856"/>
                  </a:lnTo>
                  <a:lnTo>
                    <a:pt x="1959991" y="519756"/>
                  </a:lnTo>
                  <a:lnTo>
                    <a:pt x="1925955" y="483053"/>
                  </a:lnTo>
                  <a:lnTo>
                    <a:pt x="1890522" y="444953"/>
                  </a:lnTo>
                  <a:cubicBezTo>
                    <a:pt x="1742567" y="285568"/>
                    <a:pt x="1651000" y="187016"/>
                    <a:pt x="1638300" y="173554"/>
                  </a:cubicBezTo>
                  <a:cubicBezTo>
                    <a:pt x="1544701" y="77669"/>
                    <a:pt x="1422400" y="45157"/>
                    <a:pt x="1286256" y="58492"/>
                  </a:cubicBezTo>
                  <a:cubicBezTo>
                    <a:pt x="1173226" y="69541"/>
                    <a:pt x="1084834" y="124405"/>
                    <a:pt x="1003046" y="196668"/>
                  </a:cubicBezTo>
                  <a:cubicBezTo>
                    <a:pt x="668697" y="491982"/>
                    <a:pt x="334349" y="786964"/>
                    <a:pt x="0" y="1081604"/>
                  </a:cubicBezTo>
                  <a:lnTo>
                    <a:pt x="0" y="1007055"/>
                  </a:lnTo>
                  <a:cubicBezTo>
                    <a:pt x="191431" y="838399"/>
                    <a:pt x="382820" y="669654"/>
                    <a:pt x="574167" y="500833"/>
                  </a:cubicBezTo>
                  <a:cubicBezTo>
                    <a:pt x="716534" y="375484"/>
                    <a:pt x="857504" y="248484"/>
                    <a:pt x="1002538" y="126183"/>
                  </a:cubicBezTo>
                  <a:cubicBezTo>
                    <a:pt x="1218438" y="-55681"/>
                    <a:pt x="1513967" y="-38917"/>
                    <a:pt x="1708277" y="163267"/>
                  </a:cubicBezTo>
                  <a:cubicBezTo>
                    <a:pt x="1719326" y="174697"/>
                    <a:pt x="1800987" y="262454"/>
                    <a:pt x="1933829" y="405710"/>
                  </a:cubicBezTo>
                  <a:lnTo>
                    <a:pt x="1969262" y="443810"/>
                  </a:lnTo>
                  <a:lnTo>
                    <a:pt x="2003298" y="480513"/>
                  </a:lnTo>
                  <a:lnTo>
                    <a:pt x="2038477" y="518613"/>
                  </a:lnTo>
                  <a:lnTo>
                    <a:pt x="2073148" y="556078"/>
                  </a:lnTo>
                  <a:lnTo>
                    <a:pt x="2107184" y="592527"/>
                  </a:lnTo>
                  <a:lnTo>
                    <a:pt x="2147951" y="636596"/>
                  </a:lnTo>
                  <a:lnTo>
                    <a:pt x="2183765" y="674696"/>
                  </a:lnTo>
                  <a:lnTo>
                    <a:pt x="2221865" y="715971"/>
                  </a:lnTo>
                  <a:lnTo>
                    <a:pt x="2258695" y="755849"/>
                  </a:lnTo>
                  <a:cubicBezTo>
                    <a:pt x="2546223" y="1065983"/>
                    <a:pt x="2919095" y="1469081"/>
                    <a:pt x="3314446" y="1895166"/>
                  </a:cubicBezTo>
                  <a:lnTo>
                    <a:pt x="3352546" y="1936314"/>
                  </a:lnTo>
                  <a:lnTo>
                    <a:pt x="3390011" y="1976573"/>
                  </a:lnTo>
                  <a:lnTo>
                    <a:pt x="3426587" y="2016070"/>
                  </a:lnTo>
                  <a:lnTo>
                    <a:pt x="3463798" y="2056202"/>
                  </a:lnTo>
                  <a:lnTo>
                    <a:pt x="3500882" y="2096334"/>
                  </a:lnTo>
                  <a:cubicBezTo>
                    <a:pt x="3513582" y="2110432"/>
                    <a:pt x="3527171" y="2124656"/>
                    <a:pt x="3540379" y="2138880"/>
                  </a:cubicBezTo>
                  <a:lnTo>
                    <a:pt x="3578479" y="2180662"/>
                  </a:lnTo>
                  <a:lnTo>
                    <a:pt x="3613404" y="2218762"/>
                  </a:lnTo>
                  <a:cubicBezTo>
                    <a:pt x="3625215" y="2231462"/>
                    <a:pt x="3636899" y="2244162"/>
                    <a:pt x="3648583" y="2256862"/>
                  </a:cubicBezTo>
                  <a:close/>
                </a:path>
              </a:pathLst>
            </a:custGeom>
            <a:solidFill>
              <a:schemeClr val="accent2"/>
            </a:solidFill>
            <a:ln w="12692"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2A84C0E0-0C5B-4486-B43F-F38189B320B4}"/>
                </a:ext>
              </a:extLst>
            </p:cNvPr>
            <p:cNvSpPr/>
            <p:nvPr/>
          </p:nvSpPr>
          <p:spPr>
            <a:xfrm>
              <a:off x="126" y="4589242"/>
              <a:ext cx="4622673" cy="3183157"/>
            </a:xfrm>
            <a:custGeom>
              <a:avLst/>
              <a:gdLst>
                <a:gd name="connsiteX0" fmla="*/ 4622673 w 4622673"/>
                <a:gd name="connsiteY0" fmla="*/ 3183158 h 3183157"/>
                <a:gd name="connsiteX1" fmla="*/ 4549521 w 4622673"/>
                <a:gd name="connsiteY1" fmla="*/ 3183158 h 3183157"/>
                <a:gd name="connsiteX2" fmla="*/ 3773551 w 4622673"/>
                <a:gd name="connsiteY2" fmla="*/ 2351308 h 3183157"/>
                <a:gd name="connsiteX3" fmla="*/ 3738753 w 4622673"/>
                <a:gd name="connsiteY3" fmla="*/ 2313970 h 3183157"/>
                <a:gd name="connsiteX4" fmla="*/ 3703828 w 4622673"/>
                <a:gd name="connsiteY4" fmla="*/ 2275870 h 3183157"/>
                <a:gd name="connsiteX5" fmla="*/ 3664966 w 4622673"/>
                <a:gd name="connsiteY5" fmla="*/ 2234214 h 3183157"/>
                <a:gd name="connsiteX6" fmla="*/ 3626231 w 4622673"/>
                <a:gd name="connsiteY6" fmla="*/ 2192812 h 3183157"/>
                <a:gd name="connsiteX7" fmla="*/ 3588766 w 4622673"/>
                <a:gd name="connsiteY7" fmla="*/ 2152553 h 3183157"/>
                <a:gd name="connsiteX8" fmla="*/ 3550666 w 4622673"/>
                <a:gd name="connsiteY8" fmla="*/ 2112167 h 3183157"/>
                <a:gd name="connsiteX9" fmla="*/ 3514344 w 4622673"/>
                <a:gd name="connsiteY9" fmla="*/ 2073305 h 3183157"/>
                <a:gd name="connsiteX10" fmla="*/ 3477133 w 4622673"/>
                <a:gd name="connsiteY10" fmla="*/ 2033427 h 3183157"/>
                <a:gd name="connsiteX11" fmla="*/ 3439033 w 4622673"/>
                <a:gd name="connsiteY11" fmla="*/ 1992279 h 3183157"/>
                <a:gd name="connsiteX12" fmla="*/ 2379599 w 4622673"/>
                <a:gd name="connsiteY12" fmla="*/ 857153 h 3183157"/>
                <a:gd name="connsiteX13" fmla="*/ 2342515 w 4622673"/>
                <a:gd name="connsiteY13" fmla="*/ 817529 h 3183157"/>
                <a:gd name="connsiteX14" fmla="*/ 2304415 w 4622673"/>
                <a:gd name="connsiteY14" fmla="*/ 776889 h 3183157"/>
                <a:gd name="connsiteX15" fmla="*/ 2268347 w 4622673"/>
                <a:gd name="connsiteY15" fmla="*/ 738789 h 3183157"/>
                <a:gd name="connsiteX16" fmla="*/ 2227453 w 4622673"/>
                <a:gd name="connsiteY16" fmla="*/ 693958 h 3183157"/>
                <a:gd name="connsiteX17" fmla="*/ 2193417 w 4622673"/>
                <a:gd name="connsiteY17" fmla="*/ 657509 h 3183157"/>
                <a:gd name="connsiteX18" fmla="*/ 2159000 w 4622673"/>
                <a:gd name="connsiteY18" fmla="*/ 620679 h 3183157"/>
                <a:gd name="connsiteX19" fmla="*/ 2123821 w 4622673"/>
                <a:gd name="connsiteY19" fmla="*/ 582579 h 3183157"/>
                <a:gd name="connsiteX20" fmla="*/ 2089785 w 4622673"/>
                <a:gd name="connsiteY20" fmla="*/ 546003 h 3183157"/>
                <a:gd name="connsiteX21" fmla="*/ 2054225 w 4622673"/>
                <a:gd name="connsiteY21" fmla="*/ 507903 h 3183157"/>
                <a:gd name="connsiteX22" fmla="*/ 1840484 w 4622673"/>
                <a:gd name="connsiteY22" fmla="*/ 280319 h 3183157"/>
                <a:gd name="connsiteX23" fmla="*/ 1653921 w 4622673"/>
                <a:gd name="connsiteY23" fmla="*/ 132999 h 3183157"/>
                <a:gd name="connsiteX24" fmla="*/ 901700 w 4622673"/>
                <a:gd name="connsiteY24" fmla="*/ 213009 h 3183157"/>
                <a:gd name="connsiteX25" fmla="*/ 0 w 4622673"/>
                <a:gd name="connsiteY25" fmla="*/ 1002949 h 3183157"/>
                <a:gd name="connsiteX26" fmla="*/ 0 w 4622673"/>
                <a:gd name="connsiteY26" fmla="*/ 925987 h 3183157"/>
                <a:gd name="connsiteX27" fmla="*/ 368173 w 4622673"/>
                <a:gd name="connsiteY27" fmla="*/ 605058 h 3183157"/>
                <a:gd name="connsiteX28" fmla="*/ 874776 w 4622673"/>
                <a:gd name="connsiteY28" fmla="*/ 164749 h 3183157"/>
                <a:gd name="connsiteX29" fmla="*/ 1846326 w 4622673"/>
                <a:gd name="connsiteY29" fmla="*/ 209580 h 3183157"/>
                <a:gd name="connsiteX30" fmla="*/ 2094230 w 4622673"/>
                <a:gd name="connsiteY30" fmla="*/ 473994 h 3183157"/>
                <a:gd name="connsiteX31" fmla="*/ 2129663 w 4622673"/>
                <a:gd name="connsiteY31" fmla="*/ 512094 h 3183157"/>
                <a:gd name="connsiteX32" fmla="*/ 2163826 w 4622673"/>
                <a:gd name="connsiteY32" fmla="*/ 548670 h 3183157"/>
                <a:gd name="connsiteX33" fmla="*/ 2198878 w 4622673"/>
                <a:gd name="connsiteY33" fmla="*/ 586770 h 3183157"/>
                <a:gd name="connsiteX34" fmla="*/ 2233168 w 4622673"/>
                <a:gd name="connsiteY34" fmla="*/ 623473 h 3183157"/>
                <a:gd name="connsiteX35" fmla="*/ 2267077 w 4622673"/>
                <a:gd name="connsiteY35" fmla="*/ 659795 h 3183157"/>
                <a:gd name="connsiteX36" fmla="*/ 2308225 w 4622673"/>
                <a:gd name="connsiteY36" fmla="*/ 703864 h 3183157"/>
                <a:gd name="connsiteX37" fmla="*/ 2344293 w 4622673"/>
                <a:gd name="connsiteY37" fmla="*/ 741964 h 3183157"/>
                <a:gd name="connsiteX38" fmla="*/ 2382393 w 4622673"/>
                <a:gd name="connsiteY38" fmla="*/ 782477 h 3183157"/>
                <a:gd name="connsiteX39" fmla="*/ 2419223 w 4622673"/>
                <a:gd name="connsiteY39" fmla="*/ 820958 h 3183157"/>
                <a:gd name="connsiteX40" fmla="*/ 3479038 w 4622673"/>
                <a:gd name="connsiteY40" fmla="*/ 1956592 h 3183157"/>
                <a:gd name="connsiteX41" fmla="*/ 3517138 w 4622673"/>
                <a:gd name="connsiteY41" fmla="*/ 1997740 h 3183157"/>
                <a:gd name="connsiteX42" fmla="*/ 3554349 w 4622673"/>
                <a:gd name="connsiteY42" fmla="*/ 2037618 h 3183157"/>
                <a:gd name="connsiteX43" fmla="*/ 3590544 w 4622673"/>
                <a:gd name="connsiteY43" fmla="*/ 2075718 h 3183157"/>
                <a:gd name="connsiteX44" fmla="*/ 3628644 w 4622673"/>
                <a:gd name="connsiteY44" fmla="*/ 2116231 h 3183157"/>
                <a:gd name="connsiteX45" fmla="*/ 3666109 w 4622673"/>
                <a:gd name="connsiteY45" fmla="*/ 2156363 h 3183157"/>
                <a:gd name="connsiteX46" fmla="*/ 3704209 w 4622673"/>
                <a:gd name="connsiteY46" fmla="*/ 2197511 h 3183157"/>
                <a:gd name="connsiteX47" fmla="*/ 3743198 w 4622673"/>
                <a:gd name="connsiteY47" fmla="*/ 2239294 h 3183157"/>
                <a:gd name="connsiteX48" fmla="*/ 3777996 w 4622673"/>
                <a:gd name="connsiteY48" fmla="*/ 2277394 h 3183157"/>
                <a:gd name="connsiteX49" fmla="*/ 3812667 w 4622673"/>
                <a:gd name="connsiteY49" fmla="*/ 2314605 h 3183157"/>
                <a:gd name="connsiteX50" fmla="*/ 4622673 w 4622673"/>
                <a:gd name="connsiteY50" fmla="*/ 3183158 h 318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4622673" h="3183157">
                  <a:moveTo>
                    <a:pt x="4622673" y="3183158"/>
                  </a:moveTo>
                  <a:lnTo>
                    <a:pt x="4549521" y="3183158"/>
                  </a:lnTo>
                  <a:lnTo>
                    <a:pt x="3773551" y="2351308"/>
                  </a:lnTo>
                  <a:lnTo>
                    <a:pt x="3738753" y="2313970"/>
                  </a:lnTo>
                  <a:cubicBezTo>
                    <a:pt x="3727196" y="2301270"/>
                    <a:pt x="3715385" y="2288570"/>
                    <a:pt x="3703828" y="2275870"/>
                  </a:cubicBezTo>
                  <a:cubicBezTo>
                    <a:pt x="3692271" y="2263170"/>
                    <a:pt x="3677793" y="2248057"/>
                    <a:pt x="3664966" y="2234214"/>
                  </a:cubicBezTo>
                  <a:lnTo>
                    <a:pt x="3626231" y="2192812"/>
                  </a:lnTo>
                  <a:lnTo>
                    <a:pt x="3588766" y="2152553"/>
                  </a:lnTo>
                  <a:lnTo>
                    <a:pt x="3550666" y="2112167"/>
                  </a:lnTo>
                  <a:lnTo>
                    <a:pt x="3514344" y="2073305"/>
                  </a:lnTo>
                  <a:cubicBezTo>
                    <a:pt x="3501644" y="2060605"/>
                    <a:pt x="3488944" y="2046762"/>
                    <a:pt x="3477133" y="2033427"/>
                  </a:cubicBezTo>
                  <a:lnTo>
                    <a:pt x="3439033" y="1992279"/>
                  </a:lnTo>
                  <a:cubicBezTo>
                    <a:pt x="3041142" y="1565686"/>
                    <a:pt x="2666873" y="1163858"/>
                    <a:pt x="2379599" y="857153"/>
                  </a:cubicBezTo>
                  <a:lnTo>
                    <a:pt x="2342515" y="817529"/>
                  </a:lnTo>
                  <a:lnTo>
                    <a:pt x="2304415" y="776889"/>
                  </a:lnTo>
                  <a:lnTo>
                    <a:pt x="2268347" y="738789"/>
                  </a:lnTo>
                  <a:cubicBezTo>
                    <a:pt x="2254631" y="723549"/>
                    <a:pt x="2241004" y="708601"/>
                    <a:pt x="2227453" y="693958"/>
                  </a:cubicBezTo>
                  <a:cubicBezTo>
                    <a:pt x="2215896" y="681258"/>
                    <a:pt x="2204593" y="669320"/>
                    <a:pt x="2193417" y="657509"/>
                  </a:cubicBezTo>
                  <a:lnTo>
                    <a:pt x="2159000" y="620679"/>
                  </a:lnTo>
                  <a:lnTo>
                    <a:pt x="2123821" y="582579"/>
                  </a:lnTo>
                  <a:lnTo>
                    <a:pt x="2089785" y="546003"/>
                  </a:lnTo>
                  <a:lnTo>
                    <a:pt x="2054225" y="507903"/>
                  </a:lnTo>
                  <a:cubicBezTo>
                    <a:pt x="1927225" y="372394"/>
                    <a:pt x="1850263" y="290225"/>
                    <a:pt x="1840484" y="280319"/>
                  </a:cubicBezTo>
                  <a:cubicBezTo>
                    <a:pt x="1784858" y="224820"/>
                    <a:pt x="1723009" y="170591"/>
                    <a:pt x="1653921" y="132999"/>
                  </a:cubicBezTo>
                  <a:cubicBezTo>
                    <a:pt x="1408938" y="-224"/>
                    <a:pt x="1120521" y="26954"/>
                    <a:pt x="901700" y="213009"/>
                  </a:cubicBezTo>
                  <a:cubicBezTo>
                    <a:pt x="596900" y="472216"/>
                    <a:pt x="300482" y="739678"/>
                    <a:pt x="0" y="1002949"/>
                  </a:cubicBezTo>
                  <a:lnTo>
                    <a:pt x="0" y="925987"/>
                  </a:lnTo>
                  <a:lnTo>
                    <a:pt x="368173" y="605058"/>
                  </a:lnTo>
                  <a:cubicBezTo>
                    <a:pt x="536575" y="457738"/>
                    <a:pt x="703707" y="309021"/>
                    <a:pt x="874776" y="164749"/>
                  </a:cubicBezTo>
                  <a:cubicBezTo>
                    <a:pt x="1154176" y="-70709"/>
                    <a:pt x="1590548" y="-52040"/>
                    <a:pt x="1846326" y="209580"/>
                  </a:cubicBezTo>
                  <a:cubicBezTo>
                    <a:pt x="1858264" y="222280"/>
                    <a:pt x="1947926" y="317911"/>
                    <a:pt x="2094230" y="473994"/>
                  </a:cubicBezTo>
                  <a:lnTo>
                    <a:pt x="2129663" y="512094"/>
                  </a:lnTo>
                  <a:lnTo>
                    <a:pt x="2163826" y="548670"/>
                  </a:lnTo>
                  <a:lnTo>
                    <a:pt x="2198878" y="586770"/>
                  </a:lnTo>
                  <a:lnTo>
                    <a:pt x="2233168" y="623473"/>
                  </a:lnTo>
                  <a:cubicBezTo>
                    <a:pt x="2244344" y="635284"/>
                    <a:pt x="2255647" y="647476"/>
                    <a:pt x="2267077" y="659795"/>
                  </a:cubicBezTo>
                  <a:cubicBezTo>
                    <a:pt x="2280628" y="674108"/>
                    <a:pt x="2294344" y="688789"/>
                    <a:pt x="2308225" y="703864"/>
                  </a:cubicBezTo>
                  <a:lnTo>
                    <a:pt x="2344293" y="741964"/>
                  </a:lnTo>
                  <a:lnTo>
                    <a:pt x="2382393" y="782477"/>
                  </a:lnTo>
                  <a:lnTo>
                    <a:pt x="2419223" y="820958"/>
                  </a:lnTo>
                  <a:cubicBezTo>
                    <a:pt x="2709164" y="1131473"/>
                    <a:pt x="3083179" y="1532158"/>
                    <a:pt x="3479038" y="1956592"/>
                  </a:cubicBezTo>
                  <a:lnTo>
                    <a:pt x="3517138" y="1997740"/>
                  </a:lnTo>
                  <a:cubicBezTo>
                    <a:pt x="3529838" y="2010440"/>
                    <a:pt x="3541903" y="2024283"/>
                    <a:pt x="3554349" y="2037618"/>
                  </a:cubicBezTo>
                  <a:lnTo>
                    <a:pt x="3590544" y="2075718"/>
                  </a:lnTo>
                  <a:lnTo>
                    <a:pt x="3628644" y="2116231"/>
                  </a:lnTo>
                  <a:cubicBezTo>
                    <a:pt x="3641344" y="2128931"/>
                    <a:pt x="3654044" y="2143028"/>
                    <a:pt x="3666109" y="2156363"/>
                  </a:cubicBezTo>
                  <a:lnTo>
                    <a:pt x="3704209" y="2197511"/>
                  </a:lnTo>
                  <a:cubicBezTo>
                    <a:pt x="3717163" y="2211481"/>
                    <a:pt x="3730155" y="2225413"/>
                    <a:pt x="3743198" y="2239294"/>
                  </a:cubicBezTo>
                  <a:cubicBezTo>
                    <a:pt x="3754755" y="2251994"/>
                    <a:pt x="3766439" y="2264694"/>
                    <a:pt x="3777996" y="2277394"/>
                  </a:cubicBezTo>
                  <a:cubicBezTo>
                    <a:pt x="3789553" y="2290094"/>
                    <a:pt x="3801237" y="2302159"/>
                    <a:pt x="3812667" y="2314605"/>
                  </a:cubicBezTo>
                  <a:cubicBezTo>
                    <a:pt x="4087495" y="2609118"/>
                    <a:pt x="4363974" y="2905536"/>
                    <a:pt x="4622673" y="3183158"/>
                  </a:cubicBezTo>
                  <a:close/>
                </a:path>
              </a:pathLst>
            </a:custGeom>
            <a:solidFill>
              <a:schemeClr val="accent2"/>
            </a:solidFill>
            <a:ln w="12692"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B6854BFA-B0E5-4F41-B58B-D0F1A9553A9C}"/>
                </a:ext>
              </a:extLst>
            </p:cNvPr>
            <p:cNvSpPr/>
            <p:nvPr/>
          </p:nvSpPr>
          <p:spPr>
            <a:xfrm>
              <a:off x="0" y="4482938"/>
              <a:ext cx="4787900" cy="3289461"/>
            </a:xfrm>
            <a:custGeom>
              <a:avLst/>
              <a:gdLst>
                <a:gd name="connsiteX0" fmla="*/ 4787900 w 4787900"/>
                <a:gd name="connsiteY0" fmla="*/ 3289462 h 3289461"/>
                <a:gd name="connsiteX1" fmla="*/ 4711700 w 4787900"/>
                <a:gd name="connsiteY1" fmla="*/ 3289462 h 3289461"/>
                <a:gd name="connsiteX2" fmla="*/ 3857244 w 4787900"/>
                <a:gd name="connsiteY2" fmla="*/ 2380015 h 3289461"/>
                <a:gd name="connsiteX3" fmla="*/ 3822700 w 4787900"/>
                <a:gd name="connsiteY3" fmla="*/ 2343057 h 3289461"/>
                <a:gd name="connsiteX4" fmla="*/ 3787648 w 4787900"/>
                <a:gd name="connsiteY4" fmla="*/ 2305846 h 3289461"/>
                <a:gd name="connsiteX5" fmla="*/ 3748405 w 4787900"/>
                <a:gd name="connsiteY5" fmla="*/ 2264191 h 3289461"/>
                <a:gd name="connsiteX6" fmla="*/ 3710305 w 4787900"/>
                <a:gd name="connsiteY6" fmla="*/ 2223551 h 3289461"/>
                <a:gd name="connsiteX7" fmla="*/ 3672205 w 4787900"/>
                <a:gd name="connsiteY7" fmla="*/ 2183418 h 3289461"/>
                <a:gd name="connsiteX8" fmla="*/ 3634105 w 4787900"/>
                <a:gd name="connsiteY8" fmla="*/ 2143032 h 3289461"/>
                <a:gd name="connsiteX9" fmla="*/ 3598037 w 4787900"/>
                <a:gd name="connsiteY9" fmla="*/ 2104932 h 3289461"/>
                <a:gd name="connsiteX10" fmla="*/ 3560699 w 4787900"/>
                <a:gd name="connsiteY10" fmla="*/ 2065308 h 3289461"/>
                <a:gd name="connsiteX11" fmla="*/ 3522599 w 4787900"/>
                <a:gd name="connsiteY11" fmla="*/ 2024288 h 3289461"/>
                <a:gd name="connsiteX12" fmla="*/ 2457831 w 4787900"/>
                <a:gd name="connsiteY12" fmla="*/ 892971 h 3289461"/>
                <a:gd name="connsiteX13" fmla="*/ 2420747 w 4787900"/>
                <a:gd name="connsiteY13" fmla="*/ 853602 h 3289461"/>
                <a:gd name="connsiteX14" fmla="*/ 2382647 w 4787900"/>
                <a:gd name="connsiteY14" fmla="*/ 813470 h 3289461"/>
                <a:gd name="connsiteX15" fmla="*/ 2346452 w 4787900"/>
                <a:gd name="connsiteY15" fmla="*/ 775370 h 3289461"/>
                <a:gd name="connsiteX16" fmla="*/ 2305050 w 4787900"/>
                <a:gd name="connsiteY16" fmla="*/ 731427 h 3289461"/>
                <a:gd name="connsiteX17" fmla="*/ 2270887 w 4787900"/>
                <a:gd name="connsiteY17" fmla="*/ 695233 h 3289461"/>
                <a:gd name="connsiteX18" fmla="*/ 2236597 w 4787900"/>
                <a:gd name="connsiteY18" fmla="*/ 658910 h 3289461"/>
                <a:gd name="connsiteX19" fmla="*/ 2201418 w 4787900"/>
                <a:gd name="connsiteY19" fmla="*/ 621572 h 3289461"/>
                <a:gd name="connsiteX20" fmla="*/ 2167001 w 4787900"/>
                <a:gd name="connsiteY20" fmla="*/ 585251 h 3289461"/>
                <a:gd name="connsiteX21" fmla="*/ 2131441 w 4787900"/>
                <a:gd name="connsiteY21" fmla="*/ 547151 h 3289461"/>
                <a:gd name="connsiteX22" fmla="*/ 1841500 w 4787900"/>
                <a:gd name="connsiteY22" fmla="*/ 243112 h 3289461"/>
                <a:gd name="connsiteX23" fmla="*/ 1204087 w 4787900"/>
                <a:gd name="connsiteY23" fmla="*/ 65312 h 3289461"/>
                <a:gd name="connsiteX24" fmla="*/ 784987 w 4787900"/>
                <a:gd name="connsiteY24" fmla="*/ 274862 h 3289461"/>
                <a:gd name="connsiteX25" fmla="*/ 217043 w 4787900"/>
                <a:gd name="connsiteY25" fmla="*/ 773846 h 3289461"/>
                <a:gd name="connsiteX26" fmla="*/ 0 w 4787900"/>
                <a:gd name="connsiteY26" fmla="*/ 962948 h 3289461"/>
                <a:gd name="connsiteX27" fmla="*/ 0 w 4787900"/>
                <a:gd name="connsiteY27" fmla="*/ 894749 h 3289461"/>
                <a:gd name="connsiteX28" fmla="*/ 80137 w 4787900"/>
                <a:gd name="connsiteY28" fmla="*/ 824137 h 3289461"/>
                <a:gd name="connsiteX29" fmla="*/ 795909 w 4787900"/>
                <a:gd name="connsiteY29" fmla="*/ 196630 h 3289461"/>
                <a:gd name="connsiteX30" fmla="*/ 1795018 w 4787900"/>
                <a:gd name="connsiteY30" fmla="*/ 135543 h 3289461"/>
                <a:gd name="connsiteX31" fmla="*/ 2074418 w 4787900"/>
                <a:gd name="connsiteY31" fmla="*/ 396402 h 3289461"/>
                <a:gd name="connsiteX32" fmla="*/ 2177415 w 4787900"/>
                <a:gd name="connsiteY32" fmla="*/ 506256 h 3289461"/>
                <a:gd name="connsiteX33" fmla="*/ 2212975 w 4787900"/>
                <a:gd name="connsiteY33" fmla="*/ 544357 h 3289461"/>
                <a:gd name="connsiteX34" fmla="*/ 2247011 w 4787900"/>
                <a:gd name="connsiteY34" fmla="*/ 580678 h 3289461"/>
                <a:gd name="connsiteX35" fmla="*/ 2282190 w 4787900"/>
                <a:gd name="connsiteY35" fmla="*/ 618143 h 3289461"/>
                <a:gd name="connsiteX36" fmla="*/ 2316099 w 4787900"/>
                <a:gd name="connsiteY36" fmla="*/ 654339 h 3289461"/>
                <a:gd name="connsiteX37" fmla="*/ 2350135 w 4787900"/>
                <a:gd name="connsiteY37" fmla="*/ 690660 h 3289461"/>
                <a:gd name="connsiteX38" fmla="*/ 2391410 w 4787900"/>
                <a:gd name="connsiteY38" fmla="*/ 734602 h 3289461"/>
                <a:gd name="connsiteX39" fmla="*/ 2427605 w 4787900"/>
                <a:gd name="connsiteY39" fmla="*/ 772702 h 3289461"/>
                <a:gd name="connsiteX40" fmla="*/ 2465705 w 4787900"/>
                <a:gd name="connsiteY40" fmla="*/ 812708 h 3289461"/>
                <a:gd name="connsiteX41" fmla="*/ 2502789 w 4787900"/>
                <a:gd name="connsiteY41" fmla="*/ 852204 h 3289461"/>
                <a:gd name="connsiteX42" fmla="*/ 3565398 w 4787900"/>
                <a:gd name="connsiteY42" fmla="*/ 1985426 h 3289461"/>
                <a:gd name="connsiteX43" fmla="*/ 3603498 w 4787900"/>
                <a:gd name="connsiteY43" fmla="*/ 2026573 h 3289461"/>
                <a:gd name="connsiteX44" fmla="*/ 3640582 w 4787900"/>
                <a:gd name="connsiteY44" fmla="*/ 2066197 h 3289461"/>
                <a:gd name="connsiteX45" fmla="*/ 3676523 w 4787900"/>
                <a:gd name="connsiteY45" fmla="*/ 2104297 h 3289461"/>
                <a:gd name="connsiteX46" fmla="*/ 3714623 w 4787900"/>
                <a:gd name="connsiteY46" fmla="*/ 2144810 h 3289461"/>
                <a:gd name="connsiteX47" fmla="*/ 3752723 w 4787900"/>
                <a:gd name="connsiteY47" fmla="*/ 2185069 h 3289461"/>
                <a:gd name="connsiteX48" fmla="*/ 3790823 w 4787900"/>
                <a:gd name="connsiteY48" fmla="*/ 2225455 h 3289461"/>
                <a:gd name="connsiteX49" fmla="*/ 3830066 w 4787900"/>
                <a:gd name="connsiteY49" fmla="*/ 2267239 h 3289461"/>
                <a:gd name="connsiteX50" fmla="*/ 3864991 w 4787900"/>
                <a:gd name="connsiteY50" fmla="*/ 2304577 h 3289461"/>
                <a:gd name="connsiteX51" fmla="*/ 3899408 w 4787900"/>
                <a:gd name="connsiteY51" fmla="*/ 2341280 h 3289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787900" h="3289461">
                  <a:moveTo>
                    <a:pt x="4787900" y="3289462"/>
                  </a:moveTo>
                  <a:lnTo>
                    <a:pt x="4711700" y="3289462"/>
                  </a:lnTo>
                  <a:cubicBezTo>
                    <a:pt x="4438142" y="2998251"/>
                    <a:pt x="4146296" y="2687481"/>
                    <a:pt x="3857244" y="2380015"/>
                  </a:cubicBezTo>
                  <a:lnTo>
                    <a:pt x="3822700" y="2343057"/>
                  </a:lnTo>
                  <a:lnTo>
                    <a:pt x="3787648" y="2305846"/>
                  </a:lnTo>
                  <a:lnTo>
                    <a:pt x="3748405" y="2264191"/>
                  </a:lnTo>
                  <a:cubicBezTo>
                    <a:pt x="3735705" y="2250640"/>
                    <a:pt x="3723005" y="2237102"/>
                    <a:pt x="3710305" y="2223551"/>
                  </a:cubicBezTo>
                  <a:lnTo>
                    <a:pt x="3672205" y="2183418"/>
                  </a:lnTo>
                  <a:cubicBezTo>
                    <a:pt x="3659505" y="2169830"/>
                    <a:pt x="3646805" y="2156368"/>
                    <a:pt x="3634105" y="2143032"/>
                  </a:cubicBezTo>
                  <a:lnTo>
                    <a:pt x="3598037" y="2104932"/>
                  </a:lnTo>
                  <a:lnTo>
                    <a:pt x="3560699" y="2065308"/>
                  </a:lnTo>
                  <a:cubicBezTo>
                    <a:pt x="3547910" y="2051593"/>
                    <a:pt x="3535210" y="2037915"/>
                    <a:pt x="3522599" y="2024288"/>
                  </a:cubicBezTo>
                  <a:cubicBezTo>
                    <a:pt x="3126613" y="1603155"/>
                    <a:pt x="2752471" y="1205391"/>
                    <a:pt x="2457831" y="892971"/>
                  </a:cubicBezTo>
                  <a:lnTo>
                    <a:pt x="2420747" y="853602"/>
                  </a:lnTo>
                  <a:lnTo>
                    <a:pt x="2382647" y="813470"/>
                  </a:lnTo>
                  <a:lnTo>
                    <a:pt x="2346452" y="775370"/>
                  </a:lnTo>
                  <a:lnTo>
                    <a:pt x="2305050" y="731427"/>
                  </a:lnTo>
                  <a:lnTo>
                    <a:pt x="2270887" y="695233"/>
                  </a:lnTo>
                  <a:lnTo>
                    <a:pt x="2236597" y="658910"/>
                  </a:lnTo>
                  <a:lnTo>
                    <a:pt x="2201418" y="621572"/>
                  </a:lnTo>
                  <a:cubicBezTo>
                    <a:pt x="2189607" y="608872"/>
                    <a:pt x="2178177" y="597061"/>
                    <a:pt x="2167001" y="585251"/>
                  </a:cubicBezTo>
                  <a:lnTo>
                    <a:pt x="2131441" y="547151"/>
                  </a:lnTo>
                  <a:cubicBezTo>
                    <a:pt x="1962658" y="368461"/>
                    <a:pt x="1856867" y="257336"/>
                    <a:pt x="1841500" y="243112"/>
                  </a:cubicBezTo>
                  <a:cubicBezTo>
                    <a:pt x="1664716" y="78012"/>
                    <a:pt x="1444244" y="30641"/>
                    <a:pt x="1204087" y="65312"/>
                  </a:cubicBezTo>
                  <a:cubicBezTo>
                    <a:pt x="1039749" y="89189"/>
                    <a:pt x="905002" y="169960"/>
                    <a:pt x="784987" y="274862"/>
                  </a:cubicBezTo>
                  <a:cubicBezTo>
                    <a:pt x="594487" y="439962"/>
                    <a:pt x="406908" y="608110"/>
                    <a:pt x="217043" y="773846"/>
                  </a:cubicBezTo>
                  <a:cubicBezTo>
                    <a:pt x="144484" y="837091"/>
                    <a:pt x="72136" y="900122"/>
                    <a:pt x="0" y="962948"/>
                  </a:cubicBezTo>
                  <a:lnTo>
                    <a:pt x="0" y="894749"/>
                  </a:lnTo>
                  <a:lnTo>
                    <a:pt x="80137" y="824137"/>
                  </a:lnTo>
                  <a:cubicBezTo>
                    <a:pt x="318389" y="614587"/>
                    <a:pt x="553847" y="401990"/>
                    <a:pt x="795909" y="196630"/>
                  </a:cubicBezTo>
                  <a:cubicBezTo>
                    <a:pt x="1104646" y="-65117"/>
                    <a:pt x="1518666" y="-44670"/>
                    <a:pt x="1795018" y="135543"/>
                  </a:cubicBezTo>
                  <a:cubicBezTo>
                    <a:pt x="1904238" y="206917"/>
                    <a:pt x="1986534" y="304327"/>
                    <a:pt x="2074418" y="396402"/>
                  </a:cubicBezTo>
                  <a:lnTo>
                    <a:pt x="2177415" y="506256"/>
                  </a:lnTo>
                  <a:lnTo>
                    <a:pt x="2212975" y="544357"/>
                  </a:lnTo>
                  <a:lnTo>
                    <a:pt x="2247011" y="580678"/>
                  </a:lnTo>
                  <a:lnTo>
                    <a:pt x="2282190" y="618143"/>
                  </a:lnTo>
                  <a:lnTo>
                    <a:pt x="2316099" y="654339"/>
                  </a:lnTo>
                  <a:lnTo>
                    <a:pt x="2350135" y="690660"/>
                  </a:lnTo>
                  <a:lnTo>
                    <a:pt x="2391410" y="734602"/>
                  </a:lnTo>
                  <a:lnTo>
                    <a:pt x="2427605" y="772702"/>
                  </a:lnTo>
                  <a:lnTo>
                    <a:pt x="2465705" y="812708"/>
                  </a:lnTo>
                  <a:lnTo>
                    <a:pt x="2502789" y="852204"/>
                  </a:lnTo>
                  <a:lnTo>
                    <a:pt x="3565398" y="1985426"/>
                  </a:lnTo>
                  <a:lnTo>
                    <a:pt x="3603498" y="2026573"/>
                  </a:lnTo>
                  <a:lnTo>
                    <a:pt x="3640582" y="2066197"/>
                  </a:lnTo>
                  <a:lnTo>
                    <a:pt x="3676523" y="2104297"/>
                  </a:lnTo>
                  <a:lnTo>
                    <a:pt x="3714623" y="2144810"/>
                  </a:lnTo>
                  <a:lnTo>
                    <a:pt x="3752723" y="2185069"/>
                  </a:lnTo>
                  <a:lnTo>
                    <a:pt x="3790823" y="2225455"/>
                  </a:lnTo>
                  <a:lnTo>
                    <a:pt x="3830066" y="2267239"/>
                  </a:lnTo>
                  <a:lnTo>
                    <a:pt x="3864991" y="2304577"/>
                  </a:lnTo>
                  <a:lnTo>
                    <a:pt x="3899408" y="2341280"/>
                  </a:lnTo>
                  <a:close/>
                </a:path>
              </a:pathLst>
            </a:custGeom>
            <a:solidFill>
              <a:schemeClr val="accent2"/>
            </a:solidFill>
            <a:ln w="12692"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F243D559-B9C0-4B06-8B82-CA12F1C2979D}"/>
                </a:ext>
              </a:extLst>
            </p:cNvPr>
            <p:cNvSpPr/>
            <p:nvPr/>
          </p:nvSpPr>
          <p:spPr>
            <a:xfrm>
              <a:off x="0" y="4376760"/>
              <a:ext cx="4932045" cy="3395639"/>
            </a:xfrm>
            <a:custGeom>
              <a:avLst/>
              <a:gdLst>
                <a:gd name="connsiteX0" fmla="*/ 4932045 w 4932045"/>
                <a:gd name="connsiteY0" fmla="*/ 3395640 h 3395639"/>
                <a:gd name="connsiteX1" fmla="*/ 4854829 w 4932045"/>
                <a:gd name="connsiteY1" fmla="*/ 3395640 h 3395639"/>
                <a:gd name="connsiteX2" fmla="*/ 3935222 w 4932045"/>
                <a:gd name="connsiteY2" fmla="*/ 2414057 h 3395639"/>
                <a:gd name="connsiteX3" fmla="*/ 3900932 w 4932045"/>
                <a:gd name="connsiteY3" fmla="*/ 2377481 h 3395639"/>
                <a:gd name="connsiteX4" fmla="*/ 3866007 w 4932045"/>
                <a:gd name="connsiteY4" fmla="*/ 2340270 h 3395639"/>
                <a:gd name="connsiteX5" fmla="*/ 3826764 w 4932045"/>
                <a:gd name="connsiteY5" fmla="*/ 2298360 h 3395639"/>
                <a:gd name="connsiteX6" fmla="*/ 3788664 w 4932045"/>
                <a:gd name="connsiteY6" fmla="*/ 2258228 h 3395639"/>
                <a:gd name="connsiteX7" fmla="*/ 3750564 w 4932045"/>
                <a:gd name="connsiteY7" fmla="*/ 2217969 h 3395639"/>
                <a:gd name="connsiteX8" fmla="*/ 3712464 w 4932045"/>
                <a:gd name="connsiteY8" fmla="*/ 2177329 h 3395639"/>
                <a:gd name="connsiteX9" fmla="*/ 3676650 w 4932045"/>
                <a:gd name="connsiteY9" fmla="*/ 2139229 h 3395639"/>
                <a:gd name="connsiteX10" fmla="*/ 3640582 w 4932045"/>
                <a:gd name="connsiteY10" fmla="*/ 2100240 h 3395639"/>
                <a:gd name="connsiteX11" fmla="*/ 3602482 w 4932045"/>
                <a:gd name="connsiteY11" fmla="*/ 2058965 h 3395639"/>
                <a:gd name="connsiteX12" fmla="*/ 2540000 w 4932045"/>
                <a:gd name="connsiteY12" fmla="*/ 924601 h 3395639"/>
                <a:gd name="connsiteX13" fmla="*/ 2502916 w 4932045"/>
                <a:gd name="connsiteY13" fmla="*/ 885104 h 3395639"/>
                <a:gd name="connsiteX14" fmla="*/ 2465578 w 4932045"/>
                <a:gd name="connsiteY14" fmla="*/ 845226 h 3395639"/>
                <a:gd name="connsiteX15" fmla="*/ 2429383 w 4932045"/>
                <a:gd name="connsiteY15" fmla="*/ 807126 h 3395639"/>
                <a:gd name="connsiteX16" fmla="*/ 2387600 w 4932045"/>
                <a:gd name="connsiteY16" fmla="*/ 762549 h 3395639"/>
                <a:gd name="connsiteX17" fmla="*/ 2353564 w 4932045"/>
                <a:gd name="connsiteY17" fmla="*/ 726227 h 3395639"/>
                <a:gd name="connsiteX18" fmla="*/ 2320417 w 4932045"/>
                <a:gd name="connsiteY18" fmla="*/ 690540 h 3395639"/>
                <a:gd name="connsiteX19" fmla="*/ 2285238 w 4932045"/>
                <a:gd name="connsiteY19" fmla="*/ 652440 h 3395639"/>
                <a:gd name="connsiteX20" fmla="*/ 2251329 w 4932045"/>
                <a:gd name="connsiteY20" fmla="*/ 616245 h 3395639"/>
                <a:gd name="connsiteX21" fmla="*/ 2215769 w 4932045"/>
                <a:gd name="connsiteY21" fmla="*/ 578145 h 3395639"/>
                <a:gd name="connsiteX22" fmla="*/ 1991360 w 4932045"/>
                <a:gd name="connsiteY22" fmla="*/ 338750 h 3395639"/>
                <a:gd name="connsiteX23" fmla="*/ 717296 w 4932045"/>
                <a:gd name="connsiteY23" fmla="*/ 295824 h 3395639"/>
                <a:gd name="connsiteX24" fmla="*/ 0 w 4932045"/>
                <a:gd name="connsiteY24" fmla="*/ 932729 h 3395639"/>
                <a:gd name="connsiteX25" fmla="*/ 0 w 4932045"/>
                <a:gd name="connsiteY25" fmla="*/ 856529 h 3395639"/>
                <a:gd name="connsiteX26" fmla="*/ 704596 w 4932045"/>
                <a:gd name="connsiteY26" fmla="*/ 236896 h 3395639"/>
                <a:gd name="connsiteX27" fmla="*/ 2002028 w 4932045"/>
                <a:gd name="connsiteY27" fmla="*/ 272837 h 3395639"/>
                <a:gd name="connsiteX28" fmla="*/ 2256663 w 4932045"/>
                <a:gd name="connsiteY28" fmla="*/ 542077 h 3395639"/>
                <a:gd name="connsiteX29" fmla="*/ 2292223 w 4932045"/>
                <a:gd name="connsiteY29" fmla="*/ 580177 h 3395639"/>
                <a:gd name="connsiteX30" fmla="*/ 2326259 w 4932045"/>
                <a:gd name="connsiteY30" fmla="*/ 616499 h 3395639"/>
                <a:gd name="connsiteX31" fmla="*/ 2361311 w 4932045"/>
                <a:gd name="connsiteY31" fmla="*/ 653710 h 3395639"/>
                <a:gd name="connsiteX32" fmla="*/ 2394966 w 4932045"/>
                <a:gd name="connsiteY32" fmla="*/ 689524 h 3395639"/>
                <a:gd name="connsiteX33" fmla="*/ 2429129 w 4932045"/>
                <a:gd name="connsiteY33" fmla="*/ 725846 h 3395639"/>
                <a:gd name="connsiteX34" fmla="*/ 2470404 w 4932045"/>
                <a:gd name="connsiteY34" fmla="*/ 769915 h 3395639"/>
                <a:gd name="connsiteX35" fmla="*/ 2506599 w 4932045"/>
                <a:gd name="connsiteY35" fmla="*/ 808015 h 3395639"/>
                <a:gd name="connsiteX36" fmla="*/ 2543937 w 4932045"/>
                <a:gd name="connsiteY36" fmla="*/ 847766 h 3395639"/>
                <a:gd name="connsiteX37" fmla="*/ 2581021 w 4932045"/>
                <a:gd name="connsiteY37" fmla="*/ 887263 h 3395639"/>
                <a:gd name="connsiteX38" fmla="*/ 3643630 w 4932045"/>
                <a:gd name="connsiteY38" fmla="*/ 2020230 h 3395639"/>
                <a:gd name="connsiteX39" fmla="*/ 3683000 w 4932045"/>
                <a:gd name="connsiteY39" fmla="*/ 2062140 h 3395639"/>
                <a:gd name="connsiteX40" fmla="*/ 3720084 w 4932045"/>
                <a:gd name="connsiteY40" fmla="*/ 2101637 h 3395639"/>
                <a:gd name="connsiteX41" fmla="*/ 3755644 w 4932045"/>
                <a:gd name="connsiteY41" fmla="*/ 2139737 h 3395639"/>
                <a:gd name="connsiteX42" fmla="*/ 3793744 w 4932045"/>
                <a:gd name="connsiteY42" fmla="*/ 2180504 h 3395639"/>
                <a:gd name="connsiteX43" fmla="*/ 3831844 w 4932045"/>
                <a:gd name="connsiteY43" fmla="*/ 2220890 h 3395639"/>
                <a:gd name="connsiteX44" fmla="*/ 3869182 w 4932045"/>
                <a:gd name="connsiteY44" fmla="*/ 2260641 h 3395639"/>
                <a:gd name="connsiteX45" fmla="*/ 3908552 w 4932045"/>
                <a:gd name="connsiteY45" fmla="*/ 2302678 h 3395639"/>
                <a:gd name="connsiteX46" fmla="*/ 3943477 w 4932045"/>
                <a:gd name="connsiteY46" fmla="*/ 2339762 h 3395639"/>
                <a:gd name="connsiteX47" fmla="*/ 3977513 w 4932045"/>
                <a:gd name="connsiteY47" fmla="*/ 2376084 h 339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932045" h="3395639">
                  <a:moveTo>
                    <a:pt x="4932045" y="3395640"/>
                  </a:moveTo>
                  <a:lnTo>
                    <a:pt x="4854829" y="3395640"/>
                  </a:lnTo>
                  <a:lnTo>
                    <a:pt x="3935222" y="2414057"/>
                  </a:lnTo>
                  <a:lnTo>
                    <a:pt x="3900932" y="2377481"/>
                  </a:lnTo>
                  <a:lnTo>
                    <a:pt x="3866007" y="2340270"/>
                  </a:lnTo>
                  <a:lnTo>
                    <a:pt x="3826764" y="2298360"/>
                  </a:lnTo>
                  <a:lnTo>
                    <a:pt x="3788664" y="2258228"/>
                  </a:lnTo>
                  <a:lnTo>
                    <a:pt x="3750564" y="2217969"/>
                  </a:lnTo>
                  <a:lnTo>
                    <a:pt x="3712464" y="2177329"/>
                  </a:lnTo>
                  <a:lnTo>
                    <a:pt x="3676650" y="2139229"/>
                  </a:lnTo>
                  <a:lnTo>
                    <a:pt x="3640582" y="2100240"/>
                  </a:lnTo>
                  <a:lnTo>
                    <a:pt x="3602482" y="2058965"/>
                  </a:lnTo>
                  <a:lnTo>
                    <a:pt x="2540000" y="924601"/>
                  </a:lnTo>
                  <a:lnTo>
                    <a:pt x="2502916" y="885104"/>
                  </a:lnTo>
                  <a:lnTo>
                    <a:pt x="2465578" y="845226"/>
                  </a:lnTo>
                  <a:lnTo>
                    <a:pt x="2429383" y="807126"/>
                  </a:lnTo>
                  <a:lnTo>
                    <a:pt x="2387600" y="762549"/>
                  </a:lnTo>
                  <a:lnTo>
                    <a:pt x="2353564" y="726227"/>
                  </a:lnTo>
                  <a:lnTo>
                    <a:pt x="2320417" y="690540"/>
                  </a:lnTo>
                  <a:lnTo>
                    <a:pt x="2285238" y="652440"/>
                  </a:lnTo>
                  <a:lnTo>
                    <a:pt x="2251329" y="616245"/>
                  </a:lnTo>
                  <a:cubicBezTo>
                    <a:pt x="2238629" y="603545"/>
                    <a:pt x="2227326" y="590845"/>
                    <a:pt x="2215769" y="578145"/>
                  </a:cubicBezTo>
                  <a:lnTo>
                    <a:pt x="1991360" y="338750"/>
                  </a:lnTo>
                  <a:cubicBezTo>
                    <a:pt x="1659509" y="-18247"/>
                    <a:pt x="1090676" y="-38948"/>
                    <a:pt x="717296" y="295824"/>
                  </a:cubicBezTo>
                  <a:cubicBezTo>
                    <a:pt x="479298" y="509349"/>
                    <a:pt x="240199" y="721655"/>
                    <a:pt x="0" y="932729"/>
                  </a:cubicBezTo>
                  <a:lnTo>
                    <a:pt x="0" y="856529"/>
                  </a:lnTo>
                  <a:cubicBezTo>
                    <a:pt x="234273" y="649430"/>
                    <a:pt x="469138" y="442890"/>
                    <a:pt x="704596" y="236896"/>
                  </a:cubicBezTo>
                  <a:cubicBezTo>
                    <a:pt x="1079912" y="-92301"/>
                    <a:pt x="1645514" y="-76629"/>
                    <a:pt x="2002028" y="272837"/>
                  </a:cubicBezTo>
                  <a:cubicBezTo>
                    <a:pt x="2012950" y="283505"/>
                    <a:pt x="2105406" y="381422"/>
                    <a:pt x="2256663" y="542077"/>
                  </a:cubicBezTo>
                  <a:lnTo>
                    <a:pt x="2292223" y="580177"/>
                  </a:lnTo>
                  <a:lnTo>
                    <a:pt x="2326259" y="616499"/>
                  </a:lnTo>
                  <a:lnTo>
                    <a:pt x="2361311" y="653710"/>
                  </a:lnTo>
                  <a:lnTo>
                    <a:pt x="2394966" y="689524"/>
                  </a:lnTo>
                  <a:lnTo>
                    <a:pt x="2429129" y="725846"/>
                  </a:lnTo>
                  <a:lnTo>
                    <a:pt x="2470404" y="769915"/>
                  </a:lnTo>
                  <a:lnTo>
                    <a:pt x="2506599" y="808015"/>
                  </a:lnTo>
                  <a:lnTo>
                    <a:pt x="2543937" y="847766"/>
                  </a:lnTo>
                  <a:lnTo>
                    <a:pt x="2581021" y="887263"/>
                  </a:lnTo>
                  <a:cubicBezTo>
                    <a:pt x="2870708" y="1195873"/>
                    <a:pt x="3244342" y="1594272"/>
                    <a:pt x="3643630" y="2020230"/>
                  </a:cubicBezTo>
                  <a:lnTo>
                    <a:pt x="3683000" y="2062140"/>
                  </a:lnTo>
                  <a:lnTo>
                    <a:pt x="3720084" y="2101637"/>
                  </a:lnTo>
                  <a:cubicBezTo>
                    <a:pt x="3731768" y="2114337"/>
                    <a:pt x="3743706" y="2127037"/>
                    <a:pt x="3755644" y="2139737"/>
                  </a:cubicBezTo>
                  <a:lnTo>
                    <a:pt x="3793744" y="2180504"/>
                  </a:lnTo>
                  <a:lnTo>
                    <a:pt x="3831844" y="2220890"/>
                  </a:lnTo>
                  <a:lnTo>
                    <a:pt x="3869182" y="2260641"/>
                  </a:lnTo>
                  <a:cubicBezTo>
                    <a:pt x="3881882" y="2274611"/>
                    <a:pt x="3895471" y="2288581"/>
                    <a:pt x="3908552" y="2302678"/>
                  </a:cubicBezTo>
                  <a:lnTo>
                    <a:pt x="3943477" y="2339762"/>
                  </a:lnTo>
                  <a:cubicBezTo>
                    <a:pt x="3954653" y="2351827"/>
                    <a:pt x="3966083" y="2364019"/>
                    <a:pt x="3977513" y="2376084"/>
                  </a:cubicBezTo>
                  <a:close/>
                </a:path>
              </a:pathLst>
            </a:custGeom>
            <a:solidFill>
              <a:schemeClr val="accent2"/>
            </a:solidFill>
            <a:ln w="12692"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0E0CB3A9-8119-410A-A834-687368EAB2E5}"/>
                </a:ext>
              </a:extLst>
            </p:cNvPr>
            <p:cNvSpPr/>
            <p:nvPr/>
          </p:nvSpPr>
          <p:spPr>
            <a:xfrm>
              <a:off x="1286305" y="0"/>
              <a:ext cx="3110004" cy="7772400"/>
            </a:xfrm>
            <a:custGeom>
              <a:avLst/>
              <a:gdLst>
                <a:gd name="connsiteX0" fmla="*/ 2966544 w 3110004"/>
                <a:gd name="connsiteY0" fmla="*/ 6055995 h 7772400"/>
                <a:gd name="connsiteX1" fmla="*/ 2468704 w 3110004"/>
                <a:gd name="connsiteY1" fmla="*/ 6515989 h 7772400"/>
                <a:gd name="connsiteX2" fmla="*/ 2427048 w 3110004"/>
                <a:gd name="connsiteY2" fmla="*/ 6554089 h 7772400"/>
                <a:gd name="connsiteX3" fmla="*/ 2390218 w 3110004"/>
                <a:gd name="connsiteY3" fmla="*/ 6587744 h 7772400"/>
                <a:gd name="connsiteX4" fmla="*/ 2348435 w 3110004"/>
                <a:gd name="connsiteY4" fmla="*/ 6625844 h 7772400"/>
                <a:gd name="connsiteX5" fmla="*/ 2304620 w 3110004"/>
                <a:gd name="connsiteY5" fmla="*/ 6665849 h 7772400"/>
                <a:gd name="connsiteX6" fmla="*/ 2265250 w 3110004"/>
                <a:gd name="connsiteY6" fmla="*/ 6701790 h 7772400"/>
                <a:gd name="connsiteX7" fmla="*/ 2221943 w 3110004"/>
                <a:gd name="connsiteY7" fmla="*/ 6741414 h 7772400"/>
                <a:gd name="connsiteX8" fmla="*/ 2180795 w 3110004"/>
                <a:gd name="connsiteY8" fmla="*/ 6779514 h 7772400"/>
                <a:gd name="connsiteX9" fmla="*/ 2140536 w 3110004"/>
                <a:gd name="connsiteY9" fmla="*/ 6816344 h 7772400"/>
                <a:gd name="connsiteX10" fmla="*/ 2097102 w 3110004"/>
                <a:gd name="connsiteY10" fmla="*/ 6855841 h 7772400"/>
                <a:gd name="connsiteX11" fmla="*/ 1090119 w 3110004"/>
                <a:gd name="connsiteY11" fmla="*/ 7772400 h 7772400"/>
                <a:gd name="connsiteX12" fmla="*/ 1006426 w 3110004"/>
                <a:gd name="connsiteY12" fmla="*/ 7772400 h 7772400"/>
                <a:gd name="connsiteX13" fmla="*/ 2060526 w 3110004"/>
                <a:gd name="connsiteY13" fmla="*/ 6815836 h 7772400"/>
                <a:gd name="connsiteX14" fmla="*/ 2103960 w 3110004"/>
                <a:gd name="connsiteY14" fmla="*/ 6776466 h 7772400"/>
                <a:gd name="connsiteX15" fmla="*/ 2144346 w 3110004"/>
                <a:gd name="connsiteY15" fmla="*/ 6739890 h 7772400"/>
                <a:gd name="connsiteX16" fmla="*/ 2185494 w 3110004"/>
                <a:gd name="connsiteY16" fmla="*/ 6701790 h 7772400"/>
                <a:gd name="connsiteX17" fmla="*/ 2228928 w 3110004"/>
                <a:gd name="connsiteY17" fmla="*/ 6662420 h 7772400"/>
                <a:gd name="connsiteX18" fmla="*/ 2268425 w 3110004"/>
                <a:gd name="connsiteY18" fmla="*/ 6626607 h 7772400"/>
                <a:gd name="connsiteX19" fmla="*/ 2312367 w 3110004"/>
                <a:gd name="connsiteY19" fmla="*/ 6586856 h 7772400"/>
                <a:gd name="connsiteX20" fmla="*/ 2354277 w 3110004"/>
                <a:gd name="connsiteY20" fmla="*/ 6548756 h 7772400"/>
                <a:gd name="connsiteX21" fmla="*/ 2391234 w 3110004"/>
                <a:gd name="connsiteY21" fmla="*/ 6515100 h 7772400"/>
                <a:gd name="connsiteX22" fmla="*/ 2433144 w 3110004"/>
                <a:gd name="connsiteY22" fmla="*/ 6477000 h 7772400"/>
                <a:gd name="connsiteX23" fmla="*/ 2847672 w 3110004"/>
                <a:gd name="connsiteY23" fmla="*/ 6102604 h 7772400"/>
                <a:gd name="connsiteX24" fmla="*/ 2879422 w 3110004"/>
                <a:gd name="connsiteY24" fmla="*/ 5293106 h 7772400"/>
                <a:gd name="connsiteX25" fmla="*/ 2129106 w 3110004"/>
                <a:gd name="connsiteY25" fmla="*/ 4507865 h 7772400"/>
                <a:gd name="connsiteX26" fmla="*/ 2123264 w 3110004"/>
                <a:gd name="connsiteY26" fmla="*/ 4501642 h 7772400"/>
                <a:gd name="connsiteX27" fmla="*/ 2097864 w 3110004"/>
                <a:gd name="connsiteY27" fmla="*/ 4474591 h 7772400"/>
                <a:gd name="connsiteX28" fmla="*/ 2092657 w 3110004"/>
                <a:gd name="connsiteY28" fmla="*/ 4469130 h 7772400"/>
                <a:gd name="connsiteX29" fmla="*/ 2058494 w 3110004"/>
                <a:gd name="connsiteY29" fmla="*/ 4432808 h 7772400"/>
                <a:gd name="connsiteX30" fmla="*/ 2056335 w 3110004"/>
                <a:gd name="connsiteY30" fmla="*/ 4430649 h 7772400"/>
                <a:gd name="connsiteX31" fmla="*/ 2045159 w 3110004"/>
                <a:gd name="connsiteY31" fmla="*/ 4418838 h 7772400"/>
                <a:gd name="connsiteX32" fmla="*/ 2021537 w 3110004"/>
                <a:gd name="connsiteY32" fmla="*/ 4393438 h 7772400"/>
                <a:gd name="connsiteX33" fmla="*/ 1979627 w 3110004"/>
                <a:gd name="connsiteY33" fmla="*/ 4349115 h 7772400"/>
                <a:gd name="connsiteX34" fmla="*/ 1945337 w 3110004"/>
                <a:gd name="connsiteY34" fmla="*/ 4312793 h 7772400"/>
                <a:gd name="connsiteX35" fmla="*/ 1915111 w 3110004"/>
                <a:gd name="connsiteY35" fmla="*/ 4280789 h 7772400"/>
                <a:gd name="connsiteX36" fmla="*/ 1881075 w 3110004"/>
                <a:gd name="connsiteY36" fmla="*/ 4244721 h 7772400"/>
                <a:gd name="connsiteX37" fmla="*/ 1847547 w 3110004"/>
                <a:gd name="connsiteY37" fmla="*/ 4209288 h 7772400"/>
                <a:gd name="connsiteX38" fmla="*/ 1815797 w 3110004"/>
                <a:gd name="connsiteY38" fmla="*/ 4175506 h 7772400"/>
                <a:gd name="connsiteX39" fmla="*/ 1812114 w 3110004"/>
                <a:gd name="connsiteY39" fmla="*/ 4171569 h 7772400"/>
                <a:gd name="connsiteX40" fmla="*/ 243283 w 3110004"/>
                <a:gd name="connsiteY40" fmla="*/ 2515108 h 7772400"/>
                <a:gd name="connsiteX41" fmla="*/ 4904 w 3110004"/>
                <a:gd name="connsiteY41" fmla="*/ 1863598 h 7772400"/>
                <a:gd name="connsiteX42" fmla="*/ 252427 w 3110004"/>
                <a:gd name="connsiteY42" fmla="*/ 1377950 h 7772400"/>
                <a:gd name="connsiteX43" fmla="*/ 489663 w 3110004"/>
                <a:gd name="connsiteY43" fmla="*/ 1165606 h 7772400"/>
                <a:gd name="connsiteX44" fmla="*/ 889078 w 3110004"/>
                <a:gd name="connsiteY44" fmla="*/ 812927 h 7772400"/>
                <a:gd name="connsiteX45" fmla="*/ 928194 w 3110004"/>
                <a:gd name="connsiteY45" fmla="*/ 778383 h 7772400"/>
                <a:gd name="connsiteX46" fmla="*/ 967437 w 3110004"/>
                <a:gd name="connsiteY46" fmla="*/ 743585 h 7772400"/>
                <a:gd name="connsiteX47" fmla="*/ 1005918 w 3110004"/>
                <a:gd name="connsiteY47" fmla="*/ 711200 h 7772400"/>
                <a:gd name="connsiteX48" fmla="*/ 1044907 w 3110004"/>
                <a:gd name="connsiteY48" fmla="*/ 676656 h 7772400"/>
                <a:gd name="connsiteX49" fmla="*/ 1083896 w 3110004"/>
                <a:gd name="connsiteY49" fmla="*/ 642239 h 7772400"/>
                <a:gd name="connsiteX50" fmla="*/ 1115265 w 3110004"/>
                <a:gd name="connsiteY50" fmla="*/ 614553 h 7772400"/>
                <a:gd name="connsiteX51" fmla="*/ 1154127 w 3110004"/>
                <a:gd name="connsiteY51" fmla="*/ 580136 h 7772400"/>
                <a:gd name="connsiteX52" fmla="*/ 1192227 w 3110004"/>
                <a:gd name="connsiteY52" fmla="*/ 546862 h 7772400"/>
                <a:gd name="connsiteX53" fmla="*/ 1230327 w 3110004"/>
                <a:gd name="connsiteY53" fmla="*/ 512826 h 7772400"/>
                <a:gd name="connsiteX54" fmla="*/ 1810844 w 3110004"/>
                <a:gd name="connsiteY54" fmla="*/ 0 h 7772400"/>
                <a:gd name="connsiteX55" fmla="*/ 1892378 w 3110004"/>
                <a:gd name="connsiteY55" fmla="*/ 0 h 7772400"/>
                <a:gd name="connsiteX56" fmla="*/ 1265125 w 3110004"/>
                <a:gd name="connsiteY56" fmla="*/ 554482 h 7772400"/>
                <a:gd name="connsiteX57" fmla="*/ 1227025 w 3110004"/>
                <a:gd name="connsiteY57" fmla="*/ 588772 h 7772400"/>
                <a:gd name="connsiteX58" fmla="*/ 1188925 w 3110004"/>
                <a:gd name="connsiteY58" fmla="*/ 622046 h 7772400"/>
                <a:gd name="connsiteX59" fmla="*/ 1150063 w 3110004"/>
                <a:gd name="connsiteY59" fmla="*/ 656463 h 7772400"/>
                <a:gd name="connsiteX60" fmla="*/ 1118694 w 3110004"/>
                <a:gd name="connsiteY60" fmla="*/ 684149 h 7772400"/>
                <a:gd name="connsiteX61" fmla="*/ 1079578 w 3110004"/>
                <a:gd name="connsiteY61" fmla="*/ 718693 h 7772400"/>
                <a:gd name="connsiteX62" fmla="*/ 1040716 w 3110004"/>
                <a:gd name="connsiteY62" fmla="*/ 753110 h 7772400"/>
                <a:gd name="connsiteX63" fmla="*/ 1002616 w 3110004"/>
                <a:gd name="connsiteY63" fmla="*/ 787273 h 7772400"/>
                <a:gd name="connsiteX64" fmla="*/ 963373 w 3110004"/>
                <a:gd name="connsiteY64" fmla="*/ 822071 h 7772400"/>
                <a:gd name="connsiteX65" fmla="*/ 923495 w 3110004"/>
                <a:gd name="connsiteY65" fmla="*/ 856615 h 7772400"/>
                <a:gd name="connsiteX66" fmla="*/ 428830 w 3110004"/>
                <a:gd name="connsiteY66" fmla="*/ 1294638 h 7772400"/>
                <a:gd name="connsiteX67" fmla="*/ 198960 w 3110004"/>
                <a:gd name="connsiteY67" fmla="*/ 1518793 h 7772400"/>
                <a:gd name="connsiteX68" fmla="*/ 259539 w 3110004"/>
                <a:gd name="connsiteY68" fmla="*/ 2452751 h 7772400"/>
                <a:gd name="connsiteX69" fmla="*/ 1851865 w 3110004"/>
                <a:gd name="connsiteY69" fmla="*/ 4137406 h 7772400"/>
                <a:gd name="connsiteX70" fmla="*/ 1854786 w 3110004"/>
                <a:gd name="connsiteY70" fmla="*/ 4140581 h 7772400"/>
                <a:gd name="connsiteX71" fmla="*/ 1887552 w 3110004"/>
                <a:gd name="connsiteY71" fmla="*/ 4174744 h 7772400"/>
                <a:gd name="connsiteX72" fmla="*/ 1921207 w 3110004"/>
                <a:gd name="connsiteY72" fmla="*/ 4210050 h 7772400"/>
                <a:gd name="connsiteX73" fmla="*/ 1955370 w 3110004"/>
                <a:gd name="connsiteY73" fmla="*/ 4245991 h 7772400"/>
                <a:gd name="connsiteX74" fmla="*/ 1985723 w 3110004"/>
                <a:gd name="connsiteY74" fmla="*/ 4277614 h 7772400"/>
                <a:gd name="connsiteX75" fmla="*/ 2020140 w 3110004"/>
                <a:gd name="connsiteY75" fmla="*/ 4313809 h 7772400"/>
                <a:gd name="connsiteX76" fmla="*/ 2062177 w 3110004"/>
                <a:gd name="connsiteY76" fmla="*/ 4357878 h 7772400"/>
                <a:gd name="connsiteX77" fmla="*/ 2087577 w 3110004"/>
                <a:gd name="connsiteY77" fmla="*/ 4384802 h 7772400"/>
                <a:gd name="connsiteX78" fmla="*/ 2097356 w 3110004"/>
                <a:gd name="connsiteY78" fmla="*/ 4395089 h 7772400"/>
                <a:gd name="connsiteX79" fmla="*/ 2099134 w 3110004"/>
                <a:gd name="connsiteY79" fmla="*/ 4396867 h 7772400"/>
                <a:gd name="connsiteX80" fmla="*/ 2133424 w 3110004"/>
                <a:gd name="connsiteY80" fmla="*/ 4432681 h 7772400"/>
                <a:gd name="connsiteX81" fmla="*/ 2138758 w 3110004"/>
                <a:gd name="connsiteY81" fmla="*/ 4438396 h 7772400"/>
                <a:gd name="connsiteX82" fmla="*/ 2164158 w 3110004"/>
                <a:gd name="connsiteY82" fmla="*/ 4465447 h 7772400"/>
                <a:gd name="connsiteX83" fmla="*/ 2169873 w 3110004"/>
                <a:gd name="connsiteY83" fmla="*/ 4471416 h 7772400"/>
                <a:gd name="connsiteX84" fmla="*/ 2956003 w 3110004"/>
                <a:gd name="connsiteY84" fmla="*/ 5299837 h 7772400"/>
                <a:gd name="connsiteX85" fmla="*/ 2966544 w 3110004"/>
                <a:gd name="connsiteY85" fmla="*/ 6055995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10004" h="7772400">
                  <a:moveTo>
                    <a:pt x="2966544" y="6055995"/>
                  </a:moveTo>
                  <a:cubicBezTo>
                    <a:pt x="2944827" y="6079109"/>
                    <a:pt x="2750644" y="6258306"/>
                    <a:pt x="2468704" y="6515989"/>
                  </a:cubicBezTo>
                  <a:lnTo>
                    <a:pt x="2427048" y="6554089"/>
                  </a:lnTo>
                  <a:lnTo>
                    <a:pt x="2390218" y="6587744"/>
                  </a:lnTo>
                  <a:lnTo>
                    <a:pt x="2348435" y="6625844"/>
                  </a:lnTo>
                  <a:lnTo>
                    <a:pt x="2304620" y="6665849"/>
                  </a:lnTo>
                  <a:lnTo>
                    <a:pt x="2265250" y="6701790"/>
                  </a:lnTo>
                  <a:lnTo>
                    <a:pt x="2221943" y="6741414"/>
                  </a:lnTo>
                  <a:lnTo>
                    <a:pt x="2180795" y="6779514"/>
                  </a:lnTo>
                  <a:cubicBezTo>
                    <a:pt x="2167460" y="6792214"/>
                    <a:pt x="2153998" y="6803898"/>
                    <a:pt x="2140536" y="6816344"/>
                  </a:cubicBezTo>
                  <a:lnTo>
                    <a:pt x="2097102" y="6855841"/>
                  </a:lnTo>
                  <a:cubicBezTo>
                    <a:pt x="1784174" y="7141083"/>
                    <a:pt x="1425653" y="7467600"/>
                    <a:pt x="1090119" y="7772400"/>
                  </a:cubicBezTo>
                  <a:lnTo>
                    <a:pt x="1006426" y="7772400"/>
                  </a:lnTo>
                  <a:cubicBezTo>
                    <a:pt x="1358597" y="7452741"/>
                    <a:pt x="1738073" y="7108318"/>
                    <a:pt x="2060526" y="6815836"/>
                  </a:cubicBezTo>
                  <a:lnTo>
                    <a:pt x="2103960" y="6776466"/>
                  </a:lnTo>
                  <a:lnTo>
                    <a:pt x="2144346" y="6739890"/>
                  </a:lnTo>
                  <a:lnTo>
                    <a:pt x="2185494" y="6701790"/>
                  </a:lnTo>
                  <a:lnTo>
                    <a:pt x="2228928" y="6662420"/>
                  </a:lnTo>
                  <a:lnTo>
                    <a:pt x="2268425" y="6626607"/>
                  </a:lnTo>
                  <a:lnTo>
                    <a:pt x="2312367" y="6586856"/>
                  </a:lnTo>
                  <a:lnTo>
                    <a:pt x="2354277" y="6548756"/>
                  </a:lnTo>
                  <a:lnTo>
                    <a:pt x="2391234" y="6515100"/>
                  </a:lnTo>
                  <a:lnTo>
                    <a:pt x="2433144" y="6477000"/>
                  </a:lnTo>
                  <a:cubicBezTo>
                    <a:pt x="2671904" y="6261100"/>
                    <a:pt x="2832178" y="6115685"/>
                    <a:pt x="2847672" y="6102604"/>
                  </a:cubicBezTo>
                  <a:cubicBezTo>
                    <a:pt x="3101672" y="5887466"/>
                    <a:pt x="3121865" y="5532882"/>
                    <a:pt x="2879422" y="5293106"/>
                  </a:cubicBezTo>
                  <a:cubicBezTo>
                    <a:pt x="2781632" y="5196332"/>
                    <a:pt x="2406347" y="4800981"/>
                    <a:pt x="2129106" y="4507865"/>
                  </a:cubicBezTo>
                  <a:lnTo>
                    <a:pt x="2123264" y="4501642"/>
                  </a:lnTo>
                  <a:lnTo>
                    <a:pt x="2097864" y="4474591"/>
                  </a:lnTo>
                  <a:cubicBezTo>
                    <a:pt x="2096213" y="4472686"/>
                    <a:pt x="2094435" y="4470908"/>
                    <a:pt x="2092657" y="4469130"/>
                  </a:cubicBezTo>
                  <a:lnTo>
                    <a:pt x="2058494" y="4432808"/>
                  </a:lnTo>
                  <a:lnTo>
                    <a:pt x="2056335" y="4430649"/>
                  </a:lnTo>
                  <a:lnTo>
                    <a:pt x="2045159" y="4418838"/>
                  </a:lnTo>
                  <a:lnTo>
                    <a:pt x="2021537" y="4393438"/>
                  </a:lnTo>
                  <a:cubicBezTo>
                    <a:pt x="2007059" y="4378071"/>
                    <a:pt x="1993089" y="4363212"/>
                    <a:pt x="1979627" y="4349115"/>
                  </a:cubicBezTo>
                  <a:lnTo>
                    <a:pt x="1945337" y="4312793"/>
                  </a:lnTo>
                  <a:lnTo>
                    <a:pt x="1915111" y="4280789"/>
                  </a:lnTo>
                  <a:lnTo>
                    <a:pt x="1881075" y="4244721"/>
                  </a:lnTo>
                  <a:lnTo>
                    <a:pt x="1847547" y="4209288"/>
                  </a:lnTo>
                  <a:lnTo>
                    <a:pt x="1815797" y="4175506"/>
                  </a:lnTo>
                  <a:cubicBezTo>
                    <a:pt x="1815797" y="4175506"/>
                    <a:pt x="1814273" y="4173728"/>
                    <a:pt x="1812114" y="4171569"/>
                  </a:cubicBezTo>
                  <a:cubicBezTo>
                    <a:pt x="1744296" y="4098163"/>
                    <a:pt x="745314" y="3042031"/>
                    <a:pt x="243283" y="2515108"/>
                  </a:cubicBezTo>
                  <a:cubicBezTo>
                    <a:pt x="66245" y="2329307"/>
                    <a:pt x="-22528" y="2115566"/>
                    <a:pt x="4904" y="1863598"/>
                  </a:cubicBezTo>
                  <a:cubicBezTo>
                    <a:pt x="25478" y="1673733"/>
                    <a:pt x="102440" y="1507998"/>
                    <a:pt x="252427" y="1377950"/>
                  </a:cubicBezTo>
                  <a:cubicBezTo>
                    <a:pt x="332564" y="1308354"/>
                    <a:pt x="410161" y="1235964"/>
                    <a:pt x="489663" y="1165606"/>
                  </a:cubicBezTo>
                  <a:lnTo>
                    <a:pt x="889078" y="812927"/>
                  </a:lnTo>
                  <a:cubicBezTo>
                    <a:pt x="901778" y="801243"/>
                    <a:pt x="914478" y="789813"/>
                    <a:pt x="928194" y="778383"/>
                  </a:cubicBezTo>
                  <a:lnTo>
                    <a:pt x="967437" y="743585"/>
                  </a:lnTo>
                  <a:lnTo>
                    <a:pt x="1005918" y="711200"/>
                  </a:lnTo>
                  <a:cubicBezTo>
                    <a:pt x="1018618" y="699516"/>
                    <a:pt x="1031318" y="688086"/>
                    <a:pt x="1044907" y="676656"/>
                  </a:cubicBezTo>
                  <a:lnTo>
                    <a:pt x="1083896" y="642239"/>
                  </a:lnTo>
                  <a:lnTo>
                    <a:pt x="1115265" y="614553"/>
                  </a:lnTo>
                  <a:lnTo>
                    <a:pt x="1154127" y="580136"/>
                  </a:lnTo>
                  <a:lnTo>
                    <a:pt x="1192227" y="546862"/>
                  </a:lnTo>
                  <a:lnTo>
                    <a:pt x="1230327" y="512826"/>
                  </a:lnTo>
                  <a:lnTo>
                    <a:pt x="1810844" y="0"/>
                  </a:lnTo>
                  <a:lnTo>
                    <a:pt x="1892378" y="0"/>
                  </a:lnTo>
                  <a:lnTo>
                    <a:pt x="1265125" y="554482"/>
                  </a:lnTo>
                  <a:lnTo>
                    <a:pt x="1227025" y="588772"/>
                  </a:lnTo>
                  <a:lnTo>
                    <a:pt x="1188925" y="622046"/>
                  </a:lnTo>
                  <a:lnTo>
                    <a:pt x="1150063" y="656463"/>
                  </a:lnTo>
                  <a:lnTo>
                    <a:pt x="1118694" y="684149"/>
                  </a:lnTo>
                  <a:lnTo>
                    <a:pt x="1079578" y="718693"/>
                  </a:lnTo>
                  <a:lnTo>
                    <a:pt x="1040716" y="753110"/>
                  </a:lnTo>
                  <a:lnTo>
                    <a:pt x="1002616" y="787273"/>
                  </a:lnTo>
                  <a:lnTo>
                    <a:pt x="963373" y="822071"/>
                  </a:lnTo>
                  <a:lnTo>
                    <a:pt x="923495" y="856615"/>
                  </a:lnTo>
                  <a:cubicBezTo>
                    <a:pt x="758560" y="1002580"/>
                    <a:pt x="593676" y="1148588"/>
                    <a:pt x="428830" y="1294638"/>
                  </a:cubicBezTo>
                  <a:cubicBezTo>
                    <a:pt x="348566" y="1365758"/>
                    <a:pt x="262968" y="1434338"/>
                    <a:pt x="198960" y="1518793"/>
                  </a:cubicBezTo>
                  <a:cubicBezTo>
                    <a:pt x="-16305" y="1800733"/>
                    <a:pt x="12778" y="2191893"/>
                    <a:pt x="259539" y="2452751"/>
                  </a:cubicBezTo>
                  <a:cubicBezTo>
                    <a:pt x="683592" y="2900299"/>
                    <a:pt x="1729437" y="4006723"/>
                    <a:pt x="1851865" y="4137406"/>
                  </a:cubicBezTo>
                  <a:lnTo>
                    <a:pt x="1854786" y="4140581"/>
                  </a:lnTo>
                  <a:lnTo>
                    <a:pt x="1887552" y="4174744"/>
                  </a:lnTo>
                  <a:cubicBezTo>
                    <a:pt x="1896823" y="4184650"/>
                    <a:pt x="1908126" y="4196461"/>
                    <a:pt x="1921207" y="4210050"/>
                  </a:cubicBezTo>
                  <a:lnTo>
                    <a:pt x="1955370" y="4245991"/>
                  </a:lnTo>
                  <a:lnTo>
                    <a:pt x="1985723" y="4277614"/>
                  </a:lnTo>
                  <a:lnTo>
                    <a:pt x="2020140" y="4313809"/>
                  </a:lnTo>
                  <a:lnTo>
                    <a:pt x="2062177" y="4357878"/>
                  </a:lnTo>
                  <a:lnTo>
                    <a:pt x="2087577" y="4384802"/>
                  </a:lnTo>
                  <a:lnTo>
                    <a:pt x="2097356" y="4395089"/>
                  </a:lnTo>
                  <a:lnTo>
                    <a:pt x="2099134" y="4396867"/>
                  </a:lnTo>
                  <a:cubicBezTo>
                    <a:pt x="2110310" y="4408551"/>
                    <a:pt x="2121613" y="4420489"/>
                    <a:pt x="2133424" y="4432681"/>
                  </a:cubicBezTo>
                  <a:cubicBezTo>
                    <a:pt x="2135037" y="4434625"/>
                    <a:pt x="2136815" y="4436529"/>
                    <a:pt x="2138758" y="4438396"/>
                  </a:cubicBezTo>
                  <a:lnTo>
                    <a:pt x="2164158" y="4465447"/>
                  </a:lnTo>
                  <a:lnTo>
                    <a:pt x="2169873" y="4471416"/>
                  </a:lnTo>
                  <a:cubicBezTo>
                    <a:pt x="2440637" y="4755515"/>
                    <a:pt x="2809572" y="5142992"/>
                    <a:pt x="2956003" y="5299837"/>
                  </a:cubicBezTo>
                  <a:cubicBezTo>
                    <a:pt x="3154758" y="5511800"/>
                    <a:pt x="3164156" y="5845810"/>
                    <a:pt x="2966544" y="6055995"/>
                  </a:cubicBezTo>
                  <a:close/>
                </a:path>
              </a:pathLst>
            </a:custGeom>
            <a:solidFill>
              <a:schemeClr val="accent2"/>
            </a:solidFill>
            <a:ln w="12692"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BE53AF2C-873A-49F4-976D-906DD3DFE91B}"/>
                </a:ext>
              </a:extLst>
            </p:cNvPr>
            <p:cNvSpPr/>
            <p:nvPr/>
          </p:nvSpPr>
          <p:spPr>
            <a:xfrm>
              <a:off x="1174638" y="0"/>
              <a:ext cx="3110154" cy="7772400"/>
            </a:xfrm>
            <a:custGeom>
              <a:avLst/>
              <a:gdLst>
                <a:gd name="connsiteX0" fmla="*/ 2936987 w 3110154"/>
                <a:gd name="connsiteY0" fmla="*/ 6051423 h 7772400"/>
                <a:gd name="connsiteX1" fmla="*/ 2507727 w 3110154"/>
                <a:gd name="connsiteY1" fmla="*/ 6438519 h 7772400"/>
                <a:gd name="connsiteX2" fmla="*/ 2465944 w 3110154"/>
                <a:gd name="connsiteY2" fmla="*/ 6476619 h 7772400"/>
                <a:gd name="connsiteX3" fmla="*/ 2428860 w 3110154"/>
                <a:gd name="connsiteY3" fmla="*/ 6510147 h 7772400"/>
                <a:gd name="connsiteX4" fmla="*/ 2386696 w 3110154"/>
                <a:gd name="connsiteY4" fmla="*/ 6548247 h 7772400"/>
                <a:gd name="connsiteX5" fmla="*/ 2342881 w 3110154"/>
                <a:gd name="connsiteY5" fmla="*/ 6587744 h 7772400"/>
                <a:gd name="connsiteX6" fmla="*/ 2303384 w 3110154"/>
                <a:gd name="connsiteY6" fmla="*/ 6623558 h 7772400"/>
                <a:gd name="connsiteX7" fmla="*/ 2259950 w 3110154"/>
                <a:gd name="connsiteY7" fmla="*/ 6662801 h 7772400"/>
                <a:gd name="connsiteX8" fmla="*/ 2218675 w 3110154"/>
                <a:gd name="connsiteY8" fmla="*/ 6700012 h 7772400"/>
                <a:gd name="connsiteX9" fmla="*/ 2178162 w 3110154"/>
                <a:gd name="connsiteY9" fmla="*/ 6736588 h 7772400"/>
                <a:gd name="connsiteX10" fmla="*/ 2134728 w 3110154"/>
                <a:gd name="connsiteY10" fmla="*/ 6775832 h 7772400"/>
                <a:gd name="connsiteX11" fmla="*/ 1031479 w 3110154"/>
                <a:gd name="connsiteY11" fmla="*/ 7772400 h 7772400"/>
                <a:gd name="connsiteX12" fmla="*/ 948548 w 3110154"/>
                <a:gd name="connsiteY12" fmla="*/ 7772400 h 7772400"/>
                <a:gd name="connsiteX13" fmla="*/ 2096628 w 3110154"/>
                <a:gd name="connsiteY13" fmla="*/ 6734302 h 7772400"/>
                <a:gd name="connsiteX14" fmla="*/ 2140062 w 3110154"/>
                <a:gd name="connsiteY14" fmla="*/ 6695059 h 7772400"/>
                <a:gd name="connsiteX15" fmla="*/ 2180448 w 3110154"/>
                <a:gd name="connsiteY15" fmla="*/ 6658483 h 7772400"/>
                <a:gd name="connsiteX16" fmla="*/ 2221723 w 3110154"/>
                <a:gd name="connsiteY16" fmla="*/ 6621145 h 7772400"/>
                <a:gd name="connsiteX17" fmla="*/ 2265030 w 3110154"/>
                <a:gd name="connsiteY17" fmla="*/ 6582029 h 7772400"/>
                <a:gd name="connsiteX18" fmla="*/ 2304527 w 3110154"/>
                <a:gd name="connsiteY18" fmla="*/ 6546215 h 7772400"/>
                <a:gd name="connsiteX19" fmla="*/ 2348088 w 3110154"/>
                <a:gd name="connsiteY19" fmla="*/ 6506845 h 7772400"/>
                <a:gd name="connsiteX20" fmla="*/ 2390252 w 3110154"/>
                <a:gd name="connsiteY20" fmla="*/ 6468745 h 7772400"/>
                <a:gd name="connsiteX21" fmla="*/ 2427336 w 3110154"/>
                <a:gd name="connsiteY21" fmla="*/ 6435090 h 7772400"/>
                <a:gd name="connsiteX22" fmla="*/ 2468992 w 3110154"/>
                <a:gd name="connsiteY22" fmla="*/ 6396990 h 7772400"/>
                <a:gd name="connsiteX23" fmla="*/ 2924541 w 3110154"/>
                <a:gd name="connsiteY23" fmla="*/ 5984494 h 7772400"/>
                <a:gd name="connsiteX24" fmla="*/ 3019029 w 3110154"/>
                <a:gd name="connsiteY24" fmla="*/ 5518658 h 7772400"/>
                <a:gd name="connsiteX25" fmla="*/ 2850500 w 3110154"/>
                <a:gd name="connsiteY25" fmla="*/ 5303647 h 7772400"/>
                <a:gd name="connsiteX26" fmla="*/ 2163557 w 3110154"/>
                <a:gd name="connsiteY26" fmla="*/ 4578604 h 7772400"/>
                <a:gd name="connsiteX27" fmla="*/ 2157207 w 3110154"/>
                <a:gd name="connsiteY27" fmla="*/ 4572000 h 7772400"/>
                <a:gd name="connsiteX28" fmla="*/ 2131807 w 3110154"/>
                <a:gd name="connsiteY28" fmla="*/ 4544949 h 7772400"/>
                <a:gd name="connsiteX29" fmla="*/ 2126854 w 3110154"/>
                <a:gd name="connsiteY29" fmla="*/ 4539742 h 7772400"/>
                <a:gd name="connsiteX30" fmla="*/ 2092183 w 3110154"/>
                <a:gd name="connsiteY30" fmla="*/ 4503293 h 7772400"/>
                <a:gd name="connsiteX31" fmla="*/ 2089389 w 3110154"/>
                <a:gd name="connsiteY31" fmla="*/ 4500372 h 7772400"/>
                <a:gd name="connsiteX32" fmla="*/ 2075673 w 3110154"/>
                <a:gd name="connsiteY32" fmla="*/ 4485894 h 7772400"/>
                <a:gd name="connsiteX33" fmla="*/ 2055353 w 3110154"/>
                <a:gd name="connsiteY33" fmla="*/ 4464431 h 7772400"/>
                <a:gd name="connsiteX34" fmla="*/ 2013443 w 3110154"/>
                <a:gd name="connsiteY34" fmla="*/ 4420235 h 7772400"/>
                <a:gd name="connsiteX35" fmla="*/ 1979026 w 3110154"/>
                <a:gd name="connsiteY35" fmla="*/ 4383913 h 7772400"/>
                <a:gd name="connsiteX36" fmla="*/ 1948419 w 3110154"/>
                <a:gd name="connsiteY36" fmla="*/ 4351655 h 7772400"/>
                <a:gd name="connsiteX37" fmla="*/ 1914129 w 3110154"/>
                <a:gd name="connsiteY37" fmla="*/ 4315587 h 7772400"/>
                <a:gd name="connsiteX38" fmla="*/ 1880347 w 3110154"/>
                <a:gd name="connsiteY38" fmla="*/ 4279900 h 7772400"/>
                <a:gd name="connsiteX39" fmla="*/ 1844660 w 3110154"/>
                <a:gd name="connsiteY39" fmla="*/ 4241800 h 7772400"/>
                <a:gd name="connsiteX40" fmla="*/ 1582151 w 3110154"/>
                <a:gd name="connsiteY40" fmla="*/ 3966210 h 7772400"/>
                <a:gd name="connsiteX41" fmla="*/ 1245093 w 3110154"/>
                <a:gd name="connsiteY41" fmla="*/ 3610610 h 7772400"/>
                <a:gd name="connsiteX42" fmla="*/ 427086 w 3110154"/>
                <a:gd name="connsiteY42" fmla="*/ 2748153 h 7772400"/>
                <a:gd name="connsiteX43" fmla="*/ 189469 w 3110154"/>
                <a:gd name="connsiteY43" fmla="*/ 2488565 h 7772400"/>
                <a:gd name="connsiteX44" fmla="*/ 312024 w 3110154"/>
                <a:gd name="connsiteY44" fmla="*/ 1276096 h 7772400"/>
                <a:gd name="connsiteX45" fmla="*/ 930641 w 3110154"/>
                <a:gd name="connsiteY45" fmla="*/ 729996 h 7772400"/>
                <a:gd name="connsiteX46" fmla="*/ 969757 w 3110154"/>
                <a:gd name="connsiteY46" fmla="*/ 695579 h 7772400"/>
                <a:gd name="connsiteX47" fmla="*/ 1009762 w 3110154"/>
                <a:gd name="connsiteY47" fmla="*/ 660400 h 7772400"/>
                <a:gd name="connsiteX48" fmla="*/ 1047862 w 3110154"/>
                <a:gd name="connsiteY48" fmla="*/ 626237 h 7772400"/>
                <a:gd name="connsiteX49" fmla="*/ 1087105 w 3110154"/>
                <a:gd name="connsiteY49" fmla="*/ 591693 h 7772400"/>
                <a:gd name="connsiteX50" fmla="*/ 1126094 w 3110154"/>
                <a:gd name="connsiteY50" fmla="*/ 557276 h 7772400"/>
                <a:gd name="connsiteX51" fmla="*/ 1157209 w 3110154"/>
                <a:gd name="connsiteY51" fmla="*/ 529844 h 7772400"/>
                <a:gd name="connsiteX52" fmla="*/ 1196198 w 3110154"/>
                <a:gd name="connsiteY52" fmla="*/ 495300 h 7772400"/>
                <a:gd name="connsiteX53" fmla="*/ 1234298 w 3110154"/>
                <a:gd name="connsiteY53" fmla="*/ 462026 h 7772400"/>
                <a:gd name="connsiteX54" fmla="*/ 1272398 w 3110154"/>
                <a:gd name="connsiteY54" fmla="*/ 427990 h 7772400"/>
                <a:gd name="connsiteX55" fmla="*/ 1759062 w 3110154"/>
                <a:gd name="connsiteY55" fmla="*/ 0 h 7772400"/>
                <a:gd name="connsiteX56" fmla="*/ 1844279 w 3110154"/>
                <a:gd name="connsiteY56" fmla="*/ 0 h 7772400"/>
                <a:gd name="connsiteX57" fmla="*/ 1309482 w 3110154"/>
                <a:gd name="connsiteY57" fmla="*/ 472948 h 7772400"/>
                <a:gd name="connsiteX58" fmla="*/ 1271382 w 3110154"/>
                <a:gd name="connsiteY58" fmla="*/ 507111 h 7772400"/>
                <a:gd name="connsiteX59" fmla="*/ 1233282 w 3110154"/>
                <a:gd name="connsiteY59" fmla="*/ 540385 h 7772400"/>
                <a:gd name="connsiteX60" fmla="*/ 1194293 w 3110154"/>
                <a:gd name="connsiteY60" fmla="*/ 574929 h 7772400"/>
                <a:gd name="connsiteX61" fmla="*/ 1163178 w 3110154"/>
                <a:gd name="connsiteY61" fmla="*/ 602488 h 7772400"/>
                <a:gd name="connsiteX62" fmla="*/ 1124062 w 3110154"/>
                <a:gd name="connsiteY62" fmla="*/ 636905 h 7772400"/>
                <a:gd name="connsiteX63" fmla="*/ 1084946 w 3110154"/>
                <a:gd name="connsiteY63" fmla="*/ 671576 h 7772400"/>
                <a:gd name="connsiteX64" fmla="*/ 1046846 w 3110154"/>
                <a:gd name="connsiteY64" fmla="*/ 705739 h 7772400"/>
                <a:gd name="connsiteX65" fmla="*/ 1007476 w 3110154"/>
                <a:gd name="connsiteY65" fmla="*/ 740537 h 7772400"/>
                <a:gd name="connsiteX66" fmla="*/ 968106 w 3110154"/>
                <a:gd name="connsiteY66" fmla="*/ 774700 h 7772400"/>
                <a:gd name="connsiteX67" fmla="*/ 314945 w 3110154"/>
                <a:gd name="connsiteY67" fmla="*/ 1353312 h 7772400"/>
                <a:gd name="connsiteX68" fmla="*/ 63866 w 3110154"/>
                <a:gd name="connsiteY68" fmla="*/ 1851787 h 7772400"/>
                <a:gd name="connsiteX69" fmla="*/ 300594 w 3110154"/>
                <a:gd name="connsiteY69" fmla="*/ 2534031 h 7772400"/>
                <a:gd name="connsiteX70" fmla="*/ 1880093 w 3110154"/>
                <a:gd name="connsiteY70" fmla="*/ 4208526 h 7772400"/>
                <a:gd name="connsiteX71" fmla="*/ 1893682 w 3110154"/>
                <a:gd name="connsiteY71" fmla="*/ 4199509 h 7772400"/>
                <a:gd name="connsiteX72" fmla="*/ 1893682 w 3110154"/>
                <a:gd name="connsiteY72" fmla="*/ 4199509 h 7772400"/>
                <a:gd name="connsiteX73" fmla="*/ 1927083 w 3110154"/>
                <a:gd name="connsiteY73" fmla="*/ 4177030 h 7772400"/>
                <a:gd name="connsiteX74" fmla="*/ 1889745 w 3110154"/>
                <a:gd name="connsiteY74" fmla="*/ 4218432 h 7772400"/>
                <a:gd name="connsiteX75" fmla="*/ 1917431 w 3110154"/>
                <a:gd name="connsiteY75" fmla="*/ 4247515 h 7772400"/>
                <a:gd name="connsiteX76" fmla="*/ 1951213 w 3110154"/>
                <a:gd name="connsiteY76" fmla="*/ 4282821 h 7772400"/>
                <a:gd name="connsiteX77" fmla="*/ 1985503 w 3110154"/>
                <a:gd name="connsiteY77" fmla="*/ 4318762 h 7772400"/>
                <a:gd name="connsiteX78" fmla="*/ 2016237 w 3110154"/>
                <a:gd name="connsiteY78" fmla="*/ 4350639 h 7772400"/>
                <a:gd name="connsiteX79" fmla="*/ 2050654 w 3110154"/>
                <a:gd name="connsiteY79" fmla="*/ 4386834 h 7772400"/>
                <a:gd name="connsiteX80" fmla="*/ 2092691 w 3110154"/>
                <a:gd name="connsiteY80" fmla="*/ 4431030 h 7772400"/>
                <a:gd name="connsiteX81" fmla="*/ 2114662 w 3110154"/>
                <a:gd name="connsiteY81" fmla="*/ 4454017 h 7772400"/>
                <a:gd name="connsiteX82" fmla="*/ 2127362 w 3110154"/>
                <a:gd name="connsiteY82" fmla="*/ 4466717 h 7772400"/>
                <a:gd name="connsiteX83" fmla="*/ 2129902 w 3110154"/>
                <a:gd name="connsiteY83" fmla="*/ 4469257 h 7772400"/>
                <a:gd name="connsiteX84" fmla="*/ 2164446 w 3110154"/>
                <a:gd name="connsiteY84" fmla="*/ 4505452 h 7772400"/>
                <a:gd name="connsiteX85" fmla="*/ 2169399 w 3110154"/>
                <a:gd name="connsiteY85" fmla="*/ 4510786 h 7772400"/>
                <a:gd name="connsiteX86" fmla="*/ 2194799 w 3110154"/>
                <a:gd name="connsiteY86" fmla="*/ 4537710 h 7772400"/>
                <a:gd name="connsiteX87" fmla="*/ 2200895 w 3110154"/>
                <a:gd name="connsiteY87" fmla="*/ 4544187 h 7772400"/>
                <a:gd name="connsiteX88" fmla="*/ 2969372 w 3110154"/>
                <a:gd name="connsiteY88" fmla="*/ 5350891 h 7772400"/>
                <a:gd name="connsiteX89" fmla="*/ 2936987 w 3110154"/>
                <a:gd name="connsiteY89" fmla="*/ 6051423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110154" h="7772400">
                  <a:moveTo>
                    <a:pt x="2936987" y="6051423"/>
                  </a:moveTo>
                  <a:cubicBezTo>
                    <a:pt x="2920477" y="6065901"/>
                    <a:pt x="2754742" y="6215507"/>
                    <a:pt x="2507727" y="6438519"/>
                  </a:cubicBezTo>
                  <a:lnTo>
                    <a:pt x="2465944" y="6476619"/>
                  </a:lnTo>
                  <a:lnTo>
                    <a:pt x="2428860" y="6510147"/>
                  </a:lnTo>
                  <a:lnTo>
                    <a:pt x="2386696" y="6548247"/>
                  </a:lnTo>
                  <a:cubicBezTo>
                    <a:pt x="2372383" y="6561290"/>
                    <a:pt x="2357778" y="6574447"/>
                    <a:pt x="2342881" y="6587744"/>
                  </a:cubicBezTo>
                  <a:cubicBezTo>
                    <a:pt x="2330181" y="6599682"/>
                    <a:pt x="2316719" y="6611494"/>
                    <a:pt x="2303384" y="6623558"/>
                  </a:cubicBezTo>
                  <a:lnTo>
                    <a:pt x="2259950" y="6662801"/>
                  </a:lnTo>
                  <a:cubicBezTo>
                    <a:pt x="2246399" y="6675159"/>
                    <a:pt x="2232645" y="6687566"/>
                    <a:pt x="2218675" y="6700012"/>
                  </a:cubicBezTo>
                  <a:cubicBezTo>
                    <a:pt x="2205340" y="6712712"/>
                    <a:pt x="2191751" y="6724396"/>
                    <a:pt x="2178162" y="6736588"/>
                  </a:cubicBezTo>
                  <a:lnTo>
                    <a:pt x="2134728" y="6775832"/>
                  </a:lnTo>
                  <a:lnTo>
                    <a:pt x="1031479" y="7772400"/>
                  </a:lnTo>
                  <a:lnTo>
                    <a:pt x="948548" y="7772400"/>
                  </a:lnTo>
                  <a:lnTo>
                    <a:pt x="2096628" y="6734302"/>
                  </a:lnTo>
                  <a:lnTo>
                    <a:pt x="2140062" y="6695059"/>
                  </a:lnTo>
                  <a:lnTo>
                    <a:pt x="2180448" y="6658483"/>
                  </a:lnTo>
                  <a:lnTo>
                    <a:pt x="2221723" y="6621145"/>
                  </a:lnTo>
                  <a:cubicBezTo>
                    <a:pt x="2236328" y="6607810"/>
                    <a:pt x="2250806" y="6594857"/>
                    <a:pt x="2265030" y="6582029"/>
                  </a:cubicBezTo>
                  <a:lnTo>
                    <a:pt x="2304527" y="6546215"/>
                  </a:lnTo>
                  <a:cubicBezTo>
                    <a:pt x="2319259" y="6532881"/>
                    <a:pt x="2333737" y="6519672"/>
                    <a:pt x="2348088" y="6506845"/>
                  </a:cubicBezTo>
                  <a:lnTo>
                    <a:pt x="2390252" y="6468745"/>
                  </a:lnTo>
                  <a:cubicBezTo>
                    <a:pt x="2402952" y="6457188"/>
                    <a:pt x="2415652" y="6446012"/>
                    <a:pt x="2427336" y="6435090"/>
                  </a:cubicBezTo>
                  <a:lnTo>
                    <a:pt x="2468992" y="6396990"/>
                  </a:lnTo>
                  <a:cubicBezTo>
                    <a:pt x="2729342" y="6161532"/>
                    <a:pt x="2905745" y="6001766"/>
                    <a:pt x="2924541" y="5984494"/>
                  </a:cubicBezTo>
                  <a:cubicBezTo>
                    <a:pt x="3056113" y="5863717"/>
                    <a:pt x="3087609" y="5681345"/>
                    <a:pt x="3019029" y="5518658"/>
                  </a:cubicBezTo>
                  <a:cubicBezTo>
                    <a:pt x="2982453" y="5432171"/>
                    <a:pt x="2913111" y="5370322"/>
                    <a:pt x="2850500" y="5303647"/>
                  </a:cubicBezTo>
                  <a:cubicBezTo>
                    <a:pt x="2787889" y="5236972"/>
                    <a:pt x="2467341" y="4898898"/>
                    <a:pt x="2163557" y="4578604"/>
                  </a:cubicBezTo>
                  <a:lnTo>
                    <a:pt x="2157207" y="4572000"/>
                  </a:lnTo>
                  <a:cubicBezTo>
                    <a:pt x="2148698" y="4562983"/>
                    <a:pt x="2140062" y="4553966"/>
                    <a:pt x="2131807" y="4544949"/>
                  </a:cubicBezTo>
                  <a:lnTo>
                    <a:pt x="2126854" y="4539742"/>
                  </a:lnTo>
                  <a:lnTo>
                    <a:pt x="2092183" y="4503293"/>
                  </a:lnTo>
                  <a:cubicBezTo>
                    <a:pt x="2091319" y="4502265"/>
                    <a:pt x="2090380" y="4501287"/>
                    <a:pt x="2089389" y="4500372"/>
                  </a:cubicBezTo>
                  <a:lnTo>
                    <a:pt x="2075673" y="4485894"/>
                  </a:lnTo>
                  <a:lnTo>
                    <a:pt x="2055353" y="4464431"/>
                  </a:lnTo>
                  <a:lnTo>
                    <a:pt x="2013443" y="4420235"/>
                  </a:lnTo>
                  <a:cubicBezTo>
                    <a:pt x="2001759" y="4407535"/>
                    <a:pt x="1990329" y="4395851"/>
                    <a:pt x="1979026" y="4383913"/>
                  </a:cubicBezTo>
                  <a:cubicBezTo>
                    <a:pt x="1967723" y="4371975"/>
                    <a:pt x="1958452" y="4362323"/>
                    <a:pt x="1948419" y="4351655"/>
                  </a:cubicBezTo>
                  <a:lnTo>
                    <a:pt x="1914129" y="4315587"/>
                  </a:lnTo>
                  <a:lnTo>
                    <a:pt x="1880347" y="4279900"/>
                  </a:lnTo>
                  <a:lnTo>
                    <a:pt x="1844660" y="4241800"/>
                  </a:lnTo>
                  <a:lnTo>
                    <a:pt x="1582151" y="3966210"/>
                  </a:lnTo>
                  <a:lnTo>
                    <a:pt x="1245093" y="3610610"/>
                  </a:lnTo>
                  <a:cubicBezTo>
                    <a:pt x="972386" y="3322739"/>
                    <a:pt x="699717" y="3035262"/>
                    <a:pt x="427086" y="2748153"/>
                  </a:cubicBezTo>
                  <a:cubicBezTo>
                    <a:pt x="346314" y="2662809"/>
                    <a:pt x="260589" y="2580894"/>
                    <a:pt x="189469" y="2488565"/>
                  </a:cubicBezTo>
                  <a:cubicBezTo>
                    <a:pt x="-103774" y="2107565"/>
                    <a:pt x="-51831" y="1597406"/>
                    <a:pt x="312024" y="1276096"/>
                  </a:cubicBezTo>
                  <a:cubicBezTo>
                    <a:pt x="518107" y="1093978"/>
                    <a:pt x="724304" y="911945"/>
                    <a:pt x="930641" y="729996"/>
                  </a:cubicBezTo>
                  <a:cubicBezTo>
                    <a:pt x="943341" y="718439"/>
                    <a:pt x="956041" y="707009"/>
                    <a:pt x="969757" y="695579"/>
                  </a:cubicBezTo>
                  <a:cubicBezTo>
                    <a:pt x="983473" y="684149"/>
                    <a:pt x="996046" y="671830"/>
                    <a:pt x="1009762" y="660400"/>
                  </a:cubicBezTo>
                  <a:cubicBezTo>
                    <a:pt x="1023478" y="648970"/>
                    <a:pt x="1035162" y="637540"/>
                    <a:pt x="1047862" y="626237"/>
                  </a:cubicBezTo>
                  <a:lnTo>
                    <a:pt x="1087105" y="591693"/>
                  </a:lnTo>
                  <a:lnTo>
                    <a:pt x="1126094" y="557276"/>
                  </a:lnTo>
                  <a:lnTo>
                    <a:pt x="1157209" y="529844"/>
                  </a:lnTo>
                  <a:lnTo>
                    <a:pt x="1196198" y="495300"/>
                  </a:lnTo>
                  <a:lnTo>
                    <a:pt x="1234298" y="462026"/>
                  </a:lnTo>
                  <a:lnTo>
                    <a:pt x="1272398" y="427990"/>
                  </a:lnTo>
                  <a:cubicBezTo>
                    <a:pt x="1434539" y="285327"/>
                    <a:pt x="1596756" y="142663"/>
                    <a:pt x="1759062" y="0"/>
                  </a:cubicBezTo>
                  <a:lnTo>
                    <a:pt x="1844279" y="0"/>
                  </a:lnTo>
                  <a:lnTo>
                    <a:pt x="1309482" y="472948"/>
                  </a:lnTo>
                  <a:lnTo>
                    <a:pt x="1271382" y="507111"/>
                  </a:lnTo>
                  <a:lnTo>
                    <a:pt x="1233282" y="540385"/>
                  </a:lnTo>
                  <a:lnTo>
                    <a:pt x="1194293" y="574929"/>
                  </a:lnTo>
                  <a:lnTo>
                    <a:pt x="1163178" y="602488"/>
                  </a:lnTo>
                  <a:lnTo>
                    <a:pt x="1124062" y="636905"/>
                  </a:lnTo>
                  <a:lnTo>
                    <a:pt x="1084946" y="671576"/>
                  </a:lnTo>
                  <a:lnTo>
                    <a:pt x="1046846" y="705739"/>
                  </a:lnTo>
                  <a:lnTo>
                    <a:pt x="1007476" y="740537"/>
                  </a:lnTo>
                  <a:lnTo>
                    <a:pt x="968106" y="774700"/>
                  </a:lnTo>
                  <a:lnTo>
                    <a:pt x="314945" y="1353312"/>
                  </a:lnTo>
                  <a:cubicBezTo>
                    <a:pt x="163688" y="1487297"/>
                    <a:pt x="86345" y="1658112"/>
                    <a:pt x="63866" y="1851787"/>
                  </a:cubicBezTo>
                  <a:cubicBezTo>
                    <a:pt x="33513" y="2112772"/>
                    <a:pt x="116825" y="2340102"/>
                    <a:pt x="300594" y="2534031"/>
                  </a:cubicBezTo>
                  <a:cubicBezTo>
                    <a:pt x="767192" y="3026791"/>
                    <a:pt x="1820149" y="4142740"/>
                    <a:pt x="1880093" y="4208526"/>
                  </a:cubicBezTo>
                  <a:lnTo>
                    <a:pt x="1893682" y="4199509"/>
                  </a:lnTo>
                  <a:cubicBezTo>
                    <a:pt x="1893682" y="4199509"/>
                    <a:pt x="1893682" y="4199509"/>
                    <a:pt x="1893682" y="4199509"/>
                  </a:cubicBezTo>
                  <a:lnTo>
                    <a:pt x="1927083" y="4177030"/>
                  </a:lnTo>
                  <a:lnTo>
                    <a:pt x="1889745" y="4218432"/>
                  </a:lnTo>
                  <a:lnTo>
                    <a:pt x="1917431" y="4247515"/>
                  </a:lnTo>
                  <a:lnTo>
                    <a:pt x="1951213" y="4282821"/>
                  </a:lnTo>
                  <a:cubicBezTo>
                    <a:pt x="1961500" y="4293616"/>
                    <a:pt x="1973057" y="4305554"/>
                    <a:pt x="1985503" y="4318762"/>
                  </a:cubicBezTo>
                  <a:cubicBezTo>
                    <a:pt x="1995155" y="4328795"/>
                    <a:pt x="2005315" y="4339463"/>
                    <a:pt x="2016237" y="4350639"/>
                  </a:cubicBezTo>
                  <a:cubicBezTo>
                    <a:pt x="2027159" y="4361815"/>
                    <a:pt x="2038589" y="4374261"/>
                    <a:pt x="2050654" y="4386834"/>
                  </a:cubicBezTo>
                  <a:cubicBezTo>
                    <a:pt x="2062719" y="4399407"/>
                    <a:pt x="2078213" y="4415663"/>
                    <a:pt x="2092691" y="4431030"/>
                  </a:cubicBezTo>
                  <a:cubicBezTo>
                    <a:pt x="2100057" y="4438523"/>
                    <a:pt x="2107296" y="4446143"/>
                    <a:pt x="2114662" y="4454017"/>
                  </a:cubicBezTo>
                  <a:cubicBezTo>
                    <a:pt x="2118980" y="4458335"/>
                    <a:pt x="2123171" y="4462780"/>
                    <a:pt x="2127362" y="4466717"/>
                  </a:cubicBezTo>
                  <a:lnTo>
                    <a:pt x="2129902" y="4469257"/>
                  </a:lnTo>
                  <a:lnTo>
                    <a:pt x="2164446" y="4505452"/>
                  </a:lnTo>
                  <a:lnTo>
                    <a:pt x="2169399" y="4510786"/>
                  </a:lnTo>
                  <a:lnTo>
                    <a:pt x="2194799" y="4537710"/>
                  </a:lnTo>
                  <a:lnTo>
                    <a:pt x="2200895" y="4544187"/>
                  </a:lnTo>
                  <a:cubicBezTo>
                    <a:pt x="2465944" y="4821555"/>
                    <a:pt x="2825481" y="5198491"/>
                    <a:pt x="2969372" y="5350891"/>
                  </a:cubicBezTo>
                  <a:cubicBezTo>
                    <a:pt x="3168762" y="5562600"/>
                    <a:pt x="3154919" y="5859399"/>
                    <a:pt x="2936987" y="6051423"/>
                  </a:cubicBezTo>
                  <a:close/>
                </a:path>
              </a:pathLst>
            </a:custGeom>
            <a:solidFill>
              <a:schemeClr val="accent2"/>
            </a:solidFill>
            <a:ln w="12692"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03DD96EF-9784-4034-98C3-AFCBAF88F4AF}"/>
                </a:ext>
              </a:extLst>
            </p:cNvPr>
            <p:cNvSpPr/>
            <p:nvPr/>
          </p:nvSpPr>
          <p:spPr>
            <a:xfrm>
              <a:off x="1395869" y="0"/>
              <a:ext cx="3328345" cy="7772527"/>
            </a:xfrm>
            <a:custGeom>
              <a:avLst/>
              <a:gdLst>
                <a:gd name="connsiteX0" fmla="*/ 3142222 w 3328345"/>
                <a:gd name="connsiteY0" fmla="*/ 6222111 h 7772527"/>
                <a:gd name="connsiteX1" fmla="*/ 2580628 w 3328345"/>
                <a:gd name="connsiteY1" fmla="*/ 6752336 h 7772527"/>
                <a:gd name="connsiteX2" fmla="*/ 2539353 w 3328345"/>
                <a:gd name="connsiteY2" fmla="*/ 6790436 h 7772527"/>
                <a:gd name="connsiteX3" fmla="*/ 2503031 w 3328345"/>
                <a:gd name="connsiteY3" fmla="*/ 6824726 h 7772527"/>
                <a:gd name="connsiteX4" fmla="*/ 2462010 w 3328345"/>
                <a:gd name="connsiteY4" fmla="*/ 6862826 h 7772527"/>
                <a:gd name="connsiteX5" fmla="*/ 2417433 w 3328345"/>
                <a:gd name="connsiteY5" fmla="*/ 6904101 h 7772527"/>
                <a:gd name="connsiteX6" fmla="*/ 2378317 w 3328345"/>
                <a:gd name="connsiteY6" fmla="*/ 6940423 h 7772527"/>
                <a:gd name="connsiteX7" fmla="*/ 2334756 w 3328345"/>
                <a:gd name="connsiteY7" fmla="*/ 6980809 h 7772527"/>
                <a:gd name="connsiteX8" fmla="*/ 2293989 w 3328345"/>
                <a:gd name="connsiteY8" fmla="*/ 7018909 h 7772527"/>
                <a:gd name="connsiteX9" fmla="*/ 2253730 w 3328345"/>
                <a:gd name="connsiteY9" fmla="*/ 7056247 h 7772527"/>
                <a:gd name="connsiteX10" fmla="*/ 2210550 w 3328345"/>
                <a:gd name="connsiteY10" fmla="*/ 7096125 h 7772527"/>
                <a:gd name="connsiteX11" fmla="*/ 1479030 w 3328345"/>
                <a:gd name="connsiteY11" fmla="*/ 7772527 h 7772527"/>
                <a:gd name="connsiteX12" fmla="*/ 1399528 w 3328345"/>
                <a:gd name="connsiteY12" fmla="*/ 7772527 h 7772527"/>
                <a:gd name="connsiteX13" fmla="*/ 2175371 w 3328345"/>
                <a:gd name="connsiteY13" fmla="*/ 7058152 h 7772527"/>
                <a:gd name="connsiteX14" fmla="*/ 2218551 w 3328345"/>
                <a:gd name="connsiteY14" fmla="*/ 7018401 h 7772527"/>
                <a:gd name="connsiteX15" fmla="*/ 2258937 w 3328345"/>
                <a:gd name="connsiteY15" fmla="*/ 6981190 h 7772527"/>
                <a:gd name="connsiteX16" fmla="*/ 2299831 w 3328345"/>
                <a:gd name="connsiteY16" fmla="*/ 6943090 h 7772527"/>
                <a:gd name="connsiteX17" fmla="*/ 2343519 w 3328345"/>
                <a:gd name="connsiteY17" fmla="*/ 6902958 h 7772527"/>
                <a:gd name="connsiteX18" fmla="*/ 2382762 w 3328345"/>
                <a:gd name="connsiteY18" fmla="*/ 6866763 h 7772527"/>
                <a:gd name="connsiteX19" fmla="*/ 2427339 w 3328345"/>
                <a:gd name="connsiteY19" fmla="*/ 6825743 h 7772527"/>
                <a:gd name="connsiteX20" fmla="*/ 2468614 w 3328345"/>
                <a:gd name="connsiteY20" fmla="*/ 6787643 h 7772527"/>
                <a:gd name="connsiteX21" fmla="*/ 2505317 w 3328345"/>
                <a:gd name="connsiteY21" fmla="*/ 6753860 h 7772527"/>
                <a:gd name="connsiteX22" fmla="*/ 2546846 w 3328345"/>
                <a:gd name="connsiteY22" fmla="*/ 6715760 h 7772527"/>
                <a:gd name="connsiteX23" fmla="*/ 2976360 w 3328345"/>
                <a:gd name="connsiteY23" fmla="*/ 6322060 h 7772527"/>
                <a:gd name="connsiteX24" fmla="*/ 3027160 w 3328345"/>
                <a:gd name="connsiteY24" fmla="*/ 5096891 h 7772527"/>
                <a:gd name="connsiteX25" fmla="*/ 2259064 w 3328345"/>
                <a:gd name="connsiteY25" fmla="*/ 4292600 h 7772527"/>
                <a:gd name="connsiteX26" fmla="*/ 2222234 w 3328345"/>
                <a:gd name="connsiteY26" fmla="*/ 4253865 h 7772527"/>
                <a:gd name="connsiteX27" fmla="*/ 2188960 w 3328345"/>
                <a:gd name="connsiteY27" fmla="*/ 4218686 h 7772527"/>
                <a:gd name="connsiteX28" fmla="*/ 2151495 w 3328345"/>
                <a:gd name="connsiteY28" fmla="*/ 4179443 h 7772527"/>
                <a:gd name="connsiteX29" fmla="*/ 2109331 w 3328345"/>
                <a:gd name="connsiteY29" fmla="*/ 4134993 h 7772527"/>
                <a:gd name="connsiteX30" fmla="*/ 2074914 w 3328345"/>
                <a:gd name="connsiteY30" fmla="*/ 4098671 h 7772527"/>
                <a:gd name="connsiteX31" fmla="*/ 2045831 w 3328345"/>
                <a:gd name="connsiteY31" fmla="*/ 4067810 h 7772527"/>
                <a:gd name="connsiteX32" fmla="*/ 2011922 w 3328345"/>
                <a:gd name="connsiteY32" fmla="*/ 4032123 h 7772527"/>
                <a:gd name="connsiteX33" fmla="*/ 1978521 w 3328345"/>
                <a:gd name="connsiteY33" fmla="*/ 3996944 h 7772527"/>
                <a:gd name="connsiteX34" fmla="*/ 1960487 w 3328345"/>
                <a:gd name="connsiteY34" fmla="*/ 3977894 h 7772527"/>
                <a:gd name="connsiteX35" fmla="*/ 1919085 w 3328345"/>
                <a:gd name="connsiteY35" fmla="*/ 4014216 h 7772527"/>
                <a:gd name="connsiteX36" fmla="*/ 1937500 w 3328345"/>
                <a:gd name="connsiteY36" fmla="*/ 4033393 h 7772527"/>
                <a:gd name="connsiteX37" fmla="*/ 1971282 w 3328345"/>
                <a:gd name="connsiteY37" fmla="*/ 4068318 h 7772527"/>
                <a:gd name="connsiteX38" fmla="*/ 2005445 w 3328345"/>
                <a:gd name="connsiteY38" fmla="*/ 4103751 h 7772527"/>
                <a:gd name="connsiteX39" fmla="*/ 2035163 w 3328345"/>
                <a:gd name="connsiteY39" fmla="*/ 4134612 h 7772527"/>
                <a:gd name="connsiteX40" fmla="*/ 2069961 w 3328345"/>
                <a:gd name="connsiteY40" fmla="*/ 4170680 h 7772527"/>
                <a:gd name="connsiteX41" fmla="*/ 2112125 w 3328345"/>
                <a:gd name="connsiteY41" fmla="*/ 4214495 h 7772527"/>
                <a:gd name="connsiteX42" fmla="*/ 2149590 w 3328345"/>
                <a:gd name="connsiteY42" fmla="*/ 4253484 h 7772527"/>
                <a:gd name="connsiteX43" fmla="*/ 2183372 w 3328345"/>
                <a:gd name="connsiteY43" fmla="*/ 4288663 h 7772527"/>
                <a:gd name="connsiteX44" fmla="*/ 2220456 w 3328345"/>
                <a:gd name="connsiteY44" fmla="*/ 4326763 h 7772527"/>
                <a:gd name="connsiteX45" fmla="*/ 3021445 w 3328345"/>
                <a:gd name="connsiteY45" fmla="*/ 5173345 h 7772527"/>
                <a:gd name="connsiteX46" fmla="*/ 2930894 w 3328345"/>
                <a:gd name="connsiteY46" fmla="*/ 6293739 h 7772527"/>
                <a:gd name="connsiteX47" fmla="*/ 2511794 w 3328345"/>
                <a:gd name="connsiteY47" fmla="*/ 6678549 h 7772527"/>
                <a:gd name="connsiteX48" fmla="*/ 2470265 w 3328345"/>
                <a:gd name="connsiteY48" fmla="*/ 6716649 h 7772527"/>
                <a:gd name="connsiteX49" fmla="*/ 2433562 w 3328345"/>
                <a:gd name="connsiteY49" fmla="*/ 6750304 h 7772527"/>
                <a:gd name="connsiteX50" fmla="*/ 2392160 w 3328345"/>
                <a:gd name="connsiteY50" fmla="*/ 6788404 h 7772527"/>
                <a:gd name="connsiteX51" fmla="*/ 2347837 w 3328345"/>
                <a:gd name="connsiteY51" fmla="*/ 6829171 h 7772527"/>
                <a:gd name="connsiteX52" fmla="*/ 2308467 w 3328345"/>
                <a:gd name="connsiteY52" fmla="*/ 6865239 h 7772527"/>
                <a:gd name="connsiteX53" fmla="*/ 2264906 w 3328345"/>
                <a:gd name="connsiteY53" fmla="*/ 6905371 h 7772527"/>
                <a:gd name="connsiteX54" fmla="*/ 2223885 w 3328345"/>
                <a:gd name="connsiteY54" fmla="*/ 6943471 h 7772527"/>
                <a:gd name="connsiteX55" fmla="*/ 2183499 w 3328345"/>
                <a:gd name="connsiteY55" fmla="*/ 6980682 h 7772527"/>
                <a:gd name="connsiteX56" fmla="*/ 2140319 w 3328345"/>
                <a:gd name="connsiteY56" fmla="*/ 7020433 h 7772527"/>
                <a:gd name="connsiteX57" fmla="*/ 1322058 w 3328345"/>
                <a:gd name="connsiteY57" fmla="*/ 7772527 h 7772527"/>
                <a:gd name="connsiteX58" fmla="*/ 1238111 w 3328345"/>
                <a:gd name="connsiteY58" fmla="*/ 7772527 h 7772527"/>
                <a:gd name="connsiteX59" fmla="*/ 2101711 w 3328345"/>
                <a:gd name="connsiteY59" fmla="*/ 6978650 h 7772527"/>
                <a:gd name="connsiteX60" fmla="*/ 2144891 w 3328345"/>
                <a:gd name="connsiteY60" fmla="*/ 6938899 h 7772527"/>
                <a:gd name="connsiteX61" fmla="*/ 2185150 w 3328345"/>
                <a:gd name="connsiteY61" fmla="*/ 6901815 h 7772527"/>
                <a:gd name="connsiteX62" fmla="*/ 2226171 w 3328345"/>
                <a:gd name="connsiteY62" fmla="*/ 6863715 h 7772527"/>
                <a:gd name="connsiteX63" fmla="*/ 2269605 w 3328345"/>
                <a:gd name="connsiteY63" fmla="*/ 6823710 h 7772527"/>
                <a:gd name="connsiteX64" fmla="*/ 2308848 w 3328345"/>
                <a:gd name="connsiteY64" fmla="*/ 6787515 h 7772527"/>
                <a:gd name="connsiteX65" fmla="*/ 2352917 w 3328345"/>
                <a:gd name="connsiteY65" fmla="*/ 6746875 h 7772527"/>
                <a:gd name="connsiteX66" fmla="*/ 2394319 w 3328345"/>
                <a:gd name="connsiteY66" fmla="*/ 6708775 h 7772527"/>
                <a:gd name="connsiteX67" fmla="*/ 2431022 w 3328345"/>
                <a:gd name="connsiteY67" fmla="*/ 6674994 h 7772527"/>
                <a:gd name="connsiteX68" fmla="*/ 2472424 w 3328345"/>
                <a:gd name="connsiteY68" fmla="*/ 6636894 h 7772527"/>
                <a:gd name="connsiteX69" fmla="*/ 2978392 w 3328345"/>
                <a:gd name="connsiteY69" fmla="*/ 6165088 h 7772527"/>
                <a:gd name="connsiteX70" fmla="*/ 2983472 w 3328345"/>
                <a:gd name="connsiteY70" fmla="*/ 5215001 h 7772527"/>
                <a:gd name="connsiteX71" fmla="*/ 2180324 w 3328345"/>
                <a:gd name="connsiteY71" fmla="*/ 4364101 h 7772527"/>
                <a:gd name="connsiteX72" fmla="*/ 2175752 w 3328345"/>
                <a:gd name="connsiteY72" fmla="*/ 4359402 h 7772527"/>
                <a:gd name="connsiteX73" fmla="*/ 2150352 w 3328345"/>
                <a:gd name="connsiteY73" fmla="*/ 4332351 h 7772527"/>
                <a:gd name="connsiteX74" fmla="*/ 2144002 w 3328345"/>
                <a:gd name="connsiteY74" fmla="*/ 4325620 h 7772527"/>
                <a:gd name="connsiteX75" fmla="*/ 2109331 w 3328345"/>
                <a:gd name="connsiteY75" fmla="*/ 4289806 h 7772527"/>
                <a:gd name="connsiteX76" fmla="*/ 2109331 w 3328345"/>
                <a:gd name="connsiteY76" fmla="*/ 4289806 h 7772527"/>
                <a:gd name="connsiteX77" fmla="*/ 2105648 w 3328345"/>
                <a:gd name="connsiteY77" fmla="*/ 4285869 h 7772527"/>
                <a:gd name="connsiteX78" fmla="*/ 2072501 w 3328345"/>
                <a:gd name="connsiteY78" fmla="*/ 4251325 h 7772527"/>
                <a:gd name="connsiteX79" fmla="*/ 2030337 w 3328345"/>
                <a:gd name="connsiteY79" fmla="*/ 4207510 h 7772527"/>
                <a:gd name="connsiteX80" fmla="*/ 1995031 w 3328345"/>
                <a:gd name="connsiteY80" fmla="*/ 4170680 h 7772527"/>
                <a:gd name="connsiteX81" fmla="*/ 1965440 w 3328345"/>
                <a:gd name="connsiteY81" fmla="*/ 4140200 h 7772527"/>
                <a:gd name="connsiteX82" fmla="*/ 1931531 w 3328345"/>
                <a:gd name="connsiteY82" fmla="*/ 4103878 h 7772527"/>
                <a:gd name="connsiteX83" fmla="*/ 1897876 w 3328345"/>
                <a:gd name="connsiteY83" fmla="*/ 4068826 h 7772527"/>
                <a:gd name="connsiteX84" fmla="*/ 1881493 w 3328345"/>
                <a:gd name="connsiteY84" fmla="*/ 4051300 h 7772527"/>
                <a:gd name="connsiteX85" fmla="*/ 1839964 w 3328345"/>
                <a:gd name="connsiteY85" fmla="*/ 4081653 h 7772527"/>
                <a:gd name="connsiteX86" fmla="*/ 1859395 w 3328345"/>
                <a:gd name="connsiteY86" fmla="*/ 4102354 h 7772527"/>
                <a:gd name="connsiteX87" fmla="*/ 1892923 w 3328345"/>
                <a:gd name="connsiteY87" fmla="*/ 4137660 h 7772527"/>
                <a:gd name="connsiteX88" fmla="*/ 1926959 w 3328345"/>
                <a:gd name="connsiteY88" fmla="*/ 4173474 h 7772527"/>
                <a:gd name="connsiteX89" fmla="*/ 1956804 w 3328345"/>
                <a:gd name="connsiteY89" fmla="*/ 4204843 h 7772527"/>
                <a:gd name="connsiteX90" fmla="*/ 1991348 w 3328345"/>
                <a:gd name="connsiteY90" fmla="*/ 4241038 h 7772527"/>
                <a:gd name="connsiteX91" fmla="*/ 2033258 w 3328345"/>
                <a:gd name="connsiteY91" fmla="*/ 4285234 h 7772527"/>
                <a:gd name="connsiteX92" fmla="*/ 2063484 w 3328345"/>
                <a:gd name="connsiteY92" fmla="*/ 4316857 h 7772527"/>
                <a:gd name="connsiteX93" fmla="*/ 2069453 w 3328345"/>
                <a:gd name="connsiteY93" fmla="*/ 4323207 h 7772527"/>
                <a:gd name="connsiteX94" fmla="*/ 2070469 w 3328345"/>
                <a:gd name="connsiteY94" fmla="*/ 4324223 h 7772527"/>
                <a:gd name="connsiteX95" fmla="*/ 2104378 w 3328345"/>
                <a:gd name="connsiteY95" fmla="*/ 4359910 h 7772527"/>
                <a:gd name="connsiteX96" fmla="*/ 2110474 w 3328345"/>
                <a:gd name="connsiteY96" fmla="*/ 4366260 h 7772527"/>
                <a:gd name="connsiteX97" fmla="*/ 2135874 w 3328345"/>
                <a:gd name="connsiteY97" fmla="*/ 4393311 h 7772527"/>
                <a:gd name="connsiteX98" fmla="*/ 2140827 w 3328345"/>
                <a:gd name="connsiteY98" fmla="*/ 4398518 h 7772527"/>
                <a:gd name="connsiteX99" fmla="*/ 2845550 w 3328345"/>
                <a:gd name="connsiteY99" fmla="*/ 5141341 h 7772527"/>
                <a:gd name="connsiteX100" fmla="*/ 3011412 w 3328345"/>
                <a:gd name="connsiteY100" fmla="*/ 5343525 h 7772527"/>
                <a:gd name="connsiteX101" fmla="*/ 2859774 w 3328345"/>
                <a:gd name="connsiteY101" fmla="*/ 6211951 h 7772527"/>
                <a:gd name="connsiteX102" fmla="*/ 2434578 w 3328345"/>
                <a:gd name="connsiteY102" fmla="*/ 6596761 h 7772527"/>
                <a:gd name="connsiteX103" fmla="*/ 2392922 w 3328345"/>
                <a:gd name="connsiteY103" fmla="*/ 6634861 h 7772527"/>
                <a:gd name="connsiteX104" fmla="*/ 2355965 w 3328345"/>
                <a:gd name="connsiteY104" fmla="*/ 6668389 h 7772527"/>
                <a:gd name="connsiteX105" fmla="*/ 2314182 w 3328345"/>
                <a:gd name="connsiteY105" fmla="*/ 6706489 h 7772527"/>
                <a:gd name="connsiteX106" fmla="*/ 2269859 w 3328345"/>
                <a:gd name="connsiteY106" fmla="*/ 6746621 h 7772527"/>
                <a:gd name="connsiteX107" fmla="*/ 2230362 w 3328345"/>
                <a:gd name="connsiteY107" fmla="*/ 6782562 h 7772527"/>
                <a:gd name="connsiteX108" fmla="*/ 2186674 w 3328345"/>
                <a:gd name="connsiteY108" fmla="*/ 6822059 h 7772527"/>
                <a:gd name="connsiteX109" fmla="*/ 2145399 w 3328345"/>
                <a:gd name="connsiteY109" fmla="*/ 6859397 h 7772527"/>
                <a:gd name="connsiteX110" fmla="*/ 2104886 w 3328345"/>
                <a:gd name="connsiteY110" fmla="*/ 6896227 h 7772527"/>
                <a:gd name="connsiteX111" fmla="*/ 2061452 w 3328345"/>
                <a:gd name="connsiteY111" fmla="*/ 6935597 h 7772527"/>
                <a:gd name="connsiteX112" fmla="*/ 1139559 w 3328345"/>
                <a:gd name="connsiteY112" fmla="*/ 7772400 h 7772527"/>
                <a:gd name="connsiteX113" fmla="*/ 1059803 w 3328345"/>
                <a:gd name="connsiteY113" fmla="*/ 7772400 h 7772527"/>
                <a:gd name="connsiteX114" fmla="*/ 2025003 w 3328345"/>
                <a:gd name="connsiteY114" fmla="*/ 6896100 h 7772527"/>
                <a:gd name="connsiteX115" fmla="*/ 2068437 w 3328345"/>
                <a:gd name="connsiteY115" fmla="*/ 6856603 h 7772527"/>
                <a:gd name="connsiteX116" fmla="*/ 2108823 w 3328345"/>
                <a:gd name="connsiteY116" fmla="*/ 6819773 h 7772527"/>
                <a:gd name="connsiteX117" fmla="*/ 2149971 w 3328345"/>
                <a:gd name="connsiteY117" fmla="*/ 6782435 h 7772527"/>
                <a:gd name="connsiteX118" fmla="*/ 2193532 w 3328345"/>
                <a:gd name="connsiteY118" fmla="*/ 6742811 h 7772527"/>
                <a:gd name="connsiteX119" fmla="*/ 2233029 w 3328345"/>
                <a:gd name="connsiteY119" fmla="*/ 6706997 h 7772527"/>
                <a:gd name="connsiteX120" fmla="*/ 2277098 w 3328345"/>
                <a:gd name="connsiteY120" fmla="*/ 6666865 h 7772527"/>
                <a:gd name="connsiteX121" fmla="*/ 2318881 w 3328345"/>
                <a:gd name="connsiteY121" fmla="*/ 6628765 h 7772527"/>
                <a:gd name="connsiteX122" fmla="*/ 2355838 w 3328345"/>
                <a:gd name="connsiteY122" fmla="*/ 6595237 h 7772527"/>
                <a:gd name="connsiteX123" fmla="*/ 2397494 w 3328345"/>
                <a:gd name="connsiteY123" fmla="*/ 6557137 h 7772527"/>
                <a:gd name="connsiteX124" fmla="*/ 2848090 w 3328345"/>
                <a:gd name="connsiteY124" fmla="*/ 6146800 h 7772527"/>
                <a:gd name="connsiteX125" fmla="*/ 2872220 w 3328345"/>
                <a:gd name="connsiteY125" fmla="*/ 5248910 h 7772527"/>
                <a:gd name="connsiteX126" fmla="*/ 2101584 w 3328345"/>
                <a:gd name="connsiteY126" fmla="*/ 4436110 h 7772527"/>
                <a:gd name="connsiteX127" fmla="*/ 2096123 w 3328345"/>
                <a:gd name="connsiteY127" fmla="*/ 4430395 h 7772527"/>
                <a:gd name="connsiteX128" fmla="*/ 2070723 w 3328345"/>
                <a:gd name="connsiteY128" fmla="*/ 4403344 h 7772527"/>
                <a:gd name="connsiteX129" fmla="*/ 2065008 w 3328345"/>
                <a:gd name="connsiteY129" fmla="*/ 4397375 h 7772527"/>
                <a:gd name="connsiteX130" fmla="*/ 2030972 w 3328345"/>
                <a:gd name="connsiteY130" fmla="*/ 4361561 h 7772527"/>
                <a:gd name="connsiteX131" fmla="*/ 2029575 w 3328345"/>
                <a:gd name="connsiteY131" fmla="*/ 4360164 h 7772527"/>
                <a:gd name="connsiteX132" fmla="*/ 2021574 w 3328345"/>
                <a:gd name="connsiteY132" fmla="*/ 4351655 h 7772527"/>
                <a:gd name="connsiteX133" fmla="*/ 1993888 w 3328345"/>
                <a:gd name="connsiteY133" fmla="*/ 4322445 h 7772527"/>
                <a:gd name="connsiteX134" fmla="*/ 1951851 w 3328345"/>
                <a:gd name="connsiteY134" fmla="*/ 4278249 h 7772527"/>
                <a:gd name="connsiteX135" fmla="*/ 1917434 w 3328345"/>
                <a:gd name="connsiteY135" fmla="*/ 4242054 h 7772527"/>
                <a:gd name="connsiteX136" fmla="*/ 1887462 w 3328345"/>
                <a:gd name="connsiteY136" fmla="*/ 4210431 h 7772527"/>
                <a:gd name="connsiteX137" fmla="*/ 1853426 w 3328345"/>
                <a:gd name="connsiteY137" fmla="*/ 4174617 h 7772527"/>
                <a:gd name="connsiteX138" fmla="*/ 1819898 w 3328345"/>
                <a:gd name="connsiteY138" fmla="*/ 4139184 h 7772527"/>
                <a:gd name="connsiteX139" fmla="*/ 1794498 w 3328345"/>
                <a:gd name="connsiteY139" fmla="*/ 4111752 h 7772527"/>
                <a:gd name="connsiteX140" fmla="*/ 1746746 w 3328345"/>
                <a:gd name="connsiteY140" fmla="*/ 4141343 h 7772527"/>
                <a:gd name="connsiteX141" fmla="*/ 1786116 w 3328345"/>
                <a:gd name="connsiteY141" fmla="*/ 4106545 h 7772527"/>
                <a:gd name="connsiteX142" fmla="*/ 1783068 w 3328345"/>
                <a:gd name="connsiteY142" fmla="*/ 4103243 h 7772527"/>
                <a:gd name="connsiteX143" fmla="*/ 284468 w 3328345"/>
                <a:gd name="connsiteY143" fmla="*/ 2518410 h 7772527"/>
                <a:gd name="connsiteX144" fmla="*/ 134354 w 3328345"/>
                <a:gd name="connsiteY144" fmla="*/ 2349500 h 7772527"/>
                <a:gd name="connsiteX145" fmla="*/ 204331 w 3328345"/>
                <a:gd name="connsiteY145" fmla="*/ 1467358 h 7772527"/>
                <a:gd name="connsiteX146" fmla="*/ 575044 w 3328345"/>
                <a:gd name="connsiteY146" fmla="*/ 1136396 h 7772527"/>
                <a:gd name="connsiteX147" fmla="*/ 847205 w 3328345"/>
                <a:gd name="connsiteY147" fmla="*/ 896620 h 7772527"/>
                <a:gd name="connsiteX148" fmla="*/ 886194 w 3328345"/>
                <a:gd name="connsiteY148" fmla="*/ 862076 h 7772527"/>
                <a:gd name="connsiteX149" fmla="*/ 925564 w 3328345"/>
                <a:gd name="connsiteY149" fmla="*/ 827405 h 7772527"/>
                <a:gd name="connsiteX150" fmla="*/ 963664 w 3328345"/>
                <a:gd name="connsiteY150" fmla="*/ 793369 h 7772527"/>
                <a:gd name="connsiteX151" fmla="*/ 1002526 w 3328345"/>
                <a:gd name="connsiteY151" fmla="*/ 759079 h 7772527"/>
                <a:gd name="connsiteX152" fmla="*/ 1042531 w 3328345"/>
                <a:gd name="connsiteY152" fmla="*/ 724535 h 7772527"/>
                <a:gd name="connsiteX153" fmla="*/ 1074027 w 3328345"/>
                <a:gd name="connsiteY153" fmla="*/ 696849 h 7772527"/>
                <a:gd name="connsiteX154" fmla="*/ 1112889 w 3328345"/>
                <a:gd name="connsiteY154" fmla="*/ 662432 h 7772527"/>
                <a:gd name="connsiteX155" fmla="*/ 1150989 w 3328345"/>
                <a:gd name="connsiteY155" fmla="*/ 629158 h 7772527"/>
                <a:gd name="connsiteX156" fmla="*/ 1189724 w 3328345"/>
                <a:gd name="connsiteY156" fmla="*/ 594995 h 7772527"/>
                <a:gd name="connsiteX157" fmla="*/ 1864094 w 3328345"/>
                <a:gd name="connsiteY157" fmla="*/ 0 h 7772527"/>
                <a:gd name="connsiteX158" fmla="*/ 1947025 w 3328345"/>
                <a:gd name="connsiteY158" fmla="*/ 0 h 7772527"/>
                <a:gd name="connsiteX159" fmla="*/ 1224268 w 3328345"/>
                <a:gd name="connsiteY159" fmla="*/ 637921 h 7772527"/>
                <a:gd name="connsiteX160" fmla="*/ 1186168 w 3328345"/>
                <a:gd name="connsiteY160" fmla="*/ 672084 h 7772527"/>
                <a:gd name="connsiteX161" fmla="*/ 1148068 w 3328345"/>
                <a:gd name="connsiteY161" fmla="*/ 705358 h 7772527"/>
                <a:gd name="connsiteX162" fmla="*/ 1109079 w 3328345"/>
                <a:gd name="connsiteY162" fmla="*/ 739775 h 7772527"/>
                <a:gd name="connsiteX163" fmla="*/ 1077456 w 3328345"/>
                <a:gd name="connsiteY163" fmla="*/ 767715 h 7772527"/>
                <a:gd name="connsiteX164" fmla="*/ 1038467 w 3328345"/>
                <a:gd name="connsiteY164" fmla="*/ 802132 h 7772527"/>
                <a:gd name="connsiteX165" fmla="*/ 1000367 w 3328345"/>
                <a:gd name="connsiteY165" fmla="*/ 836295 h 7772527"/>
                <a:gd name="connsiteX166" fmla="*/ 962267 w 3328345"/>
                <a:gd name="connsiteY166" fmla="*/ 870458 h 7772527"/>
                <a:gd name="connsiteX167" fmla="*/ 922897 w 3328345"/>
                <a:gd name="connsiteY167" fmla="*/ 905129 h 7772527"/>
                <a:gd name="connsiteX168" fmla="*/ 882638 w 3328345"/>
                <a:gd name="connsiteY168" fmla="*/ 939800 h 7772527"/>
                <a:gd name="connsiteX169" fmla="*/ 415532 w 3328345"/>
                <a:gd name="connsiteY169" fmla="*/ 1352550 h 7772527"/>
                <a:gd name="connsiteX170" fmla="*/ 190869 w 3328345"/>
                <a:gd name="connsiteY170" fmla="*/ 1564767 h 7772527"/>
                <a:gd name="connsiteX171" fmla="*/ 209030 w 3328345"/>
                <a:gd name="connsiteY171" fmla="*/ 2354453 h 7772527"/>
                <a:gd name="connsiteX172" fmla="*/ 595618 w 3328345"/>
                <a:gd name="connsiteY172" fmla="*/ 2766314 h 7772527"/>
                <a:gd name="connsiteX173" fmla="*/ 1822184 w 3328345"/>
                <a:gd name="connsiteY173" fmla="*/ 4066921 h 7772527"/>
                <a:gd name="connsiteX174" fmla="*/ 1823581 w 3328345"/>
                <a:gd name="connsiteY174" fmla="*/ 4068572 h 7772527"/>
                <a:gd name="connsiteX175" fmla="*/ 1857363 w 3328345"/>
                <a:gd name="connsiteY175" fmla="*/ 4035679 h 7772527"/>
                <a:gd name="connsiteX176" fmla="*/ 1863332 w 3328345"/>
                <a:gd name="connsiteY176" fmla="*/ 4029837 h 7772527"/>
                <a:gd name="connsiteX177" fmla="*/ 651879 w 3328345"/>
                <a:gd name="connsiteY177" fmla="*/ 2748661 h 7772527"/>
                <a:gd name="connsiteX178" fmla="*/ 237351 w 3328345"/>
                <a:gd name="connsiteY178" fmla="*/ 2304923 h 7772527"/>
                <a:gd name="connsiteX179" fmla="*/ 300851 w 3328345"/>
                <a:gd name="connsiteY179" fmla="*/ 1523111 h 7772527"/>
                <a:gd name="connsiteX180" fmla="*/ 917055 w 3328345"/>
                <a:gd name="connsiteY180" fmla="*/ 981456 h 7772527"/>
                <a:gd name="connsiteX181" fmla="*/ 955917 w 3328345"/>
                <a:gd name="connsiteY181" fmla="*/ 946785 h 7772527"/>
                <a:gd name="connsiteX182" fmla="*/ 995033 w 3328345"/>
                <a:gd name="connsiteY182" fmla="*/ 911987 h 7772527"/>
                <a:gd name="connsiteX183" fmla="*/ 1033133 w 3328345"/>
                <a:gd name="connsiteY183" fmla="*/ 877697 h 7772527"/>
                <a:gd name="connsiteX184" fmla="*/ 1071233 w 3328345"/>
                <a:gd name="connsiteY184" fmla="*/ 843407 h 7772527"/>
                <a:gd name="connsiteX185" fmla="*/ 1110095 w 3328345"/>
                <a:gd name="connsiteY185" fmla="*/ 808736 h 7772527"/>
                <a:gd name="connsiteX186" fmla="*/ 1141718 w 3328345"/>
                <a:gd name="connsiteY186" fmla="*/ 780669 h 7772527"/>
                <a:gd name="connsiteX187" fmla="*/ 1180580 w 3328345"/>
                <a:gd name="connsiteY187" fmla="*/ 746125 h 7772527"/>
                <a:gd name="connsiteX188" fmla="*/ 1218680 w 3328345"/>
                <a:gd name="connsiteY188" fmla="*/ 712724 h 7772527"/>
                <a:gd name="connsiteX189" fmla="*/ 1256780 w 3328345"/>
                <a:gd name="connsiteY189" fmla="*/ 678561 h 7772527"/>
                <a:gd name="connsiteX190" fmla="*/ 1324725 w 3328345"/>
                <a:gd name="connsiteY190" fmla="*/ 618363 h 7772527"/>
                <a:gd name="connsiteX191" fmla="*/ 2026654 w 3328345"/>
                <a:gd name="connsiteY191" fmla="*/ 0 h 7772527"/>
                <a:gd name="connsiteX192" fmla="*/ 2109331 w 3328345"/>
                <a:gd name="connsiteY192" fmla="*/ 0 h 7772527"/>
                <a:gd name="connsiteX193" fmla="*/ 1292467 w 3328345"/>
                <a:gd name="connsiteY193" fmla="*/ 720598 h 7772527"/>
                <a:gd name="connsiteX194" fmla="*/ 1253732 w 3328345"/>
                <a:gd name="connsiteY194" fmla="*/ 754761 h 7772527"/>
                <a:gd name="connsiteX195" fmla="*/ 1215632 w 3328345"/>
                <a:gd name="connsiteY195" fmla="*/ 787908 h 7772527"/>
                <a:gd name="connsiteX196" fmla="*/ 1176516 w 3328345"/>
                <a:gd name="connsiteY196" fmla="*/ 822452 h 7772527"/>
                <a:gd name="connsiteX197" fmla="*/ 1144766 w 3328345"/>
                <a:gd name="connsiteY197" fmla="*/ 850392 h 7772527"/>
                <a:gd name="connsiteX198" fmla="*/ 1106031 w 3328345"/>
                <a:gd name="connsiteY198" fmla="*/ 884936 h 7772527"/>
                <a:gd name="connsiteX199" fmla="*/ 1067931 w 3328345"/>
                <a:gd name="connsiteY199" fmla="*/ 918972 h 7772527"/>
                <a:gd name="connsiteX200" fmla="*/ 1029831 w 3328345"/>
                <a:gd name="connsiteY200" fmla="*/ 953135 h 7772527"/>
                <a:gd name="connsiteX201" fmla="*/ 990715 w 3328345"/>
                <a:gd name="connsiteY201" fmla="*/ 987679 h 7772527"/>
                <a:gd name="connsiteX202" fmla="*/ 951599 w 3328345"/>
                <a:gd name="connsiteY202" fmla="*/ 1022096 h 7772527"/>
                <a:gd name="connsiteX203" fmla="*/ 561836 w 3328345"/>
                <a:gd name="connsiteY203" fmla="*/ 1366139 h 7772527"/>
                <a:gd name="connsiteX204" fmla="*/ 292088 w 3328345"/>
                <a:gd name="connsiteY204" fmla="*/ 1612011 h 7772527"/>
                <a:gd name="connsiteX205" fmla="*/ 317488 w 3328345"/>
                <a:gd name="connsiteY205" fmla="*/ 2316861 h 7772527"/>
                <a:gd name="connsiteX206" fmla="*/ 1653782 w 3328345"/>
                <a:gd name="connsiteY206" fmla="*/ 3726561 h 7772527"/>
                <a:gd name="connsiteX207" fmla="*/ 1904607 w 3328345"/>
                <a:gd name="connsiteY207" fmla="*/ 3994404 h 7772527"/>
                <a:gd name="connsiteX208" fmla="*/ 1905496 w 3328345"/>
                <a:gd name="connsiteY208" fmla="*/ 3995293 h 7772527"/>
                <a:gd name="connsiteX209" fmla="*/ 1943596 w 3328345"/>
                <a:gd name="connsiteY209" fmla="*/ 3959606 h 7772527"/>
                <a:gd name="connsiteX210" fmla="*/ 1000240 w 3328345"/>
                <a:gd name="connsiteY210" fmla="*/ 2960624 h 7772527"/>
                <a:gd name="connsiteX211" fmla="*/ 346317 w 3328345"/>
                <a:gd name="connsiteY211" fmla="*/ 2269998 h 7772527"/>
                <a:gd name="connsiteX212" fmla="*/ 384417 w 3328345"/>
                <a:gd name="connsiteY212" fmla="*/ 1592453 h 7772527"/>
                <a:gd name="connsiteX213" fmla="*/ 795008 w 3328345"/>
                <a:gd name="connsiteY213" fmla="*/ 1229360 h 7772527"/>
                <a:gd name="connsiteX214" fmla="*/ 983730 w 3328345"/>
                <a:gd name="connsiteY214" fmla="*/ 1062736 h 7772527"/>
                <a:gd name="connsiteX215" fmla="*/ 1022846 w 3328345"/>
                <a:gd name="connsiteY215" fmla="*/ 1028319 h 7772527"/>
                <a:gd name="connsiteX216" fmla="*/ 1061962 w 3328345"/>
                <a:gd name="connsiteY216" fmla="*/ 993775 h 7772527"/>
                <a:gd name="connsiteX217" fmla="*/ 1100062 w 3328345"/>
                <a:gd name="connsiteY217" fmla="*/ 959739 h 7772527"/>
                <a:gd name="connsiteX218" fmla="*/ 1138162 w 3328345"/>
                <a:gd name="connsiteY218" fmla="*/ 925703 h 7772527"/>
                <a:gd name="connsiteX219" fmla="*/ 1177278 w 3328345"/>
                <a:gd name="connsiteY219" fmla="*/ 891286 h 7772527"/>
                <a:gd name="connsiteX220" fmla="*/ 1209155 w 3328345"/>
                <a:gd name="connsiteY220" fmla="*/ 863092 h 7772527"/>
                <a:gd name="connsiteX221" fmla="*/ 1248271 w 3328345"/>
                <a:gd name="connsiteY221" fmla="*/ 828675 h 7772527"/>
                <a:gd name="connsiteX222" fmla="*/ 1286371 w 3328345"/>
                <a:gd name="connsiteY222" fmla="*/ 795401 h 7772527"/>
                <a:gd name="connsiteX223" fmla="*/ 1324471 w 3328345"/>
                <a:gd name="connsiteY223" fmla="*/ 761238 h 7772527"/>
                <a:gd name="connsiteX224" fmla="*/ 2187944 w 3328345"/>
                <a:gd name="connsiteY224" fmla="*/ 0 h 7772527"/>
                <a:gd name="connsiteX225" fmla="*/ 2271002 w 3328345"/>
                <a:gd name="connsiteY225" fmla="*/ 0 h 7772527"/>
                <a:gd name="connsiteX226" fmla="*/ 1892542 w 3328345"/>
                <a:gd name="connsiteY226" fmla="*/ 333883 h 7772527"/>
                <a:gd name="connsiteX227" fmla="*/ 1360031 w 3328345"/>
                <a:gd name="connsiteY227" fmla="*/ 803021 h 7772527"/>
                <a:gd name="connsiteX228" fmla="*/ 1321931 w 3328345"/>
                <a:gd name="connsiteY228" fmla="*/ 837184 h 7772527"/>
                <a:gd name="connsiteX229" fmla="*/ 1283831 w 3328345"/>
                <a:gd name="connsiteY229" fmla="*/ 870331 h 7772527"/>
                <a:gd name="connsiteX230" fmla="*/ 1244842 w 3328345"/>
                <a:gd name="connsiteY230" fmla="*/ 904748 h 7772527"/>
                <a:gd name="connsiteX231" fmla="*/ 1212838 w 3328345"/>
                <a:gd name="connsiteY231" fmla="*/ 932942 h 7772527"/>
                <a:gd name="connsiteX232" fmla="*/ 1173722 w 3328345"/>
                <a:gd name="connsiteY232" fmla="*/ 967486 h 7772527"/>
                <a:gd name="connsiteX233" fmla="*/ 1135622 w 3328345"/>
                <a:gd name="connsiteY233" fmla="*/ 1001268 h 7772527"/>
                <a:gd name="connsiteX234" fmla="*/ 1097522 w 3328345"/>
                <a:gd name="connsiteY234" fmla="*/ 1035431 h 7772527"/>
                <a:gd name="connsiteX235" fmla="*/ 1058533 w 3328345"/>
                <a:gd name="connsiteY235" fmla="*/ 1069848 h 7772527"/>
                <a:gd name="connsiteX236" fmla="*/ 1019417 w 3328345"/>
                <a:gd name="connsiteY236" fmla="*/ 1104392 h 7772527"/>
                <a:gd name="connsiteX237" fmla="*/ 427851 w 3328345"/>
                <a:gd name="connsiteY237" fmla="*/ 1627124 h 7772527"/>
                <a:gd name="connsiteX238" fmla="*/ 403975 w 3328345"/>
                <a:gd name="connsiteY238" fmla="*/ 2251837 h 7772527"/>
                <a:gd name="connsiteX239" fmla="*/ 928231 w 3328345"/>
                <a:gd name="connsiteY239" fmla="*/ 2805049 h 7772527"/>
                <a:gd name="connsiteX240" fmla="*/ 929628 w 3328345"/>
                <a:gd name="connsiteY240" fmla="*/ 2806573 h 7772527"/>
                <a:gd name="connsiteX241" fmla="*/ 1986776 w 3328345"/>
                <a:gd name="connsiteY241" fmla="*/ 3920998 h 7772527"/>
                <a:gd name="connsiteX242" fmla="*/ 2022209 w 3328345"/>
                <a:gd name="connsiteY242" fmla="*/ 3958463 h 7772527"/>
                <a:gd name="connsiteX243" fmla="*/ 2055610 w 3328345"/>
                <a:gd name="connsiteY243" fmla="*/ 3993642 h 7772527"/>
                <a:gd name="connsiteX244" fmla="*/ 2089519 w 3328345"/>
                <a:gd name="connsiteY244" fmla="*/ 4029202 h 7772527"/>
                <a:gd name="connsiteX245" fmla="*/ 2118602 w 3328345"/>
                <a:gd name="connsiteY245" fmla="*/ 4060063 h 7772527"/>
                <a:gd name="connsiteX246" fmla="*/ 2153019 w 3328345"/>
                <a:gd name="connsiteY246" fmla="*/ 4096385 h 7772527"/>
                <a:gd name="connsiteX247" fmla="*/ 2194802 w 3328345"/>
                <a:gd name="connsiteY247" fmla="*/ 4140454 h 7772527"/>
                <a:gd name="connsiteX248" fmla="*/ 2232902 w 3328345"/>
                <a:gd name="connsiteY248" fmla="*/ 4179824 h 7772527"/>
                <a:gd name="connsiteX249" fmla="*/ 2266049 w 3328345"/>
                <a:gd name="connsiteY249" fmla="*/ 4214876 h 7772527"/>
                <a:gd name="connsiteX250" fmla="*/ 2302879 w 3328345"/>
                <a:gd name="connsiteY250" fmla="*/ 4253611 h 7772527"/>
                <a:gd name="connsiteX251" fmla="*/ 3071864 w 3328345"/>
                <a:gd name="connsiteY251" fmla="*/ 5064633 h 7772527"/>
                <a:gd name="connsiteX252" fmla="*/ 3142222 w 3328345"/>
                <a:gd name="connsiteY252" fmla="*/ 6222111 h 777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Lst>
              <a:rect l="l" t="t" r="r" b="b"/>
              <a:pathLst>
                <a:path w="3328345" h="7772527">
                  <a:moveTo>
                    <a:pt x="3142222" y="6222111"/>
                  </a:moveTo>
                  <a:cubicBezTo>
                    <a:pt x="3123807" y="6245098"/>
                    <a:pt x="2900922" y="6454140"/>
                    <a:pt x="2580628" y="6752336"/>
                  </a:cubicBezTo>
                  <a:lnTo>
                    <a:pt x="2539353" y="6790436"/>
                  </a:lnTo>
                  <a:lnTo>
                    <a:pt x="2503031" y="6824726"/>
                  </a:lnTo>
                  <a:lnTo>
                    <a:pt x="2462010" y="6862826"/>
                  </a:lnTo>
                  <a:lnTo>
                    <a:pt x="2417433" y="6904101"/>
                  </a:lnTo>
                  <a:lnTo>
                    <a:pt x="2378317" y="6940423"/>
                  </a:lnTo>
                  <a:lnTo>
                    <a:pt x="2334756" y="6980809"/>
                  </a:lnTo>
                  <a:lnTo>
                    <a:pt x="2293989" y="7018909"/>
                  </a:lnTo>
                  <a:lnTo>
                    <a:pt x="2253730" y="7056247"/>
                  </a:lnTo>
                  <a:lnTo>
                    <a:pt x="2210550" y="7096125"/>
                  </a:lnTo>
                  <a:cubicBezTo>
                    <a:pt x="1981950" y="7308469"/>
                    <a:pt x="1729601" y="7540625"/>
                    <a:pt x="1479030" y="7772527"/>
                  </a:cubicBezTo>
                  <a:lnTo>
                    <a:pt x="1399528" y="7772527"/>
                  </a:lnTo>
                  <a:lnTo>
                    <a:pt x="2175371" y="7058152"/>
                  </a:lnTo>
                  <a:cubicBezTo>
                    <a:pt x="2189849" y="7044690"/>
                    <a:pt x="2204327" y="7031482"/>
                    <a:pt x="2218551" y="7018401"/>
                  </a:cubicBezTo>
                  <a:lnTo>
                    <a:pt x="2258937" y="6981190"/>
                  </a:lnTo>
                  <a:lnTo>
                    <a:pt x="2299831" y="6943090"/>
                  </a:lnTo>
                  <a:lnTo>
                    <a:pt x="2343519" y="6902958"/>
                  </a:lnTo>
                  <a:cubicBezTo>
                    <a:pt x="2356219" y="6890258"/>
                    <a:pt x="2369808" y="6878701"/>
                    <a:pt x="2382762" y="6866763"/>
                  </a:cubicBezTo>
                  <a:lnTo>
                    <a:pt x="2427339" y="6825743"/>
                  </a:lnTo>
                  <a:lnTo>
                    <a:pt x="2468614" y="6787643"/>
                  </a:lnTo>
                  <a:lnTo>
                    <a:pt x="2505317" y="6753860"/>
                  </a:lnTo>
                  <a:lnTo>
                    <a:pt x="2546846" y="6715760"/>
                  </a:lnTo>
                  <a:cubicBezTo>
                    <a:pt x="2794623" y="6487922"/>
                    <a:pt x="2960358" y="6335649"/>
                    <a:pt x="2976360" y="6322060"/>
                  </a:cubicBezTo>
                  <a:cubicBezTo>
                    <a:pt x="3362567" y="5982589"/>
                    <a:pt x="3357360" y="5436870"/>
                    <a:pt x="3027160" y="5096891"/>
                  </a:cubicBezTo>
                  <a:cubicBezTo>
                    <a:pt x="2896731" y="4962906"/>
                    <a:pt x="2526907" y="4574540"/>
                    <a:pt x="2259064" y="4292600"/>
                  </a:cubicBezTo>
                  <a:lnTo>
                    <a:pt x="2222234" y="4253865"/>
                  </a:lnTo>
                  <a:lnTo>
                    <a:pt x="2188960" y="4218686"/>
                  </a:lnTo>
                  <a:lnTo>
                    <a:pt x="2151495" y="4179443"/>
                  </a:lnTo>
                  <a:lnTo>
                    <a:pt x="2109331" y="4134993"/>
                  </a:lnTo>
                  <a:cubicBezTo>
                    <a:pt x="2097266" y="4122293"/>
                    <a:pt x="2085709" y="4110228"/>
                    <a:pt x="2074914" y="4098671"/>
                  </a:cubicBezTo>
                  <a:lnTo>
                    <a:pt x="2045831" y="4067810"/>
                  </a:lnTo>
                  <a:lnTo>
                    <a:pt x="2011922" y="4032123"/>
                  </a:lnTo>
                  <a:lnTo>
                    <a:pt x="1978521" y="3996944"/>
                  </a:lnTo>
                  <a:lnTo>
                    <a:pt x="1960487" y="3977894"/>
                  </a:lnTo>
                  <a:cubicBezTo>
                    <a:pt x="1945755" y="3991737"/>
                    <a:pt x="1935087" y="3999611"/>
                    <a:pt x="1919085" y="4014216"/>
                  </a:cubicBezTo>
                  <a:lnTo>
                    <a:pt x="1937500" y="4033393"/>
                  </a:lnTo>
                  <a:lnTo>
                    <a:pt x="1971282" y="4068318"/>
                  </a:lnTo>
                  <a:lnTo>
                    <a:pt x="2005445" y="4103751"/>
                  </a:lnTo>
                  <a:lnTo>
                    <a:pt x="2035163" y="4134612"/>
                  </a:lnTo>
                  <a:lnTo>
                    <a:pt x="2069961" y="4170680"/>
                  </a:lnTo>
                  <a:lnTo>
                    <a:pt x="2112125" y="4214495"/>
                  </a:lnTo>
                  <a:lnTo>
                    <a:pt x="2149590" y="4253484"/>
                  </a:lnTo>
                  <a:cubicBezTo>
                    <a:pt x="2160639" y="4264914"/>
                    <a:pt x="2171942" y="4276598"/>
                    <a:pt x="2183372" y="4288663"/>
                  </a:cubicBezTo>
                  <a:lnTo>
                    <a:pt x="2220456" y="4326763"/>
                  </a:lnTo>
                  <a:cubicBezTo>
                    <a:pt x="2505063" y="4623181"/>
                    <a:pt x="2902573" y="5039106"/>
                    <a:pt x="3021445" y="5173345"/>
                  </a:cubicBezTo>
                  <a:cubicBezTo>
                    <a:pt x="3303766" y="5492115"/>
                    <a:pt x="3294749" y="5969762"/>
                    <a:pt x="2930894" y="6293739"/>
                  </a:cubicBezTo>
                  <a:cubicBezTo>
                    <a:pt x="2915781" y="6306439"/>
                    <a:pt x="2754110" y="6455664"/>
                    <a:pt x="2511794" y="6678549"/>
                  </a:cubicBezTo>
                  <a:lnTo>
                    <a:pt x="2470265" y="6716649"/>
                  </a:lnTo>
                  <a:lnTo>
                    <a:pt x="2433562" y="6750304"/>
                  </a:lnTo>
                  <a:lnTo>
                    <a:pt x="2392160" y="6788404"/>
                  </a:lnTo>
                  <a:lnTo>
                    <a:pt x="2347837" y="6829171"/>
                  </a:lnTo>
                  <a:lnTo>
                    <a:pt x="2308467" y="6865239"/>
                  </a:lnTo>
                  <a:lnTo>
                    <a:pt x="2264906" y="6905371"/>
                  </a:lnTo>
                  <a:lnTo>
                    <a:pt x="2223885" y="6943471"/>
                  </a:lnTo>
                  <a:lnTo>
                    <a:pt x="2183499" y="6980682"/>
                  </a:lnTo>
                  <a:lnTo>
                    <a:pt x="2140319" y="7020433"/>
                  </a:lnTo>
                  <a:cubicBezTo>
                    <a:pt x="1890129" y="7250303"/>
                    <a:pt x="1604760" y="7512558"/>
                    <a:pt x="1322058" y="7772527"/>
                  </a:cubicBezTo>
                  <a:lnTo>
                    <a:pt x="1238111" y="7772527"/>
                  </a:lnTo>
                  <a:cubicBezTo>
                    <a:pt x="1533005" y="7501890"/>
                    <a:pt x="1835011" y="7224903"/>
                    <a:pt x="2101711" y="6978650"/>
                  </a:cubicBezTo>
                  <a:lnTo>
                    <a:pt x="2144891" y="6938899"/>
                  </a:lnTo>
                  <a:lnTo>
                    <a:pt x="2185150" y="6901815"/>
                  </a:lnTo>
                  <a:lnTo>
                    <a:pt x="2226171" y="6863715"/>
                  </a:lnTo>
                  <a:lnTo>
                    <a:pt x="2269605" y="6823710"/>
                  </a:lnTo>
                  <a:lnTo>
                    <a:pt x="2308848" y="6787515"/>
                  </a:lnTo>
                  <a:lnTo>
                    <a:pt x="2352917" y="6746875"/>
                  </a:lnTo>
                  <a:lnTo>
                    <a:pt x="2394319" y="6708775"/>
                  </a:lnTo>
                  <a:lnTo>
                    <a:pt x="2431022" y="6674994"/>
                  </a:lnTo>
                  <a:lnTo>
                    <a:pt x="2472424" y="6636894"/>
                  </a:lnTo>
                  <a:cubicBezTo>
                    <a:pt x="2764524" y="6367272"/>
                    <a:pt x="2963533" y="6182233"/>
                    <a:pt x="2978392" y="6165088"/>
                  </a:cubicBezTo>
                  <a:cubicBezTo>
                    <a:pt x="3222994" y="5883148"/>
                    <a:pt x="3227312" y="5498719"/>
                    <a:pt x="2983472" y="5215001"/>
                  </a:cubicBezTo>
                  <a:cubicBezTo>
                    <a:pt x="2880729" y="5095494"/>
                    <a:pt x="2472297" y="4668012"/>
                    <a:pt x="2180324" y="4364101"/>
                  </a:cubicBezTo>
                  <a:lnTo>
                    <a:pt x="2175752" y="4359402"/>
                  </a:lnTo>
                  <a:lnTo>
                    <a:pt x="2150352" y="4332351"/>
                  </a:lnTo>
                  <a:lnTo>
                    <a:pt x="2144002" y="4325620"/>
                  </a:lnTo>
                  <a:lnTo>
                    <a:pt x="2109331" y="4289806"/>
                  </a:lnTo>
                  <a:lnTo>
                    <a:pt x="2109331" y="4289806"/>
                  </a:lnTo>
                  <a:lnTo>
                    <a:pt x="2105648" y="4285869"/>
                  </a:lnTo>
                  <a:lnTo>
                    <a:pt x="2072501" y="4251325"/>
                  </a:lnTo>
                  <a:lnTo>
                    <a:pt x="2030337" y="4207510"/>
                  </a:lnTo>
                  <a:lnTo>
                    <a:pt x="1995031" y="4170680"/>
                  </a:lnTo>
                  <a:lnTo>
                    <a:pt x="1965440" y="4140200"/>
                  </a:lnTo>
                  <a:lnTo>
                    <a:pt x="1931531" y="4103878"/>
                  </a:lnTo>
                  <a:lnTo>
                    <a:pt x="1897876" y="4068826"/>
                  </a:lnTo>
                  <a:lnTo>
                    <a:pt x="1881493" y="4051300"/>
                  </a:lnTo>
                  <a:cubicBezTo>
                    <a:pt x="1866761" y="4064000"/>
                    <a:pt x="1852537" y="4071112"/>
                    <a:pt x="1839964" y="4081653"/>
                  </a:cubicBezTo>
                  <a:lnTo>
                    <a:pt x="1859395" y="4102354"/>
                  </a:lnTo>
                  <a:lnTo>
                    <a:pt x="1892923" y="4137660"/>
                  </a:lnTo>
                  <a:cubicBezTo>
                    <a:pt x="1903083" y="4148201"/>
                    <a:pt x="1914386" y="4160266"/>
                    <a:pt x="1926959" y="4173474"/>
                  </a:cubicBezTo>
                  <a:lnTo>
                    <a:pt x="1956804" y="4204843"/>
                  </a:lnTo>
                  <a:lnTo>
                    <a:pt x="1991348" y="4241038"/>
                  </a:lnTo>
                  <a:lnTo>
                    <a:pt x="2033258" y="4285234"/>
                  </a:lnTo>
                  <a:lnTo>
                    <a:pt x="2063484" y="4316857"/>
                  </a:lnTo>
                  <a:cubicBezTo>
                    <a:pt x="2065516" y="4319016"/>
                    <a:pt x="2067548" y="4321048"/>
                    <a:pt x="2069453" y="4323207"/>
                  </a:cubicBezTo>
                  <a:lnTo>
                    <a:pt x="2070469" y="4324223"/>
                  </a:lnTo>
                  <a:lnTo>
                    <a:pt x="2104378" y="4359910"/>
                  </a:lnTo>
                  <a:lnTo>
                    <a:pt x="2110474" y="4366260"/>
                  </a:lnTo>
                  <a:lnTo>
                    <a:pt x="2135874" y="4393311"/>
                  </a:lnTo>
                  <a:lnTo>
                    <a:pt x="2140827" y="4398518"/>
                  </a:lnTo>
                  <a:cubicBezTo>
                    <a:pt x="2385556" y="4655566"/>
                    <a:pt x="2711311" y="4998085"/>
                    <a:pt x="2845550" y="5141341"/>
                  </a:cubicBezTo>
                  <a:cubicBezTo>
                    <a:pt x="2905367" y="5204841"/>
                    <a:pt x="2968359" y="5269357"/>
                    <a:pt x="3011412" y="5343525"/>
                  </a:cubicBezTo>
                  <a:cubicBezTo>
                    <a:pt x="3184005" y="5640578"/>
                    <a:pt x="3121140" y="5983351"/>
                    <a:pt x="2859774" y="6211951"/>
                  </a:cubicBezTo>
                  <a:cubicBezTo>
                    <a:pt x="2844534" y="6224651"/>
                    <a:pt x="2681339" y="6373114"/>
                    <a:pt x="2434578" y="6596761"/>
                  </a:cubicBezTo>
                  <a:lnTo>
                    <a:pt x="2392922" y="6634861"/>
                  </a:lnTo>
                  <a:lnTo>
                    <a:pt x="2355965" y="6668389"/>
                  </a:lnTo>
                  <a:lnTo>
                    <a:pt x="2314182" y="6706489"/>
                  </a:lnTo>
                  <a:lnTo>
                    <a:pt x="2269859" y="6746621"/>
                  </a:lnTo>
                  <a:lnTo>
                    <a:pt x="2230362" y="6782562"/>
                  </a:lnTo>
                  <a:cubicBezTo>
                    <a:pt x="2216011" y="6795262"/>
                    <a:pt x="2201406" y="6808724"/>
                    <a:pt x="2186674" y="6822059"/>
                  </a:cubicBezTo>
                  <a:lnTo>
                    <a:pt x="2145399" y="6859397"/>
                  </a:lnTo>
                  <a:lnTo>
                    <a:pt x="2104886" y="6896227"/>
                  </a:lnTo>
                  <a:lnTo>
                    <a:pt x="2061452" y="6935597"/>
                  </a:lnTo>
                  <a:lnTo>
                    <a:pt x="1139559" y="7772400"/>
                  </a:lnTo>
                  <a:lnTo>
                    <a:pt x="1059803" y="7772400"/>
                  </a:lnTo>
                  <a:cubicBezTo>
                    <a:pt x="1392924" y="7469759"/>
                    <a:pt x="1732903" y="7161403"/>
                    <a:pt x="2025003" y="6896100"/>
                  </a:cubicBezTo>
                  <a:lnTo>
                    <a:pt x="2068437" y="6856603"/>
                  </a:lnTo>
                  <a:lnTo>
                    <a:pt x="2108823" y="6819773"/>
                  </a:lnTo>
                  <a:lnTo>
                    <a:pt x="2149971" y="6782435"/>
                  </a:lnTo>
                  <a:lnTo>
                    <a:pt x="2193532" y="6742811"/>
                  </a:lnTo>
                  <a:lnTo>
                    <a:pt x="2233029" y="6706997"/>
                  </a:lnTo>
                  <a:lnTo>
                    <a:pt x="2277098" y="6666865"/>
                  </a:lnTo>
                  <a:lnTo>
                    <a:pt x="2318881" y="6628765"/>
                  </a:lnTo>
                  <a:lnTo>
                    <a:pt x="2355838" y="6595237"/>
                  </a:lnTo>
                  <a:cubicBezTo>
                    <a:pt x="2369935" y="6582537"/>
                    <a:pt x="2383905" y="6569837"/>
                    <a:pt x="2397494" y="6557137"/>
                  </a:cubicBezTo>
                  <a:cubicBezTo>
                    <a:pt x="2657336" y="6320917"/>
                    <a:pt x="2830945" y="6163437"/>
                    <a:pt x="2848090" y="6146800"/>
                  </a:cubicBezTo>
                  <a:cubicBezTo>
                    <a:pt x="3114790" y="5897753"/>
                    <a:pt x="3121521" y="5517642"/>
                    <a:pt x="2872220" y="5248910"/>
                  </a:cubicBezTo>
                  <a:cubicBezTo>
                    <a:pt x="2771890" y="5140706"/>
                    <a:pt x="2385302" y="4734052"/>
                    <a:pt x="2101584" y="4436110"/>
                  </a:cubicBezTo>
                  <a:lnTo>
                    <a:pt x="2096123" y="4430395"/>
                  </a:lnTo>
                  <a:lnTo>
                    <a:pt x="2070723" y="4403344"/>
                  </a:lnTo>
                  <a:lnTo>
                    <a:pt x="2065008" y="4397375"/>
                  </a:lnTo>
                  <a:lnTo>
                    <a:pt x="2030972" y="4361561"/>
                  </a:lnTo>
                  <a:lnTo>
                    <a:pt x="2029575" y="4360164"/>
                  </a:lnTo>
                  <a:lnTo>
                    <a:pt x="2021574" y="4351655"/>
                  </a:lnTo>
                  <a:cubicBezTo>
                    <a:pt x="2012049" y="4341749"/>
                    <a:pt x="2002905" y="4331970"/>
                    <a:pt x="1993888" y="4322445"/>
                  </a:cubicBezTo>
                  <a:lnTo>
                    <a:pt x="1951851" y="4278249"/>
                  </a:lnTo>
                  <a:lnTo>
                    <a:pt x="1917434" y="4242054"/>
                  </a:lnTo>
                  <a:lnTo>
                    <a:pt x="1887462" y="4210431"/>
                  </a:lnTo>
                  <a:lnTo>
                    <a:pt x="1853426" y="4174617"/>
                  </a:lnTo>
                  <a:lnTo>
                    <a:pt x="1819898" y="4139184"/>
                  </a:lnTo>
                  <a:cubicBezTo>
                    <a:pt x="1808595" y="4127373"/>
                    <a:pt x="1799959" y="4118102"/>
                    <a:pt x="1794498" y="4111752"/>
                  </a:cubicBezTo>
                  <a:cubicBezTo>
                    <a:pt x="1779258" y="4122674"/>
                    <a:pt x="1763307" y="4132567"/>
                    <a:pt x="1746746" y="4141343"/>
                  </a:cubicBezTo>
                  <a:lnTo>
                    <a:pt x="1786116" y="4106545"/>
                  </a:lnTo>
                  <a:cubicBezTo>
                    <a:pt x="1785176" y="4105377"/>
                    <a:pt x="1784160" y="4104272"/>
                    <a:pt x="1783068" y="4103243"/>
                  </a:cubicBezTo>
                  <a:cubicBezTo>
                    <a:pt x="1721981" y="4036949"/>
                    <a:pt x="762877" y="3023743"/>
                    <a:pt x="284468" y="2518410"/>
                  </a:cubicBezTo>
                  <a:cubicBezTo>
                    <a:pt x="231547" y="2464727"/>
                    <a:pt x="181445" y="2408352"/>
                    <a:pt x="134354" y="2349500"/>
                  </a:cubicBezTo>
                  <a:cubicBezTo>
                    <a:pt x="-69989" y="2082800"/>
                    <a:pt x="-36969" y="1686179"/>
                    <a:pt x="204331" y="1467358"/>
                  </a:cubicBezTo>
                  <a:cubicBezTo>
                    <a:pt x="327267" y="1356360"/>
                    <a:pt x="450838" y="1246039"/>
                    <a:pt x="575044" y="1136396"/>
                  </a:cubicBezTo>
                  <a:cubicBezTo>
                    <a:pt x="665811" y="1056132"/>
                    <a:pt x="756527" y="976207"/>
                    <a:pt x="847205" y="896620"/>
                  </a:cubicBezTo>
                  <a:cubicBezTo>
                    <a:pt x="859905" y="885063"/>
                    <a:pt x="872605" y="873506"/>
                    <a:pt x="886194" y="862076"/>
                  </a:cubicBezTo>
                  <a:lnTo>
                    <a:pt x="925564" y="827405"/>
                  </a:lnTo>
                  <a:lnTo>
                    <a:pt x="963664" y="793369"/>
                  </a:lnTo>
                  <a:lnTo>
                    <a:pt x="1002526" y="759079"/>
                  </a:lnTo>
                  <a:lnTo>
                    <a:pt x="1042531" y="724535"/>
                  </a:lnTo>
                  <a:lnTo>
                    <a:pt x="1074027" y="696849"/>
                  </a:lnTo>
                  <a:lnTo>
                    <a:pt x="1112889" y="662432"/>
                  </a:lnTo>
                  <a:lnTo>
                    <a:pt x="1150989" y="629158"/>
                  </a:lnTo>
                  <a:lnTo>
                    <a:pt x="1189724" y="594995"/>
                  </a:lnTo>
                  <a:cubicBezTo>
                    <a:pt x="1414171" y="396621"/>
                    <a:pt x="1638961" y="198289"/>
                    <a:pt x="1864094" y="0"/>
                  </a:cubicBezTo>
                  <a:lnTo>
                    <a:pt x="1947025" y="0"/>
                  </a:lnTo>
                  <a:lnTo>
                    <a:pt x="1224268" y="637921"/>
                  </a:lnTo>
                  <a:lnTo>
                    <a:pt x="1186168" y="672084"/>
                  </a:lnTo>
                  <a:lnTo>
                    <a:pt x="1148068" y="705358"/>
                  </a:lnTo>
                  <a:lnTo>
                    <a:pt x="1109079" y="739775"/>
                  </a:lnTo>
                  <a:lnTo>
                    <a:pt x="1077456" y="767715"/>
                  </a:lnTo>
                  <a:lnTo>
                    <a:pt x="1038467" y="802132"/>
                  </a:lnTo>
                  <a:lnTo>
                    <a:pt x="1000367" y="836295"/>
                  </a:lnTo>
                  <a:lnTo>
                    <a:pt x="962267" y="870458"/>
                  </a:lnTo>
                  <a:lnTo>
                    <a:pt x="922897" y="905129"/>
                  </a:lnTo>
                  <a:lnTo>
                    <a:pt x="882638" y="939800"/>
                  </a:lnTo>
                  <a:lnTo>
                    <a:pt x="415532" y="1352550"/>
                  </a:lnTo>
                  <a:cubicBezTo>
                    <a:pt x="338316" y="1421003"/>
                    <a:pt x="254623" y="1485646"/>
                    <a:pt x="190869" y="1564767"/>
                  </a:cubicBezTo>
                  <a:cubicBezTo>
                    <a:pt x="369" y="1801495"/>
                    <a:pt x="8116" y="2123567"/>
                    <a:pt x="209030" y="2354453"/>
                  </a:cubicBezTo>
                  <a:cubicBezTo>
                    <a:pt x="332347" y="2496185"/>
                    <a:pt x="466078" y="2629535"/>
                    <a:pt x="595618" y="2766314"/>
                  </a:cubicBezTo>
                  <a:cubicBezTo>
                    <a:pt x="932041" y="3121914"/>
                    <a:pt x="1740777" y="3979037"/>
                    <a:pt x="1822184" y="4066921"/>
                  </a:cubicBezTo>
                  <a:cubicBezTo>
                    <a:pt x="1822578" y="4067531"/>
                    <a:pt x="1823047" y="4068077"/>
                    <a:pt x="1823581" y="4068572"/>
                  </a:cubicBezTo>
                  <a:lnTo>
                    <a:pt x="1857363" y="4035679"/>
                  </a:lnTo>
                  <a:lnTo>
                    <a:pt x="1863332" y="4029837"/>
                  </a:lnTo>
                  <a:cubicBezTo>
                    <a:pt x="1850632" y="4015867"/>
                    <a:pt x="1045198" y="3164205"/>
                    <a:pt x="651879" y="2748661"/>
                  </a:cubicBezTo>
                  <a:cubicBezTo>
                    <a:pt x="512179" y="2601595"/>
                    <a:pt x="369304" y="2457831"/>
                    <a:pt x="237351" y="2304923"/>
                  </a:cubicBezTo>
                  <a:cubicBezTo>
                    <a:pt x="27928" y="2062480"/>
                    <a:pt x="94730" y="1700276"/>
                    <a:pt x="300851" y="1523111"/>
                  </a:cubicBezTo>
                  <a:cubicBezTo>
                    <a:pt x="506972" y="1345946"/>
                    <a:pt x="712966" y="1163320"/>
                    <a:pt x="917055" y="981456"/>
                  </a:cubicBezTo>
                  <a:lnTo>
                    <a:pt x="955917" y="946785"/>
                  </a:lnTo>
                  <a:lnTo>
                    <a:pt x="995033" y="911987"/>
                  </a:lnTo>
                  <a:lnTo>
                    <a:pt x="1033133" y="877697"/>
                  </a:lnTo>
                  <a:lnTo>
                    <a:pt x="1071233" y="843407"/>
                  </a:lnTo>
                  <a:lnTo>
                    <a:pt x="1110095" y="808736"/>
                  </a:lnTo>
                  <a:lnTo>
                    <a:pt x="1141718" y="780669"/>
                  </a:lnTo>
                  <a:lnTo>
                    <a:pt x="1180580" y="746125"/>
                  </a:lnTo>
                  <a:lnTo>
                    <a:pt x="1218680" y="712724"/>
                  </a:lnTo>
                  <a:lnTo>
                    <a:pt x="1256780" y="678561"/>
                  </a:lnTo>
                  <a:lnTo>
                    <a:pt x="1324725" y="618363"/>
                  </a:lnTo>
                  <a:cubicBezTo>
                    <a:pt x="1558748" y="411861"/>
                    <a:pt x="1792720" y="205740"/>
                    <a:pt x="2026654" y="0"/>
                  </a:cubicBezTo>
                  <a:lnTo>
                    <a:pt x="2109331" y="0"/>
                  </a:lnTo>
                  <a:lnTo>
                    <a:pt x="1292467" y="720598"/>
                  </a:lnTo>
                  <a:lnTo>
                    <a:pt x="1253732" y="754761"/>
                  </a:lnTo>
                  <a:lnTo>
                    <a:pt x="1215632" y="787908"/>
                  </a:lnTo>
                  <a:lnTo>
                    <a:pt x="1176516" y="822452"/>
                  </a:lnTo>
                  <a:lnTo>
                    <a:pt x="1144766" y="850392"/>
                  </a:lnTo>
                  <a:lnTo>
                    <a:pt x="1106031" y="884936"/>
                  </a:lnTo>
                  <a:lnTo>
                    <a:pt x="1067931" y="918972"/>
                  </a:lnTo>
                  <a:lnTo>
                    <a:pt x="1029831" y="953135"/>
                  </a:lnTo>
                  <a:lnTo>
                    <a:pt x="990715" y="987679"/>
                  </a:lnTo>
                  <a:lnTo>
                    <a:pt x="951599" y="1022096"/>
                  </a:lnTo>
                  <a:lnTo>
                    <a:pt x="561836" y="1366139"/>
                  </a:lnTo>
                  <a:cubicBezTo>
                    <a:pt x="470523" y="1446784"/>
                    <a:pt x="373622" y="1522984"/>
                    <a:pt x="292088" y="1612011"/>
                  </a:cubicBezTo>
                  <a:cubicBezTo>
                    <a:pt x="110986" y="1809496"/>
                    <a:pt x="127750" y="2116709"/>
                    <a:pt x="317488" y="2316861"/>
                  </a:cubicBezTo>
                  <a:cubicBezTo>
                    <a:pt x="763766" y="2785910"/>
                    <a:pt x="1209193" y="3255810"/>
                    <a:pt x="1653782" y="3726561"/>
                  </a:cubicBezTo>
                  <a:cubicBezTo>
                    <a:pt x="1737221" y="3814572"/>
                    <a:pt x="1819644" y="3903472"/>
                    <a:pt x="1904607" y="3994404"/>
                  </a:cubicBezTo>
                  <a:lnTo>
                    <a:pt x="1905496" y="3995293"/>
                  </a:lnTo>
                  <a:cubicBezTo>
                    <a:pt x="1920609" y="3981196"/>
                    <a:pt x="1930896" y="3971036"/>
                    <a:pt x="1943596" y="3959606"/>
                  </a:cubicBezTo>
                  <a:cubicBezTo>
                    <a:pt x="1934452" y="3948811"/>
                    <a:pt x="1306818" y="3284474"/>
                    <a:pt x="1000240" y="2960624"/>
                  </a:cubicBezTo>
                  <a:cubicBezTo>
                    <a:pt x="782219" y="2730500"/>
                    <a:pt x="564249" y="2500287"/>
                    <a:pt x="346317" y="2269998"/>
                  </a:cubicBezTo>
                  <a:cubicBezTo>
                    <a:pt x="153531" y="2065655"/>
                    <a:pt x="191504" y="1751330"/>
                    <a:pt x="384417" y="1592453"/>
                  </a:cubicBezTo>
                  <a:cubicBezTo>
                    <a:pt x="525514" y="1476248"/>
                    <a:pt x="658102" y="1350264"/>
                    <a:pt x="795008" y="1229360"/>
                  </a:cubicBezTo>
                  <a:lnTo>
                    <a:pt x="983730" y="1062736"/>
                  </a:lnTo>
                  <a:lnTo>
                    <a:pt x="1022846" y="1028319"/>
                  </a:lnTo>
                  <a:lnTo>
                    <a:pt x="1061962" y="993775"/>
                  </a:lnTo>
                  <a:lnTo>
                    <a:pt x="1100062" y="959739"/>
                  </a:lnTo>
                  <a:lnTo>
                    <a:pt x="1138162" y="925703"/>
                  </a:lnTo>
                  <a:lnTo>
                    <a:pt x="1177278" y="891286"/>
                  </a:lnTo>
                  <a:lnTo>
                    <a:pt x="1209155" y="863092"/>
                  </a:lnTo>
                  <a:lnTo>
                    <a:pt x="1248271" y="828675"/>
                  </a:lnTo>
                  <a:lnTo>
                    <a:pt x="1286371" y="795401"/>
                  </a:lnTo>
                  <a:lnTo>
                    <a:pt x="1324471" y="761238"/>
                  </a:lnTo>
                  <a:lnTo>
                    <a:pt x="2187944" y="0"/>
                  </a:lnTo>
                  <a:lnTo>
                    <a:pt x="2271002" y="0"/>
                  </a:lnTo>
                  <a:lnTo>
                    <a:pt x="1892542" y="333883"/>
                  </a:lnTo>
                  <a:cubicBezTo>
                    <a:pt x="1715339" y="490347"/>
                    <a:pt x="1537831" y="646726"/>
                    <a:pt x="1360031" y="803021"/>
                  </a:cubicBezTo>
                  <a:lnTo>
                    <a:pt x="1321931" y="837184"/>
                  </a:lnTo>
                  <a:lnTo>
                    <a:pt x="1283831" y="870331"/>
                  </a:lnTo>
                  <a:lnTo>
                    <a:pt x="1244842" y="904748"/>
                  </a:lnTo>
                  <a:lnTo>
                    <a:pt x="1212838" y="932942"/>
                  </a:lnTo>
                  <a:lnTo>
                    <a:pt x="1173722" y="967486"/>
                  </a:lnTo>
                  <a:lnTo>
                    <a:pt x="1135622" y="1001268"/>
                  </a:lnTo>
                  <a:lnTo>
                    <a:pt x="1097522" y="1035431"/>
                  </a:lnTo>
                  <a:cubicBezTo>
                    <a:pt x="1084822" y="1046734"/>
                    <a:pt x="1071487" y="1058291"/>
                    <a:pt x="1058533" y="1069848"/>
                  </a:cubicBezTo>
                  <a:cubicBezTo>
                    <a:pt x="1045579" y="1081405"/>
                    <a:pt x="1033133" y="1092708"/>
                    <a:pt x="1019417" y="1104392"/>
                  </a:cubicBezTo>
                  <a:cubicBezTo>
                    <a:pt x="822059" y="1278293"/>
                    <a:pt x="624866" y="1452537"/>
                    <a:pt x="427851" y="1627124"/>
                  </a:cubicBezTo>
                  <a:cubicBezTo>
                    <a:pt x="231001" y="1801622"/>
                    <a:pt x="223254" y="2061337"/>
                    <a:pt x="403975" y="2251837"/>
                  </a:cubicBezTo>
                  <a:lnTo>
                    <a:pt x="928231" y="2805049"/>
                  </a:lnTo>
                  <a:lnTo>
                    <a:pt x="929628" y="2806573"/>
                  </a:lnTo>
                  <a:cubicBezTo>
                    <a:pt x="1087362" y="2972689"/>
                    <a:pt x="1537577" y="3447288"/>
                    <a:pt x="1986776" y="3920998"/>
                  </a:cubicBezTo>
                  <a:lnTo>
                    <a:pt x="2022209" y="3958463"/>
                  </a:lnTo>
                  <a:lnTo>
                    <a:pt x="2055610" y="3993642"/>
                  </a:lnTo>
                  <a:lnTo>
                    <a:pt x="2089519" y="4029202"/>
                  </a:lnTo>
                  <a:lnTo>
                    <a:pt x="2118602" y="4060063"/>
                  </a:lnTo>
                  <a:cubicBezTo>
                    <a:pt x="2130159" y="4072128"/>
                    <a:pt x="2141589" y="4084320"/>
                    <a:pt x="2153019" y="4096385"/>
                  </a:cubicBezTo>
                  <a:cubicBezTo>
                    <a:pt x="2167116" y="4111117"/>
                    <a:pt x="2180959" y="4125722"/>
                    <a:pt x="2194802" y="4140454"/>
                  </a:cubicBezTo>
                  <a:cubicBezTo>
                    <a:pt x="2208645" y="4155186"/>
                    <a:pt x="2220202" y="4166743"/>
                    <a:pt x="2232902" y="4179824"/>
                  </a:cubicBezTo>
                  <a:lnTo>
                    <a:pt x="2266049" y="4214876"/>
                  </a:lnTo>
                  <a:lnTo>
                    <a:pt x="2302879" y="4253611"/>
                  </a:lnTo>
                  <a:cubicBezTo>
                    <a:pt x="2668893" y="4639564"/>
                    <a:pt x="2984488" y="4972304"/>
                    <a:pt x="3071864" y="5064633"/>
                  </a:cubicBezTo>
                  <a:cubicBezTo>
                    <a:pt x="3383395" y="5394452"/>
                    <a:pt x="3416288" y="5880100"/>
                    <a:pt x="3142222" y="6222111"/>
                  </a:cubicBezTo>
                  <a:close/>
                </a:path>
              </a:pathLst>
            </a:custGeom>
            <a:solidFill>
              <a:schemeClr val="accent2"/>
            </a:solidFill>
            <a:ln w="12692" cap="flat">
              <a:noFill/>
              <a:prstDash val="solid"/>
              <a:miter/>
            </a:ln>
          </p:spPr>
          <p:txBody>
            <a:bodyPr rtlCol="0" anchor="ctr"/>
            <a:lstStyle/>
            <a:p>
              <a:endParaRPr lang="en-US" sz="1770" dirty="0"/>
            </a:p>
          </p:txBody>
        </p:sp>
        <p:sp>
          <p:nvSpPr>
            <p:cNvPr id="32" name="Freeform: Shape 31">
              <a:extLst>
                <a:ext uri="{FF2B5EF4-FFF2-40B4-BE49-F238E27FC236}">
                  <a16:creationId xmlns="" xmlns:a16="http://schemas.microsoft.com/office/drawing/2014/main" id="{AB552BD0-C750-404E-9EA3-CBDB6F91FFAD}"/>
                </a:ext>
              </a:extLst>
            </p:cNvPr>
            <p:cNvSpPr/>
            <p:nvPr/>
          </p:nvSpPr>
          <p:spPr>
            <a:xfrm>
              <a:off x="0" y="0"/>
              <a:ext cx="4353067" cy="7432547"/>
            </a:xfrm>
            <a:custGeom>
              <a:avLst/>
              <a:gdLst>
                <a:gd name="connsiteX0" fmla="*/ 4350766 w 4353067"/>
                <a:gd name="connsiteY0" fmla="*/ 3239897 h 7432547"/>
                <a:gd name="connsiteX1" fmla="*/ 4086225 w 4353067"/>
                <a:gd name="connsiteY1" fmla="*/ 3768852 h 7432547"/>
                <a:gd name="connsiteX2" fmla="*/ 3627882 w 4353067"/>
                <a:gd name="connsiteY2" fmla="*/ 4179824 h 7432547"/>
                <a:gd name="connsiteX3" fmla="*/ 3584829 w 4353067"/>
                <a:gd name="connsiteY3" fmla="*/ 4217924 h 7432547"/>
                <a:gd name="connsiteX4" fmla="*/ 3545586 w 4353067"/>
                <a:gd name="connsiteY4" fmla="*/ 4252976 h 7432547"/>
                <a:gd name="connsiteX5" fmla="*/ 3505200 w 4353067"/>
                <a:gd name="connsiteY5" fmla="*/ 4289806 h 7432547"/>
                <a:gd name="connsiteX6" fmla="*/ 3466338 w 4353067"/>
                <a:gd name="connsiteY6" fmla="*/ 4324604 h 7432547"/>
                <a:gd name="connsiteX7" fmla="*/ 3426333 w 4353067"/>
                <a:gd name="connsiteY7" fmla="*/ 4360545 h 7432547"/>
                <a:gd name="connsiteX8" fmla="*/ 3385820 w 4353067"/>
                <a:gd name="connsiteY8" fmla="*/ 4396867 h 7432547"/>
                <a:gd name="connsiteX9" fmla="*/ 3344545 w 4353067"/>
                <a:gd name="connsiteY9" fmla="*/ 4433824 h 7432547"/>
                <a:gd name="connsiteX10" fmla="*/ 3304667 w 4353067"/>
                <a:gd name="connsiteY10" fmla="*/ 4469638 h 7432547"/>
                <a:gd name="connsiteX11" fmla="*/ 3266567 w 4353067"/>
                <a:gd name="connsiteY11" fmla="*/ 4503547 h 7432547"/>
                <a:gd name="connsiteX12" fmla="*/ 2506472 w 4353067"/>
                <a:gd name="connsiteY12" fmla="*/ 5185029 h 7432547"/>
                <a:gd name="connsiteX13" fmla="*/ 2465451 w 4353067"/>
                <a:gd name="connsiteY13" fmla="*/ 5221986 h 7432547"/>
                <a:gd name="connsiteX14" fmla="*/ 2427351 w 4353067"/>
                <a:gd name="connsiteY14" fmla="*/ 5256022 h 7432547"/>
                <a:gd name="connsiteX15" fmla="*/ 2382901 w 4353067"/>
                <a:gd name="connsiteY15" fmla="*/ 5295900 h 7432547"/>
                <a:gd name="connsiteX16" fmla="*/ 2344801 w 4353067"/>
                <a:gd name="connsiteY16" fmla="*/ 5330317 h 7432547"/>
                <a:gd name="connsiteX17" fmla="*/ 2304923 w 4353067"/>
                <a:gd name="connsiteY17" fmla="*/ 5366004 h 7432547"/>
                <a:gd name="connsiteX18" fmla="*/ 2264029 w 4353067"/>
                <a:gd name="connsiteY18" fmla="*/ 5402707 h 7432547"/>
                <a:gd name="connsiteX19" fmla="*/ 2223389 w 4353067"/>
                <a:gd name="connsiteY19" fmla="*/ 5439156 h 7432547"/>
                <a:gd name="connsiteX20" fmla="*/ 2184019 w 4353067"/>
                <a:gd name="connsiteY20" fmla="*/ 5474462 h 7432547"/>
                <a:gd name="connsiteX21" fmla="*/ 2140585 w 4353067"/>
                <a:gd name="connsiteY21" fmla="*/ 5513324 h 7432547"/>
                <a:gd name="connsiteX22" fmla="*/ 0 w 4353067"/>
                <a:gd name="connsiteY22" fmla="*/ 7432548 h 7432547"/>
                <a:gd name="connsiteX23" fmla="*/ 0 w 4353067"/>
                <a:gd name="connsiteY23" fmla="*/ 7360666 h 7432547"/>
                <a:gd name="connsiteX24" fmla="*/ 2104517 w 4353067"/>
                <a:gd name="connsiteY24" fmla="*/ 5474970 h 7432547"/>
                <a:gd name="connsiteX25" fmla="*/ 2147951 w 4353067"/>
                <a:gd name="connsiteY25" fmla="*/ 5435981 h 7432547"/>
                <a:gd name="connsiteX26" fmla="*/ 2187194 w 4353067"/>
                <a:gd name="connsiteY26" fmla="*/ 5400802 h 7432547"/>
                <a:gd name="connsiteX27" fmla="*/ 2227834 w 4353067"/>
                <a:gd name="connsiteY27" fmla="*/ 5364226 h 7432547"/>
                <a:gd name="connsiteX28" fmla="*/ 2268601 w 4353067"/>
                <a:gd name="connsiteY28" fmla="*/ 5327650 h 7432547"/>
                <a:gd name="connsiteX29" fmla="*/ 2308479 w 4353067"/>
                <a:gd name="connsiteY29" fmla="*/ 5291963 h 7432547"/>
                <a:gd name="connsiteX30" fmla="*/ 2346579 w 4353067"/>
                <a:gd name="connsiteY30" fmla="*/ 5257673 h 7432547"/>
                <a:gd name="connsiteX31" fmla="*/ 2391283 w 4353067"/>
                <a:gd name="connsiteY31" fmla="*/ 5217414 h 7432547"/>
                <a:gd name="connsiteX32" fmla="*/ 2429383 w 4353067"/>
                <a:gd name="connsiteY32" fmla="*/ 5183378 h 7432547"/>
                <a:gd name="connsiteX33" fmla="*/ 2470404 w 4353067"/>
                <a:gd name="connsiteY33" fmla="*/ 5146548 h 7432547"/>
                <a:gd name="connsiteX34" fmla="*/ 3229864 w 4353067"/>
                <a:gd name="connsiteY34" fmla="*/ 4464685 h 7432547"/>
                <a:gd name="connsiteX35" fmla="*/ 3267964 w 4353067"/>
                <a:gd name="connsiteY35" fmla="*/ 4430903 h 7432547"/>
                <a:gd name="connsiteX36" fmla="*/ 3308096 w 4353067"/>
                <a:gd name="connsiteY36" fmla="*/ 4394835 h 7432547"/>
                <a:gd name="connsiteX37" fmla="*/ 3349117 w 4353067"/>
                <a:gd name="connsiteY37" fmla="*/ 4357878 h 7432547"/>
                <a:gd name="connsiteX38" fmla="*/ 3389757 w 4353067"/>
                <a:gd name="connsiteY38" fmla="*/ 4321429 h 7432547"/>
                <a:gd name="connsiteX39" fmla="*/ 3429635 w 4353067"/>
                <a:gd name="connsiteY39" fmla="*/ 4285615 h 7432547"/>
                <a:gd name="connsiteX40" fmla="*/ 3468370 w 4353067"/>
                <a:gd name="connsiteY40" fmla="*/ 4250690 h 7432547"/>
                <a:gd name="connsiteX41" fmla="*/ 3508629 w 4353067"/>
                <a:gd name="connsiteY41" fmla="*/ 4214495 h 7432547"/>
                <a:gd name="connsiteX42" fmla="*/ 3547872 w 4353067"/>
                <a:gd name="connsiteY42" fmla="*/ 4179189 h 7432547"/>
                <a:gd name="connsiteX43" fmla="*/ 3590925 w 4353067"/>
                <a:gd name="connsiteY43" fmla="*/ 4140454 h 7432547"/>
                <a:gd name="connsiteX44" fmla="*/ 4114419 w 4353067"/>
                <a:gd name="connsiteY44" fmla="*/ 3666363 h 7432547"/>
                <a:gd name="connsiteX45" fmla="*/ 4293997 w 4353067"/>
                <a:gd name="connsiteY45" fmla="*/ 3291459 h 7432547"/>
                <a:gd name="connsiteX46" fmla="*/ 4110990 w 4353067"/>
                <a:gd name="connsiteY46" fmla="*/ 2685034 h 7432547"/>
                <a:gd name="connsiteX47" fmla="*/ 2641346 w 4353067"/>
                <a:gd name="connsiteY47" fmla="*/ 904748 h 7432547"/>
                <a:gd name="connsiteX48" fmla="*/ 2606548 w 4353067"/>
                <a:gd name="connsiteY48" fmla="*/ 862584 h 7432547"/>
                <a:gd name="connsiteX49" fmla="*/ 2573401 w 4353067"/>
                <a:gd name="connsiteY49" fmla="*/ 822452 h 7432547"/>
                <a:gd name="connsiteX50" fmla="*/ 2538857 w 4353067"/>
                <a:gd name="connsiteY50" fmla="*/ 780415 h 7432547"/>
                <a:gd name="connsiteX51" fmla="*/ 2505329 w 4353067"/>
                <a:gd name="connsiteY51" fmla="*/ 739775 h 7432547"/>
                <a:gd name="connsiteX52" fmla="*/ 2470023 w 4353067"/>
                <a:gd name="connsiteY52" fmla="*/ 696849 h 7432547"/>
                <a:gd name="connsiteX53" fmla="*/ 2436749 w 4353067"/>
                <a:gd name="connsiteY53" fmla="*/ 656463 h 7432547"/>
                <a:gd name="connsiteX54" fmla="*/ 2402078 w 4353067"/>
                <a:gd name="connsiteY54" fmla="*/ 614299 h 7432547"/>
                <a:gd name="connsiteX55" fmla="*/ 2369439 w 4353067"/>
                <a:gd name="connsiteY55" fmla="*/ 574929 h 7432547"/>
                <a:gd name="connsiteX56" fmla="*/ 2332355 w 4353067"/>
                <a:gd name="connsiteY56" fmla="*/ 529844 h 7432547"/>
                <a:gd name="connsiteX57" fmla="*/ 1895221 w 4353067"/>
                <a:gd name="connsiteY57" fmla="*/ 0 h 7432547"/>
                <a:gd name="connsiteX58" fmla="*/ 1962404 w 4353067"/>
                <a:gd name="connsiteY58" fmla="*/ 0 h 7432547"/>
                <a:gd name="connsiteX59" fmla="*/ 2370836 w 4353067"/>
                <a:gd name="connsiteY59" fmla="*/ 495300 h 7432547"/>
                <a:gd name="connsiteX60" fmla="*/ 2407920 w 4353067"/>
                <a:gd name="connsiteY60" fmla="*/ 540258 h 7432547"/>
                <a:gd name="connsiteX61" fmla="*/ 2440432 w 4353067"/>
                <a:gd name="connsiteY61" fmla="*/ 579755 h 7432547"/>
                <a:gd name="connsiteX62" fmla="*/ 2475103 w 4353067"/>
                <a:gd name="connsiteY62" fmla="*/ 622300 h 7432547"/>
                <a:gd name="connsiteX63" fmla="*/ 2508377 w 4353067"/>
                <a:gd name="connsiteY63" fmla="*/ 662686 h 7432547"/>
                <a:gd name="connsiteX64" fmla="*/ 2543810 w 4353067"/>
                <a:gd name="connsiteY64" fmla="*/ 705612 h 7432547"/>
                <a:gd name="connsiteX65" fmla="*/ 2577211 w 4353067"/>
                <a:gd name="connsiteY65" fmla="*/ 746125 h 7432547"/>
                <a:gd name="connsiteX66" fmla="*/ 2612009 w 4353067"/>
                <a:gd name="connsiteY66" fmla="*/ 788162 h 7432547"/>
                <a:gd name="connsiteX67" fmla="*/ 2645156 w 4353067"/>
                <a:gd name="connsiteY67" fmla="*/ 828421 h 7432547"/>
                <a:gd name="connsiteX68" fmla="*/ 2679700 w 4353067"/>
                <a:gd name="connsiteY68" fmla="*/ 870331 h 7432547"/>
                <a:gd name="connsiteX69" fmla="*/ 4154424 w 4353067"/>
                <a:gd name="connsiteY69" fmla="*/ 2658364 h 7432547"/>
                <a:gd name="connsiteX70" fmla="*/ 4330827 w 4353067"/>
                <a:gd name="connsiteY70" fmla="*/ 2995803 h 7432547"/>
                <a:gd name="connsiteX71" fmla="*/ 4350766 w 4353067"/>
                <a:gd name="connsiteY71" fmla="*/ 3239897 h 7432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353067" h="7432547">
                  <a:moveTo>
                    <a:pt x="4350766" y="3239897"/>
                  </a:moveTo>
                  <a:cubicBezTo>
                    <a:pt x="4335018" y="3453003"/>
                    <a:pt x="4244340" y="3629533"/>
                    <a:pt x="4086225" y="3768852"/>
                  </a:cubicBezTo>
                  <a:lnTo>
                    <a:pt x="3627882" y="4179824"/>
                  </a:lnTo>
                  <a:lnTo>
                    <a:pt x="3584829" y="4217924"/>
                  </a:lnTo>
                  <a:lnTo>
                    <a:pt x="3545586" y="4252976"/>
                  </a:lnTo>
                  <a:lnTo>
                    <a:pt x="3505200" y="4289806"/>
                  </a:lnTo>
                  <a:lnTo>
                    <a:pt x="3466338" y="4324604"/>
                  </a:lnTo>
                  <a:lnTo>
                    <a:pt x="3426333" y="4360545"/>
                  </a:lnTo>
                  <a:lnTo>
                    <a:pt x="3385820" y="4396867"/>
                  </a:lnTo>
                  <a:lnTo>
                    <a:pt x="3344545" y="4433824"/>
                  </a:lnTo>
                  <a:lnTo>
                    <a:pt x="3304667" y="4469638"/>
                  </a:lnTo>
                  <a:lnTo>
                    <a:pt x="3266567" y="4503547"/>
                  </a:lnTo>
                  <a:lnTo>
                    <a:pt x="2506472" y="5185029"/>
                  </a:lnTo>
                  <a:lnTo>
                    <a:pt x="2465451" y="5221986"/>
                  </a:lnTo>
                  <a:lnTo>
                    <a:pt x="2427351" y="5256022"/>
                  </a:lnTo>
                  <a:lnTo>
                    <a:pt x="2382901" y="5295900"/>
                  </a:lnTo>
                  <a:lnTo>
                    <a:pt x="2344801" y="5330317"/>
                  </a:lnTo>
                  <a:lnTo>
                    <a:pt x="2304923" y="5366004"/>
                  </a:lnTo>
                  <a:lnTo>
                    <a:pt x="2264029" y="5402707"/>
                  </a:lnTo>
                  <a:lnTo>
                    <a:pt x="2223389" y="5439156"/>
                  </a:lnTo>
                  <a:lnTo>
                    <a:pt x="2184019" y="5474462"/>
                  </a:lnTo>
                  <a:lnTo>
                    <a:pt x="2140585" y="5513324"/>
                  </a:lnTo>
                  <a:lnTo>
                    <a:pt x="0" y="7432548"/>
                  </a:lnTo>
                  <a:lnTo>
                    <a:pt x="0" y="7360666"/>
                  </a:lnTo>
                  <a:cubicBezTo>
                    <a:pt x="356870" y="7041261"/>
                    <a:pt x="1244600" y="6246114"/>
                    <a:pt x="2104517" y="5474970"/>
                  </a:cubicBezTo>
                  <a:lnTo>
                    <a:pt x="2147951" y="5435981"/>
                  </a:lnTo>
                  <a:lnTo>
                    <a:pt x="2187194" y="5400802"/>
                  </a:lnTo>
                  <a:lnTo>
                    <a:pt x="2227834" y="5364226"/>
                  </a:lnTo>
                  <a:lnTo>
                    <a:pt x="2268601" y="5327650"/>
                  </a:lnTo>
                  <a:lnTo>
                    <a:pt x="2308479" y="5291963"/>
                  </a:lnTo>
                  <a:lnTo>
                    <a:pt x="2346579" y="5257673"/>
                  </a:lnTo>
                  <a:lnTo>
                    <a:pt x="2391283" y="5217414"/>
                  </a:lnTo>
                  <a:lnTo>
                    <a:pt x="2429383" y="5183378"/>
                  </a:lnTo>
                  <a:lnTo>
                    <a:pt x="2470404" y="5146548"/>
                  </a:lnTo>
                  <a:cubicBezTo>
                    <a:pt x="2740914" y="4903851"/>
                    <a:pt x="3000248" y="4671060"/>
                    <a:pt x="3229864" y="4464685"/>
                  </a:cubicBezTo>
                  <a:lnTo>
                    <a:pt x="3267964" y="4430903"/>
                  </a:lnTo>
                  <a:lnTo>
                    <a:pt x="3308096" y="4394835"/>
                  </a:lnTo>
                  <a:lnTo>
                    <a:pt x="3349117" y="4357878"/>
                  </a:lnTo>
                  <a:lnTo>
                    <a:pt x="3389757" y="4321429"/>
                  </a:lnTo>
                  <a:lnTo>
                    <a:pt x="3429635" y="4285615"/>
                  </a:lnTo>
                  <a:lnTo>
                    <a:pt x="3468370" y="4250690"/>
                  </a:lnTo>
                  <a:lnTo>
                    <a:pt x="3508629" y="4214495"/>
                  </a:lnTo>
                  <a:lnTo>
                    <a:pt x="3547872" y="4179189"/>
                  </a:lnTo>
                  <a:lnTo>
                    <a:pt x="3590925" y="4140454"/>
                  </a:lnTo>
                  <a:cubicBezTo>
                    <a:pt x="3893947" y="3867785"/>
                    <a:pt x="4093718" y="3687064"/>
                    <a:pt x="4114419" y="3666363"/>
                  </a:cubicBezTo>
                  <a:cubicBezTo>
                    <a:pt x="4235196" y="3545332"/>
                    <a:pt x="4271772" y="3437763"/>
                    <a:pt x="4293997" y="3291459"/>
                  </a:cubicBezTo>
                  <a:cubicBezTo>
                    <a:pt x="4329176" y="3059430"/>
                    <a:pt x="4258056" y="2861437"/>
                    <a:pt x="4110990" y="2685034"/>
                  </a:cubicBezTo>
                  <a:cubicBezTo>
                    <a:pt x="3951986" y="2494534"/>
                    <a:pt x="3282696" y="1682877"/>
                    <a:pt x="2641346" y="904748"/>
                  </a:cubicBezTo>
                  <a:lnTo>
                    <a:pt x="2606548" y="862584"/>
                  </a:lnTo>
                  <a:lnTo>
                    <a:pt x="2573401" y="822452"/>
                  </a:lnTo>
                  <a:lnTo>
                    <a:pt x="2538857" y="780415"/>
                  </a:lnTo>
                  <a:lnTo>
                    <a:pt x="2505329" y="739775"/>
                  </a:lnTo>
                  <a:lnTo>
                    <a:pt x="2470023" y="696849"/>
                  </a:lnTo>
                  <a:lnTo>
                    <a:pt x="2436749" y="656463"/>
                  </a:lnTo>
                  <a:cubicBezTo>
                    <a:pt x="2425065" y="642366"/>
                    <a:pt x="2413508" y="628396"/>
                    <a:pt x="2402078" y="614299"/>
                  </a:cubicBezTo>
                  <a:lnTo>
                    <a:pt x="2369439" y="574929"/>
                  </a:lnTo>
                  <a:lnTo>
                    <a:pt x="2332355" y="529844"/>
                  </a:lnTo>
                  <a:lnTo>
                    <a:pt x="1895221" y="0"/>
                  </a:lnTo>
                  <a:lnTo>
                    <a:pt x="1962404" y="0"/>
                  </a:lnTo>
                  <a:cubicBezTo>
                    <a:pt x="2089404" y="154432"/>
                    <a:pt x="2227707" y="321945"/>
                    <a:pt x="2370836" y="495300"/>
                  </a:cubicBezTo>
                  <a:lnTo>
                    <a:pt x="2407920" y="540258"/>
                  </a:lnTo>
                  <a:lnTo>
                    <a:pt x="2440432" y="579755"/>
                  </a:lnTo>
                  <a:lnTo>
                    <a:pt x="2475103" y="622300"/>
                  </a:lnTo>
                  <a:lnTo>
                    <a:pt x="2508377" y="662686"/>
                  </a:lnTo>
                  <a:lnTo>
                    <a:pt x="2543810" y="705612"/>
                  </a:lnTo>
                  <a:cubicBezTo>
                    <a:pt x="2554986" y="719074"/>
                    <a:pt x="2566162" y="732536"/>
                    <a:pt x="2577211" y="746125"/>
                  </a:cubicBezTo>
                  <a:cubicBezTo>
                    <a:pt x="2588260" y="759714"/>
                    <a:pt x="2600325" y="774192"/>
                    <a:pt x="2612009" y="788162"/>
                  </a:cubicBezTo>
                  <a:cubicBezTo>
                    <a:pt x="2623693" y="802132"/>
                    <a:pt x="2634107" y="814959"/>
                    <a:pt x="2645156" y="828421"/>
                  </a:cubicBezTo>
                  <a:lnTo>
                    <a:pt x="2679700" y="870331"/>
                  </a:lnTo>
                  <a:cubicBezTo>
                    <a:pt x="3294761" y="1616456"/>
                    <a:pt x="3926078" y="2381631"/>
                    <a:pt x="4154424" y="2658364"/>
                  </a:cubicBezTo>
                  <a:cubicBezTo>
                    <a:pt x="4240149" y="2762123"/>
                    <a:pt x="4300728" y="2874264"/>
                    <a:pt x="4330827" y="2995803"/>
                  </a:cubicBezTo>
                  <a:cubicBezTo>
                    <a:pt x="4350360" y="3075597"/>
                    <a:pt x="4357091" y="3157995"/>
                    <a:pt x="4350766" y="3239897"/>
                  </a:cubicBezTo>
                  <a:close/>
                </a:path>
              </a:pathLst>
            </a:custGeom>
            <a:solidFill>
              <a:schemeClr val="accent2"/>
            </a:solidFill>
            <a:ln w="12692"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33637E3D-BDB6-49A4-A244-008768C03062}"/>
                </a:ext>
              </a:extLst>
            </p:cNvPr>
            <p:cNvSpPr/>
            <p:nvPr/>
          </p:nvSpPr>
          <p:spPr>
            <a:xfrm>
              <a:off x="0" y="0"/>
              <a:ext cx="4255302" cy="7287006"/>
            </a:xfrm>
            <a:custGeom>
              <a:avLst/>
              <a:gdLst>
                <a:gd name="connsiteX0" fmla="*/ 4203700 w 4255302"/>
                <a:gd name="connsiteY0" fmla="*/ 3438398 h 7287006"/>
                <a:gd name="connsiteX1" fmla="*/ 4079367 w 4255302"/>
                <a:gd name="connsiteY1" fmla="*/ 3620389 h 7287006"/>
                <a:gd name="connsiteX2" fmla="*/ 3548634 w 4255302"/>
                <a:gd name="connsiteY2" fmla="*/ 4096385 h 7287006"/>
                <a:gd name="connsiteX3" fmla="*/ 3505581 w 4255302"/>
                <a:gd name="connsiteY3" fmla="*/ 4134485 h 7287006"/>
                <a:gd name="connsiteX4" fmla="*/ 3465957 w 4255302"/>
                <a:gd name="connsiteY4" fmla="*/ 4170172 h 7287006"/>
                <a:gd name="connsiteX5" fmla="*/ 3425698 w 4255302"/>
                <a:gd name="connsiteY5" fmla="*/ 4206367 h 7287006"/>
                <a:gd name="connsiteX6" fmla="*/ 3387598 w 4255302"/>
                <a:gd name="connsiteY6" fmla="*/ 4240911 h 7287006"/>
                <a:gd name="connsiteX7" fmla="*/ 3347593 w 4255302"/>
                <a:gd name="connsiteY7" fmla="*/ 4276725 h 7287006"/>
                <a:gd name="connsiteX8" fmla="*/ 3306953 w 4255302"/>
                <a:gd name="connsiteY8" fmla="*/ 4313301 h 7287006"/>
                <a:gd name="connsiteX9" fmla="*/ 3266059 w 4255302"/>
                <a:gd name="connsiteY9" fmla="*/ 4350004 h 7287006"/>
                <a:gd name="connsiteX10" fmla="*/ 3225800 w 4255302"/>
                <a:gd name="connsiteY10" fmla="*/ 4386707 h 7287006"/>
                <a:gd name="connsiteX11" fmla="*/ 3187700 w 4255302"/>
                <a:gd name="connsiteY11" fmla="*/ 4420489 h 7287006"/>
                <a:gd name="connsiteX12" fmla="*/ 2428875 w 4255302"/>
                <a:gd name="connsiteY12" fmla="*/ 5102479 h 7287006"/>
                <a:gd name="connsiteX13" fmla="*/ 2387854 w 4255302"/>
                <a:gd name="connsiteY13" fmla="*/ 5139309 h 7287006"/>
                <a:gd name="connsiteX14" fmla="*/ 2349754 w 4255302"/>
                <a:gd name="connsiteY14" fmla="*/ 5173472 h 7287006"/>
                <a:gd name="connsiteX15" fmla="*/ 2304923 w 4255302"/>
                <a:gd name="connsiteY15" fmla="*/ 5213731 h 7287006"/>
                <a:gd name="connsiteX16" fmla="*/ 2266823 w 4255302"/>
                <a:gd name="connsiteY16" fmla="*/ 5247894 h 7287006"/>
                <a:gd name="connsiteX17" fmla="*/ 2227580 w 4255302"/>
                <a:gd name="connsiteY17" fmla="*/ 5283200 h 7287006"/>
                <a:gd name="connsiteX18" fmla="*/ 2186940 w 4255302"/>
                <a:gd name="connsiteY18" fmla="*/ 5319649 h 7287006"/>
                <a:gd name="connsiteX19" fmla="*/ 2146300 w 4255302"/>
                <a:gd name="connsiteY19" fmla="*/ 5356225 h 7287006"/>
                <a:gd name="connsiteX20" fmla="*/ 2107184 w 4255302"/>
                <a:gd name="connsiteY20" fmla="*/ 5391404 h 7287006"/>
                <a:gd name="connsiteX21" fmla="*/ 2063750 w 4255302"/>
                <a:gd name="connsiteY21" fmla="*/ 5430520 h 7287006"/>
                <a:gd name="connsiteX22" fmla="*/ 0 w 4255302"/>
                <a:gd name="connsiteY22" fmla="*/ 7287007 h 7287006"/>
                <a:gd name="connsiteX23" fmla="*/ 0 w 4255302"/>
                <a:gd name="connsiteY23" fmla="*/ 7219823 h 7287006"/>
                <a:gd name="connsiteX24" fmla="*/ 2029841 w 4255302"/>
                <a:gd name="connsiteY24" fmla="*/ 5394579 h 7287006"/>
                <a:gd name="connsiteX25" fmla="*/ 2073148 w 4255302"/>
                <a:gd name="connsiteY25" fmla="*/ 5355463 h 7287006"/>
                <a:gd name="connsiteX26" fmla="*/ 2112391 w 4255302"/>
                <a:gd name="connsiteY26" fmla="*/ 5320157 h 7287006"/>
                <a:gd name="connsiteX27" fmla="*/ 2153031 w 4255302"/>
                <a:gd name="connsiteY27" fmla="*/ 5283708 h 7287006"/>
                <a:gd name="connsiteX28" fmla="*/ 2193544 w 4255302"/>
                <a:gd name="connsiteY28" fmla="*/ 5247259 h 7287006"/>
                <a:gd name="connsiteX29" fmla="*/ 2233422 w 4255302"/>
                <a:gd name="connsiteY29" fmla="*/ 5211572 h 7287006"/>
                <a:gd name="connsiteX30" fmla="*/ 2271522 w 4255302"/>
                <a:gd name="connsiteY30" fmla="*/ 5177536 h 7287006"/>
                <a:gd name="connsiteX31" fmla="*/ 2316480 w 4255302"/>
                <a:gd name="connsiteY31" fmla="*/ 5137150 h 7287006"/>
                <a:gd name="connsiteX32" fmla="*/ 2354580 w 4255302"/>
                <a:gd name="connsiteY32" fmla="*/ 5102987 h 7287006"/>
                <a:gd name="connsiteX33" fmla="*/ 2395474 w 4255302"/>
                <a:gd name="connsiteY33" fmla="*/ 5066157 h 7287006"/>
                <a:gd name="connsiteX34" fmla="*/ 3154045 w 4255302"/>
                <a:gd name="connsiteY34" fmla="*/ 4384167 h 7287006"/>
                <a:gd name="connsiteX35" fmla="*/ 3191510 w 4255302"/>
                <a:gd name="connsiteY35" fmla="*/ 4350512 h 7287006"/>
                <a:gd name="connsiteX36" fmla="*/ 3231896 w 4255302"/>
                <a:gd name="connsiteY36" fmla="*/ 4314190 h 7287006"/>
                <a:gd name="connsiteX37" fmla="*/ 3272663 w 4255302"/>
                <a:gd name="connsiteY37" fmla="*/ 4277614 h 7287006"/>
                <a:gd name="connsiteX38" fmla="*/ 3313303 w 4255302"/>
                <a:gd name="connsiteY38" fmla="*/ 4241038 h 7287006"/>
                <a:gd name="connsiteX39" fmla="*/ 3353181 w 4255302"/>
                <a:gd name="connsiteY39" fmla="*/ 4205224 h 7287006"/>
                <a:gd name="connsiteX40" fmla="*/ 3391281 w 4255302"/>
                <a:gd name="connsiteY40" fmla="*/ 4170680 h 7287006"/>
                <a:gd name="connsiteX41" fmla="*/ 3431413 w 4255302"/>
                <a:gd name="connsiteY41" fmla="*/ 4134612 h 7287006"/>
                <a:gd name="connsiteX42" fmla="*/ 3471418 w 4255302"/>
                <a:gd name="connsiteY42" fmla="*/ 4098671 h 7287006"/>
                <a:gd name="connsiteX43" fmla="*/ 3514471 w 4255302"/>
                <a:gd name="connsiteY43" fmla="*/ 4060571 h 7287006"/>
                <a:gd name="connsiteX44" fmla="*/ 4048379 w 4255302"/>
                <a:gd name="connsiteY44" fmla="*/ 3580511 h 7287006"/>
                <a:gd name="connsiteX45" fmla="*/ 4189603 w 4255302"/>
                <a:gd name="connsiteY45" fmla="*/ 3309112 h 7287006"/>
                <a:gd name="connsiteX46" fmla="*/ 4079494 w 4255302"/>
                <a:gd name="connsiteY46" fmla="*/ 2813812 h 7287006"/>
                <a:gd name="connsiteX47" fmla="*/ 2569718 w 4255302"/>
                <a:gd name="connsiteY47" fmla="*/ 966978 h 7287006"/>
                <a:gd name="connsiteX48" fmla="*/ 2535047 w 4255302"/>
                <a:gd name="connsiteY48" fmla="*/ 924687 h 7287006"/>
                <a:gd name="connsiteX49" fmla="*/ 2501900 w 4255302"/>
                <a:gd name="connsiteY49" fmla="*/ 884936 h 7287006"/>
                <a:gd name="connsiteX50" fmla="*/ 2467610 w 4255302"/>
                <a:gd name="connsiteY50" fmla="*/ 843153 h 7287006"/>
                <a:gd name="connsiteX51" fmla="*/ 2433955 w 4255302"/>
                <a:gd name="connsiteY51" fmla="*/ 802132 h 7287006"/>
                <a:gd name="connsiteX52" fmla="*/ 2398649 w 4255302"/>
                <a:gd name="connsiteY52" fmla="*/ 759079 h 7287006"/>
                <a:gd name="connsiteX53" fmla="*/ 2365502 w 4255302"/>
                <a:gd name="connsiteY53" fmla="*/ 718693 h 7287006"/>
                <a:gd name="connsiteX54" fmla="*/ 2330958 w 4255302"/>
                <a:gd name="connsiteY54" fmla="*/ 676402 h 7287006"/>
                <a:gd name="connsiteX55" fmla="*/ 2298700 w 4255302"/>
                <a:gd name="connsiteY55" fmla="*/ 636905 h 7287006"/>
                <a:gd name="connsiteX56" fmla="*/ 2261616 w 4255302"/>
                <a:gd name="connsiteY56" fmla="*/ 591693 h 7287006"/>
                <a:gd name="connsiteX57" fmla="*/ 1776603 w 4255302"/>
                <a:gd name="connsiteY57" fmla="*/ 0 h 7287006"/>
                <a:gd name="connsiteX58" fmla="*/ 1843532 w 4255302"/>
                <a:gd name="connsiteY58" fmla="*/ 0 h 7287006"/>
                <a:gd name="connsiteX59" fmla="*/ 2300732 w 4255302"/>
                <a:gd name="connsiteY59" fmla="*/ 557276 h 7287006"/>
                <a:gd name="connsiteX60" fmla="*/ 2337816 w 4255302"/>
                <a:gd name="connsiteY60" fmla="*/ 602488 h 7287006"/>
                <a:gd name="connsiteX61" fmla="*/ 2370201 w 4255302"/>
                <a:gd name="connsiteY61" fmla="*/ 641985 h 7287006"/>
                <a:gd name="connsiteX62" fmla="*/ 2404872 w 4255302"/>
                <a:gd name="connsiteY62" fmla="*/ 684149 h 7287006"/>
                <a:gd name="connsiteX63" fmla="*/ 2438019 w 4255302"/>
                <a:gd name="connsiteY63" fmla="*/ 724535 h 7287006"/>
                <a:gd name="connsiteX64" fmla="*/ 2473198 w 4255302"/>
                <a:gd name="connsiteY64" fmla="*/ 767715 h 7287006"/>
                <a:gd name="connsiteX65" fmla="*/ 2506726 w 4255302"/>
                <a:gd name="connsiteY65" fmla="*/ 808482 h 7287006"/>
                <a:gd name="connsiteX66" fmla="*/ 2541143 w 4255302"/>
                <a:gd name="connsiteY66" fmla="*/ 850392 h 7287006"/>
                <a:gd name="connsiteX67" fmla="*/ 2574163 w 4255302"/>
                <a:gd name="connsiteY67" fmla="*/ 890778 h 7287006"/>
                <a:gd name="connsiteX68" fmla="*/ 2608834 w 4255302"/>
                <a:gd name="connsiteY68" fmla="*/ 932942 h 7287006"/>
                <a:gd name="connsiteX69" fmla="*/ 4099179 w 4255302"/>
                <a:gd name="connsiteY69" fmla="*/ 2754122 h 7287006"/>
                <a:gd name="connsiteX70" fmla="*/ 4203700 w 4255302"/>
                <a:gd name="connsiteY70" fmla="*/ 3438398 h 728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255302" h="7287006">
                  <a:moveTo>
                    <a:pt x="4203700" y="3438398"/>
                  </a:moveTo>
                  <a:cubicBezTo>
                    <a:pt x="4178287" y="3508591"/>
                    <a:pt x="4135514" y="3571190"/>
                    <a:pt x="4079367" y="3620389"/>
                  </a:cubicBezTo>
                  <a:cubicBezTo>
                    <a:pt x="4056253" y="3640582"/>
                    <a:pt x="3853307" y="3822573"/>
                    <a:pt x="3548634" y="4096385"/>
                  </a:cubicBezTo>
                  <a:lnTo>
                    <a:pt x="3505581" y="4134485"/>
                  </a:lnTo>
                  <a:lnTo>
                    <a:pt x="3465957" y="4170172"/>
                  </a:lnTo>
                  <a:lnTo>
                    <a:pt x="3425698" y="4206367"/>
                  </a:lnTo>
                  <a:cubicBezTo>
                    <a:pt x="3412998" y="4217670"/>
                    <a:pt x="3400298" y="4229100"/>
                    <a:pt x="3387598" y="4240911"/>
                  </a:cubicBezTo>
                  <a:lnTo>
                    <a:pt x="3347593" y="4276725"/>
                  </a:lnTo>
                  <a:lnTo>
                    <a:pt x="3306953" y="4313301"/>
                  </a:lnTo>
                  <a:lnTo>
                    <a:pt x="3266059" y="4350004"/>
                  </a:lnTo>
                  <a:lnTo>
                    <a:pt x="3225800" y="4386707"/>
                  </a:lnTo>
                  <a:lnTo>
                    <a:pt x="3187700" y="4420489"/>
                  </a:lnTo>
                  <a:cubicBezTo>
                    <a:pt x="2957449" y="4627245"/>
                    <a:pt x="2698115" y="4860417"/>
                    <a:pt x="2428875" y="5102479"/>
                  </a:cubicBezTo>
                  <a:lnTo>
                    <a:pt x="2387854" y="5139309"/>
                  </a:lnTo>
                  <a:lnTo>
                    <a:pt x="2349754" y="5173472"/>
                  </a:lnTo>
                  <a:lnTo>
                    <a:pt x="2304923" y="5213731"/>
                  </a:lnTo>
                  <a:lnTo>
                    <a:pt x="2266823" y="5247894"/>
                  </a:lnTo>
                  <a:lnTo>
                    <a:pt x="2227580" y="5283200"/>
                  </a:lnTo>
                  <a:lnTo>
                    <a:pt x="2186940" y="5319649"/>
                  </a:lnTo>
                  <a:lnTo>
                    <a:pt x="2146300" y="5356225"/>
                  </a:lnTo>
                  <a:lnTo>
                    <a:pt x="2107184" y="5391404"/>
                  </a:lnTo>
                  <a:lnTo>
                    <a:pt x="2063750" y="5430520"/>
                  </a:lnTo>
                  <a:cubicBezTo>
                    <a:pt x="1164971" y="6239129"/>
                    <a:pt x="251968" y="7060438"/>
                    <a:pt x="0" y="7287007"/>
                  </a:cubicBezTo>
                  <a:lnTo>
                    <a:pt x="0" y="7219823"/>
                  </a:lnTo>
                  <a:cubicBezTo>
                    <a:pt x="287274" y="6961632"/>
                    <a:pt x="1164717" y="6172200"/>
                    <a:pt x="2029841" y="5394579"/>
                  </a:cubicBezTo>
                  <a:lnTo>
                    <a:pt x="2073148" y="5355463"/>
                  </a:lnTo>
                  <a:lnTo>
                    <a:pt x="2112391" y="5320157"/>
                  </a:lnTo>
                  <a:lnTo>
                    <a:pt x="2153031" y="5283708"/>
                  </a:lnTo>
                  <a:lnTo>
                    <a:pt x="2193544" y="5247259"/>
                  </a:lnTo>
                  <a:lnTo>
                    <a:pt x="2233422" y="5211572"/>
                  </a:lnTo>
                  <a:lnTo>
                    <a:pt x="2271522" y="5177536"/>
                  </a:lnTo>
                  <a:lnTo>
                    <a:pt x="2316480" y="5137150"/>
                  </a:lnTo>
                  <a:lnTo>
                    <a:pt x="2354580" y="5102987"/>
                  </a:lnTo>
                  <a:lnTo>
                    <a:pt x="2395474" y="5066157"/>
                  </a:lnTo>
                  <a:lnTo>
                    <a:pt x="3154045" y="4384167"/>
                  </a:lnTo>
                  <a:lnTo>
                    <a:pt x="3191510" y="4350512"/>
                  </a:lnTo>
                  <a:lnTo>
                    <a:pt x="3231896" y="4314190"/>
                  </a:lnTo>
                  <a:lnTo>
                    <a:pt x="3272663" y="4277614"/>
                  </a:lnTo>
                  <a:lnTo>
                    <a:pt x="3313303" y="4241038"/>
                  </a:lnTo>
                  <a:lnTo>
                    <a:pt x="3353181" y="4205224"/>
                  </a:lnTo>
                  <a:lnTo>
                    <a:pt x="3391281" y="4170680"/>
                  </a:lnTo>
                  <a:cubicBezTo>
                    <a:pt x="3404908" y="4158653"/>
                    <a:pt x="3418294" y="4146639"/>
                    <a:pt x="3431413" y="4134612"/>
                  </a:cubicBezTo>
                  <a:cubicBezTo>
                    <a:pt x="3445002" y="4122547"/>
                    <a:pt x="3458337" y="4110482"/>
                    <a:pt x="3471418" y="4098671"/>
                  </a:cubicBezTo>
                  <a:lnTo>
                    <a:pt x="3514471" y="4060571"/>
                  </a:lnTo>
                  <a:cubicBezTo>
                    <a:pt x="3821049" y="3784600"/>
                    <a:pt x="4025900" y="3600704"/>
                    <a:pt x="4048379" y="3580511"/>
                  </a:cubicBezTo>
                  <a:cubicBezTo>
                    <a:pt x="4130294" y="3508375"/>
                    <a:pt x="4168013" y="3412617"/>
                    <a:pt x="4189603" y="3309112"/>
                  </a:cubicBezTo>
                  <a:cubicBezTo>
                    <a:pt x="4227703" y="3127248"/>
                    <a:pt x="4192143" y="2959862"/>
                    <a:pt x="4079494" y="2813812"/>
                  </a:cubicBezTo>
                  <a:cubicBezTo>
                    <a:pt x="4027424" y="2746629"/>
                    <a:pt x="3274568" y="1827022"/>
                    <a:pt x="2569718" y="966978"/>
                  </a:cubicBezTo>
                  <a:lnTo>
                    <a:pt x="2535047" y="924687"/>
                  </a:lnTo>
                  <a:lnTo>
                    <a:pt x="2501900" y="884936"/>
                  </a:lnTo>
                  <a:lnTo>
                    <a:pt x="2467610" y="843153"/>
                  </a:lnTo>
                  <a:lnTo>
                    <a:pt x="2433955" y="802132"/>
                  </a:lnTo>
                  <a:lnTo>
                    <a:pt x="2398649" y="759079"/>
                  </a:lnTo>
                  <a:lnTo>
                    <a:pt x="2365502" y="718693"/>
                  </a:lnTo>
                  <a:lnTo>
                    <a:pt x="2330958" y="676402"/>
                  </a:lnTo>
                  <a:lnTo>
                    <a:pt x="2298700" y="636905"/>
                  </a:lnTo>
                  <a:lnTo>
                    <a:pt x="2261616" y="591693"/>
                  </a:lnTo>
                  <a:lnTo>
                    <a:pt x="1776603" y="0"/>
                  </a:lnTo>
                  <a:lnTo>
                    <a:pt x="1843532" y="0"/>
                  </a:lnTo>
                  <a:lnTo>
                    <a:pt x="2300732" y="557276"/>
                  </a:lnTo>
                  <a:lnTo>
                    <a:pt x="2337816" y="602488"/>
                  </a:lnTo>
                  <a:lnTo>
                    <a:pt x="2370201" y="641985"/>
                  </a:lnTo>
                  <a:lnTo>
                    <a:pt x="2404872" y="684149"/>
                  </a:lnTo>
                  <a:cubicBezTo>
                    <a:pt x="2415794" y="697484"/>
                    <a:pt x="2426843" y="711073"/>
                    <a:pt x="2438019" y="724535"/>
                  </a:cubicBezTo>
                  <a:cubicBezTo>
                    <a:pt x="2449195" y="737997"/>
                    <a:pt x="2461514" y="753237"/>
                    <a:pt x="2473198" y="767715"/>
                  </a:cubicBezTo>
                  <a:cubicBezTo>
                    <a:pt x="2484882" y="782193"/>
                    <a:pt x="2495550" y="794766"/>
                    <a:pt x="2506726" y="808482"/>
                  </a:cubicBezTo>
                  <a:lnTo>
                    <a:pt x="2541143" y="850392"/>
                  </a:lnTo>
                  <a:lnTo>
                    <a:pt x="2574163" y="890778"/>
                  </a:lnTo>
                  <a:lnTo>
                    <a:pt x="2608834" y="932942"/>
                  </a:lnTo>
                  <a:cubicBezTo>
                    <a:pt x="3289935" y="1763649"/>
                    <a:pt x="4004183" y="2635504"/>
                    <a:pt x="4099179" y="2754122"/>
                  </a:cubicBezTo>
                  <a:cubicBezTo>
                    <a:pt x="4263771" y="2959100"/>
                    <a:pt x="4297553" y="3189605"/>
                    <a:pt x="4203700" y="3438398"/>
                  </a:cubicBezTo>
                  <a:close/>
                </a:path>
              </a:pathLst>
            </a:custGeom>
            <a:solidFill>
              <a:schemeClr val="accent2"/>
            </a:solidFill>
            <a:ln w="12692" cap="flat">
              <a:noFill/>
              <a:prstDash val="solid"/>
              <a:miter/>
            </a:ln>
          </p:spPr>
          <p:txBody>
            <a:bodyPr rtlCol="0" anchor="ctr"/>
            <a:lstStyle/>
            <a:p>
              <a:endParaRPr lang="en-US" sz="1770" dirty="0"/>
            </a:p>
          </p:txBody>
        </p:sp>
        <p:sp>
          <p:nvSpPr>
            <p:cNvPr id="34" name="Freeform: Shape 33">
              <a:extLst>
                <a:ext uri="{FF2B5EF4-FFF2-40B4-BE49-F238E27FC236}">
                  <a16:creationId xmlns="" xmlns:a16="http://schemas.microsoft.com/office/drawing/2014/main" id="{2A21514C-233A-4709-BA67-038B57E75CC3}"/>
                </a:ext>
              </a:extLst>
            </p:cNvPr>
            <p:cNvSpPr/>
            <p:nvPr/>
          </p:nvSpPr>
          <p:spPr>
            <a:xfrm>
              <a:off x="0" y="0"/>
              <a:ext cx="4157383" cy="7133717"/>
            </a:xfrm>
            <a:custGeom>
              <a:avLst/>
              <a:gdLst>
                <a:gd name="connsiteX0" fmla="*/ 4090416 w 4157383"/>
                <a:gd name="connsiteY0" fmla="*/ 3448431 h 7133717"/>
                <a:gd name="connsiteX1" fmla="*/ 3986911 w 4157383"/>
                <a:gd name="connsiteY1" fmla="*/ 3582289 h 7133717"/>
                <a:gd name="connsiteX2" fmla="*/ 3485134 w 4157383"/>
                <a:gd name="connsiteY2" fmla="*/ 4029202 h 7133717"/>
                <a:gd name="connsiteX3" fmla="*/ 3441827 w 4157383"/>
                <a:gd name="connsiteY3" fmla="*/ 4067302 h 7133717"/>
                <a:gd name="connsiteX4" fmla="*/ 3401441 w 4157383"/>
                <a:gd name="connsiteY4" fmla="*/ 4103243 h 7133717"/>
                <a:gd name="connsiteX5" fmla="*/ 3361309 w 4157383"/>
                <a:gd name="connsiteY5" fmla="*/ 4140200 h 7133717"/>
                <a:gd name="connsiteX6" fmla="*/ 3323209 w 4157383"/>
                <a:gd name="connsiteY6" fmla="*/ 4174490 h 7133717"/>
                <a:gd name="connsiteX7" fmla="*/ 3283204 w 4157383"/>
                <a:gd name="connsiteY7" fmla="*/ 4210050 h 7133717"/>
                <a:gd name="connsiteX8" fmla="*/ 3242183 w 4157383"/>
                <a:gd name="connsiteY8" fmla="*/ 4246626 h 7133717"/>
                <a:gd name="connsiteX9" fmla="*/ 3201543 w 4157383"/>
                <a:gd name="connsiteY9" fmla="*/ 4282821 h 7133717"/>
                <a:gd name="connsiteX10" fmla="*/ 3160649 w 4157383"/>
                <a:gd name="connsiteY10" fmla="*/ 4319270 h 7133717"/>
                <a:gd name="connsiteX11" fmla="*/ 3123311 w 4157383"/>
                <a:gd name="connsiteY11" fmla="*/ 4352544 h 7133717"/>
                <a:gd name="connsiteX12" fmla="*/ 2361311 w 4157383"/>
                <a:gd name="connsiteY12" fmla="*/ 5030978 h 7133717"/>
                <a:gd name="connsiteX13" fmla="*/ 2320417 w 4157383"/>
                <a:gd name="connsiteY13" fmla="*/ 5067300 h 7133717"/>
                <a:gd name="connsiteX14" fmla="*/ 2282317 w 4157383"/>
                <a:gd name="connsiteY14" fmla="*/ 5101336 h 7133717"/>
                <a:gd name="connsiteX15" fmla="*/ 2236978 w 4157383"/>
                <a:gd name="connsiteY15" fmla="*/ 5141595 h 7133717"/>
                <a:gd name="connsiteX16" fmla="*/ 2198878 w 4157383"/>
                <a:gd name="connsiteY16" fmla="*/ 5175250 h 7133717"/>
                <a:gd name="connsiteX17" fmla="*/ 2158873 w 4157383"/>
                <a:gd name="connsiteY17" fmla="*/ 5210810 h 7133717"/>
                <a:gd name="connsiteX18" fmla="*/ 2118233 w 4157383"/>
                <a:gd name="connsiteY18" fmla="*/ 5247132 h 7133717"/>
                <a:gd name="connsiteX19" fmla="*/ 2077593 w 4157383"/>
                <a:gd name="connsiteY19" fmla="*/ 5283454 h 7133717"/>
                <a:gd name="connsiteX20" fmla="*/ 2038223 w 4157383"/>
                <a:gd name="connsiteY20" fmla="*/ 5318379 h 7133717"/>
                <a:gd name="connsiteX21" fmla="*/ 1994662 w 4157383"/>
                <a:gd name="connsiteY21" fmla="*/ 5357241 h 7133717"/>
                <a:gd name="connsiteX22" fmla="*/ 0 w 4157383"/>
                <a:gd name="connsiteY22" fmla="*/ 7133718 h 7133717"/>
                <a:gd name="connsiteX23" fmla="*/ 0 w 4157383"/>
                <a:gd name="connsiteY23" fmla="*/ 7058407 h 7133717"/>
                <a:gd name="connsiteX24" fmla="*/ 1959610 w 4157383"/>
                <a:gd name="connsiteY24" fmla="*/ 5318506 h 7133717"/>
                <a:gd name="connsiteX25" fmla="*/ 2003298 w 4157383"/>
                <a:gd name="connsiteY25" fmla="*/ 5279771 h 7133717"/>
                <a:gd name="connsiteX26" fmla="*/ 2042668 w 4157383"/>
                <a:gd name="connsiteY26" fmla="*/ 5244846 h 7133717"/>
                <a:gd name="connsiteX27" fmla="*/ 2083308 w 4157383"/>
                <a:gd name="connsiteY27" fmla="*/ 5208778 h 7133717"/>
                <a:gd name="connsiteX28" fmla="*/ 2123948 w 4157383"/>
                <a:gd name="connsiteY28" fmla="*/ 5172583 h 7133717"/>
                <a:gd name="connsiteX29" fmla="*/ 2164080 w 4157383"/>
                <a:gd name="connsiteY29" fmla="*/ 5137023 h 7133717"/>
                <a:gd name="connsiteX30" fmla="*/ 2202180 w 4157383"/>
                <a:gd name="connsiteY30" fmla="*/ 5103622 h 7133717"/>
                <a:gd name="connsiteX31" fmla="*/ 2247519 w 4157383"/>
                <a:gd name="connsiteY31" fmla="*/ 5063236 h 7133717"/>
                <a:gd name="connsiteX32" fmla="*/ 2285619 w 4157383"/>
                <a:gd name="connsiteY32" fmla="*/ 5029200 h 7133717"/>
                <a:gd name="connsiteX33" fmla="*/ 2326640 w 4157383"/>
                <a:gd name="connsiteY33" fmla="*/ 4992878 h 7133717"/>
                <a:gd name="connsiteX34" fmla="*/ 3088640 w 4157383"/>
                <a:gd name="connsiteY34" fmla="*/ 4315587 h 7133717"/>
                <a:gd name="connsiteX35" fmla="*/ 3125978 w 4157383"/>
                <a:gd name="connsiteY35" fmla="*/ 4282440 h 7133717"/>
                <a:gd name="connsiteX36" fmla="*/ 3167126 w 4157383"/>
                <a:gd name="connsiteY36" fmla="*/ 4245864 h 7133717"/>
                <a:gd name="connsiteX37" fmla="*/ 3207639 w 4157383"/>
                <a:gd name="connsiteY37" fmla="*/ 4209796 h 7133717"/>
                <a:gd name="connsiteX38" fmla="*/ 3248787 w 4157383"/>
                <a:gd name="connsiteY38" fmla="*/ 4173347 h 7133717"/>
                <a:gd name="connsiteX39" fmla="*/ 3288792 w 4157383"/>
                <a:gd name="connsiteY39" fmla="*/ 4137787 h 7133717"/>
                <a:gd name="connsiteX40" fmla="*/ 3326892 w 4157383"/>
                <a:gd name="connsiteY40" fmla="*/ 4103624 h 7133717"/>
                <a:gd name="connsiteX41" fmla="*/ 3367024 w 4157383"/>
                <a:gd name="connsiteY41" fmla="*/ 4068064 h 7133717"/>
                <a:gd name="connsiteX42" fmla="*/ 3407664 w 4157383"/>
                <a:gd name="connsiteY42" fmla="*/ 4031869 h 7133717"/>
                <a:gd name="connsiteX43" fmla="*/ 3450971 w 4157383"/>
                <a:gd name="connsiteY43" fmla="*/ 3993769 h 7133717"/>
                <a:gd name="connsiteX44" fmla="*/ 3946271 w 4157383"/>
                <a:gd name="connsiteY44" fmla="*/ 3552317 h 7133717"/>
                <a:gd name="connsiteX45" fmla="*/ 3995547 w 4157383"/>
                <a:gd name="connsiteY45" fmla="*/ 2866517 h 7133717"/>
                <a:gd name="connsiteX46" fmla="*/ 2492629 w 4157383"/>
                <a:gd name="connsiteY46" fmla="*/ 1035685 h 7133717"/>
                <a:gd name="connsiteX47" fmla="*/ 2457958 w 4157383"/>
                <a:gd name="connsiteY47" fmla="*/ 993521 h 7133717"/>
                <a:gd name="connsiteX48" fmla="*/ 2424811 w 4157383"/>
                <a:gd name="connsiteY48" fmla="*/ 953389 h 7133717"/>
                <a:gd name="connsiteX49" fmla="*/ 2390902 w 4157383"/>
                <a:gd name="connsiteY49" fmla="*/ 911987 h 7133717"/>
                <a:gd name="connsiteX50" fmla="*/ 2356866 w 4157383"/>
                <a:gd name="connsiteY50" fmla="*/ 870712 h 7133717"/>
                <a:gd name="connsiteX51" fmla="*/ 2321433 w 4157383"/>
                <a:gd name="connsiteY51" fmla="*/ 827659 h 7133717"/>
                <a:gd name="connsiteX52" fmla="*/ 2288286 w 4157383"/>
                <a:gd name="connsiteY52" fmla="*/ 787400 h 7133717"/>
                <a:gd name="connsiteX53" fmla="*/ 2253488 w 4157383"/>
                <a:gd name="connsiteY53" fmla="*/ 745109 h 7133717"/>
                <a:gd name="connsiteX54" fmla="*/ 2221230 w 4157383"/>
                <a:gd name="connsiteY54" fmla="*/ 705866 h 7133717"/>
                <a:gd name="connsiteX55" fmla="*/ 2183892 w 4157383"/>
                <a:gd name="connsiteY55" fmla="*/ 660527 h 7133717"/>
                <a:gd name="connsiteX56" fmla="*/ 1639824 w 4157383"/>
                <a:gd name="connsiteY56" fmla="*/ 0 h 7133717"/>
                <a:gd name="connsiteX57" fmla="*/ 1706499 w 4157383"/>
                <a:gd name="connsiteY57" fmla="*/ 0 h 7133717"/>
                <a:gd name="connsiteX58" fmla="*/ 2222500 w 4157383"/>
                <a:gd name="connsiteY58" fmla="*/ 626237 h 7133717"/>
                <a:gd name="connsiteX59" fmla="*/ 2259711 w 4157383"/>
                <a:gd name="connsiteY59" fmla="*/ 671576 h 7133717"/>
                <a:gd name="connsiteX60" fmla="*/ 2292223 w 4157383"/>
                <a:gd name="connsiteY60" fmla="*/ 710946 h 7133717"/>
                <a:gd name="connsiteX61" fmla="*/ 2326894 w 4157383"/>
                <a:gd name="connsiteY61" fmla="*/ 753110 h 7133717"/>
                <a:gd name="connsiteX62" fmla="*/ 2360041 w 4157383"/>
                <a:gd name="connsiteY62" fmla="*/ 793369 h 7133717"/>
                <a:gd name="connsiteX63" fmla="*/ 2395474 w 4157383"/>
                <a:gd name="connsiteY63" fmla="*/ 836295 h 7133717"/>
                <a:gd name="connsiteX64" fmla="*/ 2429383 w 4157383"/>
                <a:gd name="connsiteY64" fmla="*/ 877443 h 7133717"/>
                <a:gd name="connsiteX65" fmla="*/ 2463800 w 4157383"/>
                <a:gd name="connsiteY65" fmla="*/ 918972 h 7133717"/>
                <a:gd name="connsiteX66" fmla="*/ 2496820 w 4157383"/>
                <a:gd name="connsiteY66" fmla="*/ 959231 h 7133717"/>
                <a:gd name="connsiteX67" fmla="*/ 2531491 w 4157383"/>
                <a:gd name="connsiteY67" fmla="*/ 1001268 h 7133717"/>
                <a:gd name="connsiteX68" fmla="*/ 4035044 w 4157383"/>
                <a:gd name="connsiteY68" fmla="*/ 2834513 h 7133717"/>
                <a:gd name="connsiteX69" fmla="*/ 4090416 w 4157383"/>
                <a:gd name="connsiteY69" fmla="*/ 3448431 h 713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157383" h="7133717">
                  <a:moveTo>
                    <a:pt x="4090416" y="3448431"/>
                  </a:moveTo>
                  <a:cubicBezTo>
                    <a:pt x="4066184" y="3500120"/>
                    <a:pt x="4030841" y="3545840"/>
                    <a:pt x="3986911" y="3582289"/>
                  </a:cubicBezTo>
                  <a:lnTo>
                    <a:pt x="3485134" y="4029202"/>
                  </a:lnTo>
                  <a:lnTo>
                    <a:pt x="3441827" y="4067302"/>
                  </a:lnTo>
                  <a:lnTo>
                    <a:pt x="3401441" y="4103243"/>
                  </a:lnTo>
                  <a:lnTo>
                    <a:pt x="3361309" y="4140200"/>
                  </a:lnTo>
                  <a:cubicBezTo>
                    <a:pt x="3348609" y="4151376"/>
                    <a:pt x="3335909" y="4162806"/>
                    <a:pt x="3323209" y="4174490"/>
                  </a:cubicBezTo>
                  <a:cubicBezTo>
                    <a:pt x="3310509" y="4186174"/>
                    <a:pt x="3296793" y="4198112"/>
                    <a:pt x="3283204" y="4210050"/>
                  </a:cubicBezTo>
                  <a:lnTo>
                    <a:pt x="3242183" y="4246626"/>
                  </a:lnTo>
                  <a:lnTo>
                    <a:pt x="3201543" y="4282821"/>
                  </a:lnTo>
                  <a:lnTo>
                    <a:pt x="3160649" y="4319270"/>
                  </a:lnTo>
                  <a:lnTo>
                    <a:pt x="3123311" y="4352544"/>
                  </a:lnTo>
                  <a:lnTo>
                    <a:pt x="2361311" y="5030978"/>
                  </a:lnTo>
                  <a:lnTo>
                    <a:pt x="2320417" y="5067300"/>
                  </a:lnTo>
                  <a:lnTo>
                    <a:pt x="2282317" y="5101336"/>
                  </a:lnTo>
                  <a:lnTo>
                    <a:pt x="2236978" y="5141595"/>
                  </a:lnTo>
                  <a:lnTo>
                    <a:pt x="2198878" y="5175250"/>
                  </a:lnTo>
                  <a:lnTo>
                    <a:pt x="2158873" y="5210810"/>
                  </a:lnTo>
                  <a:lnTo>
                    <a:pt x="2118233" y="5247132"/>
                  </a:lnTo>
                  <a:lnTo>
                    <a:pt x="2077593" y="5283454"/>
                  </a:lnTo>
                  <a:lnTo>
                    <a:pt x="2038223" y="5318379"/>
                  </a:lnTo>
                  <a:lnTo>
                    <a:pt x="1994662" y="5357241"/>
                  </a:lnTo>
                  <a:lnTo>
                    <a:pt x="0" y="7133718"/>
                  </a:lnTo>
                  <a:lnTo>
                    <a:pt x="0" y="7058407"/>
                  </a:lnTo>
                  <a:cubicBezTo>
                    <a:pt x="427990" y="6678676"/>
                    <a:pt x="1206500" y="5987669"/>
                    <a:pt x="1959610" y="5318506"/>
                  </a:cubicBezTo>
                  <a:lnTo>
                    <a:pt x="2003298" y="5279771"/>
                  </a:lnTo>
                  <a:lnTo>
                    <a:pt x="2042668" y="5244846"/>
                  </a:lnTo>
                  <a:lnTo>
                    <a:pt x="2083308" y="5208778"/>
                  </a:lnTo>
                  <a:lnTo>
                    <a:pt x="2123948" y="5172583"/>
                  </a:lnTo>
                  <a:lnTo>
                    <a:pt x="2164080" y="5137023"/>
                  </a:lnTo>
                  <a:lnTo>
                    <a:pt x="2202180" y="5103622"/>
                  </a:lnTo>
                  <a:lnTo>
                    <a:pt x="2247519" y="5063236"/>
                  </a:lnTo>
                  <a:lnTo>
                    <a:pt x="2285619" y="5029200"/>
                  </a:lnTo>
                  <a:cubicBezTo>
                    <a:pt x="2299335" y="5017173"/>
                    <a:pt x="2313013" y="5005070"/>
                    <a:pt x="2326640" y="4992878"/>
                  </a:cubicBezTo>
                  <a:cubicBezTo>
                    <a:pt x="2599182" y="4750943"/>
                    <a:pt x="2860040" y="4519549"/>
                    <a:pt x="3088640" y="4315587"/>
                  </a:cubicBezTo>
                  <a:lnTo>
                    <a:pt x="3125978" y="4282440"/>
                  </a:lnTo>
                  <a:lnTo>
                    <a:pt x="3167126" y="4245864"/>
                  </a:lnTo>
                  <a:lnTo>
                    <a:pt x="3207639" y="4209796"/>
                  </a:lnTo>
                  <a:cubicBezTo>
                    <a:pt x="3221609" y="4197604"/>
                    <a:pt x="3235325" y="4185450"/>
                    <a:pt x="3248787" y="4173347"/>
                  </a:cubicBezTo>
                  <a:lnTo>
                    <a:pt x="3288792" y="4137787"/>
                  </a:lnTo>
                  <a:lnTo>
                    <a:pt x="3326892" y="4103624"/>
                  </a:lnTo>
                  <a:lnTo>
                    <a:pt x="3367024" y="4068064"/>
                  </a:lnTo>
                  <a:lnTo>
                    <a:pt x="3407664" y="4031869"/>
                  </a:lnTo>
                  <a:lnTo>
                    <a:pt x="3450971" y="3993769"/>
                  </a:lnTo>
                  <a:cubicBezTo>
                    <a:pt x="3739896" y="3736848"/>
                    <a:pt x="3928364" y="3568827"/>
                    <a:pt x="3946271" y="3552317"/>
                  </a:cubicBezTo>
                  <a:cubicBezTo>
                    <a:pt x="4139057" y="3371558"/>
                    <a:pt x="4160507" y="3072981"/>
                    <a:pt x="3995547" y="2866517"/>
                  </a:cubicBezTo>
                  <a:cubicBezTo>
                    <a:pt x="3893947" y="2738628"/>
                    <a:pt x="3158236" y="1844040"/>
                    <a:pt x="2492629" y="1035685"/>
                  </a:cubicBezTo>
                  <a:lnTo>
                    <a:pt x="2457958" y="993521"/>
                  </a:lnTo>
                  <a:lnTo>
                    <a:pt x="2424811" y="953389"/>
                  </a:lnTo>
                  <a:lnTo>
                    <a:pt x="2390902" y="911987"/>
                  </a:lnTo>
                  <a:lnTo>
                    <a:pt x="2356866" y="870712"/>
                  </a:lnTo>
                  <a:cubicBezTo>
                    <a:pt x="2345055" y="856361"/>
                    <a:pt x="2333117" y="842010"/>
                    <a:pt x="2321433" y="827659"/>
                  </a:cubicBezTo>
                  <a:lnTo>
                    <a:pt x="2288286" y="787400"/>
                  </a:lnTo>
                  <a:lnTo>
                    <a:pt x="2253488" y="745109"/>
                  </a:lnTo>
                  <a:lnTo>
                    <a:pt x="2221230" y="705866"/>
                  </a:lnTo>
                  <a:cubicBezTo>
                    <a:pt x="2208530" y="690626"/>
                    <a:pt x="2195830" y="675640"/>
                    <a:pt x="2183892" y="660527"/>
                  </a:cubicBezTo>
                  <a:lnTo>
                    <a:pt x="1639824" y="0"/>
                  </a:lnTo>
                  <a:lnTo>
                    <a:pt x="1706499" y="0"/>
                  </a:lnTo>
                  <a:cubicBezTo>
                    <a:pt x="1847469" y="171069"/>
                    <a:pt x="2026412" y="388112"/>
                    <a:pt x="2222500" y="626237"/>
                  </a:cubicBezTo>
                  <a:lnTo>
                    <a:pt x="2259711" y="671576"/>
                  </a:lnTo>
                  <a:lnTo>
                    <a:pt x="2292223" y="710946"/>
                  </a:lnTo>
                  <a:lnTo>
                    <a:pt x="2326894" y="753110"/>
                  </a:lnTo>
                  <a:lnTo>
                    <a:pt x="2360041" y="793369"/>
                  </a:lnTo>
                  <a:lnTo>
                    <a:pt x="2395474" y="836295"/>
                  </a:lnTo>
                  <a:lnTo>
                    <a:pt x="2429383" y="877443"/>
                  </a:lnTo>
                  <a:lnTo>
                    <a:pt x="2463800" y="918972"/>
                  </a:lnTo>
                  <a:cubicBezTo>
                    <a:pt x="2474849" y="931672"/>
                    <a:pt x="2485771" y="945769"/>
                    <a:pt x="2496820" y="959231"/>
                  </a:cubicBezTo>
                  <a:lnTo>
                    <a:pt x="2531491" y="1001268"/>
                  </a:lnTo>
                  <a:cubicBezTo>
                    <a:pt x="3179953" y="1788668"/>
                    <a:pt x="3891788" y="2654935"/>
                    <a:pt x="4035044" y="2834513"/>
                  </a:cubicBezTo>
                  <a:cubicBezTo>
                    <a:pt x="4183761" y="3021330"/>
                    <a:pt x="4190238" y="3231642"/>
                    <a:pt x="4090416" y="3448431"/>
                  </a:cubicBezTo>
                  <a:close/>
                </a:path>
              </a:pathLst>
            </a:custGeom>
            <a:solidFill>
              <a:schemeClr val="accent2"/>
            </a:solidFill>
            <a:ln w="12692"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5833C42F-0E46-4665-9980-8A767FB17AF6}"/>
                </a:ext>
              </a:extLst>
            </p:cNvPr>
            <p:cNvSpPr/>
            <p:nvPr/>
          </p:nvSpPr>
          <p:spPr>
            <a:xfrm>
              <a:off x="0" y="-380"/>
              <a:ext cx="4057732" cy="6988683"/>
            </a:xfrm>
            <a:custGeom>
              <a:avLst/>
              <a:gdLst>
                <a:gd name="connsiteX0" fmla="*/ 3904234 w 4057732"/>
                <a:gd name="connsiteY0" fmla="*/ 3526917 h 6988683"/>
                <a:gd name="connsiteX1" fmla="*/ 3417824 w 4057732"/>
                <a:gd name="connsiteY1" fmla="*/ 3958717 h 6988683"/>
                <a:gd name="connsiteX2" fmla="*/ 3374517 w 4057732"/>
                <a:gd name="connsiteY2" fmla="*/ 3996817 h 6988683"/>
                <a:gd name="connsiteX3" fmla="*/ 3333496 w 4057732"/>
                <a:gd name="connsiteY3" fmla="*/ 4033266 h 6988683"/>
                <a:gd name="connsiteX4" fmla="*/ 3293491 w 4057732"/>
                <a:gd name="connsiteY4" fmla="*/ 4068699 h 6988683"/>
                <a:gd name="connsiteX5" fmla="*/ 3255391 w 4057732"/>
                <a:gd name="connsiteY5" fmla="*/ 4102608 h 6988683"/>
                <a:gd name="connsiteX6" fmla="*/ 3215386 w 4057732"/>
                <a:gd name="connsiteY6" fmla="*/ 4138041 h 6988683"/>
                <a:gd name="connsiteX7" fmla="*/ 3174111 w 4057732"/>
                <a:gd name="connsiteY7" fmla="*/ 4174617 h 6988683"/>
                <a:gd name="connsiteX8" fmla="*/ 3133725 w 4057732"/>
                <a:gd name="connsiteY8" fmla="*/ 4210558 h 6988683"/>
                <a:gd name="connsiteX9" fmla="*/ 3092323 w 4057732"/>
                <a:gd name="connsiteY9" fmla="*/ 4247261 h 6988683"/>
                <a:gd name="connsiteX10" fmla="*/ 3055112 w 4057732"/>
                <a:gd name="connsiteY10" fmla="*/ 4280281 h 6988683"/>
                <a:gd name="connsiteX11" fmla="*/ 2292223 w 4057732"/>
                <a:gd name="connsiteY11" fmla="*/ 4957191 h 6988683"/>
                <a:gd name="connsiteX12" fmla="*/ 2251329 w 4057732"/>
                <a:gd name="connsiteY12" fmla="*/ 4993640 h 6988683"/>
                <a:gd name="connsiteX13" fmla="*/ 2213229 w 4057732"/>
                <a:gd name="connsiteY13" fmla="*/ 5027549 h 6988683"/>
                <a:gd name="connsiteX14" fmla="*/ 2167509 w 4057732"/>
                <a:gd name="connsiteY14" fmla="*/ 5067935 h 6988683"/>
                <a:gd name="connsiteX15" fmla="*/ 2130171 w 4057732"/>
                <a:gd name="connsiteY15" fmla="*/ 5101082 h 6988683"/>
                <a:gd name="connsiteX16" fmla="*/ 2090166 w 4057732"/>
                <a:gd name="connsiteY16" fmla="*/ 5136642 h 6988683"/>
                <a:gd name="connsiteX17" fmla="*/ 2049399 w 4057732"/>
                <a:gd name="connsiteY17" fmla="*/ 5172710 h 6988683"/>
                <a:gd name="connsiteX18" fmla="*/ 2008759 w 4057732"/>
                <a:gd name="connsiteY18" fmla="*/ 5208778 h 6988683"/>
                <a:gd name="connsiteX19" fmla="*/ 1969516 w 4057732"/>
                <a:gd name="connsiteY19" fmla="*/ 5243703 h 6988683"/>
                <a:gd name="connsiteX20" fmla="*/ 1925828 w 4057732"/>
                <a:gd name="connsiteY20" fmla="*/ 5282438 h 6988683"/>
                <a:gd name="connsiteX21" fmla="*/ 0 w 4057732"/>
                <a:gd name="connsiteY21" fmla="*/ 6988683 h 6988683"/>
                <a:gd name="connsiteX22" fmla="*/ 0 w 4057732"/>
                <a:gd name="connsiteY22" fmla="*/ 6919722 h 6988683"/>
                <a:gd name="connsiteX23" fmla="*/ 1890141 w 4057732"/>
                <a:gd name="connsiteY23" fmla="*/ 5244338 h 6988683"/>
                <a:gd name="connsiteX24" fmla="*/ 1933829 w 4057732"/>
                <a:gd name="connsiteY24" fmla="*/ 5205603 h 6988683"/>
                <a:gd name="connsiteX25" fmla="*/ 1973072 w 4057732"/>
                <a:gd name="connsiteY25" fmla="*/ 5170805 h 6988683"/>
                <a:gd name="connsiteX26" fmla="*/ 2013712 w 4057732"/>
                <a:gd name="connsiteY26" fmla="*/ 5134737 h 6988683"/>
                <a:gd name="connsiteX27" fmla="*/ 2054352 w 4057732"/>
                <a:gd name="connsiteY27" fmla="*/ 5098796 h 6988683"/>
                <a:gd name="connsiteX28" fmla="*/ 2094484 w 4057732"/>
                <a:gd name="connsiteY28" fmla="*/ 5063236 h 6988683"/>
                <a:gd name="connsiteX29" fmla="*/ 2131695 w 4057732"/>
                <a:gd name="connsiteY29" fmla="*/ 5030343 h 6988683"/>
                <a:gd name="connsiteX30" fmla="*/ 2177415 w 4057732"/>
                <a:gd name="connsiteY30" fmla="*/ 4989576 h 6988683"/>
                <a:gd name="connsiteX31" fmla="*/ 2215515 w 4057732"/>
                <a:gd name="connsiteY31" fmla="*/ 4955667 h 6988683"/>
                <a:gd name="connsiteX32" fmla="*/ 2256409 w 4057732"/>
                <a:gd name="connsiteY32" fmla="*/ 4919345 h 6988683"/>
                <a:gd name="connsiteX33" fmla="*/ 3019044 w 4057732"/>
                <a:gd name="connsiteY33" fmla="*/ 4243197 h 6988683"/>
                <a:gd name="connsiteX34" fmla="*/ 3067685 w 4057732"/>
                <a:gd name="connsiteY34" fmla="*/ 4200144 h 6988683"/>
                <a:gd name="connsiteX35" fmla="*/ 3067685 w 4057732"/>
                <a:gd name="connsiteY35" fmla="*/ 4200144 h 6988683"/>
                <a:gd name="connsiteX36" fmla="*/ 3067685 w 4057732"/>
                <a:gd name="connsiteY36" fmla="*/ 4200144 h 6988683"/>
                <a:gd name="connsiteX37" fmla="*/ 3067685 w 4057732"/>
                <a:gd name="connsiteY37" fmla="*/ 4200144 h 6988683"/>
                <a:gd name="connsiteX38" fmla="*/ 3097403 w 4057732"/>
                <a:gd name="connsiteY38" fmla="*/ 4173728 h 6988683"/>
                <a:gd name="connsiteX39" fmla="*/ 3137535 w 4057732"/>
                <a:gd name="connsiteY39" fmla="*/ 4138168 h 6988683"/>
                <a:gd name="connsiteX40" fmla="*/ 3177159 w 4057732"/>
                <a:gd name="connsiteY40" fmla="*/ 4102989 h 6988683"/>
                <a:gd name="connsiteX41" fmla="*/ 3217291 w 4057732"/>
                <a:gd name="connsiteY41" fmla="*/ 4067429 h 6988683"/>
                <a:gd name="connsiteX42" fmla="*/ 3252470 w 4057732"/>
                <a:gd name="connsiteY42" fmla="*/ 4036187 h 6988683"/>
                <a:gd name="connsiteX43" fmla="*/ 3299460 w 4057732"/>
                <a:gd name="connsiteY43" fmla="*/ 3994658 h 6988683"/>
                <a:gd name="connsiteX44" fmla="*/ 3338703 w 4057732"/>
                <a:gd name="connsiteY44" fmla="*/ 3959860 h 6988683"/>
                <a:gd name="connsiteX45" fmla="*/ 3381629 w 4057732"/>
                <a:gd name="connsiteY45" fmla="*/ 3921760 h 6988683"/>
                <a:gd name="connsiteX46" fmla="*/ 3853688 w 4057732"/>
                <a:gd name="connsiteY46" fmla="*/ 3503676 h 6988683"/>
                <a:gd name="connsiteX47" fmla="*/ 3903853 w 4057732"/>
                <a:gd name="connsiteY47" fmla="*/ 2910967 h 6988683"/>
                <a:gd name="connsiteX48" fmla="*/ 2414524 w 4057732"/>
                <a:gd name="connsiteY48" fmla="*/ 1105281 h 6988683"/>
                <a:gd name="connsiteX49" fmla="*/ 2379726 w 4057732"/>
                <a:gd name="connsiteY49" fmla="*/ 1063117 h 6988683"/>
                <a:gd name="connsiteX50" fmla="*/ 2346579 w 4057732"/>
                <a:gd name="connsiteY50" fmla="*/ 1022985 h 6988683"/>
                <a:gd name="connsiteX51" fmla="*/ 2312924 w 4057732"/>
                <a:gd name="connsiteY51" fmla="*/ 982091 h 6988683"/>
                <a:gd name="connsiteX52" fmla="*/ 2278507 w 4057732"/>
                <a:gd name="connsiteY52" fmla="*/ 940435 h 6988683"/>
                <a:gd name="connsiteX53" fmla="*/ 2243074 w 4057732"/>
                <a:gd name="connsiteY53" fmla="*/ 897509 h 6988683"/>
                <a:gd name="connsiteX54" fmla="*/ 2209927 w 4057732"/>
                <a:gd name="connsiteY54" fmla="*/ 857504 h 6988683"/>
                <a:gd name="connsiteX55" fmla="*/ 2175129 w 4057732"/>
                <a:gd name="connsiteY55" fmla="*/ 815213 h 6988683"/>
                <a:gd name="connsiteX56" fmla="*/ 2142744 w 4057732"/>
                <a:gd name="connsiteY56" fmla="*/ 775081 h 6988683"/>
                <a:gd name="connsiteX57" fmla="*/ 2105279 w 4057732"/>
                <a:gd name="connsiteY57" fmla="*/ 729615 h 6988683"/>
                <a:gd name="connsiteX58" fmla="*/ 1503172 w 4057732"/>
                <a:gd name="connsiteY58" fmla="*/ 0 h 6988683"/>
                <a:gd name="connsiteX59" fmla="*/ 1570228 w 4057732"/>
                <a:gd name="connsiteY59" fmla="*/ 0 h 6988683"/>
                <a:gd name="connsiteX60" fmla="*/ 2144395 w 4057732"/>
                <a:gd name="connsiteY60" fmla="*/ 695198 h 6988683"/>
                <a:gd name="connsiteX61" fmla="*/ 2182495 w 4057732"/>
                <a:gd name="connsiteY61" fmla="*/ 740537 h 6988683"/>
                <a:gd name="connsiteX62" fmla="*/ 2214880 w 4057732"/>
                <a:gd name="connsiteY62" fmla="*/ 779780 h 6988683"/>
                <a:gd name="connsiteX63" fmla="*/ 2249678 w 4057732"/>
                <a:gd name="connsiteY63" fmla="*/ 822071 h 6988683"/>
                <a:gd name="connsiteX64" fmla="*/ 2282698 w 4057732"/>
                <a:gd name="connsiteY64" fmla="*/ 862076 h 6988683"/>
                <a:gd name="connsiteX65" fmla="*/ 2318131 w 4057732"/>
                <a:gd name="connsiteY65" fmla="*/ 905129 h 6988683"/>
                <a:gd name="connsiteX66" fmla="*/ 2352421 w 4057732"/>
                <a:gd name="connsiteY66" fmla="*/ 946531 h 6988683"/>
                <a:gd name="connsiteX67" fmla="*/ 2386330 w 4057732"/>
                <a:gd name="connsiteY67" fmla="*/ 987679 h 6988683"/>
                <a:gd name="connsiteX68" fmla="*/ 2419477 w 4057732"/>
                <a:gd name="connsiteY68" fmla="*/ 1027811 h 6988683"/>
                <a:gd name="connsiteX69" fmla="*/ 2454275 w 4057732"/>
                <a:gd name="connsiteY69" fmla="*/ 1069848 h 6988683"/>
                <a:gd name="connsiteX70" fmla="*/ 3960368 w 4057732"/>
                <a:gd name="connsiteY70" fmla="*/ 2900553 h 6988683"/>
                <a:gd name="connsiteX71" fmla="*/ 3904234 w 4057732"/>
                <a:gd name="connsiteY71" fmla="*/ 3526917 h 698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4057732" h="6988683">
                  <a:moveTo>
                    <a:pt x="3904234" y="3526917"/>
                  </a:moveTo>
                  <a:cubicBezTo>
                    <a:pt x="3886835" y="3542665"/>
                    <a:pt x="3701034" y="3707511"/>
                    <a:pt x="3417824" y="3958717"/>
                  </a:cubicBezTo>
                  <a:lnTo>
                    <a:pt x="3374517" y="3996817"/>
                  </a:lnTo>
                  <a:cubicBezTo>
                    <a:pt x="3361055" y="4008755"/>
                    <a:pt x="3347339" y="4020820"/>
                    <a:pt x="3333496" y="4033266"/>
                  </a:cubicBezTo>
                  <a:cubicBezTo>
                    <a:pt x="3319653" y="4045712"/>
                    <a:pt x="3306953" y="4056634"/>
                    <a:pt x="3293491" y="4068699"/>
                  </a:cubicBezTo>
                  <a:lnTo>
                    <a:pt x="3255391" y="4102608"/>
                  </a:lnTo>
                  <a:lnTo>
                    <a:pt x="3215386" y="4138041"/>
                  </a:lnTo>
                  <a:lnTo>
                    <a:pt x="3174111" y="4174617"/>
                  </a:lnTo>
                  <a:lnTo>
                    <a:pt x="3133725" y="4210558"/>
                  </a:lnTo>
                  <a:lnTo>
                    <a:pt x="3092323" y="4247261"/>
                  </a:lnTo>
                  <a:cubicBezTo>
                    <a:pt x="3079623" y="4258056"/>
                    <a:pt x="3067685" y="4269105"/>
                    <a:pt x="3055112" y="4280281"/>
                  </a:cubicBezTo>
                  <a:lnTo>
                    <a:pt x="2292223" y="4957191"/>
                  </a:lnTo>
                  <a:lnTo>
                    <a:pt x="2251329" y="4993640"/>
                  </a:lnTo>
                  <a:lnTo>
                    <a:pt x="2213229" y="5027549"/>
                  </a:lnTo>
                  <a:lnTo>
                    <a:pt x="2167509" y="5067935"/>
                  </a:lnTo>
                  <a:lnTo>
                    <a:pt x="2130171" y="5101082"/>
                  </a:lnTo>
                  <a:lnTo>
                    <a:pt x="2090166" y="5136642"/>
                  </a:lnTo>
                  <a:lnTo>
                    <a:pt x="2049399" y="5172710"/>
                  </a:lnTo>
                  <a:lnTo>
                    <a:pt x="2008759" y="5208778"/>
                  </a:lnTo>
                  <a:lnTo>
                    <a:pt x="1969516" y="5243703"/>
                  </a:lnTo>
                  <a:lnTo>
                    <a:pt x="1925828" y="5282438"/>
                  </a:lnTo>
                  <a:cubicBezTo>
                    <a:pt x="1144778" y="5974715"/>
                    <a:pt x="351028" y="6678168"/>
                    <a:pt x="0" y="6988683"/>
                  </a:cubicBezTo>
                  <a:lnTo>
                    <a:pt x="0" y="6919722"/>
                  </a:lnTo>
                  <a:cubicBezTo>
                    <a:pt x="364236" y="6597142"/>
                    <a:pt x="1133729" y="5914898"/>
                    <a:pt x="1890141" y="5244338"/>
                  </a:cubicBezTo>
                  <a:lnTo>
                    <a:pt x="1933829" y="5205603"/>
                  </a:lnTo>
                  <a:lnTo>
                    <a:pt x="1973072" y="5170805"/>
                  </a:lnTo>
                  <a:lnTo>
                    <a:pt x="2013712" y="5134737"/>
                  </a:lnTo>
                  <a:lnTo>
                    <a:pt x="2054352" y="5098796"/>
                  </a:lnTo>
                  <a:lnTo>
                    <a:pt x="2094484" y="5063236"/>
                  </a:lnTo>
                  <a:cubicBezTo>
                    <a:pt x="2107184" y="5052187"/>
                    <a:pt x="2119884" y="5041138"/>
                    <a:pt x="2131695" y="5030343"/>
                  </a:cubicBezTo>
                  <a:lnTo>
                    <a:pt x="2177415" y="4989576"/>
                  </a:lnTo>
                  <a:lnTo>
                    <a:pt x="2215515" y="4955667"/>
                  </a:lnTo>
                  <a:lnTo>
                    <a:pt x="2256409" y="4919345"/>
                  </a:lnTo>
                  <a:lnTo>
                    <a:pt x="3019044" y="4243197"/>
                  </a:lnTo>
                  <a:lnTo>
                    <a:pt x="3067685" y="4200144"/>
                  </a:lnTo>
                  <a:lnTo>
                    <a:pt x="3067685" y="4200144"/>
                  </a:lnTo>
                  <a:cubicBezTo>
                    <a:pt x="3067685" y="4200144"/>
                    <a:pt x="3067685" y="4200144"/>
                    <a:pt x="3067685" y="4200144"/>
                  </a:cubicBezTo>
                  <a:lnTo>
                    <a:pt x="3067685" y="4200144"/>
                  </a:lnTo>
                  <a:lnTo>
                    <a:pt x="3097403" y="4173728"/>
                  </a:lnTo>
                  <a:lnTo>
                    <a:pt x="3137535" y="4138168"/>
                  </a:lnTo>
                  <a:lnTo>
                    <a:pt x="3177159" y="4102989"/>
                  </a:lnTo>
                  <a:cubicBezTo>
                    <a:pt x="3190748" y="4090924"/>
                    <a:pt x="3204083" y="4078986"/>
                    <a:pt x="3217291" y="4067429"/>
                  </a:cubicBezTo>
                  <a:lnTo>
                    <a:pt x="3252470" y="4036187"/>
                  </a:lnTo>
                  <a:lnTo>
                    <a:pt x="3299460" y="3994658"/>
                  </a:lnTo>
                  <a:cubicBezTo>
                    <a:pt x="3312160" y="3982720"/>
                    <a:pt x="3325876" y="3971163"/>
                    <a:pt x="3338703" y="3959860"/>
                  </a:cubicBezTo>
                  <a:lnTo>
                    <a:pt x="3381629" y="3921760"/>
                  </a:lnTo>
                  <a:cubicBezTo>
                    <a:pt x="3657600" y="3676904"/>
                    <a:pt x="3837686" y="3518281"/>
                    <a:pt x="3853688" y="3503676"/>
                  </a:cubicBezTo>
                  <a:cubicBezTo>
                    <a:pt x="4035679" y="3344418"/>
                    <a:pt x="4056888" y="3098419"/>
                    <a:pt x="3903853" y="2910967"/>
                  </a:cubicBezTo>
                  <a:cubicBezTo>
                    <a:pt x="3778377" y="2757678"/>
                    <a:pt x="3043428" y="1867281"/>
                    <a:pt x="2414524" y="1105281"/>
                  </a:cubicBezTo>
                  <a:lnTo>
                    <a:pt x="2379726" y="1063117"/>
                  </a:lnTo>
                  <a:lnTo>
                    <a:pt x="2346579" y="1022985"/>
                  </a:lnTo>
                  <a:cubicBezTo>
                    <a:pt x="2335276" y="1009269"/>
                    <a:pt x="2323973" y="995680"/>
                    <a:pt x="2312924" y="982091"/>
                  </a:cubicBezTo>
                  <a:cubicBezTo>
                    <a:pt x="2301875" y="968502"/>
                    <a:pt x="2289810" y="954278"/>
                    <a:pt x="2278507" y="940435"/>
                  </a:cubicBezTo>
                  <a:lnTo>
                    <a:pt x="2243074" y="897509"/>
                  </a:lnTo>
                  <a:cubicBezTo>
                    <a:pt x="2231898" y="884047"/>
                    <a:pt x="2220976" y="870712"/>
                    <a:pt x="2209927" y="857504"/>
                  </a:cubicBezTo>
                  <a:lnTo>
                    <a:pt x="2175129" y="815213"/>
                  </a:lnTo>
                  <a:lnTo>
                    <a:pt x="2142744" y="775081"/>
                  </a:lnTo>
                  <a:cubicBezTo>
                    <a:pt x="2130044" y="759841"/>
                    <a:pt x="2117344" y="744601"/>
                    <a:pt x="2105279" y="729615"/>
                  </a:cubicBezTo>
                  <a:cubicBezTo>
                    <a:pt x="1813179" y="375920"/>
                    <a:pt x="1580896" y="94615"/>
                    <a:pt x="1503172" y="0"/>
                  </a:cubicBezTo>
                  <a:lnTo>
                    <a:pt x="1570228" y="0"/>
                  </a:lnTo>
                  <a:lnTo>
                    <a:pt x="2144395" y="695198"/>
                  </a:lnTo>
                  <a:cubicBezTo>
                    <a:pt x="2156752" y="710184"/>
                    <a:pt x="2169452" y="725297"/>
                    <a:pt x="2182495" y="740537"/>
                  </a:cubicBezTo>
                  <a:lnTo>
                    <a:pt x="2214880" y="779780"/>
                  </a:lnTo>
                  <a:lnTo>
                    <a:pt x="2249678" y="822071"/>
                  </a:lnTo>
                  <a:lnTo>
                    <a:pt x="2282698" y="862076"/>
                  </a:lnTo>
                  <a:cubicBezTo>
                    <a:pt x="2294547" y="876300"/>
                    <a:pt x="2306358" y="890651"/>
                    <a:pt x="2318131" y="905129"/>
                  </a:cubicBezTo>
                  <a:lnTo>
                    <a:pt x="2352421" y="946531"/>
                  </a:lnTo>
                  <a:cubicBezTo>
                    <a:pt x="2363686" y="960078"/>
                    <a:pt x="2374989" y="973794"/>
                    <a:pt x="2386330" y="987679"/>
                  </a:cubicBezTo>
                  <a:lnTo>
                    <a:pt x="2419477" y="1027811"/>
                  </a:lnTo>
                  <a:lnTo>
                    <a:pt x="2454275" y="1069848"/>
                  </a:lnTo>
                  <a:cubicBezTo>
                    <a:pt x="3098292" y="1850136"/>
                    <a:pt x="3844163" y="2754757"/>
                    <a:pt x="3960368" y="2900553"/>
                  </a:cubicBezTo>
                  <a:cubicBezTo>
                    <a:pt x="4110228" y="3089910"/>
                    <a:pt x="4083685" y="3365881"/>
                    <a:pt x="3904234" y="3526917"/>
                  </a:cubicBezTo>
                  <a:close/>
                </a:path>
              </a:pathLst>
            </a:custGeom>
            <a:solidFill>
              <a:schemeClr val="accent2"/>
            </a:solidFill>
            <a:ln w="12692" cap="flat">
              <a:noFill/>
              <a:prstDash val="solid"/>
              <a:miter/>
            </a:ln>
          </p:spPr>
          <p:txBody>
            <a:bodyPr rtlCol="0" anchor="ctr"/>
            <a:lstStyle/>
            <a:p>
              <a:endParaRPr lang="en-US" sz="1770" dirty="0"/>
            </a:p>
          </p:txBody>
        </p:sp>
        <p:sp>
          <p:nvSpPr>
            <p:cNvPr id="36" name="Freeform: Shape 35">
              <a:extLst>
                <a:ext uri="{FF2B5EF4-FFF2-40B4-BE49-F238E27FC236}">
                  <a16:creationId xmlns="" xmlns:a16="http://schemas.microsoft.com/office/drawing/2014/main" id="{809D81F6-1D61-4E0E-BA7C-6547FD9ADE2E}"/>
                </a:ext>
              </a:extLst>
            </p:cNvPr>
            <p:cNvSpPr/>
            <p:nvPr/>
          </p:nvSpPr>
          <p:spPr>
            <a:xfrm>
              <a:off x="0" y="0"/>
              <a:ext cx="4453912" cy="7601457"/>
            </a:xfrm>
            <a:custGeom>
              <a:avLst/>
              <a:gdLst>
                <a:gd name="connsiteX0" fmla="*/ 4133088 w 4453912"/>
                <a:gd name="connsiteY0" fmla="*/ 3861562 h 7601457"/>
                <a:gd name="connsiteX1" fmla="*/ 3697859 w 4453912"/>
                <a:gd name="connsiteY1" fmla="*/ 4253611 h 7601457"/>
                <a:gd name="connsiteX2" fmla="*/ 3654933 w 4453912"/>
                <a:gd name="connsiteY2" fmla="*/ 4292600 h 7601457"/>
                <a:gd name="connsiteX3" fmla="*/ 3616833 w 4453912"/>
                <a:gd name="connsiteY3" fmla="*/ 4327398 h 7601457"/>
                <a:gd name="connsiteX4" fmla="*/ 3576447 w 4453912"/>
                <a:gd name="connsiteY4" fmla="*/ 4363847 h 7601457"/>
                <a:gd name="connsiteX5" fmla="*/ 3537458 w 4453912"/>
                <a:gd name="connsiteY5" fmla="*/ 4399153 h 7601457"/>
                <a:gd name="connsiteX6" fmla="*/ 3497580 w 4453912"/>
                <a:gd name="connsiteY6" fmla="*/ 4435348 h 7601457"/>
                <a:gd name="connsiteX7" fmla="*/ 3457321 w 4453912"/>
                <a:gd name="connsiteY7" fmla="*/ 4471670 h 7601457"/>
                <a:gd name="connsiteX8" fmla="*/ 3415411 w 4453912"/>
                <a:gd name="connsiteY8" fmla="*/ 4508500 h 7601457"/>
                <a:gd name="connsiteX9" fmla="*/ 3376041 w 4453912"/>
                <a:gd name="connsiteY9" fmla="*/ 4544187 h 7601457"/>
                <a:gd name="connsiteX10" fmla="*/ 3337941 w 4453912"/>
                <a:gd name="connsiteY10" fmla="*/ 4578477 h 7601457"/>
                <a:gd name="connsiteX11" fmla="*/ 2580767 w 4453912"/>
                <a:gd name="connsiteY11" fmla="*/ 5264277 h 7601457"/>
                <a:gd name="connsiteX12" fmla="*/ 2540000 w 4453912"/>
                <a:gd name="connsiteY12" fmla="*/ 5301361 h 7601457"/>
                <a:gd name="connsiteX13" fmla="*/ 2501900 w 4453912"/>
                <a:gd name="connsiteY13" fmla="*/ 5335524 h 7601457"/>
                <a:gd name="connsiteX14" fmla="*/ 2457577 w 4453912"/>
                <a:gd name="connsiteY14" fmla="*/ 5375529 h 7601457"/>
                <a:gd name="connsiteX15" fmla="*/ 2419477 w 4453912"/>
                <a:gd name="connsiteY15" fmla="*/ 5410581 h 7601457"/>
                <a:gd name="connsiteX16" fmla="*/ 2379853 w 4453912"/>
                <a:gd name="connsiteY16" fmla="*/ 5446395 h 7601457"/>
                <a:gd name="connsiteX17" fmla="*/ 2339086 w 4453912"/>
                <a:gd name="connsiteY17" fmla="*/ 5483479 h 7601457"/>
                <a:gd name="connsiteX18" fmla="*/ 2298319 w 4453912"/>
                <a:gd name="connsiteY18" fmla="*/ 5520309 h 7601457"/>
                <a:gd name="connsiteX19" fmla="*/ 2259076 w 4453912"/>
                <a:gd name="connsiteY19" fmla="*/ 5555742 h 7601457"/>
                <a:gd name="connsiteX20" fmla="*/ 2215896 w 4453912"/>
                <a:gd name="connsiteY20" fmla="*/ 5594985 h 7601457"/>
                <a:gd name="connsiteX21" fmla="*/ 0 w 4453912"/>
                <a:gd name="connsiteY21" fmla="*/ 7601458 h 7601457"/>
                <a:gd name="connsiteX22" fmla="*/ 0 w 4453912"/>
                <a:gd name="connsiteY22" fmla="*/ 7524369 h 7601457"/>
                <a:gd name="connsiteX23" fmla="*/ 2178812 w 4453912"/>
                <a:gd name="connsiteY23" fmla="*/ 5554980 h 7601457"/>
                <a:gd name="connsiteX24" fmla="*/ 2222119 w 4453912"/>
                <a:gd name="connsiteY24" fmla="*/ 5515864 h 7601457"/>
                <a:gd name="connsiteX25" fmla="*/ 2261235 w 4453912"/>
                <a:gd name="connsiteY25" fmla="*/ 5480431 h 7601457"/>
                <a:gd name="connsiteX26" fmla="*/ 2301875 w 4453912"/>
                <a:gd name="connsiteY26" fmla="*/ 5443728 h 7601457"/>
                <a:gd name="connsiteX27" fmla="*/ 2342642 w 4453912"/>
                <a:gd name="connsiteY27" fmla="*/ 5406771 h 7601457"/>
                <a:gd name="connsiteX28" fmla="*/ 2382393 w 4453912"/>
                <a:gd name="connsiteY28" fmla="*/ 5370957 h 7601457"/>
                <a:gd name="connsiteX29" fmla="*/ 2420493 w 4453912"/>
                <a:gd name="connsiteY29" fmla="*/ 5336159 h 7601457"/>
                <a:gd name="connsiteX30" fmla="*/ 2464816 w 4453912"/>
                <a:gd name="connsiteY30" fmla="*/ 5296027 h 7601457"/>
                <a:gd name="connsiteX31" fmla="*/ 2502916 w 4453912"/>
                <a:gd name="connsiteY31" fmla="*/ 5261864 h 7601457"/>
                <a:gd name="connsiteX32" fmla="*/ 2543937 w 4453912"/>
                <a:gd name="connsiteY32" fmla="*/ 5224780 h 7601457"/>
                <a:gd name="connsiteX33" fmla="*/ 3302000 w 4453912"/>
                <a:gd name="connsiteY33" fmla="*/ 4539996 h 7601457"/>
                <a:gd name="connsiteX34" fmla="*/ 3340100 w 4453912"/>
                <a:gd name="connsiteY34" fmla="*/ 4505833 h 7601457"/>
                <a:gd name="connsiteX35" fmla="*/ 3378200 w 4453912"/>
                <a:gd name="connsiteY35" fmla="*/ 4470400 h 7601457"/>
                <a:gd name="connsiteX36" fmla="*/ 3419602 w 4453912"/>
                <a:gd name="connsiteY36" fmla="*/ 4432300 h 7601457"/>
                <a:gd name="connsiteX37" fmla="*/ 3459861 w 4453912"/>
                <a:gd name="connsiteY37" fmla="*/ 4395978 h 7601457"/>
                <a:gd name="connsiteX38" fmla="*/ 3499739 w 4453912"/>
                <a:gd name="connsiteY38" fmla="*/ 4359910 h 7601457"/>
                <a:gd name="connsiteX39" fmla="*/ 3538728 w 4453912"/>
                <a:gd name="connsiteY39" fmla="*/ 4324731 h 7601457"/>
                <a:gd name="connsiteX40" fmla="*/ 3578860 w 4453912"/>
                <a:gd name="connsiteY40" fmla="*/ 4288282 h 7601457"/>
                <a:gd name="connsiteX41" fmla="*/ 3617595 w 4453912"/>
                <a:gd name="connsiteY41" fmla="*/ 4253230 h 7601457"/>
                <a:gd name="connsiteX42" fmla="*/ 3660521 w 4453912"/>
                <a:gd name="connsiteY42" fmla="*/ 4214495 h 7601457"/>
                <a:gd name="connsiteX43" fmla="*/ 4013327 w 4453912"/>
                <a:gd name="connsiteY43" fmla="*/ 3895725 h 7601457"/>
                <a:gd name="connsiteX44" fmla="*/ 4206621 w 4453912"/>
                <a:gd name="connsiteY44" fmla="*/ 3713734 h 7601457"/>
                <a:gd name="connsiteX45" fmla="*/ 4214749 w 4453912"/>
                <a:gd name="connsiteY45" fmla="*/ 2657348 h 7601457"/>
                <a:gd name="connsiteX46" fmla="*/ 2717800 w 4453912"/>
                <a:gd name="connsiteY46" fmla="*/ 837184 h 7601457"/>
                <a:gd name="connsiteX47" fmla="*/ 2683002 w 4453912"/>
                <a:gd name="connsiteY47" fmla="*/ 794893 h 7601457"/>
                <a:gd name="connsiteX48" fmla="*/ 2649855 w 4453912"/>
                <a:gd name="connsiteY48" fmla="*/ 754761 h 7601457"/>
                <a:gd name="connsiteX49" fmla="*/ 2615057 w 4453912"/>
                <a:gd name="connsiteY49" fmla="*/ 712470 h 7601457"/>
                <a:gd name="connsiteX50" fmla="*/ 2581783 w 4453912"/>
                <a:gd name="connsiteY50" fmla="*/ 672084 h 7601457"/>
                <a:gd name="connsiteX51" fmla="*/ 2546350 w 4453912"/>
                <a:gd name="connsiteY51" fmla="*/ 629158 h 7601457"/>
                <a:gd name="connsiteX52" fmla="*/ 2513076 w 4453912"/>
                <a:gd name="connsiteY52" fmla="*/ 588772 h 7601457"/>
                <a:gd name="connsiteX53" fmla="*/ 2478151 w 4453912"/>
                <a:gd name="connsiteY53" fmla="*/ 546100 h 7601457"/>
                <a:gd name="connsiteX54" fmla="*/ 2445512 w 4453912"/>
                <a:gd name="connsiteY54" fmla="*/ 506603 h 7601457"/>
                <a:gd name="connsiteX55" fmla="*/ 2408555 w 4453912"/>
                <a:gd name="connsiteY55" fmla="*/ 461645 h 7601457"/>
                <a:gd name="connsiteX56" fmla="*/ 2027682 w 4453912"/>
                <a:gd name="connsiteY56" fmla="*/ 0 h 7601457"/>
                <a:gd name="connsiteX57" fmla="*/ 2094103 w 4453912"/>
                <a:gd name="connsiteY57" fmla="*/ 0 h 7601457"/>
                <a:gd name="connsiteX58" fmla="*/ 2447290 w 4453912"/>
                <a:gd name="connsiteY58" fmla="*/ 428117 h 7601457"/>
                <a:gd name="connsiteX59" fmla="*/ 2484120 w 4453912"/>
                <a:gd name="connsiteY59" fmla="*/ 472948 h 7601457"/>
                <a:gd name="connsiteX60" fmla="*/ 2516759 w 4453912"/>
                <a:gd name="connsiteY60" fmla="*/ 512572 h 7601457"/>
                <a:gd name="connsiteX61" fmla="*/ 2551430 w 4453912"/>
                <a:gd name="connsiteY61" fmla="*/ 554482 h 7601457"/>
                <a:gd name="connsiteX62" fmla="*/ 2584831 w 4453912"/>
                <a:gd name="connsiteY62" fmla="*/ 594995 h 7601457"/>
                <a:gd name="connsiteX63" fmla="*/ 2620137 w 4453912"/>
                <a:gd name="connsiteY63" fmla="*/ 637921 h 7601457"/>
                <a:gd name="connsiteX64" fmla="*/ 2653411 w 4453912"/>
                <a:gd name="connsiteY64" fmla="*/ 678307 h 7601457"/>
                <a:gd name="connsiteX65" fmla="*/ 2688336 w 4453912"/>
                <a:gd name="connsiteY65" fmla="*/ 720598 h 7601457"/>
                <a:gd name="connsiteX66" fmla="*/ 2721483 w 4453912"/>
                <a:gd name="connsiteY66" fmla="*/ 760730 h 7601457"/>
                <a:gd name="connsiteX67" fmla="*/ 2755900 w 4453912"/>
                <a:gd name="connsiteY67" fmla="*/ 803021 h 7601457"/>
                <a:gd name="connsiteX68" fmla="*/ 4259707 w 4453912"/>
                <a:gd name="connsiteY68" fmla="*/ 2632456 h 7601457"/>
                <a:gd name="connsiteX69" fmla="*/ 4133088 w 4453912"/>
                <a:gd name="connsiteY69" fmla="*/ 3861562 h 760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453912" h="7601457">
                  <a:moveTo>
                    <a:pt x="4133088" y="3861562"/>
                  </a:moveTo>
                  <a:cubicBezTo>
                    <a:pt x="4117975" y="3874262"/>
                    <a:pt x="3953764" y="4022217"/>
                    <a:pt x="3697859" y="4253611"/>
                  </a:cubicBezTo>
                  <a:lnTo>
                    <a:pt x="3654933" y="4292600"/>
                  </a:lnTo>
                  <a:lnTo>
                    <a:pt x="3616833" y="4327398"/>
                  </a:lnTo>
                  <a:lnTo>
                    <a:pt x="3576447" y="4363847"/>
                  </a:lnTo>
                  <a:lnTo>
                    <a:pt x="3537458" y="4399153"/>
                  </a:lnTo>
                  <a:lnTo>
                    <a:pt x="3497580" y="4435348"/>
                  </a:lnTo>
                  <a:lnTo>
                    <a:pt x="3457321" y="4471670"/>
                  </a:lnTo>
                  <a:lnTo>
                    <a:pt x="3415411" y="4508500"/>
                  </a:lnTo>
                  <a:lnTo>
                    <a:pt x="3376041" y="4544187"/>
                  </a:lnTo>
                  <a:lnTo>
                    <a:pt x="3337941" y="4578477"/>
                  </a:lnTo>
                  <a:cubicBezTo>
                    <a:pt x="3112389" y="4782439"/>
                    <a:pt x="2853436" y="5016881"/>
                    <a:pt x="2580767" y="5264277"/>
                  </a:cubicBezTo>
                  <a:lnTo>
                    <a:pt x="2540000" y="5301361"/>
                  </a:lnTo>
                  <a:lnTo>
                    <a:pt x="2501900" y="5335524"/>
                  </a:lnTo>
                  <a:lnTo>
                    <a:pt x="2457577" y="5375529"/>
                  </a:lnTo>
                  <a:cubicBezTo>
                    <a:pt x="2444877" y="5387340"/>
                    <a:pt x="2432177" y="5398897"/>
                    <a:pt x="2419477" y="5410581"/>
                  </a:cubicBezTo>
                  <a:lnTo>
                    <a:pt x="2379853" y="5446395"/>
                  </a:lnTo>
                  <a:lnTo>
                    <a:pt x="2339086" y="5483479"/>
                  </a:lnTo>
                  <a:lnTo>
                    <a:pt x="2298319" y="5520309"/>
                  </a:lnTo>
                  <a:lnTo>
                    <a:pt x="2259076" y="5555742"/>
                  </a:lnTo>
                  <a:lnTo>
                    <a:pt x="2215896" y="5594985"/>
                  </a:lnTo>
                  <a:cubicBezTo>
                    <a:pt x="1312799" y="6412738"/>
                    <a:pt x="356743" y="7279006"/>
                    <a:pt x="0" y="7601458"/>
                  </a:cubicBezTo>
                  <a:lnTo>
                    <a:pt x="0" y="7524369"/>
                  </a:lnTo>
                  <a:cubicBezTo>
                    <a:pt x="386334" y="7175500"/>
                    <a:pt x="1313053" y="6337300"/>
                    <a:pt x="2178812" y="5554980"/>
                  </a:cubicBezTo>
                  <a:lnTo>
                    <a:pt x="2222119" y="5515864"/>
                  </a:lnTo>
                  <a:lnTo>
                    <a:pt x="2261235" y="5480431"/>
                  </a:lnTo>
                  <a:lnTo>
                    <a:pt x="2301875" y="5443728"/>
                  </a:lnTo>
                  <a:lnTo>
                    <a:pt x="2342642" y="5406771"/>
                  </a:lnTo>
                  <a:lnTo>
                    <a:pt x="2382393" y="5370957"/>
                  </a:lnTo>
                  <a:lnTo>
                    <a:pt x="2420493" y="5336159"/>
                  </a:lnTo>
                  <a:lnTo>
                    <a:pt x="2464816" y="5296027"/>
                  </a:lnTo>
                  <a:cubicBezTo>
                    <a:pt x="2477516" y="5284597"/>
                    <a:pt x="2490216" y="5273294"/>
                    <a:pt x="2502916" y="5261864"/>
                  </a:cubicBezTo>
                  <a:cubicBezTo>
                    <a:pt x="2515616" y="5250434"/>
                    <a:pt x="2530348" y="5237226"/>
                    <a:pt x="2543937" y="5224780"/>
                  </a:cubicBezTo>
                  <a:lnTo>
                    <a:pt x="3302000" y="4539996"/>
                  </a:lnTo>
                  <a:lnTo>
                    <a:pt x="3340100" y="4505833"/>
                  </a:lnTo>
                  <a:lnTo>
                    <a:pt x="3378200" y="4470400"/>
                  </a:lnTo>
                  <a:lnTo>
                    <a:pt x="3419602" y="4432300"/>
                  </a:lnTo>
                  <a:lnTo>
                    <a:pt x="3459861" y="4395978"/>
                  </a:lnTo>
                  <a:lnTo>
                    <a:pt x="3499739" y="4359910"/>
                  </a:lnTo>
                  <a:cubicBezTo>
                    <a:pt x="3512439" y="4347972"/>
                    <a:pt x="3525901" y="4336161"/>
                    <a:pt x="3538728" y="4324731"/>
                  </a:cubicBezTo>
                  <a:lnTo>
                    <a:pt x="3578860" y="4288282"/>
                  </a:lnTo>
                  <a:cubicBezTo>
                    <a:pt x="3591560" y="4276471"/>
                    <a:pt x="3605022" y="4264787"/>
                    <a:pt x="3617595" y="4253230"/>
                  </a:cubicBezTo>
                  <a:lnTo>
                    <a:pt x="3660521" y="4214495"/>
                  </a:lnTo>
                  <a:lnTo>
                    <a:pt x="4013327" y="3895725"/>
                  </a:lnTo>
                  <a:cubicBezTo>
                    <a:pt x="4079367" y="3836797"/>
                    <a:pt x="4149598" y="3781425"/>
                    <a:pt x="4206621" y="3713734"/>
                  </a:cubicBezTo>
                  <a:cubicBezTo>
                    <a:pt x="4464965" y="3410102"/>
                    <a:pt x="4468394" y="2964917"/>
                    <a:pt x="4214749" y="2657348"/>
                  </a:cubicBezTo>
                  <a:cubicBezTo>
                    <a:pt x="4076700" y="2487295"/>
                    <a:pt x="3379089" y="1640078"/>
                    <a:pt x="2717800" y="837184"/>
                  </a:cubicBezTo>
                  <a:lnTo>
                    <a:pt x="2683002" y="794893"/>
                  </a:lnTo>
                  <a:lnTo>
                    <a:pt x="2649855" y="754761"/>
                  </a:lnTo>
                  <a:cubicBezTo>
                    <a:pt x="2638298" y="740537"/>
                    <a:pt x="2626614" y="726440"/>
                    <a:pt x="2615057" y="712470"/>
                  </a:cubicBezTo>
                  <a:lnTo>
                    <a:pt x="2581783" y="672084"/>
                  </a:lnTo>
                  <a:lnTo>
                    <a:pt x="2546350" y="629158"/>
                  </a:lnTo>
                  <a:cubicBezTo>
                    <a:pt x="2535301" y="615569"/>
                    <a:pt x="2524125" y="602234"/>
                    <a:pt x="2513076" y="588772"/>
                  </a:cubicBezTo>
                  <a:lnTo>
                    <a:pt x="2478151" y="546100"/>
                  </a:lnTo>
                  <a:cubicBezTo>
                    <a:pt x="2467229" y="533400"/>
                    <a:pt x="2456434" y="519684"/>
                    <a:pt x="2445512" y="506603"/>
                  </a:cubicBezTo>
                  <a:lnTo>
                    <a:pt x="2408555" y="461645"/>
                  </a:lnTo>
                  <a:lnTo>
                    <a:pt x="2027682" y="0"/>
                  </a:lnTo>
                  <a:lnTo>
                    <a:pt x="2094103" y="0"/>
                  </a:lnTo>
                  <a:lnTo>
                    <a:pt x="2447290" y="428117"/>
                  </a:lnTo>
                  <a:lnTo>
                    <a:pt x="2484120" y="472948"/>
                  </a:lnTo>
                  <a:lnTo>
                    <a:pt x="2516759" y="512572"/>
                  </a:lnTo>
                  <a:cubicBezTo>
                    <a:pt x="2528316" y="526542"/>
                    <a:pt x="2539873" y="540385"/>
                    <a:pt x="2551430" y="554482"/>
                  </a:cubicBezTo>
                  <a:lnTo>
                    <a:pt x="2584831" y="594995"/>
                  </a:lnTo>
                  <a:lnTo>
                    <a:pt x="2620137" y="637921"/>
                  </a:lnTo>
                  <a:lnTo>
                    <a:pt x="2653411" y="678307"/>
                  </a:lnTo>
                  <a:lnTo>
                    <a:pt x="2688336" y="720598"/>
                  </a:lnTo>
                  <a:lnTo>
                    <a:pt x="2721483" y="760730"/>
                  </a:lnTo>
                  <a:lnTo>
                    <a:pt x="2755900" y="803021"/>
                  </a:lnTo>
                  <a:cubicBezTo>
                    <a:pt x="3400679" y="1585214"/>
                    <a:pt x="4079113" y="2409317"/>
                    <a:pt x="4259707" y="2632456"/>
                  </a:cubicBezTo>
                  <a:cubicBezTo>
                    <a:pt x="4563618" y="3007487"/>
                    <a:pt x="4502912" y="3553079"/>
                    <a:pt x="4133088" y="3861562"/>
                  </a:cubicBezTo>
                  <a:close/>
                </a:path>
              </a:pathLst>
            </a:custGeom>
            <a:solidFill>
              <a:schemeClr val="accent2"/>
            </a:solidFill>
            <a:ln w="12692"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CAE05FB2-C032-485D-A48E-9132F709BE42}"/>
                </a:ext>
              </a:extLst>
            </p:cNvPr>
            <p:cNvSpPr/>
            <p:nvPr/>
          </p:nvSpPr>
          <p:spPr>
            <a:xfrm>
              <a:off x="0" y="496697"/>
              <a:ext cx="882744" cy="2042795"/>
            </a:xfrm>
            <a:custGeom>
              <a:avLst/>
              <a:gdLst>
                <a:gd name="connsiteX0" fmla="*/ 588391 w 882744"/>
                <a:gd name="connsiteY0" fmla="*/ 1893951 h 2042795"/>
                <a:gd name="connsiteX1" fmla="*/ 575691 w 882744"/>
                <a:gd name="connsiteY1" fmla="*/ 1905635 h 2042795"/>
                <a:gd name="connsiteX2" fmla="*/ 425958 w 882744"/>
                <a:gd name="connsiteY2" fmla="*/ 2042795 h 2042795"/>
                <a:gd name="connsiteX3" fmla="*/ 386842 w 882744"/>
                <a:gd name="connsiteY3" fmla="*/ 2009775 h 2042795"/>
                <a:gd name="connsiteX4" fmla="*/ 510159 w 882744"/>
                <a:gd name="connsiteY4" fmla="*/ 1896618 h 2042795"/>
                <a:gd name="connsiteX5" fmla="*/ 529463 w 882744"/>
                <a:gd name="connsiteY5" fmla="*/ 1878203 h 2042795"/>
                <a:gd name="connsiteX6" fmla="*/ 533400 w 882744"/>
                <a:gd name="connsiteY6" fmla="*/ 1874774 h 2042795"/>
                <a:gd name="connsiteX7" fmla="*/ 541528 w 882744"/>
                <a:gd name="connsiteY7" fmla="*/ 1867281 h 2042795"/>
                <a:gd name="connsiteX8" fmla="*/ 543306 w 882744"/>
                <a:gd name="connsiteY8" fmla="*/ 1865757 h 2042795"/>
                <a:gd name="connsiteX9" fmla="*/ 633857 w 882744"/>
                <a:gd name="connsiteY9" fmla="*/ 745363 h 2042795"/>
                <a:gd name="connsiteX10" fmla="*/ 0 w 882744"/>
                <a:gd name="connsiteY10" fmla="*/ 73660 h 2042795"/>
                <a:gd name="connsiteX11" fmla="*/ 0 w 882744"/>
                <a:gd name="connsiteY11" fmla="*/ 0 h 2042795"/>
                <a:gd name="connsiteX12" fmla="*/ 638683 w 882744"/>
                <a:gd name="connsiteY12" fmla="*/ 668782 h 2042795"/>
                <a:gd name="connsiteX13" fmla="*/ 588391 w 882744"/>
                <a:gd name="connsiteY13" fmla="*/ 1893951 h 2042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2744" h="2042795">
                  <a:moveTo>
                    <a:pt x="588391" y="1893951"/>
                  </a:moveTo>
                  <a:lnTo>
                    <a:pt x="575691" y="1905635"/>
                  </a:lnTo>
                  <a:cubicBezTo>
                    <a:pt x="552196" y="1926971"/>
                    <a:pt x="499491" y="1974596"/>
                    <a:pt x="425958" y="2042795"/>
                  </a:cubicBezTo>
                  <a:lnTo>
                    <a:pt x="386842" y="2009775"/>
                  </a:lnTo>
                  <a:lnTo>
                    <a:pt x="510159" y="1896618"/>
                  </a:lnTo>
                  <a:lnTo>
                    <a:pt x="529463" y="1878203"/>
                  </a:lnTo>
                  <a:lnTo>
                    <a:pt x="533400" y="1874774"/>
                  </a:lnTo>
                  <a:lnTo>
                    <a:pt x="541528" y="1867281"/>
                  </a:lnTo>
                  <a:lnTo>
                    <a:pt x="543306" y="1865757"/>
                  </a:lnTo>
                  <a:cubicBezTo>
                    <a:pt x="907161" y="1541780"/>
                    <a:pt x="916178" y="1064133"/>
                    <a:pt x="633857" y="745363"/>
                  </a:cubicBezTo>
                  <a:cubicBezTo>
                    <a:pt x="536829" y="636524"/>
                    <a:pt x="255143" y="340106"/>
                    <a:pt x="0" y="73660"/>
                  </a:cubicBezTo>
                  <a:lnTo>
                    <a:pt x="0" y="0"/>
                  </a:lnTo>
                  <a:cubicBezTo>
                    <a:pt x="246507" y="259461"/>
                    <a:pt x="528447" y="555498"/>
                    <a:pt x="638683" y="668782"/>
                  </a:cubicBezTo>
                  <a:cubicBezTo>
                    <a:pt x="969645" y="1008761"/>
                    <a:pt x="974598" y="1554353"/>
                    <a:pt x="588391" y="1893951"/>
                  </a:cubicBezTo>
                  <a:close/>
                </a:path>
              </a:pathLst>
            </a:custGeom>
            <a:noFill/>
            <a:ln w="12692"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F9B7B38B-EC2B-406B-AACF-B1B8DF8DB463}"/>
                </a:ext>
              </a:extLst>
            </p:cNvPr>
            <p:cNvSpPr/>
            <p:nvPr/>
          </p:nvSpPr>
          <p:spPr>
            <a:xfrm>
              <a:off x="0" y="805306"/>
              <a:ext cx="665654" cy="1593469"/>
            </a:xfrm>
            <a:custGeom>
              <a:avLst/>
              <a:gdLst>
                <a:gd name="connsiteX0" fmla="*/ 460121 w 665654"/>
                <a:gd name="connsiteY0" fmla="*/ 1409954 h 1593469"/>
                <a:gd name="connsiteX1" fmla="*/ 259080 w 665654"/>
                <a:gd name="connsiteY1" fmla="*/ 1593469 h 1593469"/>
                <a:gd name="connsiteX2" fmla="*/ 256794 w 665654"/>
                <a:gd name="connsiteY2" fmla="*/ 1591564 h 1593469"/>
                <a:gd name="connsiteX3" fmla="*/ 215011 w 665654"/>
                <a:gd name="connsiteY3" fmla="*/ 1556893 h 1593469"/>
                <a:gd name="connsiteX4" fmla="*/ 465582 w 665654"/>
                <a:gd name="connsiteY4" fmla="*/ 1323848 h 1593469"/>
                <a:gd name="connsiteX5" fmla="*/ 469265 w 665654"/>
                <a:gd name="connsiteY5" fmla="*/ 1320165 h 1593469"/>
                <a:gd name="connsiteX6" fmla="*/ 459486 w 665654"/>
                <a:gd name="connsiteY6" fmla="*/ 564007 h 1593469"/>
                <a:gd name="connsiteX7" fmla="*/ 0 w 665654"/>
                <a:gd name="connsiteY7" fmla="*/ 77978 h 1593469"/>
                <a:gd name="connsiteX8" fmla="*/ 0 w 665654"/>
                <a:gd name="connsiteY8" fmla="*/ 0 h 1593469"/>
                <a:gd name="connsiteX9" fmla="*/ 484124 w 665654"/>
                <a:gd name="connsiteY9" fmla="*/ 512064 h 1593469"/>
                <a:gd name="connsiteX10" fmla="*/ 460121 w 665654"/>
                <a:gd name="connsiteY10" fmla="*/ 1409954 h 159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65654" h="1593469">
                  <a:moveTo>
                    <a:pt x="460121" y="1409954"/>
                  </a:moveTo>
                  <a:cubicBezTo>
                    <a:pt x="449326" y="1420114"/>
                    <a:pt x="376428" y="1486154"/>
                    <a:pt x="259080" y="1593469"/>
                  </a:cubicBezTo>
                  <a:lnTo>
                    <a:pt x="256794" y="1591564"/>
                  </a:lnTo>
                  <a:lnTo>
                    <a:pt x="215011" y="1556893"/>
                  </a:lnTo>
                  <a:cubicBezTo>
                    <a:pt x="351790" y="1431163"/>
                    <a:pt x="442722" y="1346835"/>
                    <a:pt x="465582" y="1323848"/>
                  </a:cubicBezTo>
                  <a:lnTo>
                    <a:pt x="469265" y="1320165"/>
                  </a:lnTo>
                  <a:cubicBezTo>
                    <a:pt x="666877" y="1109980"/>
                    <a:pt x="657479" y="775970"/>
                    <a:pt x="459486" y="564007"/>
                  </a:cubicBezTo>
                  <a:cubicBezTo>
                    <a:pt x="367538" y="464693"/>
                    <a:pt x="187960" y="275590"/>
                    <a:pt x="0" y="77978"/>
                  </a:cubicBezTo>
                  <a:lnTo>
                    <a:pt x="0" y="0"/>
                  </a:lnTo>
                  <a:cubicBezTo>
                    <a:pt x="212344" y="223393"/>
                    <a:pt x="415417" y="437896"/>
                    <a:pt x="484124" y="512064"/>
                  </a:cubicBezTo>
                  <a:cubicBezTo>
                    <a:pt x="733425" y="780796"/>
                    <a:pt x="726440" y="1160907"/>
                    <a:pt x="460121" y="1409954"/>
                  </a:cubicBezTo>
                  <a:close/>
                </a:path>
              </a:pathLst>
            </a:custGeom>
            <a:noFill/>
            <a:ln w="12692"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953B7F97-095D-4BF3-8B07-C827DB9BEB97}"/>
                </a:ext>
              </a:extLst>
            </p:cNvPr>
            <p:cNvSpPr/>
            <p:nvPr/>
          </p:nvSpPr>
          <p:spPr>
            <a:xfrm>
              <a:off x="0" y="648969"/>
              <a:ext cx="776225" cy="1819275"/>
            </a:xfrm>
            <a:custGeom>
              <a:avLst/>
              <a:gdLst>
                <a:gd name="connsiteX0" fmla="*/ 590550 w 776225"/>
                <a:gd name="connsiteY0" fmla="*/ 1584960 h 1819275"/>
                <a:gd name="connsiteX1" fmla="*/ 589407 w 776225"/>
                <a:gd name="connsiteY1" fmla="*/ 1586230 h 1819275"/>
                <a:gd name="connsiteX2" fmla="*/ 341249 w 776225"/>
                <a:gd name="connsiteY2" fmla="*/ 1819275 h 1819275"/>
                <a:gd name="connsiteX3" fmla="*/ 338582 w 776225"/>
                <a:gd name="connsiteY3" fmla="*/ 1816989 h 1819275"/>
                <a:gd name="connsiteX4" fmla="*/ 302006 w 776225"/>
                <a:gd name="connsiteY4" fmla="*/ 1786128 h 1819275"/>
                <a:gd name="connsiteX5" fmla="*/ 456057 w 776225"/>
                <a:gd name="connsiteY5" fmla="*/ 1646428 h 1819275"/>
                <a:gd name="connsiteX6" fmla="*/ 456692 w 776225"/>
                <a:gd name="connsiteY6" fmla="*/ 1645793 h 1819275"/>
                <a:gd name="connsiteX7" fmla="*/ 464439 w 776225"/>
                <a:gd name="connsiteY7" fmla="*/ 1638935 h 1819275"/>
                <a:gd name="connsiteX8" fmla="*/ 472440 w 776225"/>
                <a:gd name="connsiteY8" fmla="*/ 1631823 h 1819275"/>
                <a:gd name="connsiteX9" fmla="*/ 624078 w 776225"/>
                <a:gd name="connsiteY9" fmla="*/ 763397 h 1819275"/>
                <a:gd name="connsiteX10" fmla="*/ 458216 w 776225"/>
                <a:gd name="connsiteY10" fmla="*/ 561213 h 1819275"/>
                <a:gd name="connsiteX11" fmla="*/ 0 w 776225"/>
                <a:gd name="connsiteY11" fmla="*/ 77851 h 1819275"/>
                <a:gd name="connsiteX12" fmla="*/ 0 w 776225"/>
                <a:gd name="connsiteY12" fmla="*/ 0 h 1819275"/>
                <a:gd name="connsiteX13" fmla="*/ 595630 w 776225"/>
                <a:gd name="connsiteY13" fmla="*/ 635000 h 1819275"/>
                <a:gd name="connsiteX14" fmla="*/ 590550 w 776225"/>
                <a:gd name="connsiteY14" fmla="*/ 1584960 h 1819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225" h="1819275">
                  <a:moveTo>
                    <a:pt x="590550" y="1584960"/>
                  </a:moveTo>
                  <a:lnTo>
                    <a:pt x="589407" y="1586230"/>
                  </a:lnTo>
                  <a:cubicBezTo>
                    <a:pt x="574802" y="1601851"/>
                    <a:pt x="483870" y="1687068"/>
                    <a:pt x="341249" y="1819275"/>
                  </a:cubicBezTo>
                  <a:lnTo>
                    <a:pt x="338582" y="1816989"/>
                  </a:lnTo>
                  <a:lnTo>
                    <a:pt x="302006" y="1786128"/>
                  </a:lnTo>
                  <a:lnTo>
                    <a:pt x="456057" y="1646428"/>
                  </a:lnTo>
                  <a:lnTo>
                    <a:pt x="456692" y="1645793"/>
                  </a:lnTo>
                  <a:cubicBezTo>
                    <a:pt x="459740" y="1643253"/>
                    <a:pt x="462280" y="1640967"/>
                    <a:pt x="464439" y="1638935"/>
                  </a:cubicBezTo>
                  <a:lnTo>
                    <a:pt x="472440" y="1631823"/>
                  </a:lnTo>
                  <a:cubicBezTo>
                    <a:pt x="733679" y="1403223"/>
                    <a:pt x="796671" y="1060323"/>
                    <a:pt x="624078" y="763397"/>
                  </a:cubicBezTo>
                  <a:cubicBezTo>
                    <a:pt x="581025" y="689229"/>
                    <a:pt x="517906" y="624840"/>
                    <a:pt x="458216" y="561213"/>
                  </a:cubicBezTo>
                  <a:cubicBezTo>
                    <a:pt x="366268" y="463423"/>
                    <a:pt x="184277" y="271653"/>
                    <a:pt x="0" y="77851"/>
                  </a:cubicBezTo>
                  <a:lnTo>
                    <a:pt x="0" y="0"/>
                  </a:lnTo>
                  <a:cubicBezTo>
                    <a:pt x="251079" y="262763"/>
                    <a:pt x="515874" y="541909"/>
                    <a:pt x="595630" y="635000"/>
                  </a:cubicBezTo>
                  <a:cubicBezTo>
                    <a:pt x="839470" y="918591"/>
                    <a:pt x="835025" y="1303020"/>
                    <a:pt x="590550" y="1584960"/>
                  </a:cubicBezTo>
                  <a:close/>
                </a:path>
              </a:pathLst>
            </a:custGeom>
            <a:noFill/>
            <a:ln w="12692"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C0593251-7840-4B2D-A1A1-D610A191BD1F}"/>
                </a:ext>
              </a:extLst>
            </p:cNvPr>
            <p:cNvSpPr/>
            <p:nvPr/>
          </p:nvSpPr>
          <p:spPr>
            <a:xfrm>
              <a:off x="0" y="1117600"/>
              <a:ext cx="445294" cy="1139444"/>
            </a:xfrm>
            <a:custGeom>
              <a:avLst/>
              <a:gdLst>
                <a:gd name="connsiteX0" fmla="*/ 315595 w 445294"/>
                <a:gd name="connsiteY0" fmla="*/ 935990 h 1139444"/>
                <a:gd name="connsiteX1" fmla="*/ 302895 w 445294"/>
                <a:gd name="connsiteY1" fmla="*/ 947928 h 1139444"/>
                <a:gd name="connsiteX2" fmla="*/ 298958 w 445294"/>
                <a:gd name="connsiteY2" fmla="*/ 951484 h 1139444"/>
                <a:gd name="connsiteX3" fmla="*/ 297942 w 445294"/>
                <a:gd name="connsiteY3" fmla="*/ 952373 h 1139444"/>
                <a:gd name="connsiteX4" fmla="*/ 290449 w 445294"/>
                <a:gd name="connsiteY4" fmla="*/ 959231 h 1139444"/>
                <a:gd name="connsiteX5" fmla="*/ 284099 w 445294"/>
                <a:gd name="connsiteY5" fmla="*/ 964819 h 1139444"/>
                <a:gd name="connsiteX6" fmla="*/ 267716 w 445294"/>
                <a:gd name="connsiteY6" fmla="*/ 979805 h 1139444"/>
                <a:gd name="connsiteX7" fmla="*/ 266700 w 445294"/>
                <a:gd name="connsiteY7" fmla="*/ 980821 h 1139444"/>
                <a:gd name="connsiteX8" fmla="*/ 91186 w 445294"/>
                <a:gd name="connsiteY8" fmla="*/ 1139444 h 1139444"/>
                <a:gd name="connsiteX9" fmla="*/ 0 w 445294"/>
                <a:gd name="connsiteY9" fmla="*/ 1062482 h 1139444"/>
                <a:gd name="connsiteX10" fmla="*/ 0 w 445294"/>
                <a:gd name="connsiteY10" fmla="*/ 0 h 1139444"/>
                <a:gd name="connsiteX11" fmla="*/ 241300 w 445294"/>
                <a:gd name="connsiteY11" fmla="*/ 255270 h 1139444"/>
                <a:gd name="connsiteX12" fmla="*/ 409956 w 445294"/>
                <a:gd name="connsiteY12" fmla="*/ 469900 h 1139444"/>
                <a:gd name="connsiteX13" fmla="*/ 315595 w 445294"/>
                <a:gd name="connsiteY13" fmla="*/ 935990 h 1139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5294" h="1139444">
                  <a:moveTo>
                    <a:pt x="315595" y="935990"/>
                  </a:moveTo>
                  <a:lnTo>
                    <a:pt x="302895" y="947928"/>
                  </a:lnTo>
                  <a:cubicBezTo>
                    <a:pt x="301752" y="948944"/>
                    <a:pt x="300355" y="950087"/>
                    <a:pt x="298958" y="951484"/>
                  </a:cubicBezTo>
                  <a:lnTo>
                    <a:pt x="297942" y="952373"/>
                  </a:lnTo>
                  <a:lnTo>
                    <a:pt x="290449" y="959231"/>
                  </a:lnTo>
                  <a:lnTo>
                    <a:pt x="284099" y="964819"/>
                  </a:lnTo>
                  <a:lnTo>
                    <a:pt x="267716" y="979805"/>
                  </a:lnTo>
                  <a:lnTo>
                    <a:pt x="266700" y="980821"/>
                  </a:lnTo>
                  <a:lnTo>
                    <a:pt x="91186" y="1139444"/>
                  </a:lnTo>
                  <a:lnTo>
                    <a:pt x="0" y="1062482"/>
                  </a:lnTo>
                  <a:lnTo>
                    <a:pt x="0" y="0"/>
                  </a:lnTo>
                  <a:cubicBezTo>
                    <a:pt x="120523" y="127000"/>
                    <a:pt x="211582" y="223393"/>
                    <a:pt x="241300" y="255270"/>
                  </a:cubicBezTo>
                  <a:cubicBezTo>
                    <a:pt x="304800" y="321818"/>
                    <a:pt x="373507" y="383667"/>
                    <a:pt x="409956" y="469900"/>
                  </a:cubicBezTo>
                  <a:cubicBezTo>
                    <a:pt x="478663" y="632841"/>
                    <a:pt x="447167" y="815213"/>
                    <a:pt x="315595" y="935990"/>
                  </a:cubicBezTo>
                  <a:close/>
                </a:path>
              </a:pathLst>
            </a:custGeom>
            <a:noFill/>
            <a:ln w="12692"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4A7F303E-AC69-40EA-BF55-A9618C63F1EF}"/>
                </a:ext>
              </a:extLst>
            </p:cNvPr>
            <p:cNvSpPr/>
            <p:nvPr/>
          </p:nvSpPr>
          <p:spPr>
            <a:xfrm>
              <a:off x="507" y="965961"/>
              <a:ext cx="552675" cy="1363091"/>
            </a:xfrm>
            <a:custGeom>
              <a:avLst/>
              <a:gdLst>
                <a:gd name="connsiteX0" fmla="*/ 349758 w 552675"/>
                <a:gd name="connsiteY0" fmla="*/ 1206500 h 1363091"/>
                <a:gd name="connsiteX1" fmla="*/ 347345 w 552675"/>
                <a:gd name="connsiteY1" fmla="*/ 1208532 h 1363091"/>
                <a:gd name="connsiteX2" fmla="*/ 343789 w 552675"/>
                <a:gd name="connsiteY2" fmla="*/ 1211834 h 1363091"/>
                <a:gd name="connsiteX3" fmla="*/ 175895 w 552675"/>
                <a:gd name="connsiteY3" fmla="*/ 1363091 h 1363091"/>
                <a:gd name="connsiteX4" fmla="*/ 135255 w 552675"/>
                <a:gd name="connsiteY4" fmla="*/ 1328801 h 1363091"/>
                <a:gd name="connsiteX5" fmla="*/ 134493 w 552675"/>
                <a:gd name="connsiteY5" fmla="*/ 1328166 h 1363091"/>
                <a:gd name="connsiteX6" fmla="*/ 308737 w 552675"/>
                <a:gd name="connsiteY6" fmla="*/ 1171067 h 1363091"/>
                <a:gd name="connsiteX7" fmla="*/ 315214 w 552675"/>
                <a:gd name="connsiteY7" fmla="*/ 1165225 h 1363091"/>
                <a:gd name="connsiteX8" fmla="*/ 327914 w 552675"/>
                <a:gd name="connsiteY8" fmla="*/ 1154303 h 1363091"/>
                <a:gd name="connsiteX9" fmla="*/ 360934 w 552675"/>
                <a:gd name="connsiteY9" fmla="*/ 454152 h 1363091"/>
                <a:gd name="connsiteX10" fmla="*/ 0 w 552675"/>
                <a:gd name="connsiteY10" fmla="*/ 74549 h 1363091"/>
                <a:gd name="connsiteX11" fmla="*/ 0 w 552675"/>
                <a:gd name="connsiteY11" fmla="*/ 0 h 1363091"/>
                <a:gd name="connsiteX12" fmla="*/ 382143 w 552675"/>
                <a:gd name="connsiteY12" fmla="*/ 397002 h 1363091"/>
                <a:gd name="connsiteX13" fmla="*/ 349758 w 552675"/>
                <a:gd name="connsiteY13" fmla="*/ 1206500 h 1363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2675" h="1363091">
                  <a:moveTo>
                    <a:pt x="349758" y="1206500"/>
                  </a:moveTo>
                  <a:lnTo>
                    <a:pt x="347345" y="1208532"/>
                  </a:lnTo>
                  <a:lnTo>
                    <a:pt x="343789" y="1211834"/>
                  </a:lnTo>
                  <a:cubicBezTo>
                    <a:pt x="323977" y="1229233"/>
                    <a:pt x="264668" y="1282700"/>
                    <a:pt x="175895" y="1363091"/>
                  </a:cubicBezTo>
                  <a:lnTo>
                    <a:pt x="135255" y="1328801"/>
                  </a:lnTo>
                  <a:lnTo>
                    <a:pt x="134493" y="1328166"/>
                  </a:lnTo>
                  <a:lnTo>
                    <a:pt x="308737" y="1171067"/>
                  </a:lnTo>
                  <a:lnTo>
                    <a:pt x="315214" y="1165225"/>
                  </a:lnTo>
                  <a:lnTo>
                    <a:pt x="327914" y="1154303"/>
                  </a:lnTo>
                  <a:cubicBezTo>
                    <a:pt x="545973" y="962279"/>
                    <a:pt x="560324" y="665226"/>
                    <a:pt x="360934" y="454152"/>
                  </a:cubicBezTo>
                  <a:cubicBezTo>
                    <a:pt x="284734" y="374015"/>
                    <a:pt x="149987" y="231775"/>
                    <a:pt x="0" y="74549"/>
                  </a:cubicBezTo>
                  <a:lnTo>
                    <a:pt x="0" y="0"/>
                  </a:lnTo>
                  <a:cubicBezTo>
                    <a:pt x="172339" y="181102"/>
                    <a:pt x="324866" y="340360"/>
                    <a:pt x="382143" y="397002"/>
                  </a:cubicBezTo>
                  <a:cubicBezTo>
                    <a:pt x="624078" y="636778"/>
                    <a:pt x="604393" y="991362"/>
                    <a:pt x="349758" y="1206500"/>
                  </a:cubicBezTo>
                  <a:close/>
                </a:path>
              </a:pathLst>
            </a:custGeom>
            <a:noFill/>
            <a:ln w="12692"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D5E68807-97A2-4756-B542-A7E5849264A2}"/>
                </a:ext>
              </a:extLst>
            </p:cNvPr>
            <p:cNvSpPr/>
            <p:nvPr/>
          </p:nvSpPr>
          <p:spPr>
            <a:xfrm>
              <a:off x="0" y="883285"/>
              <a:ext cx="612899" cy="1674875"/>
            </a:xfrm>
            <a:custGeom>
              <a:avLst/>
              <a:gdLst>
                <a:gd name="connsiteX0" fmla="*/ 469900 w 612899"/>
                <a:gd name="connsiteY0" fmla="*/ 1241552 h 1674875"/>
                <a:gd name="connsiteX1" fmla="*/ 468249 w 612899"/>
                <a:gd name="connsiteY1" fmla="*/ 1243203 h 1674875"/>
                <a:gd name="connsiteX2" fmla="*/ 466217 w 612899"/>
                <a:gd name="connsiteY2" fmla="*/ 1245235 h 1674875"/>
                <a:gd name="connsiteX3" fmla="*/ 461137 w 612899"/>
                <a:gd name="connsiteY3" fmla="*/ 1250188 h 1674875"/>
                <a:gd name="connsiteX4" fmla="*/ 460121 w 612899"/>
                <a:gd name="connsiteY4" fmla="*/ 1251077 h 1674875"/>
                <a:gd name="connsiteX5" fmla="*/ 0 w 612899"/>
                <a:gd name="connsiteY5" fmla="*/ 1674876 h 1674875"/>
                <a:gd name="connsiteX6" fmla="*/ 0 w 612899"/>
                <a:gd name="connsiteY6" fmla="*/ 1608582 h 1674875"/>
                <a:gd name="connsiteX7" fmla="*/ 340106 w 612899"/>
                <a:gd name="connsiteY7" fmla="*/ 1298194 h 1674875"/>
                <a:gd name="connsiteX8" fmla="*/ 344297 w 612899"/>
                <a:gd name="connsiteY8" fmla="*/ 1294511 h 1674875"/>
                <a:gd name="connsiteX9" fmla="*/ 347853 w 612899"/>
                <a:gd name="connsiteY9" fmla="*/ 1291209 h 1674875"/>
                <a:gd name="connsiteX10" fmla="*/ 350266 w 612899"/>
                <a:gd name="connsiteY10" fmla="*/ 1289177 h 1674875"/>
                <a:gd name="connsiteX11" fmla="*/ 382143 w 612899"/>
                <a:gd name="connsiteY11" fmla="*/ 479679 h 1674875"/>
                <a:gd name="connsiteX12" fmla="*/ 0 w 612899"/>
                <a:gd name="connsiteY12" fmla="*/ 82677 h 1674875"/>
                <a:gd name="connsiteX13" fmla="*/ 0 w 612899"/>
                <a:gd name="connsiteY13" fmla="*/ 0 h 1674875"/>
                <a:gd name="connsiteX14" fmla="*/ 459486 w 612899"/>
                <a:gd name="connsiteY14" fmla="*/ 485394 h 1674875"/>
                <a:gd name="connsiteX15" fmla="*/ 469900 w 612899"/>
                <a:gd name="connsiteY15" fmla="*/ 1241552 h 1674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2899" h="1674875">
                  <a:moveTo>
                    <a:pt x="469900" y="1241552"/>
                  </a:moveTo>
                  <a:lnTo>
                    <a:pt x="468249" y="1243203"/>
                  </a:lnTo>
                  <a:lnTo>
                    <a:pt x="466217" y="1245235"/>
                  </a:lnTo>
                  <a:lnTo>
                    <a:pt x="461137" y="1250188"/>
                  </a:lnTo>
                  <a:cubicBezTo>
                    <a:pt x="461137" y="1250188"/>
                    <a:pt x="461137" y="1250188"/>
                    <a:pt x="460121" y="1251077"/>
                  </a:cubicBezTo>
                  <a:cubicBezTo>
                    <a:pt x="408813" y="1298829"/>
                    <a:pt x="177800" y="1510919"/>
                    <a:pt x="0" y="1674876"/>
                  </a:cubicBezTo>
                  <a:lnTo>
                    <a:pt x="0" y="1608582"/>
                  </a:lnTo>
                  <a:lnTo>
                    <a:pt x="340106" y="1298194"/>
                  </a:lnTo>
                  <a:lnTo>
                    <a:pt x="344297" y="1294511"/>
                  </a:lnTo>
                  <a:lnTo>
                    <a:pt x="347853" y="1291209"/>
                  </a:lnTo>
                  <a:lnTo>
                    <a:pt x="350266" y="1289177"/>
                  </a:lnTo>
                  <a:cubicBezTo>
                    <a:pt x="604901" y="1074039"/>
                    <a:pt x="624586" y="719455"/>
                    <a:pt x="382143" y="479679"/>
                  </a:cubicBezTo>
                  <a:cubicBezTo>
                    <a:pt x="324866" y="423037"/>
                    <a:pt x="172339" y="263779"/>
                    <a:pt x="0" y="82677"/>
                  </a:cubicBezTo>
                  <a:lnTo>
                    <a:pt x="0" y="0"/>
                  </a:lnTo>
                  <a:cubicBezTo>
                    <a:pt x="187960" y="197612"/>
                    <a:pt x="367538" y="386715"/>
                    <a:pt x="459486" y="485394"/>
                  </a:cubicBezTo>
                  <a:cubicBezTo>
                    <a:pt x="657479" y="697357"/>
                    <a:pt x="666877" y="1031367"/>
                    <a:pt x="469900" y="1241552"/>
                  </a:cubicBezTo>
                  <a:close/>
                </a:path>
              </a:pathLst>
            </a:custGeom>
            <a:solidFill>
              <a:schemeClr val="accent2"/>
            </a:solidFill>
            <a:ln w="12692"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9DA46479-EB5D-49E4-84CC-74389CF55641}"/>
                </a:ext>
              </a:extLst>
            </p:cNvPr>
            <p:cNvSpPr/>
            <p:nvPr/>
          </p:nvSpPr>
          <p:spPr>
            <a:xfrm>
              <a:off x="0" y="726820"/>
              <a:ext cx="720831" cy="1974849"/>
            </a:xfrm>
            <a:custGeom>
              <a:avLst/>
              <a:gdLst>
                <a:gd name="connsiteX0" fmla="*/ 472440 w 720831"/>
                <a:gd name="connsiteY0" fmla="*/ 1554353 h 1974849"/>
                <a:gd name="connsiteX1" fmla="*/ 464439 w 720831"/>
                <a:gd name="connsiteY1" fmla="*/ 1561465 h 1974849"/>
                <a:gd name="connsiteX2" fmla="*/ 456692 w 720831"/>
                <a:gd name="connsiteY2" fmla="*/ 1568323 h 1974849"/>
                <a:gd name="connsiteX3" fmla="*/ 456057 w 720831"/>
                <a:gd name="connsiteY3" fmla="*/ 1568958 h 1974849"/>
                <a:gd name="connsiteX4" fmla="*/ 449707 w 720831"/>
                <a:gd name="connsiteY4" fmla="*/ 1574546 h 1974849"/>
                <a:gd name="connsiteX5" fmla="*/ 0 w 720831"/>
                <a:gd name="connsiteY5" fmla="*/ 1974850 h 1974849"/>
                <a:gd name="connsiteX6" fmla="*/ 0 w 720831"/>
                <a:gd name="connsiteY6" fmla="*/ 1899412 h 1974849"/>
                <a:gd name="connsiteX7" fmla="*/ 256794 w 720831"/>
                <a:gd name="connsiteY7" fmla="*/ 1670050 h 1974849"/>
                <a:gd name="connsiteX8" fmla="*/ 457200 w 720831"/>
                <a:gd name="connsiteY8" fmla="*/ 1491488 h 1974849"/>
                <a:gd name="connsiteX9" fmla="*/ 457835 w 720831"/>
                <a:gd name="connsiteY9" fmla="*/ 1491488 h 1974849"/>
                <a:gd name="connsiteX10" fmla="*/ 459359 w 720831"/>
                <a:gd name="connsiteY10" fmla="*/ 1490091 h 1974849"/>
                <a:gd name="connsiteX11" fmla="*/ 460502 w 720831"/>
                <a:gd name="connsiteY11" fmla="*/ 1488948 h 1974849"/>
                <a:gd name="connsiteX12" fmla="*/ 484505 w 720831"/>
                <a:gd name="connsiteY12" fmla="*/ 591058 h 1974849"/>
                <a:gd name="connsiteX13" fmla="*/ 0 w 720831"/>
                <a:gd name="connsiteY13" fmla="*/ 78486 h 1974849"/>
                <a:gd name="connsiteX14" fmla="*/ 0 w 720831"/>
                <a:gd name="connsiteY14" fmla="*/ 0 h 1974849"/>
                <a:gd name="connsiteX15" fmla="*/ 458216 w 720831"/>
                <a:gd name="connsiteY15" fmla="*/ 483743 h 1974849"/>
                <a:gd name="connsiteX16" fmla="*/ 624078 w 720831"/>
                <a:gd name="connsiteY16" fmla="*/ 685927 h 1974849"/>
                <a:gd name="connsiteX17" fmla="*/ 472440 w 720831"/>
                <a:gd name="connsiteY17" fmla="*/ 1554353 h 197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20831" h="1974849">
                  <a:moveTo>
                    <a:pt x="472440" y="1554353"/>
                  </a:moveTo>
                  <a:lnTo>
                    <a:pt x="464439" y="1561465"/>
                  </a:lnTo>
                  <a:lnTo>
                    <a:pt x="456692" y="1568323"/>
                  </a:lnTo>
                  <a:lnTo>
                    <a:pt x="456057" y="1568958"/>
                  </a:lnTo>
                  <a:lnTo>
                    <a:pt x="449707" y="1574546"/>
                  </a:lnTo>
                  <a:cubicBezTo>
                    <a:pt x="379603" y="1636903"/>
                    <a:pt x="162306" y="1830070"/>
                    <a:pt x="0" y="1974850"/>
                  </a:cubicBezTo>
                  <a:lnTo>
                    <a:pt x="0" y="1899412"/>
                  </a:lnTo>
                  <a:cubicBezTo>
                    <a:pt x="83566" y="1824609"/>
                    <a:pt x="176530" y="1741678"/>
                    <a:pt x="256794" y="1670050"/>
                  </a:cubicBezTo>
                  <a:lnTo>
                    <a:pt x="457200" y="1491488"/>
                  </a:lnTo>
                  <a:lnTo>
                    <a:pt x="457835" y="1491488"/>
                  </a:lnTo>
                  <a:lnTo>
                    <a:pt x="459359" y="1490091"/>
                  </a:lnTo>
                  <a:cubicBezTo>
                    <a:pt x="459669" y="1489646"/>
                    <a:pt x="460056" y="1489253"/>
                    <a:pt x="460502" y="1488948"/>
                  </a:cubicBezTo>
                  <a:cubicBezTo>
                    <a:pt x="727202" y="1239901"/>
                    <a:pt x="733806" y="859790"/>
                    <a:pt x="484505" y="591058"/>
                  </a:cubicBezTo>
                  <a:cubicBezTo>
                    <a:pt x="415417" y="516382"/>
                    <a:pt x="212344" y="301879"/>
                    <a:pt x="0" y="78486"/>
                  </a:cubicBezTo>
                  <a:lnTo>
                    <a:pt x="0" y="0"/>
                  </a:lnTo>
                  <a:cubicBezTo>
                    <a:pt x="184277" y="193802"/>
                    <a:pt x="366268" y="385572"/>
                    <a:pt x="458216" y="483743"/>
                  </a:cubicBezTo>
                  <a:cubicBezTo>
                    <a:pt x="517906" y="547243"/>
                    <a:pt x="581025" y="611759"/>
                    <a:pt x="624078" y="685927"/>
                  </a:cubicBezTo>
                  <a:cubicBezTo>
                    <a:pt x="796671" y="982980"/>
                    <a:pt x="733679" y="1325753"/>
                    <a:pt x="472440" y="1554353"/>
                  </a:cubicBezTo>
                  <a:close/>
                </a:path>
              </a:pathLst>
            </a:custGeom>
            <a:solidFill>
              <a:schemeClr val="accent2"/>
            </a:solidFill>
            <a:ln w="12692"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5E95C007-43F6-4AF1-B820-556C8BDD9CF2}"/>
                </a:ext>
              </a:extLst>
            </p:cNvPr>
            <p:cNvSpPr/>
            <p:nvPr/>
          </p:nvSpPr>
          <p:spPr>
            <a:xfrm>
              <a:off x="0" y="1040511"/>
              <a:ext cx="501515" cy="1377568"/>
            </a:xfrm>
            <a:custGeom>
              <a:avLst/>
              <a:gdLst>
                <a:gd name="connsiteX0" fmla="*/ 327914 w 501515"/>
                <a:gd name="connsiteY0" fmla="*/ 1080389 h 1377568"/>
                <a:gd name="connsiteX1" fmla="*/ 315214 w 501515"/>
                <a:gd name="connsiteY1" fmla="*/ 1091311 h 1377568"/>
                <a:gd name="connsiteX2" fmla="*/ 308737 w 501515"/>
                <a:gd name="connsiteY2" fmla="*/ 1097153 h 1377568"/>
                <a:gd name="connsiteX3" fmla="*/ 302514 w 501515"/>
                <a:gd name="connsiteY3" fmla="*/ 1102868 h 1377568"/>
                <a:gd name="connsiteX4" fmla="*/ 135255 w 501515"/>
                <a:gd name="connsiteY4" fmla="*/ 1255268 h 1377568"/>
                <a:gd name="connsiteX5" fmla="*/ 0 w 501515"/>
                <a:gd name="connsiteY5" fmla="*/ 1377569 h 1377568"/>
                <a:gd name="connsiteX6" fmla="*/ 0 w 501515"/>
                <a:gd name="connsiteY6" fmla="*/ 1300226 h 1377568"/>
                <a:gd name="connsiteX7" fmla="*/ 228600 w 501515"/>
                <a:gd name="connsiteY7" fmla="*/ 1093089 h 1377568"/>
                <a:gd name="connsiteX8" fmla="*/ 266700 w 501515"/>
                <a:gd name="connsiteY8" fmla="*/ 1058291 h 1377568"/>
                <a:gd name="connsiteX9" fmla="*/ 267716 w 501515"/>
                <a:gd name="connsiteY9" fmla="*/ 1057275 h 1377568"/>
                <a:gd name="connsiteX10" fmla="*/ 284099 w 501515"/>
                <a:gd name="connsiteY10" fmla="*/ 1042289 h 1377568"/>
                <a:gd name="connsiteX11" fmla="*/ 290449 w 501515"/>
                <a:gd name="connsiteY11" fmla="*/ 1036701 h 1377568"/>
                <a:gd name="connsiteX12" fmla="*/ 297942 w 501515"/>
                <a:gd name="connsiteY12" fmla="*/ 1029843 h 1377568"/>
                <a:gd name="connsiteX13" fmla="*/ 298958 w 501515"/>
                <a:gd name="connsiteY13" fmla="*/ 1028954 h 1377568"/>
                <a:gd name="connsiteX14" fmla="*/ 302895 w 501515"/>
                <a:gd name="connsiteY14" fmla="*/ 1025398 h 1377568"/>
                <a:gd name="connsiteX15" fmla="*/ 315595 w 501515"/>
                <a:gd name="connsiteY15" fmla="*/ 1013460 h 1377568"/>
                <a:gd name="connsiteX16" fmla="*/ 409956 w 501515"/>
                <a:gd name="connsiteY16" fmla="*/ 547624 h 1377568"/>
                <a:gd name="connsiteX17" fmla="*/ 241300 w 501515"/>
                <a:gd name="connsiteY17" fmla="*/ 332232 h 1377568"/>
                <a:gd name="connsiteX18" fmla="*/ 0 w 501515"/>
                <a:gd name="connsiteY18" fmla="*/ 77089 h 1377568"/>
                <a:gd name="connsiteX19" fmla="*/ 0 w 501515"/>
                <a:gd name="connsiteY19" fmla="*/ 0 h 1377568"/>
                <a:gd name="connsiteX20" fmla="*/ 360934 w 501515"/>
                <a:gd name="connsiteY20" fmla="*/ 379603 h 1377568"/>
                <a:gd name="connsiteX21" fmla="*/ 327914 w 501515"/>
                <a:gd name="connsiteY21" fmla="*/ 1080389 h 1377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01515" h="1377568">
                  <a:moveTo>
                    <a:pt x="327914" y="1080389"/>
                  </a:moveTo>
                  <a:lnTo>
                    <a:pt x="315214" y="1091311"/>
                  </a:lnTo>
                  <a:lnTo>
                    <a:pt x="308737" y="1097153"/>
                  </a:lnTo>
                  <a:lnTo>
                    <a:pt x="302514" y="1102868"/>
                  </a:lnTo>
                  <a:cubicBezTo>
                    <a:pt x="269113" y="1133348"/>
                    <a:pt x="205994" y="1190752"/>
                    <a:pt x="135255" y="1255268"/>
                  </a:cubicBezTo>
                  <a:lnTo>
                    <a:pt x="0" y="1377569"/>
                  </a:lnTo>
                  <a:lnTo>
                    <a:pt x="0" y="1300226"/>
                  </a:lnTo>
                  <a:lnTo>
                    <a:pt x="228600" y="1093089"/>
                  </a:lnTo>
                  <a:lnTo>
                    <a:pt x="266700" y="1058291"/>
                  </a:lnTo>
                  <a:lnTo>
                    <a:pt x="267716" y="1057275"/>
                  </a:lnTo>
                  <a:cubicBezTo>
                    <a:pt x="273685" y="1051941"/>
                    <a:pt x="279146" y="1046988"/>
                    <a:pt x="284099" y="1042289"/>
                  </a:cubicBezTo>
                  <a:lnTo>
                    <a:pt x="290449" y="1036701"/>
                  </a:lnTo>
                  <a:lnTo>
                    <a:pt x="297942" y="1029843"/>
                  </a:lnTo>
                  <a:lnTo>
                    <a:pt x="298958" y="1028954"/>
                  </a:lnTo>
                  <a:cubicBezTo>
                    <a:pt x="300355" y="1027684"/>
                    <a:pt x="301625" y="1026414"/>
                    <a:pt x="302895" y="1025398"/>
                  </a:cubicBezTo>
                  <a:lnTo>
                    <a:pt x="315595" y="1013460"/>
                  </a:lnTo>
                  <a:cubicBezTo>
                    <a:pt x="447167" y="892683"/>
                    <a:pt x="478663" y="710311"/>
                    <a:pt x="409956" y="547624"/>
                  </a:cubicBezTo>
                  <a:cubicBezTo>
                    <a:pt x="373507" y="460756"/>
                    <a:pt x="304800" y="398907"/>
                    <a:pt x="241300" y="332232"/>
                  </a:cubicBezTo>
                  <a:cubicBezTo>
                    <a:pt x="211582" y="300355"/>
                    <a:pt x="120523" y="204089"/>
                    <a:pt x="0" y="77089"/>
                  </a:cubicBezTo>
                  <a:lnTo>
                    <a:pt x="0" y="0"/>
                  </a:lnTo>
                  <a:cubicBezTo>
                    <a:pt x="149987" y="157226"/>
                    <a:pt x="285242" y="299466"/>
                    <a:pt x="360934" y="379603"/>
                  </a:cubicBezTo>
                  <a:cubicBezTo>
                    <a:pt x="560324" y="590677"/>
                    <a:pt x="546100" y="887730"/>
                    <a:pt x="327914" y="1080389"/>
                  </a:cubicBezTo>
                  <a:close/>
                </a:path>
              </a:pathLst>
            </a:custGeom>
            <a:solidFill>
              <a:schemeClr val="accent2"/>
            </a:solidFill>
            <a:ln w="12692"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1E7DABBA-DEF3-4671-A075-19522F5257DA}"/>
                </a:ext>
              </a:extLst>
            </p:cNvPr>
            <p:cNvSpPr/>
            <p:nvPr/>
          </p:nvSpPr>
          <p:spPr>
            <a:xfrm>
              <a:off x="0" y="570356"/>
              <a:ext cx="832339" cy="2287143"/>
            </a:xfrm>
            <a:custGeom>
              <a:avLst/>
              <a:gdLst>
                <a:gd name="connsiteX0" fmla="*/ 543306 w 832339"/>
                <a:gd name="connsiteY0" fmla="*/ 1792605 h 2287143"/>
                <a:gd name="connsiteX1" fmla="*/ 541528 w 832339"/>
                <a:gd name="connsiteY1" fmla="*/ 1794129 h 2287143"/>
                <a:gd name="connsiteX2" fmla="*/ 533400 w 832339"/>
                <a:gd name="connsiteY2" fmla="*/ 1801622 h 2287143"/>
                <a:gd name="connsiteX3" fmla="*/ 529463 w 832339"/>
                <a:gd name="connsiteY3" fmla="*/ 1805051 h 2287143"/>
                <a:gd name="connsiteX4" fmla="*/ 509905 w 832339"/>
                <a:gd name="connsiteY4" fmla="*/ 1822958 h 2287143"/>
                <a:gd name="connsiteX5" fmla="*/ 499110 w 832339"/>
                <a:gd name="connsiteY5" fmla="*/ 1832864 h 2287143"/>
                <a:gd name="connsiteX6" fmla="*/ 0 w 832339"/>
                <a:gd name="connsiteY6" fmla="*/ 2287143 h 2287143"/>
                <a:gd name="connsiteX7" fmla="*/ 0 w 832339"/>
                <a:gd name="connsiteY7" fmla="*/ 2205863 h 2287143"/>
                <a:gd name="connsiteX8" fmla="*/ 338582 w 832339"/>
                <a:gd name="connsiteY8" fmla="*/ 1895602 h 2287143"/>
                <a:gd name="connsiteX9" fmla="*/ 587756 w 832339"/>
                <a:gd name="connsiteY9" fmla="*/ 1667002 h 2287143"/>
                <a:gd name="connsiteX10" fmla="*/ 589407 w 832339"/>
                <a:gd name="connsiteY10" fmla="*/ 1665351 h 2287143"/>
                <a:gd name="connsiteX11" fmla="*/ 590550 w 832339"/>
                <a:gd name="connsiteY11" fmla="*/ 1664081 h 2287143"/>
                <a:gd name="connsiteX12" fmla="*/ 595630 w 832339"/>
                <a:gd name="connsiteY12" fmla="*/ 713994 h 2287143"/>
                <a:gd name="connsiteX13" fmla="*/ 0 w 832339"/>
                <a:gd name="connsiteY13" fmla="*/ 78994 h 2287143"/>
                <a:gd name="connsiteX14" fmla="*/ 0 w 832339"/>
                <a:gd name="connsiteY14" fmla="*/ 0 h 2287143"/>
                <a:gd name="connsiteX15" fmla="*/ 633857 w 832339"/>
                <a:gd name="connsiteY15" fmla="*/ 672211 h 2287143"/>
                <a:gd name="connsiteX16" fmla="*/ 543306 w 832339"/>
                <a:gd name="connsiteY16" fmla="*/ 1792605 h 2287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32339" h="2287143">
                  <a:moveTo>
                    <a:pt x="543306" y="1792605"/>
                  </a:moveTo>
                  <a:lnTo>
                    <a:pt x="541528" y="1794129"/>
                  </a:lnTo>
                  <a:lnTo>
                    <a:pt x="533400" y="1801622"/>
                  </a:lnTo>
                  <a:lnTo>
                    <a:pt x="529463" y="1805051"/>
                  </a:lnTo>
                  <a:lnTo>
                    <a:pt x="509905" y="1822958"/>
                  </a:lnTo>
                  <a:lnTo>
                    <a:pt x="499110" y="1832864"/>
                  </a:lnTo>
                  <a:cubicBezTo>
                    <a:pt x="406400" y="1917573"/>
                    <a:pt x="182626" y="2120900"/>
                    <a:pt x="0" y="2287143"/>
                  </a:cubicBezTo>
                  <a:lnTo>
                    <a:pt x="0" y="2205863"/>
                  </a:lnTo>
                  <a:lnTo>
                    <a:pt x="338582" y="1895602"/>
                  </a:lnTo>
                  <a:cubicBezTo>
                    <a:pt x="468249" y="1776730"/>
                    <a:pt x="569849" y="1683639"/>
                    <a:pt x="587756" y="1667002"/>
                  </a:cubicBezTo>
                  <a:lnTo>
                    <a:pt x="589407" y="1665351"/>
                  </a:lnTo>
                  <a:lnTo>
                    <a:pt x="590550" y="1664081"/>
                  </a:lnTo>
                  <a:cubicBezTo>
                    <a:pt x="835025" y="1382141"/>
                    <a:pt x="839470" y="997712"/>
                    <a:pt x="595630" y="713994"/>
                  </a:cubicBezTo>
                  <a:cubicBezTo>
                    <a:pt x="515874" y="621030"/>
                    <a:pt x="251079" y="341884"/>
                    <a:pt x="0" y="78994"/>
                  </a:cubicBezTo>
                  <a:lnTo>
                    <a:pt x="0" y="0"/>
                  </a:lnTo>
                  <a:cubicBezTo>
                    <a:pt x="255143" y="266700"/>
                    <a:pt x="536829" y="562864"/>
                    <a:pt x="633857" y="672211"/>
                  </a:cubicBezTo>
                  <a:cubicBezTo>
                    <a:pt x="916178" y="990981"/>
                    <a:pt x="907161" y="1468628"/>
                    <a:pt x="543306" y="1792605"/>
                  </a:cubicBezTo>
                  <a:close/>
                </a:path>
              </a:pathLst>
            </a:custGeom>
            <a:solidFill>
              <a:schemeClr val="accent2"/>
            </a:solidFill>
            <a:ln w="12692"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BE23D011-2E35-445C-A6D0-6305B3CC013F}"/>
                </a:ext>
              </a:extLst>
            </p:cNvPr>
            <p:cNvSpPr/>
            <p:nvPr/>
          </p:nvSpPr>
          <p:spPr>
            <a:xfrm>
              <a:off x="0" y="412876"/>
              <a:ext cx="934296" cy="2589276"/>
            </a:xfrm>
            <a:custGeom>
              <a:avLst/>
              <a:gdLst>
                <a:gd name="connsiteX0" fmla="*/ 754507 w 934296"/>
                <a:gd name="connsiteY0" fmla="*/ 1878076 h 2589276"/>
                <a:gd name="connsiteX1" fmla="*/ 0 w 934296"/>
                <a:gd name="connsiteY1" fmla="*/ 2589276 h 2589276"/>
                <a:gd name="connsiteX2" fmla="*/ 0 w 934296"/>
                <a:gd name="connsiteY2" fmla="*/ 2519553 h 2589276"/>
                <a:gd name="connsiteX3" fmla="*/ 558800 w 934296"/>
                <a:gd name="connsiteY3" fmla="*/ 2004187 h 2589276"/>
                <a:gd name="connsiteX4" fmla="*/ 574929 w 934296"/>
                <a:gd name="connsiteY4" fmla="*/ 1989455 h 2589276"/>
                <a:gd name="connsiteX5" fmla="*/ 587629 w 934296"/>
                <a:gd name="connsiteY5" fmla="*/ 1977771 h 2589276"/>
                <a:gd name="connsiteX6" fmla="*/ 638429 w 934296"/>
                <a:gd name="connsiteY6" fmla="*/ 752602 h 2589276"/>
                <a:gd name="connsiteX7" fmla="*/ 0 w 934296"/>
                <a:gd name="connsiteY7" fmla="*/ 83820 h 2589276"/>
                <a:gd name="connsiteX8" fmla="*/ 0 w 934296"/>
                <a:gd name="connsiteY8" fmla="*/ 0 h 2589276"/>
                <a:gd name="connsiteX9" fmla="*/ 683260 w 934296"/>
                <a:gd name="connsiteY9" fmla="*/ 720598 h 2589276"/>
                <a:gd name="connsiteX10" fmla="*/ 754507 w 934296"/>
                <a:gd name="connsiteY10" fmla="*/ 1878076 h 258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4296" h="2589276">
                  <a:moveTo>
                    <a:pt x="754507" y="1878076"/>
                  </a:moveTo>
                  <a:cubicBezTo>
                    <a:pt x="621284" y="2060575"/>
                    <a:pt x="216662" y="2402586"/>
                    <a:pt x="0" y="2589276"/>
                  </a:cubicBezTo>
                  <a:lnTo>
                    <a:pt x="0" y="2519553"/>
                  </a:lnTo>
                  <a:lnTo>
                    <a:pt x="558800" y="2004187"/>
                  </a:lnTo>
                  <a:lnTo>
                    <a:pt x="574929" y="1989455"/>
                  </a:lnTo>
                  <a:lnTo>
                    <a:pt x="587629" y="1977771"/>
                  </a:lnTo>
                  <a:cubicBezTo>
                    <a:pt x="973836" y="1638173"/>
                    <a:pt x="968629" y="1092581"/>
                    <a:pt x="638429" y="752602"/>
                  </a:cubicBezTo>
                  <a:cubicBezTo>
                    <a:pt x="528447" y="639318"/>
                    <a:pt x="246507" y="343281"/>
                    <a:pt x="0" y="83820"/>
                  </a:cubicBezTo>
                  <a:lnTo>
                    <a:pt x="0" y="0"/>
                  </a:lnTo>
                  <a:lnTo>
                    <a:pt x="683260" y="720598"/>
                  </a:lnTo>
                  <a:cubicBezTo>
                    <a:pt x="995680" y="1050417"/>
                    <a:pt x="1013079" y="1523746"/>
                    <a:pt x="754507" y="1878076"/>
                  </a:cubicBezTo>
                  <a:close/>
                </a:path>
              </a:pathLst>
            </a:custGeom>
            <a:solidFill>
              <a:schemeClr val="accent2"/>
            </a:solidFill>
            <a:ln w="12692" cap="flat">
              <a:noFill/>
              <a:prstDash val="solid"/>
              <a:miter/>
            </a:ln>
          </p:spPr>
          <p:txBody>
            <a:bodyPr rtlCol="0" anchor="ctr"/>
            <a:lstStyle/>
            <a:p>
              <a:endParaRPr lang="en-US" sz="1770"/>
            </a:p>
          </p:txBody>
        </p:sp>
      </p:grpSp>
      <p:sp>
        <p:nvSpPr>
          <p:cNvPr id="10" name="Title 4">
            <a:extLst>
              <a:ext uri="{FF2B5EF4-FFF2-40B4-BE49-F238E27FC236}">
                <a16:creationId xmlns="" xmlns:a16="http://schemas.microsoft.com/office/drawing/2014/main" id="{55F1EE26-4C28-45A8-BF7B-EBC562E1B8A6}"/>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11" name="Text Placeholder 98">
            <a:extLst>
              <a:ext uri="{FF2B5EF4-FFF2-40B4-BE49-F238E27FC236}">
                <a16:creationId xmlns="" xmlns:a16="http://schemas.microsoft.com/office/drawing/2014/main" id="{6016D542-3F16-44BF-A807-1B62F2CEC5C0}"/>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5" name="Text Placeholder 106">
            <a:extLst>
              <a:ext uri="{FF2B5EF4-FFF2-40B4-BE49-F238E27FC236}">
                <a16:creationId xmlns="" xmlns:a16="http://schemas.microsoft.com/office/drawing/2014/main" id="{96840EE3-AD01-4DDF-B552-5C26868C2FB6}"/>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bg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2" name="Text Placeholder 100">
            <a:extLst>
              <a:ext uri="{FF2B5EF4-FFF2-40B4-BE49-F238E27FC236}">
                <a16:creationId xmlns="" xmlns:a16="http://schemas.microsoft.com/office/drawing/2014/main" id="{E38B4B54-726F-408B-B349-18542DBCFCDF}"/>
              </a:ext>
            </a:extLst>
          </p:cNvPr>
          <p:cNvSpPr>
            <a:spLocks noGrp="1"/>
          </p:cNvSpPr>
          <p:nvPr>
            <p:ph type="body" sz="quarter" idx="11" hasCustomPrompt="1"/>
          </p:nvPr>
        </p:nvSpPr>
        <p:spPr>
          <a:xfrm>
            <a:off x="4530436" y="3638774"/>
            <a:ext cx="4172989" cy="395344"/>
          </a:xfrm>
        </p:spPr>
        <p:txBody>
          <a:bodyPr>
            <a:noAutofit/>
          </a:bodyPr>
          <a:lstStyle>
            <a:lvl1pPr marL="0" indent="0">
              <a:lnSpc>
                <a:spcPts val="3706"/>
              </a:lnSpc>
              <a:spcBef>
                <a:spcPts val="0"/>
              </a:spcBef>
              <a:buNone/>
              <a:defRPr sz="1765">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6" name="Text Placeholder 2">
            <a:extLst>
              <a:ext uri="{FF2B5EF4-FFF2-40B4-BE49-F238E27FC236}">
                <a16:creationId xmlns="" xmlns:a16="http://schemas.microsoft.com/office/drawing/2014/main" id="{48A1C2C9-5D51-443B-82D7-5AFB9B53EA34}"/>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3" name="Text Placeholder 104">
            <a:extLst>
              <a:ext uri="{FF2B5EF4-FFF2-40B4-BE49-F238E27FC236}">
                <a16:creationId xmlns="" xmlns:a16="http://schemas.microsoft.com/office/drawing/2014/main" id="{3D0CFB80-989B-461F-B8C3-492877E0A8FD}"/>
              </a:ext>
            </a:extLst>
          </p:cNvPr>
          <p:cNvSpPr>
            <a:spLocks noGrp="1"/>
          </p:cNvSpPr>
          <p:nvPr>
            <p:ph type="body" sz="quarter" idx="13" hasCustomPrompt="1"/>
          </p:nvPr>
        </p:nvSpPr>
        <p:spPr>
          <a:xfrm>
            <a:off x="4507050" y="5889812"/>
            <a:ext cx="2078182"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2" name="Straight Connector 1">
            <a:extLst>
              <a:ext uri="{FF2B5EF4-FFF2-40B4-BE49-F238E27FC236}">
                <a16:creationId xmlns="" xmlns:a16="http://schemas.microsoft.com/office/drawing/2014/main" id="{72234599-EA7C-4D64-B384-84B79EE81731}"/>
              </a:ext>
              <a:ext uri="{C183D7F6-B498-43B3-948B-1728B52AA6E4}">
                <adec:decorative xmlns="" xmlns:adec="http://schemas.microsoft.com/office/drawing/2017/decorative" val="1"/>
              </a:ext>
            </a:extLst>
          </p:cNvPr>
          <p:cNvCxnSpPr>
            <a:cxnSpLocks/>
          </p:cNvCxnSpPr>
          <p:nvPr/>
        </p:nvCxnSpPr>
        <p:spPr>
          <a:xfrm>
            <a:off x="4573805" y="5750518"/>
            <a:ext cx="228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2F8C32D7-0D80-4EC0-B868-1B9551580B42}"/>
              </a:ext>
              <a:ext uri="{C183D7F6-B498-43B3-948B-1728B52AA6E4}">
                <adec:decorative xmlns="" xmlns:adec="http://schemas.microsoft.com/office/drawing/2017/decorative" val="1"/>
              </a:ext>
            </a:extLst>
          </p:cNvPr>
          <p:cNvCxnSpPr>
            <a:cxnSpLocks/>
          </p:cNvCxnSpPr>
          <p:nvPr/>
        </p:nvCxnSpPr>
        <p:spPr>
          <a:xfrm>
            <a:off x="7086539" y="5751752"/>
            <a:ext cx="166254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 Placeholder 104">
            <a:extLst>
              <a:ext uri="{FF2B5EF4-FFF2-40B4-BE49-F238E27FC236}">
                <a16:creationId xmlns="" xmlns:a16="http://schemas.microsoft.com/office/drawing/2014/main" id="{CD0B86FF-7F94-401E-BABA-0EBDA66C0CAA}"/>
              </a:ext>
            </a:extLst>
          </p:cNvPr>
          <p:cNvSpPr>
            <a:spLocks noGrp="1"/>
          </p:cNvSpPr>
          <p:nvPr>
            <p:ph type="body" sz="quarter" idx="17" hasCustomPrompt="1"/>
          </p:nvPr>
        </p:nvSpPr>
        <p:spPr>
          <a:xfrm>
            <a:off x="7020246" y="5405718"/>
            <a:ext cx="1722609" cy="250115"/>
          </a:xfrm>
        </p:spPr>
        <p:txBody>
          <a:bodyPr>
            <a:noAutofit/>
          </a:bodyPr>
          <a:lstStyle>
            <a:lvl1pPr marL="0" indent="0">
              <a:lnSpc>
                <a:spcPct val="100000"/>
              </a:lnSpc>
              <a:buFont typeface="Arial" panose="020B0604020202020204" pitchFamily="34" charset="0"/>
              <a:buNone/>
              <a:defRPr sz="1765">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8" name="Text Placeholder 104">
            <a:extLst>
              <a:ext uri="{FF2B5EF4-FFF2-40B4-BE49-F238E27FC236}">
                <a16:creationId xmlns="" xmlns:a16="http://schemas.microsoft.com/office/drawing/2014/main" id="{21DFCEDC-DB69-42ED-B866-CA661F9D9AEC}"/>
              </a:ext>
            </a:extLst>
          </p:cNvPr>
          <p:cNvSpPr>
            <a:spLocks noGrp="1"/>
          </p:cNvSpPr>
          <p:nvPr>
            <p:ph type="body" sz="quarter" idx="16" hasCustomPrompt="1"/>
          </p:nvPr>
        </p:nvSpPr>
        <p:spPr>
          <a:xfrm>
            <a:off x="7021857" y="5891045"/>
            <a:ext cx="1741718" cy="435685"/>
          </a:xfrm>
        </p:spPr>
        <p:txBody>
          <a:bodyPr>
            <a:noAutofit/>
          </a:bodyPr>
          <a:lstStyle>
            <a:lvl1pPr marL="0" indent="0">
              <a:lnSpc>
                <a:spcPts val="1235"/>
              </a:lnSpc>
              <a:buNone/>
              <a:defRPr sz="1412">
                <a:solidFill>
                  <a:schemeClr val="bg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1148683865"/>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9A2165D3-1501-4054-8CE7-48B7E53A7CFB}"/>
              </a:ext>
            </a:extLst>
          </p:cNvPr>
          <p:cNvGrpSpPr/>
          <p:nvPr/>
        </p:nvGrpSpPr>
        <p:grpSpPr>
          <a:xfrm>
            <a:off x="0" y="-2465"/>
            <a:ext cx="5496445" cy="6860464"/>
            <a:chOff x="0" y="-380"/>
            <a:chExt cx="6046089" cy="7775193"/>
          </a:xfrm>
        </p:grpSpPr>
        <p:sp>
          <p:nvSpPr>
            <p:cNvPr id="16" name="Freeform: Shape 15">
              <a:extLst>
                <a:ext uri="{FF2B5EF4-FFF2-40B4-BE49-F238E27FC236}">
                  <a16:creationId xmlns="" xmlns:a16="http://schemas.microsoft.com/office/drawing/2014/main" id="{95D02A17-2976-42C1-BB9D-4D27068860B6}"/>
                </a:ext>
              </a:extLst>
            </p:cNvPr>
            <p:cNvSpPr/>
            <p:nvPr/>
          </p:nvSpPr>
          <p:spPr>
            <a:xfrm>
              <a:off x="1759076" y="1301369"/>
              <a:ext cx="2794" cy="12700"/>
            </a:xfrm>
            <a:custGeom>
              <a:avLst/>
              <a:gdLst>
                <a:gd name="connsiteX0" fmla="*/ 0 w 2794"/>
                <a:gd name="connsiteY0" fmla="*/ 0 h 12700"/>
                <a:gd name="connsiteX1" fmla="*/ 2794 w 2794"/>
                <a:gd name="connsiteY1" fmla="*/ 0 h 12700"/>
                <a:gd name="connsiteX2" fmla="*/ 2794 w 2794"/>
                <a:gd name="connsiteY2" fmla="*/ 0 h 12700"/>
                <a:gd name="connsiteX3" fmla="*/ 0 w 2794"/>
                <a:gd name="connsiteY3" fmla="*/ 0 h 12700"/>
                <a:gd name="connsiteX4" fmla="*/ 0 w 2794"/>
                <a:gd name="connsiteY4" fmla="*/ 0 h 12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4" h="12700">
                  <a:moveTo>
                    <a:pt x="0" y="0"/>
                  </a:moveTo>
                  <a:lnTo>
                    <a:pt x="2794" y="0"/>
                  </a:lnTo>
                  <a:lnTo>
                    <a:pt x="2794" y="0"/>
                  </a:lnTo>
                  <a:lnTo>
                    <a:pt x="0" y="0"/>
                  </a:lnTo>
                  <a:lnTo>
                    <a:pt x="0" y="0"/>
                  </a:lnTo>
                  <a:close/>
                </a:path>
              </a:pathLst>
            </a:custGeom>
            <a:solidFill>
              <a:srgbClr val="00A14B"/>
            </a:solidFill>
            <a:ln w="12687" cap="flat">
              <a:noFill/>
              <a:prstDash val="solid"/>
              <a:miter/>
            </a:ln>
          </p:spPr>
          <p:txBody>
            <a:bodyPr rtlCol="0" anchor="ctr"/>
            <a:lstStyle/>
            <a:p>
              <a:endParaRPr lang="en-US" sz="1770"/>
            </a:p>
          </p:txBody>
        </p:sp>
        <p:sp>
          <p:nvSpPr>
            <p:cNvPr id="17" name="Freeform: Shape 16">
              <a:extLst>
                <a:ext uri="{FF2B5EF4-FFF2-40B4-BE49-F238E27FC236}">
                  <a16:creationId xmlns="" xmlns:a16="http://schemas.microsoft.com/office/drawing/2014/main" id="{6B7E4747-3246-4773-A2E0-37A0DDC20248}"/>
                </a:ext>
              </a:extLst>
            </p:cNvPr>
            <p:cNvSpPr/>
            <p:nvPr/>
          </p:nvSpPr>
          <p:spPr>
            <a:xfrm>
              <a:off x="1046225" y="3990847"/>
              <a:ext cx="77470" cy="76835"/>
            </a:xfrm>
            <a:custGeom>
              <a:avLst/>
              <a:gdLst>
                <a:gd name="connsiteX0" fmla="*/ 0 w 77470"/>
                <a:gd name="connsiteY0" fmla="*/ 33528 h 76835"/>
                <a:gd name="connsiteX1" fmla="*/ 40132 w 77470"/>
                <a:gd name="connsiteY1" fmla="*/ 76835 h 76835"/>
                <a:gd name="connsiteX2" fmla="*/ 77470 w 77470"/>
                <a:gd name="connsiteY2" fmla="*/ 43053 h 76835"/>
                <a:gd name="connsiteX3" fmla="*/ 37084 w 77470"/>
                <a:gd name="connsiteY3" fmla="*/ 0 h 76835"/>
              </a:gdLst>
              <a:ahLst/>
              <a:cxnLst>
                <a:cxn ang="0">
                  <a:pos x="connsiteX0" y="connsiteY0"/>
                </a:cxn>
                <a:cxn ang="0">
                  <a:pos x="connsiteX1" y="connsiteY1"/>
                </a:cxn>
                <a:cxn ang="0">
                  <a:pos x="connsiteX2" y="connsiteY2"/>
                </a:cxn>
                <a:cxn ang="0">
                  <a:pos x="connsiteX3" y="connsiteY3"/>
                </a:cxn>
              </a:cxnLst>
              <a:rect l="l" t="t" r="r" b="b"/>
              <a:pathLst>
                <a:path w="77470" h="76835">
                  <a:moveTo>
                    <a:pt x="0" y="33528"/>
                  </a:moveTo>
                  <a:lnTo>
                    <a:pt x="40132" y="76835"/>
                  </a:lnTo>
                  <a:lnTo>
                    <a:pt x="77470" y="43053"/>
                  </a:lnTo>
                  <a:lnTo>
                    <a:pt x="37084" y="0"/>
                  </a:lnTo>
                  <a:close/>
                </a:path>
              </a:pathLst>
            </a:custGeom>
            <a:noFill/>
            <a:ln w="12687" cap="flat">
              <a:noFill/>
              <a:prstDash val="solid"/>
              <a:miter/>
            </a:ln>
          </p:spPr>
          <p:txBody>
            <a:bodyPr rtlCol="0" anchor="ctr"/>
            <a:lstStyle/>
            <a:p>
              <a:endParaRPr lang="en-US" sz="1770"/>
            </a:p>
          </p:txBody>
        </p:sp>
        <p:sp>
          <p:nvSpPr>
            <p:cNvPr id="18" name="Freeform: Shape 17">
              <a:extLst>
                <a:ext uri="{FF2B5EF4-FFF2-40B4-BE49-F238E27FC236}">
                  <a16:creationId xmlns="" xmlns:a16="http://schemas.microsoft.com/office/drawing/2014/main" id="{1ABEA318-65BC-4C1C-853A-8372848B0B2F}"/>
                </a:ext>
              </a:extLst>
            </p:cNvPr>
            <p:cNvSpPr/>
            <p:nvPr/>
          </p:nvSpPr>
          <p:spPr>
            <a:xfrm>
              <a:off x="967613" y="4059554"/>
              <a:ext cx="79883" cy="79121"/>
            </a:xfrm>
            <a:custGeom>
              <a:avLst/>
              <a:gdLst>
                <a:gd name="connsiteX0" fmla="*/ 0 w 79883"/>
                <a:gd name="connsiteY0" fmla="*/ 35814 h 79121"/>
                <a:gd name="connsiteX1" fmla="*/ 40132 w 79883"/>
                <a:gd name="connsiteY1" fmla="*/ 79121 h 79121"/>
                <a:gd name="connsiteX2" fmla="*/ 79883 w 79883"/>
                <a:gd name="connsiteY2" fmla="*/ 43180 h 79121"/>
                <a:gd name="connsiteX3" fmla="*/ 39751 w 79883"/>
                <a:gd name="connsiteY3" fmla="*/ 0 h 79121"/>
              </a:gdLst>
              <a:ahLst/>
              <a:cxnLst>
                <a:cxn ang="0">
                  <a:pos x="connsiteX0" y="connsiteY0"/>
                </a:cxn>
                <a:cxn ang="0">
                  <a:pos x="connsiteX1" y="connsiteY1"/>
                </a:cxn>
                <a:cxn ang="0">
                  <a:pos x="connsiteX2" y="connsiteY2"/>
                </a:cxn>
                <a:cxn ang="0">
                  <a:pos x="connsiteX3" y="connsiteY3"/>
                </a:cxn>
              </a:cxnLst>
              <a:rect l="l" t="t" r="r" b="b"/>
              <a:pathLst>
                <a:path w="79883" h="79121">
                  <a:moveTo>
                    <a:pt x="0" y="35814"/>
                  </a:moveTo>
                  <a:lnTo>
                    <a:pt x="40132" y="79121"/>
                  </a:lnTo>
                  <a:lnTo>
                    <a:pt x="79883" y="43180"/>
                  </a:lnTo>
                  <a:lnTo>
                    <a:pt x="39751" y="0"/>
                  </a:lnTo>
                  <a:close/>
                </a:path>
              </a:pathLst>
            </a:custGeom>
            <a:noFill/>
            <a:ln w="12687" cap="flat">
              <a:noFill/>
              <a:prstDash val="solid"/>
              <a:miter/>
            </a:ln>
          </p:spPr>
          <p:txBody>
            <a:bodyPr rtlCol="0" anchor="ctr"/>
            <a:lstStyle/>
            <a:p>
              <a:endParaRPr lang="en-US" sz="1770"/>
            </a:p>
          </p:txBody>
        </p:sp>
        <p:sp>
          <p:nvSpPr>
            <p:cNvPr id="19" name="Freeform: Shape 18">
              <a:extLst>
                <a:ext uri="{FF2B5EF4-FFF2-40B4-BE49-F238E27FC236}">
                  <a16:creationId xmlns="" xmlns:a16="http://schemas.microsoft.com/office/drawing/2014/main" id="{661CE177-A825-4BCE-93C9-3F92082E6C2D}"/>
                </a:ext>
              </a:extLst>
            </p:cNvPr>
            <p:cNvSpPr/>
            <p:nvPr/>
          </p:nvSpPr>
          <p:spPr>
            <a:xfrm>
              <a:off x="889635" y="4131055"/>
              <a:ext cx="77977" cy="77851"/>
            </a:xfrm>
            <a:custGeom>
              <a:avLst/>
              <a:gdLst>
                <a:gd name="connsiteX0" fmla="*/ 0 w 77977"/>
                <a:gd name="connsiteY0" fmla="*/ 34544 h 77851"/>
                <a:gd name="connsiteX1" fmla="*/ 39878 w 77977"/>
                <a:gd name="connsiteY1" fmla="*/ 77851 h 77851"/>
                <a:gd name="connsiteX2" fmla="*/ 77978 w 77977"/>
                <a:gd name="connsiteY2" fmla="*/ 43180 h 77851"/>
                <a:gd name="connsiteX3" fmla="*/ 38100 w 77977"/>
                <a:gd name="connsiteY3" fmla="*/ 0 h 77851"/>
              </a:gdLst>
              <a:ahLst/>
              <a:cxnLst>
                <a:cxn ang="0">
                  <a:pos x="connsiteX0" y="connsiteY0"/>
                </a:cxn>
                <a:cxn ang="0">
                  <a:pos x="connsiteX1" y="connsiteY1"/>
                </a:cxn>
                <a:cxn ang="0">
                  <a:pos x="connsiteX2" y="connsiteY2"/>
                </a:cxn>
                <a:cxn ang="0">
                  <a:pos x="connsiteX3" y="connsiteY3"/>
                </a:cxn>
              </a:cxnLst>
              <a:rect l="l" t="t" r="r" b="b"/>
              <a:pathLst>
                <a:path w="77977" h="77851">
                  <a:moveTo>
                    <a:pt x="0" y="34544"/>
                  </a:moveTo>
                  <a:lnTo>
                    <a:pt x="39878" y="77851"/>
                  </a:lnTo>
                  <a:lnTo>
                    <a:pt x="77978" y="43180"/>
                  </a:lnTo>
                  <a:cubicBezTo>
                    <a:pt x="64516" y="28448"/>
                    <a:pt x="51223" y="14059"/>
                    <a:pt x="38100" y="0"/>
                  </a:cubicBezTo>
                  <a:close/>
                </a:path>
              </a:pathLst>
            </a:custGeom>
            <a:noFill/>
            <a:ln w="12687" cap="flat">
              <a:noFill/>
              <a:prstDash val="solid"/>
              <a:miter/>
            </a:ln>
          </p:spPr>
          <p:txBody>
            <a:bodyPr rtlCol="0" anchor="ctr"/>
            <a:lstStyle/>
            <a:p>
              <a:endParaRPr lang="en-US" sz="1770"/>
            </a:p>
          </p:txBody>
        </p:sp>
        <p:sp>
          <p:nvSpPr>
            <p:cNvPr id="20" name="Freeform: Shape 19">
              <a:extLst>
                <a:ext uri="{FF2B5EF4-FFF2-40B4-BE49-F238E27FC236}">
                  <a16:creationId xmlns="" xmlns:a16="http://schemas.microsoft.com/office/drawing/2014/main" id="{85D48D35-5333-4E9F-8F44-D17D7C4B3EF0}"/>
                </a:ext>
              </a:extLst>
            </p:cNvPr>
            <p:cNvSpPr/>
            <p:nvPr/>
          </p:nvSpPr>
          <p:spPr>
            <a:xfrm>
              <a:off x="1127125" y="3917696"/>
              <a:ext cx="77342" cy="76834"/>
            </a:xfrm>
            <a:custGeom>
              <a:avLst/>
              <a:gdLst>
                <a:gd name="connsiteX0" fmla="*/ 0 w 77342"/>
                <a:gd name="connsiteY0" fmla="*/ 33528 h 76834"/>
                <a:gd name="connsiteX1" fmla="*/ 40259 w 77342"/>
                <a:gd name="connsiteY1" fmla="*/ 76835 h 76834"/>
                <a:gd name="connsiteX2" fmla="*/ 77343 w 77342"/>
                <a:gd name="connsiteY2" fmla="*/ 43434 h 76834"/>
                <a:gd name="connsiteX3" fmla="*/ 36957 w 77342"/>
                <a:gd name="connsiteY3" fmla="*/ 0 h 76834"/>
              </a:gdLst>
              <a:ahLst/>
              <a:cxnLst>
                <a:cxn ang="0">
                  <a:pos x="connsiteX0" y="connsiteY0"/>
                </a:cxn>
                <a:cxn ang="0">
                  <a:pos x="connsiteX1" y="connsiteY1"/>
                </a:cxn>
                <a:cxn ang="0">
                  <a:pos x="connsiteX2" y="connsiteY2"/>
                </a:cxn>
                <a:cxn ang="0">
                  <a:pos x="connsiteX3" y="connsiteY3"/>
                </a:cxn>
              </a:cxnLst>
              <a:rect l="l" t="t" r="r" b="b"/>
              <a:pathLst>
                <a:path w="77342" h="76834">
                  <a:moveTo>
                    <a:pt x="0" y="33528"/>
                  </a:moveTo>
                  <a:lnTo>
                    <a:pt x="40259" y="76835"/>
                  </a:lnTo>
                  <a:lnTo>
                    <a:pt x="77343" y="43434"/>
                  </a:lnTo>
                  <a:lnTo>
                    <a:pt x="36957" y="0"/>
                  </a:lnTo>
                  <a:close/>
                </a:path>
              </a:pathLst>
            </a:custGeom>
            <a:noFill/>
            <a:ln w="12687" cap="flat">
              <a:noFill/>
              <a:prstDash val="solid"/>
              <a:miter/>
            </a:ln>
          </p:spPr>
          <p:txBody>
            <a:bodyPr rtlCol="0" anchor="ctr"/>
            <a:lstStyle/>
            <a:p>
              <a:endParaRPr lang="en-US" sz="1770"/>
            </a:p>
          </p:txBody>
        </p:sp>
        <p:sp>
          <p:nvSpPr>
            <p:cNvPr id="21" name="Freeform: Shape 20">
              <a:extLst>
                <a:ext uri="{FF2B5EF4-FFF2-40B4-BE49-F238E27FC236}">
                  <a16:creationId xmlns="" xmlns:a16="http://schemas.microsoft.com/office/drawing/2014/main" id="{F4582C92-990C-4C3A-98FE-88DF8E567224}"/>
                </a:ext>
              </a:extLst>
            </p:cNvPr>
            <p:cNvSpPr/>
            <p:nvPr/>
          </p:nvSpPr>
          <p:spPr>
            <a:xfrm>
              <a:off x="1204086" y="3211702"/>
              <a:ext cx="782066" cy="713231"/>
            </a:xfrm>
            <a:custGeom>
              <a:avLst/>
              <a:gdLst>
                <a:gd name="connsiteX0" fmla="*/ 0 w 782066"/>
                <a:gd name="connsiteY0" fmla="*/ 669925 h 713231"/>
                <a:gd name="connsiteX1" fmla="*/ 40513 w 782066"/>
                <a:gd name="connsiteY1" fmla="*/ 713232 h 713231"/>
                <a:gd name="connsiteX2" fmla="*/ 782066 w 782066"/>
                <a:gd name="connsiteY2" fmla="*/ 43561 h 713231"/>
                <a:gd name="connsiteX3" fmla="*/ 741045 w 782066"/>
                <a:gd name="connsiteY3" fmla="*/ 0 h 713231"/>
                <a:gd name="connsiteX4" fmla="*/ 0 w 782066"/>
                <a:gd name="connsiteY4" fmla="*/ 669925 h 7132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066" h="713231">
                  <a:moveTo>
                    <a:pt x="0" y="669925"/>
                  </a:moveTo>
                  <a:lnTo>
                    <a:pt x="40513" y="713232"/>
                  </a:lnTo>
                  <a:cubicBezTo>
                    <a:pt x="304673" y="474853"/>
                    <a:pt x="557911" y="246126"/>
                    <a:pt x="782066" y="43561"/>
                  </a:cubicBezTo>
                  <a:lnTo>
                    <a:pt x="741045" y="0"/>
                  </a:lnTo>
                  <a:cubicBezTo>
                    <a:pt x="516128" y="203200"/>
                    <a:pt x="263017" y="432054"/>
                    <a:pt x="0" y="669925"/>
                  </a:cubicBezTo>
                  <a:close/>
                </a:path>
              </a:pathLst>
            </a:custGeom>
            <a:noFill/>
            <a:ln w="12687"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CB7EFC15-A4E2-4F67-B34E-1B5E7A530805}"/>
                </a:ext>
              </a:extLst>
            </p:cNvPr>
            <p:cNvSpPr/>
            <p:nvPr/>
          </p:nvSpPr>
          <p:spPr>
            <a:xfrm>
              <a:off x="1981200" y="3142995"/>
              <a:ext cx="80391" cy="78994"/>
            </a:xfrm>
            <a:custGeom>
              <a:avLst/>
              <a:gdLst>
                <a:gd name="connsiteX0" fmla="*/ 0 w 80391"/>
                <a:gd name="connsiteY0" fmla="*/ 35560 h 78994"/>
                <a:gd name="connsiteX1" fmla="*/ 41275 w 80391"/>
                <a:gd name="connsiteY1" fmla="*/ 78994 h 78994"/>
                <a:gd name="connsiteX2" fmla="*/ 80391 w 80391"/>
                <a:gd name="connsiteY2" fmla="*/ 43561 h 78994"/>
                <a:gd name="connsiteX3" fmla="*/ 39370 w 80391"/>
                <a:gd name="connsiteY3" fmla="*/ 0 h 78994"/>
              </a:gdLst>
              <a:ahLst/>
              <a:cxnLst>
                <a:cxn ang="0">
                  <a:pos x="connsiteX0" y="connsiteY0"/>
                </a:cxn>
                <a:cxn ang="0">
                  <a:pos x="connsiteX1" y="connsiteY1"/>
                </a:cxn>
                <a:cxn ang="0">
                  <a:pos x="connsiteX2" y="connsiteY2"/>
                </a:cxn>
                <a:cxn ang="0">
                  <a:pos x="connsiteX3" y="connsiteY3"/>
                </a:cxn>
              </a:cxnLst>
              <a:rect l="l" t="t" r="r" b="b"/>
              <a:pathLst>
                <a:path w="80391" h="78994">
                  <a:moveTo>
                    <a:pt x="0" y="35560"/>
                  </a:moveTo>
                  <a:lnTo>
                    <a:pt x="41275" y="78994"/>
                  </a:lnTo>
                  <a:lnTo>
                    <a:pt x="80391" y="43561"/>
                  </a:lnTo>
                  <a:lnTo>
                    <a:pt x="39370" y="0"/>
                  </a:lnTo>
                  <a:close/>
                </a:path>
              </a:pathLst>
            </a:custGeom>
            <a:noFill/>
            <a:ln w="12687"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56F1F083-B0B5-4F12-829F-61D65EF606BA}"/>
                </a:ext>
              </a:extLst>
            </p:cNvPr>
            <p:cNvSpPr/>
            <p:nvPr/>
          </p:nvSpPr>
          <p:spPr>
            <a:xfrm>
              <a:off x="1279778" y="3293617"/>
              <a:ext cx="775208" cy="707897"/>
            </a:xfrm>
            <a:custGeom>
              <a:avLst/>
              <a:gdLst>
                <a:gd name="connsiteX0" fmla="*/ 0 w 775208"/>
                <a:gd name="connsiteY0" fmla="*/ 668782 h 707897"/>
                <a:gd name="connsiteX1" fmla="*/ 36576 w 775208"/>
                <a:gd name="connsiteY1" fmla="*/ 707898 h 707897"/>
                <a:gd name="connsiteX2" fmla="*/ 775208 w 775208"/>
                <a:gd name="connsiteY2" fmla="*/ 34798 h 707897"/>
                <a:gd name="connsiteX3" fmla="*/ 742315 w 775208"/>
                <a:gd name="connsiteY3" fmla="*/ 0 h 707897"/>
              </a:gdLst>
              <a:ahLst/>
              <a:cxnLst>
                <a:cxn ang="0">
                  <a:pos x="connsiteX0" y="connsiteY0"/>
                </a:cxn>
                <a:cxn ang="0">
                  <a:pos x="connsiteX1" y="connsiteY1"/>
                </a:cxn>
                <a:cxn ang="0">
                  <a:pos x="connsiteX2" y="connsiteY2"/>
                </a:cxn>
                <a:cxn ang="0">
                  <a:pos x="connsiteX3" y="connsiteY3"/>
                </a:cxn>
              </a:cxnLst>
              <a:rect l="l" t="t" r="r" b="b"/>
              <a:pathLst>
                <a:path w="775208" h="707897">
                  <a:moveTo>
                    <a:pt x="0" y="668782"/>
                  </a:moveTo>
                  <a:lnTo>
                    <a:pt x="36576" y="707898"/>
                  </a:lnTo>
                  <a:lnTo>
                    <a:pt x="775208" y="34798"/>
                  </a:lnTo>
                  <a:lnTo>
                    <a:pt x="742315" y="0"/>
                  </a:lnTo>
                  <a:close/>
                </a:path>
              </a:pathLst>
            </a:custGeom>
            <a:noFill/>
            <a:ln w="12687"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D30E337A-93DE-4EBC-85D2-22B6DC775554}"/>
                </a:ext>
              </a:extLst>
            </p:cNvPr>
            <p:cNvSpPr/>
            <p:nvPr/>
          </p:nvSpPr>
          <p:spPr>
            <a:xfrm>
              <a:off x="2059051" y="3224910"/>
              <a:ext cx="70866" cy="69596"/>
            </a:xfrm>
            <a:custGeom>
              <a:avLst/>
              <a:gdLst>
                <a:gd name="connsiteX0" fmla="*/ 0 w 70866"/>
                <a:gd name="connsiteY0" fmla="*/ 35052 h 69596"/>
                <a:gd name="connsiteX1" fmla="*/ 32766 w 70866"/>
                <a:gd name="connsiteY1" fmla="*/ 69596 h 69596"/>
                <a:gd name="connsiteX2" fmla="*/ 70866 w 70866"/>
                <a:gd name="connsiteY2" fmla="*/ 34417 h 69596"/>
                <a:gd name="connsiteX3" fmla="*/ 38481 w 70866"/>
                <a:gd name="connsiteY3" fmla="*/ 0 h 69596"/>
              </a:gdLst>
              <a:ahLst/>
              <a:cxnLst>
                <a:cxn ang="0">
                  <a:pos x="connsiteX0" y="connsiteY0"/>
                </a:cxn>
                <a:cxn ang="0">
                  <a:pos x="connsiteX1" y="connsiteY1"/>
                </a:cxn>
                <a:cxn ang="0">
                  <a:pos x="connsiteX2" y="connsiteY2"/>
                </a:cxn>
                <a:cxn ang="0">
                  <a:pos x="connsiteX3" y="connsiteY3"/>
                </a:cxn>
              </a:cxnLst>
              <a:rect l="l" t="t" r="r" b="b"/>
              <a:pathLst>
                <a:path w="70866" h="69596">
                  <a:moveTo>
                    <a:pt x="0" y="35052"/>
                  </a:moveTo>
                  <a:lnTo>
                    <a:pt x="32766" y="69596"/>
                  </a:lnTo>
                  <a:lnTo>
                    <a:pt x="70866" y="34417"/>
                  </a:lnTo>
                  <a:lnTo>
                    <a:pt x="38481" y="0"/>
                  </a:lnTo>
                  <a:close/>
                </a:path>
              </a:pathLst>
            </a:custGeom>
            <a:noFill/>
            <a:ln w="12687"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4C205388-737C-4068-8C6E-8C44E2681ACB}"/>
                </a:ext>
              </a:extLst>
            </p:cNvPr>
            <p:cNvSpPr/>
            <p:nvPr/>
          </p:nvSpPr>
          <p:spPr>
            <a:xfrm>
              <a:off x="2294508" y="3013582"/>
              <a:ext cx="69723" cy="67437"/>
            </a:xfrm>
            <a:custGeom>
              <a:avLst/>
              <a:gdLst>
                <a:gd name="connsiteX0" fmla="*/ 0 w 69723"/>
                <a:gd name="connsiteY0" fmla="*/ 34417 h 67437"/>
                <a:gd name="connsiteX1" fmla="*/ 31623 w 69723"/>
                <a:gd name="connsiteY1" fmla="*/ 67437 h 67437"/>
                <a:gd name="connsiteX2" fmla="*/ 69723 w 69723"/>
                <a:gd name="connsiteY2" fmla="*/ 33020 h 67437"/>
                <a:gd name="connsiteX3" fmla="*/ 38481 w 69723"/>
                <a:gd name="connsiteY3" fmla="*/ 0 h 67437"/>
              </a:gdLst>
              <a:ahLst/>
              <a:cxnLst>
                <a:cxn ang="0">
                  <a:pos x="connsiteX0" y="connsiteY0"/>
                </a:cxn>
                <a:cxn ang="0">
                  <a:pos x="connsiteX1" y="connsiteY1"/>
                </a:cxn>
                <a:cxn ang="0">
                  <a:pos x="connsiteX2" y="connsiteY2"/>
                </a:cxn>
                <a:cxn ang="0">
                  <a:pos x="connsiteX3" y="connsiteY3"/>
                </a:cxn>
              </a:cxnLst>
              <a:rect l="l" t="t" r="r" b="b"/>
              <a:pathLst>
                <a:path w="69723" h="67437">
                  <a:moveTo>
                    <a:pt x="0" y="34417"/>
                  </a:moveTo>
                  <a:lnTo>
                    <a:pt x="31623" y="67437"/>
                  </a:lnTo>
                  <a:lnTo>
                    <a:pt x="69723" y="33020"/>
                  </a:lnTo>
                  <a:lnTo>
                    <a:pt x="38481" y="0"/>
                  </a:lnTo>
                  <a:close/>
                </a:path>
              </a:pathLst>
            </a:custGeom>
            <a:noFill/>
            <a:ln w="12687"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87FC2A38-060A-4D17-BBF2-93FB5C61D178}"/>
                </a:ext>
              </a:extLst>
            </p:cNvPr>
            <p:cNvSpPr/>
            <p:nvPr/>
          </p:nvSpPr>
          <p:spPr>
            <a:xfrm>
              <a:off x="1202563" y="3998848"/>
              <a:ext cx="73659" cy="72897"/>
            </a:xfrm>
            <a:custGeom>
              <a:avLst/>
              <a:gdLst>
                <a:gd name="connsiteX0" fmla="*/ 0 w 73659"/>
                <a:gd name="connsiteY0" fmla="*/ 33401 h 72897"/>
                <a:gd name="connsiteX1" fmla="*/ 36830 w 73659"/>
                <a:gd name="connsiteY1" fmla="*/ 72898 h 72897"/>
                <a:gd name="connsiteX2" fmla="*/ 73660 w 73659"/>
                <a:gd name="connsiteY2" fmla="*/ 39370 h 72897"/>
                <a:gd name="connsiteX3" fmla="*/ 37084 w 73659"/>
                <a:gd name="connsiteY3" fmla="*/ 0 h 72897"/>
              </a:gdLst>
              <a:ahLst/>
              <a:cxnLst>
                <a:cxn ang="0">
                  <a:pos x="connsiteX0" y="connsiteY0"/>
                </a:cxn>
                <a:cxn ang="0">
                  <a:pos x="connsiteX1" y="connsiteY1"/>
                </a:cxn>
                <a:cxn ang="0">
                  <a:pos x="connsiteX2" y="connsiteY2"/>
                </a:cxn>
                <a:cxn ang="0">
                  <a:pos x="connsiteX3" y="connsiteY3"/>
                </a:cxn>
              </a:cxnLst>
              <a:rect l="l" t="t" r="r" b="b"/>
              <a:pathLst>
                <a:path w="73659" h="72897">
                  <a:moveTo>
                    <a:pt x="0" y="33401"/>
                  </a:moveTo>
                  <a:lnTo>
                    <a:pt x="36830" y="72898"/>
                  </a:lnTo>
                  <a:lnTo>
                    <a:pt x="73660" y="39370"/>
                  </a:lnTo>
                  <a:lnTo>
                    <a:pt x="37084" y="0"/>
                  </a:lnTo>
                  <a:close/>
                </a:path>
              </a:pathLst>
            </a:custGeom>
            <a:noFill/>
            <a:ln w="12687"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DFEF9E10-E3A3-4D56-BB28-1B73D7240F54}"/>
                </a:ext>
              </a:extLst>
            </p:cNvPr>
            <p:cNvSpPr/>
            <p:nvPr/>
          </p:nvSpPr>
          <p:spPr>
            <a:xfrm>
              <a:off x="2217039" y="3083305"/>
              <a:ext cx="69976" cy="67945"/>
            </a:xfrm>
            <a:custGeom>
              <a:avLst/>
              <a:gdLst>
                <a:gd name="connsiteX0" fmla="*/ 0 w 69976"/>
                <a:gd name="connsiteY0" fmla="*/ 34290 h 67945"/>
                <a:gd name="connsiteX1" fmla="*/ 31877 w 69976"/>
                <a:gd name="connsiteY1" fmla="*/ 67945 h 67945"/>
                <a:gd name="connsiteX2" fmla="*/ 69977 w 69976"/>
                <a:gd name="connsiteY2" fmla="*/ 33274 h 67945"/>
                <a:gd name="connsiteX3" fmla="*/ 38100 w 69976"/>
                <a:gd name="connsiteY3" fmla="*/ 0 h 67945"/>
              </a:gdLst>
              <a:ahLst/>
              <a:cxnLst>
                <a:cxn ang="0">
                  <a:pos x="connsiteX0" y="connsiteY0"/>
                </a:cxn>
                <a:cxn ang="0">
                  <a:pos x="connsiteX1" y="connsiteY1"/>
                </a:cxn>
                <a:cxn ang="0">
                  <a:pos x="connsiteX2" y="connsiteY2"/>
                </a:cxn>
                <a:cxn ang="0">
                  <a:pos x="connsiteX3" y="connsiteY3"/>
                </a:cxn>
              </a:cxnLst>
              <a:rect l="l" t="t" r="r" b="b"/>
              <a:pathLst>
                <a:path w="69976" h="67945">
                  <a:moveTo>
                    <a:pt x="0" y="34290"/>
                  </a:moveTo>
                  <a:cubicBezTo>
                    <a:pt x="10414" y="45212"/>
                    <a:pt x="21082" y="56388"/>
                    <a:pt x="31877" y="67945"/>
                  </a:cubicBezTo>
                  <a:lnTo>
                    <a:pt x="69977" y="33274"/>
                  </a:lnTo>
                  <a:lnTo>
                    <a:pt x="38100" y="0"/>
                  </a:lnTo>
                  <a:close/>
                </a:path>
              </a:pathLst>
            </a:custGeom>
            <a:noFill/>
            <a:ln w="12687"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5A091A8B-1708-4D2E-A693-1FC49ADCBD61}"/>
                </a:ext>
              </a:extLst>
            </p:cNvPr>
            <p:cNvSpPr/>
            <p:nvPr/>
          </p:nvSpPr>
          <p:spPr>
            <a:xfrm>
              <a:off x="2138298" y="3152901"/>
              <a:ext cx="71627" cy="69723"/>
            </a:xfrm>
            <a:custGeom>
              <a:avLst/>
              <a:gdLst>
                <a:gd name="connsiteX0" fmla="*/ 0 w 71627"/>
                <a:gd name="connsiteY0" fmla="*/ 35560 h 69723"/>
                <a:gd name="connsiteX1" fmla="*/ 32385 w 71627"/>
                <a:gd name="connsiteY1" fmla="*/ 69723 h 69723"/>
                <a:gd name="connsiteX2" fmla="*/ 71628 w 71627"/>
                <a:gd name="connsiteY2" fmla="*/ 33909 h 69723"/>
                <a:gd name="connsiteX3" fmla="*/ 39624 w 71627"/>
                <a:gd name="connsiteY3" fmla="*/ 0 h 69723"/>
              </a:gdLst>
              <a:ahLst/>
              <a:cxnLst>
                <a:cxn ang="0">
                  <a:pos x="connsiteX0" y="connsiteY0"/>
                </a:cxn>
                <a:cxn ang="0">
                  <a:pos x="connsiteX1" y="connsiteY1"/>
                </a:cxn>
                <a:cxn ang="0">
                  <a:pos x="connsiteX2" y="connsiteY2"/>
                </a:cxn>
                <a:cxn ang="0">
                  <a:pos x="connsiteX3" y="connsiteY3"/>
                </a:cxn>
              </a:cxnLst>
              <a:rect l="l" t="t" r="r" b="b"/>
              <a:pathLst>
                <a:path w="71627" h="69723">
                  <a:moveTo>
                    <a:pt x="0" y="35560"/>
                  </a:moveTo>
                  <a:lnTo>
                    <a:pt x="32385" y="69723"/>
                  </a:lnTo>
                  <a:lnTo>
                    <a:pt x="71628" y="33909"/>
                  </a:lnTo>
                  <a:lnTo>
                    <a:pt x="39624" y="0"/>
                  </a:lnTo>
                  <a:close/>
                </a:path>
              </a:pathLst>
            </a:custGeom>
            <a:noFill/>
            <a:ln w="12687"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F9541469-1F30-42AB-AE8F-45B188409E00}"/>
                </a:ext>
              </a:extLst>
            </p:cNvPr>
            <p:cNvSpPr/>
            <p:nvPr/>
          </p:nvSpPr>
          <p:spPr>
            <a:xfrm>
              <a:off x="1997836" y="3004439"/>
              <a:ext cx="69214" cy="67055"/>
            </a:xfrm>
            <a:custGeom>
              <a:avLst/>
              <a:gdLst>
                <a:gd name="connsiteX0" fmla="*/ 0 w 69214"/>
                <a:gd name="connsiteY0" fmla="*/ 35941 h 67055"/>
                <a:gd name="connsiteX1" fmla="*/ 29464 w 69214"/>
                <a:gd name="connsiteY1" fmla="*/ 67056 h 67055"/>
                <a:gd name="connsiteX2" fmla="*/ 69215 w 69214"/>
                <a:gd name="connsiteY2" fmla="*/ 31115 h 67055"/>
                <a:gd name="connsiteX3" fmla="*/ 40005 w 69214"/>
                <a:gd name="connsiteY3" fmla="*/ 0 h 67055"/>
              </a:gdLst>
              <a:ahLst/>
              <a:cxnLst>
                <a:cxn ang="0">
                  <a:pos x="connsiteX0" y="connsiteY0"/>
                </a:cxn>
                <a:cxn ang="0">
                  <a:pos x="connsiteX1" y="connsiteY1"/>
                </a:cxn>
                <a:cxn ang="0">
                  <a:pos x="connsiteX2" y="connsiteY2"/>
                </a:cxn>
                <a:cxn ang="0">
                  <a:pos x="connsiteX3" y="connsiteY3"/>
                </a:cxn>
              </a:cxnLst>
              <a:rect l="l" t="t" r="r" b="b"/>
              <a:pathLst>
                <a:path w="69214" h="67055">
                  <a:moveTo>
                    <a:pt x="0" y="35941"/>
                  </a:moveTo>
                  <a:lnTo>
                    <a:pt x="29464" y="67056"/>
                  </a:lnTo>
                  <a:lnTo>
                    <a:pt x="69215" y="31115"/>
                  </a:lnTo>
                  <a:lnTo>
                    <a:pt x="40005" y="0"/>
                  </a:lnTo>
                  <a:close/>
                </a:path>
              </a:pathLst>
            </a:custGeom>
            <a:noFill/>
            <a:ln w="12687"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29B91B06-18B3-45E1-A53F-1EB608C72BF7}"/>
                </a:ext>
              </a:extLst>
            </p:cNvPr>
            <p:cNvSpPr/>
            <p:nvPr/>
          </p:nvSpPr>
          <p:spPr>
            <a:xfrm>
              <a:off x="1137919" y="3144392"/>
              <a:ext cx="773684" cy="701547"/>
            </a:xfrm>
            <a:custGeom>
              <a:avLst/>
              <a:gdLst>
                <a:gd name="connsiteX0" fmla="*/ 0 w 773684"/>
                <a:gd name="connsiteY0" fmla="*/ 666369 h 701547"/>
                <a:gd name="connsiteX1" fmla="*/ 32893 w 773684"/>
                <a:gd name="connsiteY1" fmla="*/ 701548 h 701547"/>
                <a:gd name="connsiteX2" fmla="*/ 773684 w 773684"/>
                <a:gd name="connsiteY2" fmla="*/ 31750 h 701547"/>
                <a:gd name="connsiteX3" fmla="*/ 743712 w 773684"/>
                <a:gd name="connsiteY3" fmla="*/ 0 h 701547"/>
              </a:gdLst>
              <a:ahLst/>
              <a:cxnLst>
                <a:cxn ang="0">
                  <a:pos x="connsiteX0" y="connsiteY0"/>
                </a:cxn>
                <a:cxn ang="0">
                  <a:pos x="connsiteX1" y="connsiteY1"/>
                </a:cxn>
                <a:cxn ang="0">
                  <a:pos x="connsiteX2" y="connsiteY2"/>
                </a:cxn>
                <a:cxn ang="0">
                  <a:pos x="connsiteX3" y="connsiteY3"/>
                </a:cxn>
              </a:cxnLst>
              <a:rect l="l" t="t" r="r" b="b"/>
              <a:pathLst>
                <a:path w="773684" h="701547">
                  <a:moveTo>
                    <a:pt x="0" y="666369"/>
                  </a:moveTo>
                  <a:lnTo>
                    <a:pt x="32893" y="701548"/>
                  </a:lnTo>
                  <a:lnTo>
                    <a:pt x="773684" y="31750"/>
                  </a:lnTo>
                  <a:lnTo>
                    <a:pt x="743712" y="0"/>
                  </a:lnTo>
                  <a:close/>
                </a:path>
              </a:pathLst>
            </a:custGeom>
            <a:noFill/>
            <a:ln w="12687"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A6B199B9-FE6F-485E-8E31-495E71200F12}"/>
                </a:ext>
              </a:extLst>
            </p:cNvPr>
            <p:cNvSpPr/>
            <p:nvPr/>
          </p:nvSpPr>
          <p:spPr>
            <a:xfrm>
              <a:off x="2153666" y="2865373"/>
              <a:ext cx="68072" cy="65658"/>
            </a:xfrm>
            <a:custGeom>
              <a:avLst/>
              <a:gdLst>
                <a:gd name="connsiteX0" fmla="*/ 0 w 68072"/>
                <a:gd name="connsiteY0" fmla="*/ 35306 h 65658"/>
                <a:gd name="connsiteX1" fmla="*/ 29083 w 68072"/>
                <a:gd name="connsiteY1" fmla="*/ 65659 h 65658"/>
                <a:gd name="connsiteX2" fmla="*/ 68072 w 68072"/>
                <a:gd name="connsiteY2" fmla="*/ 30353 h 65658"/>
                <a:gd name="connsiteX3" fmla="*/ 39370 w 68072"/>
                <a:gd name="connsiteY3" fmla="*/ 0 h 65658"/>
              </a:gdLst>
              <a:ahLst/>
              <a:cxnLst>
                <a:cxn ang="0">
                  <a:pos x="connsiteX0" y="connsiteY0"/>
                </a:cxn>
                <a:cxn ang="0">
                  <a:pos x="connsiteX1" y="connsiteY1"/>
                </a:cxn>
                <a:cxn ang="0">
                  <a:pos x="connsiteX2" y="connsiteY2"/>
                </a:cxn>
                <a:cxn ang="0">
                  <a:pos x="connsiteX3" y="connsiteY3"/>
                </a:cxn>
              </a:cxnLst>
              <a:rect l="l" t="t" r="r" b="b"/>
              <a:pathLst>
                <a:path w="68072" h="65658">
                  <a:moveTo>
                    <a:pt x="0" y="35306"/>
                  </a:moveTo>
                  <a:lnTo>
                    <a:pt x="29083" y="65659"/>
                  </a:lnTo>
                  <a:lnTo>
                    <a:pt x="68072" y="30353"/>
                  </a:lnTo>
                  <a:lnTo>
                    <a:pt x="39370" y="0"/>
                  </a:lnTo>
                  <a:close/>
                </a:path>
              </a:pathLst>
            </a:custGeom>
            <a:noFill/>
            <a:ln w="12687" cap="flat">
              <a:noFill/>
              <a:prstDash val="solid"/>
              <a:miter/>
            </a:ln>
          </p:spPr>
          <p:txBody>
            <a:bodyPr rtlCol="0" anchor="ctr"/>
            <a:lstStyle/>
            <a:p>
              <a:endParaRPr lang="en-US" sz="1770"/>
            </a:p>
          </p:txBody>
        </p:sp>
        <p:sp>
          <p:nvSpPr>
            <p:cNvPr id="32" name="Freeform: Shape 31">
              <a:extLst>
                <a:ext uri="{FF2B5EF4-FFF2-40B4-BE49-F238E27FC236}">
                  <a16:creationId xmlns="" xmlns:a16="http://schemas.microsoft.com/office/drawing/2014/main" id="{26802AAC-A4C2-4455-9301-565E0C9E3634}"/>
                </a:ext>
              </a:extLst>
            </p:cNvPr>
            <p:cNvSpPr/>
            <p:nvPr/>
          </p:nvSpPr>
          <p:spPr>
            <a:xfrm>
              <a:off x="2076957" y="2935858"/>
              <a:ext cx="67183" cy="64389"/>
            </a:xfrm>
            <a:custGeom>
              <a:avLst/>
              <a:gdLst>
                <a:gd name="connsiteX0" fmla="*/ 0 w 67183"/>
                <a:gd name="connsiteY0" fmla="*/ 33655 h 64389"/>
                <a:gd name="connsiteX1" fmla="*/ 29083 w 67183"/>
                <a:gd name="connsiteY1" fmla="*/ 64389 h 64389"/>
                <a:gd name="connsiteX2" fmla="*/ 67183 w 67183"/>
                <a:gd name="connsiteY2" fmla="*/ 30480 h 64389"/>
                <a:gd name="connsiteX3" fmla="*/ 37973 w 67183"/>
                <a:gd name="connsiteY3" fmla="*/ 0 h 64389"/>
                <a:gd name="connsiteX4" fmla="*/ 0 w 67183"/>
                <a:gd name="connsiteY4" fmla="*/ 33655 h 64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83" h="64389">
                  <a:moveTo>
                    <a:pt x="0" y="33655"/>
                  </a:moveTo>
                  <a:lnTo>
                    <a:pt x="29083" y="64389"/>
                  </a:lnTo>
                  <a:lnTo>
                    <a:pt x="67183" y="30480"/>
                  </a:lnTo>
                  <a:lnTo>
                    <a:pt x="37973" y="0"/>
                  </a:lnTo>
                  <a:cubicBezTo>
                    <a:pt x="25146" y="10541"/>
                    <a:pt x="12573" y="22225"/>
                    <a:pt x="0" y="33655"/>
                  </a:cubicBezTo>
                  <a:close/>
                </a:path>
              </a:pathLst>
            </a:custGeom>
            <a:noFill/>
            <a:ln w="12687"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5949DC46-6FD3-4035-AEBB-0D07225CE68E}"/>
                </a:ext>
              </a:extLst>
            </p:cNvPr>
            <p:cNvSpPr/>
            <p:nvPr/>
          </p:nvSpPr>
          <p:spPr>
            <a:xfrm>
              <a:off x="1060577" y="3846576"/>
              <a:ext cx="69722" cy="68960"/>
            </a:xfrm>
            <a:custGeom>
              <a:avLst/>
              <a:gdLst>
                <a:gd name="connsiteX0" fmla="*/ 0 w 69722"/>
                <a:gd name="connsiteY0" fmla="*/ 33401 h 68960"/>
                <a:gd name="connsiteX1" fmla="*/ 33147 w 69722"/>
                <a:gd name="connsiteY1" fmla="*/ 68961 h 68960"/>
                <a:gd name="connsiteX2" fmla="*/ 69723 w 69722"/>
                <a:gd name="connsiteY2" fmla="*/ 35433 h 68960"/>
                <a:gd name="connsiteX3" fmla="*/ 36830 w 69722"/>
                <a:gd name="connsiteY3" fmla="*/ 0 h 68960"/>
              </a:gdLst>
              <a:ahLst/>
              <a:cxnLst>
                <a:cxn ang="0">
                  <a:pos x="connsiteX0" y="connsiteY0"/>
                </a:cxn>
                <a:cxn ang="0">
                  <a:pos x="connsiteX1" y="connsiteY1"/>
                </a:cxn>
                <a:cxn ang="0">
                  <a:pos x="connsiteX2" y="connsiteY2"/>
                </a:cxn>
                <a:cxn ang="0">
                  <a:pos x="connsiteX3" y="connsiteY3"/>
                </a:cxn>
              </a:cxnLst>
              <a:rect l="l" t="t" r="r" b="b"/>
              <a:pathLst>
                <a:path w="69722" h="68960">
                  <a:moveTo>
                    <a:pt x="0" y="33401"/>
                  </a:moveTo>
                  <a:lnTo>
                    <a:pt x="33147" y="68961"/>
                  </a:lnTo>
                  <a:lnTo>
                    <a:pt x="69723" y="35433"/>
                  </a:lnTo>
                  <a:lnTo>
                    <a:pt x="36830" y="0"/>
                  </a:lnTo>
                  <a:close/>
                </a:path>
              </a:pathLst>
            </a:custGeom>
            <a:noFill/>
            <a:ln w="12687" cap="flat">
              <a:noFill/>
              <a:prstDash val="solid"/>
              <a:miter/>
            </a:ln>
          </p:spPr>
          <p:txBody>
            <a:bodyPr rtlCol="0" anchor="ctr"/>
            <a:lstStyle/>
            <a:p>
              <a:endParaRPr lang="en-US" sz="1770"/>
            </a:p>
          </p:txBody>
        </p:sp>
        <p:sp>
          <p:nvSpPr>
            <p:cNvPr id="34" name="Freeform: Shape 33">
              <a:extLst>
                <a:ext uri="{FF2B5EF4-FFF2-40B4-BE49-F238E27FC236}">
                  <a16:creationId xmlns="" xmlns:a16="http://schemas.microsoft.com/office/drawing/2014/main" id="{BD8F0C7E-663E-40C9-9F30-A6E1D2857BF8}"/>
                </a:ext>
              </a:extLst>
            </p:cNvPr>
            <p:cNvSpPr/>
            <p:nvPr/>
          </p:nvSpPr>
          <p:spPr>
            <a:xfrm>
              <a:off x="2216657" y="2931414"/>
              <a:ext cx="79375" cy="78104"/>
            </a:xfrm>
            <a:custGeom>
              <a:avLst/>
              <a:gdLst>
                <a:gd name="connsiteX0" fmla="*/ 0 w 79375"/>
                <a:gd name="connsiteY0" fmla="*/ 34925 h 78104"/>
                <a:gd name="connsiteX1" fmla="*/ 41275 w 79375"/>
                <a:gd name="connsiteY1" fmla="*/ 78105 h 78104"/>
                <a:gd name="connsiteX2" fmla="*/ 79375 w 79375"/>
                <a:gd name="connsiteY2" fmla="*/ 43307 h 78104"/>
                <a:gd name="connsiteX3" fmla="*/ 38354 w 79375"/>
                <a:gd name="connsiteY3" fmla="*/ 0 h 78104"/>
              </a:gdLst>
              <a:ahLst/>
              <a:cxnLst>
                <a:cxn ang="0">
                  <a:pos x="connsiteX0" y="connsiteY0"/>
                </a:cxn>
                <a:cxn ang="0">
                  <a:pos x="connsiteX1" y="connsiteY1"/>
                </a:cxn>
                <a:cxn ang="0">
                  <a:pos x="connsiteX2" y="connsiteY2"/>
                </a:cxn>
                <a:cxn ang="0">
                  <a:pos x="connsiteX3" y="connsiteY3"/>
                </a:cxn>
              </a:cxnLst>
              <a:rect l="l" t="t" r="r" b="b"/>
              <a:pathLst>
                <a:path w="79375" h="78104">
                  <a:moveTo>
                    <a:pt x="0" y="34925"/>
                  </a:moveTo>
                  <a:lnTo>
                    <a:pt x="41275" y="78105"/>
                  </a:lnTo>
                  <a:lnTo>
                    <a:pt x="79375" y="43307"/>
                  </a:lnTo>
                  <a:lnTo>
                    <a:pt x="38354" y="0"/>
                  </a:lnTo>
                  <a:close/>
                </a:path>
              </a:pathLst>
            </a:custGeom>
            <a:noFill/>
            <a:ln w="12687"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C698E97C-0B95-42A7-89CC-3A8963FFC523}"/>
                </a:ext>
              </a:extLst>
            </p:cNvPr>
            <p:cNvSpPr/>
            <p:nvPr/>
          </p:nvSpPr>
          <p:spPr>
            <a:xfrm>
              <a:off x="2060955" y="3071114"/>
              <a:ext cx="80772" cy="79247"/>
            </a:xfrm>
            <a:custGeom>
              <a:avLst/>
              <a:gdLst>
                <a:gd name="connsiteX0" fmla="*/ 0 w 80772"/>
                <a:gd name="connsiteY0" fmla="*/ 35814 h 79247"/>
                <a:gd name="connsiteX1" fmla="*/ 41275 w 80772"/>
                <a:gd name="connsiteY1" fmla="*/ 79248 h 79247"/>
                <a:gd name="connsiteX2" fmla="*/ 80772 w 80772"/>
                <a:gd name="connsiteY2" fmla="*/ 43434 h 79247"/>
                <a:gd name="connsiteX3" fmla="*/ 39751 w 80772"/>
                <a:gd name="connsiteY3" fmla="*/ 0 h 79247"/>
              </a:gdLst>
              <a:ahLst/>
              <a:cxnLst>
                <a:cxn ang="0">
                  <a:pos x="connsiteX0" y="connsiteY0"/>
                </a:cxn>
                <a:cxn ang="0">
                  <a:pos x="connsiteX1" y="connsiteY1"/>
                </a:cxn>
                <a:cxn ang="0">
                  <a:pos x="connsiteX2" y="connsiteY2"/>
                </a:cxn>
                <a:cxn ang="0">
                  <a:pos x="connsiteX3" y="connsiteY3"/>
                </a:cxn>
              </a:cxnLst>
              <a:rect l="l" t="t" r="r" b="b"/>
              <a:pathLst>
                <a:path w="80772" h="79247">
                  <a:moveTo>
                    <a:pt x="0" y="35814"/>
                  </a:moveTo>
                  <a:lnTo>
                    <a:pt x="41275" y="79248"/>
                  </a:lnTo>
                  <a:lnTo>
                    <a:pt x="80772" y="43434"/>
                  </a:lnTo>
                  <a:lnTo>
                    <a:pt x="39751" y="0"/>
                  </a:lnTo>
                  <a:close/>
                </a:path>
              </a:pathLst>
            </a:custGeom>
            <a:noFill/>
            <a:ln w="12687" cap="flat">
              <a:noFill/>
              <a:prstDash val="solid"/>
              <a:miter/>
            </a:ln>
          </p:spPr>
          <p:txBody>
            <a:bodyPr rtlCol="0" anchor="ctr"/>
            <a:lstStyle/>
            <a:p>
              <a:endParaRPr lang="en-US" sz="1770"/>
            </a:p>
          </p:txBody>
        </p:sp>
        <p:sp>
          <p:nvSpPr>
            <p:cNvPr id="36" name="Freeform: Shape 35">
              <a:extLst>
                <a:ext uri="{FF2B5EF4-FFF2-40B4-BE49-F238E27FC236}">
                  <a16:creationId xmlns="" xmlns:a16="http://schemas.microsoft.com/office/drawing/2014/main" id="{6F0AE1F8-0641-4AA2-B768-29FD152B2E14}"/>
                </a:ext>
              </a:extLst>
            </p:cNvPr>
            <p:cNvSpPr/>
            <p:nvPr/>
          </p:nvSpPr>
          <p:spPr>
            <a:xfrm>
              <a:off x="2139695" y="3001264"/>
              <a:ext cx="79248" cy="77469"/>
            </a:xfrm>
            <a:custGeom>
              <a:avLst/>
              <a:gdLst>
                <a:gd name="connsiteX0" fmla="*/ 0 w 79248"/>
                <a:gd name="connsiteY0" fmla="*/ 34036 h 77469"/>
                <a:gd name="connsiteX1" fmla="*/ 41148 w 79248"/>
                <a:gd name="connsiteY1" fmla="*/ 77470 h 77469"/>
                <a:gd name="connsiteX2" fmla="*/ 79248 w 79248"/>
                <a:gd name="connsiteY2" fmla="*/ 43307 h 77469"/>
                <a:gd name="connsiteX3" fmla="*/ 38100 w 79248"/>
                <a:gd name="connsiteY3" fmla="*/ 0 h 77469"/>
              </a:gdLst>
              <a:ahLst/>
              <a:cxnLst>
                <a:cxn ang="0">
                  <a:pos x="connsiteX0" y="connsiteY0"/>
                </a:cxn>
                <a:cxn ang="0">
                  <a:pos x="connsiteX1" y="connsiteY1"/>
                </a:cxn>
                <a:cxn ang="0">
                  <a:pos x="connsiteX2" y="connsiteY2"/>
                </a:cxn>
                <a:cxn ang="0">
                  <a:pos x="connsiteX3" y="connsiteY3"/>
                </a:cxn>
              </a:cxnLst>
              <a:rect l="l" t="t" r="r" b="b"/>
              <a:pathLst>
                <a:path w="79248" h="77469">
                  <a:moveTo>
                    <a:pt x="0" y="34036"/>
                  </a:moveTo>
                  <a:lnTo>
                    <a:pt x="41148" y="77470"/>
                  </a:lnTo>
                  <a:lnTo>
                    <a:pt x="79248" y="43307"/>
                  </a:lnTo>
                  <a:lnTo>
                    <a:pt x="38100" y="0"/>
                  </a:lnTo>
                  <a:close/>
                </a:path>
              </a:pathLst>
            </a:custGeom>
            <a:noFill/>
            <a:ln w="12687"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3A8DD677-A049-41EC-89BA-11240294528A}"/>
                </a:ext>
              </a:extLst>
            </p:cNvPr>
            <p:cNvSpPr/>
            <p:nvPr/>
          </p:nvSpPr>
          <p:spPr>
            <a:xfrm>
              <a:off x="900811" y="3987800"/>
              <a:ext cx="73278" cy="71754"/>
            </a:xfrm>
            <a:custGeom>
              <a:avLst/>
              <a:gdLst>
                <a:gd name="connsiteX0" fmla="*/ 0 w 73278"/>
                <a:gd name="connsiteY0" fmla="*/ 35433 h 71754"/>
                <a:gd name="connsiteX1" fmla="*/ 33655 w 73278"/>
                <a:gd name="connsiteY1" fmla="*/ 71755 h 71754"/>
                <a:gd name="connsiteX2" fmla="*/ 73279 w 73278"/>
                <a:gd name="connsiteY2" fmla="*/ 35941 h 71754"/>
                <a:gd name="connsiteX3" fmla="*/ 39751 w 73278"/>
                <a:gd name="connsiteY3" fmla="*/ 0 h 71754"/>
              </a:gdLst>
              <a:ahLst/>
              <a:cxnLst>
                <a:cxn ang="0">
                  <a:pos x="connsiteX0" y="connsiteY0"/>
                </a:cxn>
                <a:cxn ang="0">
                  <a:pos x="connsiteX1" y="connsiteY1"/>
                </a:cxn>
                <a:cxn ang="0">
                  <a:pos x="connsiteX2" y="connsiteY2"/>
                </a:cxn>
                <a:cxn ang="0">
                  <a:pos x="connsiteX3" y="connsiteY3"/>
                </a:cxn>
              </a:cxnLst>
              <a:rect l="l" t="t" r="r" b="b"/>
              <a:pathLst>
                <a:path w="73278" h="71754">
                  <a:moveTo>
                    <a:pt x="0" y="35433"/>
                  </a:moveTo>
                  <a:lnTo>
                    <a:pt x="33655" y="71755"/>
                  </a:lnTo>
                  <a:lnTo>
                    <a:pt x="73279" y="35941"/>
                  </a:lnTo>
                  <a:lnTo>
                    <a:pt x="39751" y="0"/>
                  </a:lnTo>
                  <a:close/>
                </a:path>
              </a:pathLst>
            </a:custGeom>
            <a:noFill/>
            <a:ln w="12687"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C52F0147-AA61-4EC8-BE66-C93E35023D8C}"/>
                </a:ext>
              </a:extLst>
            </p:cNvPr>
            <p:cNvSpPr/>
            <p:nvPr/>
          </p:nvSpPr>
          <p:spPr>
            <a:xfrm>
              <a:off x="979550" y="3919601"/>
              <a:ext cx="70358" cy="69088"/>
            </a:xfrm>
            <a:custGeom>
              <a:avLst/>
              <a:gdLst>
                <a:gd name="connsiteX0" fmla="*/ 0 w 70358"/>
                <a:gd name="connsiteY0" fmla="*/ 33020 h 69088"/>
                <a:gd name="connsiteX1" fmla="*/ 33401 w 70358"/>
                <a:gd name="connsiteY1" fmla="*/ 69088 h 69088"/>
                <a:gd name="connsiteX2" fmla="*/ 70358 w 70358"/>
                <a:gd name="connsiteY2" fmla="*/ 35687 h 69088"/>
                <a:gd name="connsiteX3" fmla="*/ 36449 w 70358"/>
                <a:gd name="connsiteY3" fmla="*/ 0 h 69088"/>
              </a:gdLst>
              <a:ahLst/>
              <a:cxnLst>
                <a:cxn ang="0">
                  <a:pos x="connsiteX0" y="connsiteY0"/>
                </a:cxn>
                <a:cxn ang="0">
                  <a:pos x="connsiteX1" y="connsiteY1"/>
                </a:cxn>
                <a:cxn ang="0">
                  <a:pos x="connsiteX2" y="connsiteY2"/>
                </a:cxn>
                <a:cxn ang="0">
                  <a:pos x="connsiteX3" y="connsiteY3"/>
                </a:cxn>
              </a:cxnLst>
              <a:rect l="l" t="t" r="r" b="b"/>
              <a:pathLst>
                <a:path w="70358" h="69088">
                  <a:moveTo>
                    <a:pt x="0" y="33020"/>
                  </a:moveTo>
                  <a:lnTo>
                    <a:pt x="33401" y="69088"/>
                  </a:lnTo>
                  <a:lnTo>
                    <a:pt x="70358" y="35687"/>
                  </a:lnTo>
                  <a:lnTo>
                    <a:pt x="36449" y="0"/>
                  </a:lnTo>
                  <a:close/>
                </a:path>
              </a:pathLst>
            </a:custGeom>
            <a:noFill/>
            <a:ln w="12687"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A06D0C15-D7BE-4A54-9499-5A88495E2BF1}"/>
                </a:ext>
              </a:extLst>
            </p:cNvPr>
            <p:cNvSpPr/>
            <p:nvPr/>
          </p:nvSpPr>
          <p:spPr>
            <a:xfrm>
              <a:off x="822578" y="4058792"/>
              <a:ext cx="72136" cy="71247"/>
            </a:xfrm>
            <a:custGeom>
              <a:avLst/>
              <a:gdLst>
                <a:gd name="connsiteX0" fmla="*/ 0 w 72136"/>
                <a:gd name="connsiteY0" fmla="*/ 34417 h 71247"/>
                <a:gd name="connsiteX1" fmla="*/ 34036 w 72136"/>
                <a:gd name="connsiteY1" fmla="*/ 71247 h 71247"/>
                <a:gd name="connsiteX2" fmla="*/ 72136 w 72136"/>
                <a:gd name="connsiteY2" fmla="*/ 36576 h 71247"/>
                <a:gd name="connsiteX3" fmla="*/ 38354 w 72136"/>
                <a:gd name="connsiteY3" fmla="*/ 0 h 71247"/>
              </a:gdLst>
              <a:ahLst/>
              <a:cxnLst>
                <a:cxn ang="0">
                  <a:pos x="connsiteX0" y="connsiteY0"/>
                </a:cxn>
                <a:cxn ang="0">
                  <a:pos x="connsiteX1" y="connsiteY1"/>
                </a:cxn>
                <a:cxn ang="0">
                  <a:pos x="connsiteX2" y="connsiteY2"/>
                </a:cxn>
                <a:cxn ang="0">
                  <a:pos x="connsiteX3" y="connsiteY3"/>
                </a:cxn>
              </a:cxnLst>
              <a:rect l="l" t="t" r="r" b="b"/>
              <a:pathLst>
                <a:path w="72136" h="71247">
                  <a:moveTo>
                    <a:pt x="0" y="34417"/>
                  </a:moveTo>
                  <a:lnTo>
                    <a:pt x="34036" y="71247"/>
                  </a:lnTo>
                  <a:lnTo>
                    <a:pt x="72136" y="36576"/>
                  </a:lnTo>
                  <a:lnTo>
                    <a:pt x="38354" y="0"/>
                  </a:lnTo>
                  <a:close/>
                </a:path>
              </a:pathLst>
            </a:custGeom>
            <a:noFill/>
            <a:ln w="12687"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1D0A68E7-206C-4FA4-920A-C61EE86BEEC4}"/>
                </a:ext>
              </a:extLst>
            </p:cNvPr>
            <p:cNvSpPr/>
            <p:nvPr/>
          </p:nvSpPr>
          <p:spPr>
            <a:xfrm>
              <a:off x="2257932" y="5452617"/>
              <a:ext cx="79121" cy="78485"/>
            </a:xfrm>
            <a:custGeom>
              <a:avLst/>
              <a:gdLst>
                <a:gd name="connsiteX0" fmla="*/ 0 w 79121"/>
                <a:gd name="connsiteY0" fmla="*/ 38862 h 78485"/>
                <a:gd name="connsiteX1" fmla="*/ 36576 w 79121"/>
                <a:gd name="connsiteY1" fmla="*/ 78486 h 78485"/>
                <a:gd name="connsiteX2" fmla="*/ 79121 w 79121"/>
                <a:gd name="connsiteY2" fmla="*/ 39497 h 78485"/>
                <a:gd name="connsiteX3" fmla="*/ 42291 w 79121"/>
                <a:gd name="connsiteY3" fmla="*/ 0 h 78485"/>
              </a:gdLst>
              <a:ahLst/>
              <a:cxnLst>
                <a:cxn ang="0">
                  <a:pos x="connsiteX0" y="connsiteY0"/>
                </a:cxn>
                <a:cxn ang="0">
                  <a:pos x="connsiteX1" y="connsiteY1"/>
                </a:cxn>
                <a:cxn ang="0">
                  <a:pos x="connsiteX2" y="connsiteY2"/>
                </a:cxn>
                <a:cxn ang="0">
                  <a:pos x="connsiteX3" y="connsiteY3"/>
                </a:cxn>
              </a:cxnLst>
              <a:rect l="l" t="t" r="r" b="b"/>
              <a:pathLst>
                <a:path w="79121" h="78485">
                  <a:moveTo>
                    <a:pt x="0" y="38862"/>
                  </a:moveTo>
                  <a:lnTo>
                    <a:pt x="36576" y="78486"/>
                  </a:lnTo>
                  <a:lnTo>
                    <a:pt x="79121" y="39497"/>
                  </a:lnTo>
                  <a:cubicBezTo>
                    <a:pt x="66421" y="26797"/>
                    <a:pt x="54610" y="13081"/>
                    <a:pt x="42291" y="0"/>
                  </a:cubicBezTo>
                  <a:close/>
                </a:path>
              </a:pathLst>
            </a:custGeom>
            <a:noFill/>
            <a:ln w="12687"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2FB37500-36BE-413E-AA4C-D23AC3D9CF1D}"/>
                </a:ext>
              </a:extLst>
            </p:cNvPr>
            <p:cNvSpPr/>
            <p:nvPr/>
          </p:nvSpPr>
          <p:spPr>
            <a:xfrm>
              <a:off x="2412110" y="5456809"/>
              <a:ext cx="81153" cy="80009"/>
            </a:xfrm>
            <a:custGeom>
              <a:avLst/>
              <a:gdLst>
                <a:gd name="connsiteX0" fmla="*/ 0 w 81153"/>
                <a:gd name="connsiteY0" fmla="*/ 39497 h 80009"/>
                <a:gd name="connsiteX1" fmla="*/ 38100 w 81153"/>
                <a:gd name="connsiteY1" fmla="*/ 80010 h 80009"/>
                <a:gd name="connsiteX2" fmla="*/ 81153 w 81153"/>
                <a:gd name="connsiteY2" fmla="*/ 40005 h 80009"/>
                <a:gd name="connsiteX3" fmla="*/ 43815 w 81153"/>
                <a:gd name="connsiteY3" fmla="*/ 0 h 80009"/>
              </a:gdLst>
              <a:ahLst/>
              <a:cxnLst>
                <a:cxn ang="0">
                  <a:pos x="connsiteX0" y="connsiteY0"/>
                </a:cxn>
                <a:cxn ang="0">
                  <a:pos x="connsiteX1" y="connsiteY1"/>
                </a:cxn>
                <a:cxn ang="0">
                  <a:pos x="connsiteX2" y="connsiteY2"/>
                </a:cxn>
                <a:cxn ang="0">
                  <a:pos x="connsiteX3" y="connsiteY3"/>
                </a:cxn>
              </a:cxnLst>
              <a:rect l="l" t="t" r="r" b="b"/>
              <a:pathLst>
                <a:path w="81153" h="80009">
                  <a:moveTo>
                    <a:pt x="0" y="39497"/>
                  </a:moveTo>
                  <a:lnTo>
                    <a:pt x="38100" y="80010"/>
                  </a:lnTo>
                  <a:lnTo>
                    <a:pt x="81153" y="40005"/>
                  </a:lnTo>
                  <a:lnTo>
                    <a:pt x="43815" y="0"/>
                  </a:lnTo>
                  <a:close/>
                </a:path>
              </a:pathLst>
            </a:custGeom>
            <a:noFill/>
            <a:ln w="12687"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70A953D2-F24A-4BE1-A62B-15D2A11F6A4D}"/>
                </a:ext>
              </a:extLst>
            </p:cNvPr>
            <p:cNvSpPr/>
            <p:nvPr/>
          </p:nvSpPr>
          <p:spPr>
            <a:xfrm>
              <a:off x="2251075" y="5607177"/>
              <a:ext cx="77470" cy="77977"/>
            </a:xfrm>
            <a:custGeom>
              <a:avLst/>
              <a:gdLst>
                <a:gd name="connsiteX0" fmla="*/ 0 w 77470"/>
                <a:gd name="connsiteY0" fmla="*/ 36068 h 77977"/>
                <a:gd name="connsiteX1" fmla="*/ 38100 w 77470"/>
                <a:gd name="connsiteY1" fmla="*/ 77978 h 77977"/>
                <a:gd name="connsiteX2" fmla="*/ 77470 w 77470"/>
                <a:gd name="connsiteY2" fmla="*/ 41529 h 77977"/>
                <a:gd name="connsiteX3" fmla="*/ 39370 w 77470"/>
                <a:gd name="connsiteY3" fmla="*/ 0 h 77977"/>
              </a:gdLst>
              <a:ahLst/>
              <a:cxnLst>
                <a:cxn ang="0">
                  <a:pos x="connsiteX0" y="connsiteY0"/>
                </a:cxn>
                <a:cxn ang="0">
                  <a:pos x="connsiteX1" y="connsiteY1"/>
                </a:cxn>
                <a:cxn ang="0">
                  <a:pos x="connsiteX2" y="connsiteY2"/>
                </a:cxn>
                <a:cxn ang="0">
                  <a:pos x="connsiteX3" y="connsiteY3"/>
                </a:cxn>
              </a:cxnLst>
              <a:rect l="l" t="t" r="r" b="b"/>
              <a:pathLst>
                <a:path w="77470" h="77977">
                  <a:moveTo>
                    <a:pt x="0" y="36068"/>
                  </a:moveTo>
                  <a:lnTo>
                    <a:pt x="38100" y="77978"/>
                  </a:lnTo>
                  <a:lnTo>
                    <a:pt x="77470" y="41529"/>
                  </a:lnTo>
                  <a:lnTo>
                    <a:pt x="39370" y="0"/>
                  </a:lnTo>
                  <a:close/>
                </a:path>
              </a:pathLst>
            </a:custGeom>
            <a:noFill/>
            <a:ln w="12687"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5F975724-7FA3-45EA-9DC2-BD03A38D2B9B}"/>
                </a:ext>
              </a:extLst>
            </p:cNvPr>
            <p:cNvSpPr/>
            <p:nvPr/>
          </p:nvSpPr>
          <p:spPr>
            <a:xfrm>
              <a:off x="2330830" y="5531484"/>
              <a:ext cx="80517" cy="80136"/>
            </a:xfrm>
            <a:custGeom>
              <a:avLst/>
              <a:gdLst>
                <a:gd name="connsiteX0" fmla="*/ 0 w 80517"/>
                <a:gd name="connsiteY0" fmla="*/ 38989 h 80136"/>
                <a:gd name="connsiteX1" fmla="*/ 38100 w 80517"/>
                <a:gd name="connsiteY1" fmla="*/ 80137 h 80136"/>
                <a:gd name="connsiteX2" fmla="*/ 80518 w 80517"/>
                <a:gd name="connsiteY2" fmla="*/ 40767 h 80136"/>
                <a:gd name="connsiteX3" fmla="*/ 42418 w 80517"/>
                <a:gd name="connsiteY3" fmla="*/ 0 h 80136"/>
              </a:gdLst>
              <a:ahLst/>
              <a:cxnLst>
                <a:cxn ang="0">
                  <a:pos x="connsiteX0" y="connsiteY0"/>
                </a:cxn>
                <a:cxn ang="0">
                  <a:pos x="connsiteX1" y="connsiteY1"/>
                </a:cxn>
                <a:cxn ang="0">
                  <a:pos x="connsiteX2" y="connsiteY2"/>
                </a:cxn>
                <a:cxn ang="0">
                  <a:pos x="connsiteX3" y="connsiteY3"/>
                </a:cxn>
              </a:cxnLst>
              <a:rect l="l" t="t" r="r" b="b"/>
              <a:pathLst>
                <a:path w="80517" h="80136">
                  <a:moveTo>
                    <a:pt x="0" y="38989"/>
                  </a:moveTo>
                  <a:lnTo>
                    <a:pt x="38100" y="80137"/>
                  </a:lnTo>
                  <a:lnTo>
                    <a:pt x="80518" y="40767"/>
                  </a:lnTo>
                  <a:lnTo>
                    <a:pt x="42418" y="0"/>
                  </a:lnTo>
                  <a:close/>
                </a:path>
              </a:pathLst>
            </a:custGeom>
            <a:noFill/>
            <a:ln w="12687"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AC9D9BE2-0DB5-47C3-BEB1-04398D505046}"/>
                </a:ext>
              </a:extLst>
            </p:cNvPr>
            <p:cNvSpPr/>
            <p:nvPr/>
          </p:nvSpPr>
          <p:spPr>
            <a:xfrm>
              <a:off x="2496185" y="5386704"/>
              <a:ext cx="72770" cy="72644"/>
            </a:xfrm>
            <a:custGeom>
              <a:avLst/>
              <a:gdLst>
                <a:gd name="connsiteX0" fmla="*/ 0 w 72770"/>
                <a:gd name="connsiteY0" fmla="*/ 32893 h 72644"/>
                <a:gd name="connsiteX1" fmla="*/ 37084 w 72770"/>
                <a:gd name="connsiteY1" fmla="*/ 72644 h 72644"/>
                <a:gd name="connsiteX2" fmla="*/ 72771 w 72770"/>
                <a:gd name="connsiteY2" fmla="*/ 39370 h 72644"/>
                <a:gd name="connsiteX3" fmla="*/ 36068 w 72770"/>
                <a:gd name="connsiteY3" fmla="*/ 0 h 72644"/>
                <a:gd name="connsiteX4" fmla="*/ 0 w 72770"/>
                <a:gd name="connsiteY4" fmla="*/ 32893 h 7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70" h="72644">
                  <a:moveTo>
                    <a:pt x="0" y="32893"/>
                  </a:moveTo>
                  <a:lnTo>
                    <a:pt x="37084" y="72644"/>
                  </a:lnTo>
                  <a:lnTo>
                    <a:pt x="72771" y="39370"/>
                  </a:lnTo>
                  <a:cubicBezTo>
                    <a:pt x="60071" y="26670"/>
                    <a:pt x="48387" y="13081"/>
                    <a:pt x="36068" y="0"/>
                  </a:cubicBezTo>
                  <a:cubicBezTo>
                    <a:pt x="24257" y="10795"/>
                    <a:pt x="12319" y="21844"/>
                    <a:pt x="0" y="32893"/>
                  </a:cubicBezTo>
                  <a:close/>
                </a:path>
              </a:pathLst>
            </a:custGeom>
            <a:noFill/>
            <a:ln w="12687"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14B4A844-68D0-457F-9F49-B1C3B1020530}"/>
                </a:ext>
              </a:extLst>
            </p:cNvPr>
            <p:cNvSpPr/>
            <p:nvPr/>
          </p:nvSpPr>
          <p:spPr>
            <a:xfrm>
              <a:off x="2178430" y="5528309"/>
              <a:ext cx="75819" cy="75565"/>
            </a:xfrm>
            <a:custGeom>
              <a:avLst/>
              <a:gdLst>
                <a:gd name="connsiteX0" fmla="*/ 0 w 75819"/>
                <a:gd name="connsiteY0" fmla="*/ 36195 h 75565"/>
                <a:gd name="connsiteX1" fmla="*/ 36322 w 75819"/>
                <a:gd name="connsiteY1" fmla="*/ 75565 h 75565"/>
                <a:gd name="connsiteX2" fmla="*/ 75819 w 75819"/>
                <a:gd name="connsiteY2" fmla="*/ 39497 h 75565"/>
                <a:gd name="connsiteX3" fmla="*/ 39370 w 75819"/>
                <a:gd name="connsiteY3" fmla="*/ 0 h 75565"/>
              </a:gdLst>
              <a:ahLst/>
              <a:cxnLst>
                <a:cxn ang="0">
                  <a:pos x="connsiteX0" y="connsiteY0"/>
                </a:cxn>
                <a:cxn ang="0">
                  <a:pos x="connsiteX1" y="connsiteY1"/>
                </a:cxn>
                <a:cxn ang="0">
                  <a:pos x="connsiteX2" y="connsiteY2"/>
                </a:cxn>
                <a:cxn ang="0">
                  <a:pos x="connsiteX3" y="connsiteY3"/>
                </a:cxn>
              </a:cxnLst>
              <a:rect l="l" t="t" r="r" b="b"/>
              <a:pathLst>
                <a:path w="75819" h="75565">
                  <a:moveTo>
                    <a:pt x="0" y="36195"/>
                  </a:moveTo>
                  <a:cubicBezTo>
                    <a:pt x="12065" y="48895"/>
                    <a:pt x="24130" y="62484"/>
                    <a:pt x="36322" y="75565"/>
                  </a:cubicBezTo>
                  <a:lnTo>
                    <a:pt x="75819" y="39497"/>
                  </a:lnTo>
                  <a:cubicBezTo>
                    <a:pt x="63119" y="26797"/>
                    <a:pt x="51562" y="13081"/>
                    <a:pt x="39370" y="0"/>
                  </a:cubicBezTo>
                  <a:close/>
                </a:path>
              </a:pathLst>
            </a:custGeom>
            <a:noFill/>
            <a:ln w="12687"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5C17C568-2BA6-41C0-8B69-ADB48CC4CA46}"/>
                </a:ext>
              </a:extLst>
            </p:cNvPr>
            <p:cNvSpPr/>
            <p:nvPr/>
          </p:nvSpPr>
          <p:spPr>
            <a:xfrm>
              <a:off x="755015" y="3985640"/>
              <a:ext cx="71373" cy="70358"/>
            </a:xfrm>
            <a:custGeom>
              <a:avLst/>
              <a:gdLst>
                <a:gd name="connsiteX0" fmla="*/ 0 w 71373"/>
                <a:gd name="connsiteY0" fmla="*/ 34290 h 70358"/>
                <a:gd name="connsiteX1" fmla="*/ 33274 w 71373"/>
                <a:gd name="connsiteY1" fmla="*/ 70358 h 70358"/>
                <a:gd name="connsiteX2" fmla="*/ 71374 w 71373"/>
                <a:gd name="connsiteY2" fmla="*/ 36068 h 70358"/>
                <a:gd name="connsiteX3" fmla="*/ 38100 w 71373"/>
                <a:gd name="connsiteY3" fmla="*/ 0 h 70358"/>
              </a:gdLst>
              <a:ahLst/>
              <a:cxnLst>
                <a:cxn ang="0">
                  <a:pos x="connsiteX0" y="connsiteY0"/>
                </a:cxn>
                <a:cxn ang="0">
                  <a:pos x="connsiteX1" y="connsiteY1"/>
                </a:cxn>
                <a:cxn ang="0">
                  <a:pos x="connsiteX2" y="connsiteY2"/>
                </a:cxn>
                <a:cxn ang="0">
                  <a:pos x="connsiteX3" y="connsiteY3"/>
                </a:cxn>
              </a:cxnLst>
              <a:rect l="l" t="t" r="r" b="b"/>
              <a:pathLst>
                <a:path w="71373" h="70358">
                  <a:moveTo>
                    <a:pt x="0" y="34290"/>
                  </a:moveTo>
                  <a:lnTo>
                    <a:pt x="33274" y="70358"/>
                  </a:lnTo>
                  <a:lnTo>
                    <a:pt x="71374" y="36068"/>
                  </a:lnTo>
                  <a:lnTo>
                    <a:pt x="38100" y="0"/>
                  </a:lnTo>
                  <a:close/>
                </a:path>
              </a:pathLst>
            </a:custGeom>
            <a:noFill/>
            <a:ln w="12687" cap="flat">
              <a:noFill/>
              <a:prstDash val="solid"/>
              <a:miter/>
            </a:ln>
          </p:spPr>
          <p:txBody>
            <a:bodyPr rtlCol="0" anchor="ctr"/>
            <a:lstStyle/>
            <a:p>
              <a:endParaRPr lang="en-US" sz="1770"/>
            </a:p>
          </p:txBody>
        </p:sp>
        <p:sp>
          <p:nvSpPr>
            <p:cNvPr id="47" name="Freeform: Shape 46">
              <a:extLst>
                <a:ext uri="{FF2B5EF4-FFF2-40B4-BE49-F238E27FC236}">
                  <a16:creationId xmlns="" xmlns:a16="http://schemas.microsoft.com/office/drawing/2014/main" id="{2939E8C0-5E2B-4967-A6AD-FBFB6CFA6671}"/>
                </a:ext>
              </a:extLst>
            </p:cNvPr>
            <p:cNvSpPr/>
            <p:nvPr/>
          </p:nvSpPr>
          <p:spPr>
            <a:xfrm>
              <a:off x="2327275" y="5689727"/>
              <a:ext cx="73532" cy="73405"/>
            </a:xfrm>
            <a:custGeom>
              <a:avLst/>
              <a:gdLst>
                <a:gd name="connsiteX0" fmla="*/ 0 w 73532"/>
                <a:gd name="connsiteY0" fmla="*/ 36322 h 73405"/>
                <a:gd name="connsiteX1" fmla="*/ 34163 w 73532"/>
                <a:gd name="connsiteY1" fmla="*/ 73406 h 73405"/>
                <a:gd name="connsiteX2" fmla="*/ 73533 w 73532"/>
                <a:gd name="connsiteY2" fmla="*/ 36830 h 73405"/>
                <a:gd name="connsiteX3" fmla="*/ 39497 w 73532"/>
                <a:gd name="connsiteY3" fmla="*/ 0 h 73405"/>
              </a:gdLst>
              <a:ahLst/>
              <a:cxnLst>
                <a:cxn ang="0">
                  <a:pos x="connsiteX0" y="connsiteY0"/>
                </a:cxn>
                <a:cxn ang="0">
                  <a:pos x="connsiteX1" y="connsiteY1"/>
                </a:cxn>
                <a:cxn ang="0">
                  <a:pos x="connsiteX2" y="connsiteY2"/>
                </a:cxn>
                <a:cxn ang="0">
                  <a:pos x="connsiteX3" y="connsiteY3"/>
                </a:cxn>
              </a:cxnLst>
              <a:rect l="l" t="t" r="r" b="b"/>
              <a:pathLst>
                <a:path w="73532" h="73405">
                  <a:moveTo>
                    <a:pt x="0" y="36322"/>
                  </a:moveTo>
                  <a:lnTo>
                    <a:pt x="34163" y="73406"/>
                  </a:lnTo>
                  <a:lnTo>
                    <a:pt x="73533" y="36830"/>
                  </a:lnTo>
                  <a:lnTo>
                    <a:pt x="39497" y="0"/>
                  </a:lnTo>
                  <a:close/>
                </a:path>
              </a:pathLst>
            </a:custGeom>
            <a:noFill/>
            <a:ln w="12687" cap="flat">
              <a:noFill/>
              <a:prstDash val="solid"/>
              <a:miter/>
            </a:ln>
          </p:spPr>
          <p:txBody>
            <a:bodyPr rtlCol="0" anchor="ctr"/>
            <a:lstStyle/>
            <a:p>
              <a:endParaRPr lang="en-US" sz="1770"/>
            </a:p>
          </p:txBody>
        </p:sp>
        <p:sp>
          <p:nvSpPr>
            <p:cNvPr id="48" name="Freeform: Shape 47">
              <a:extLst>
                <a:ext uri="{FF2B5EF4-FFF2-40B4-BE49-F238E27FC236}">
                  <a16:creationId xmlns="" xmlns:a16="http://schemas.microsoft.com/office/drawing/2014/main" id="{BEB2DD3D-9CF3-4CA8-8CC7-68CBDDFB52E4}"/>
                </a:ext>
              </a:extLst>
            </p:cNvPr>
            <p:cNvSpPr/>
            <p:nvPr/>
          </p:nvSpPr>
          <p:spPr>
            <a:xfrm>
              <a:off x="2571495" y="5467222"/>
              <a:ext cx="69977" cy="69723"/>
            </a:xfrm>
            <a:custGeom>
              <a:avLst/>
              <a:gdLst>
                <a:gd name="connsiteX0" fmla="*/ 0 w 69977"/>
                <a:gd name="connsiteY0" fmla="*/ 33147 h 69723"/>
                <a:gd name="connsiteX1" fmla="*/ 34163 w 69977"/>
                <a:gd name="connsiteY1" fmla="*/ 69723 h 69723"/>
                <a:gd name="connsiteX2" fmla="*/ 69977 w 69977"/>
                <a:gd name="connsiteY2" fmla="*/ 36703 h 69723"/>
                <a:gd name="connsiteX3" fmla="*/ 35814 w 69977"/>
                <a:gd name="connsiteY3" fmla="*/ 0 h 69723"/>
              </a:gdLst>
              <a:ahLst/>
              <a:cxnLst>
                <a:cxn ang="0">
                  <a:pos x="connsiteX0" y="connsiteY0"/>
                </a:cxn>
                <a:cxn ang="0">
                  <a:pos x="connsiteX1" y="connsiteY1"/>
                </a:cxn>
                <a:cxn ang="0">
                  <a:pos x="connsiteX2" y="connsiteY2"/>
                </a:cxn>
                <a:cxn ang="0">
                  <a:pos x="connsiteX3" y="connsiteY3"/>
                </a:cxn>
              </a:cxnLst>
              <a:rect l="l" t="t" r="r" b="b"/>
              <a:pathLst>
                <a:path w="69977" h="69723">
                  <a:moveTo>
                    <a:pt x="0" y="33147"/>
                  </a:moveTo>
                  <a:lnTo>
                    <a:pt x="34163" y="69723"/>
                  </a:lnTo>
                  <a:lnTo>
                    <a:pt x="69977" y="36703"/>
                  </a:lnTo>
                  <a:lnTo>
                    <a:pt x="35814" y="0"/>
                  </a:lnTo>
                  <a:close/>
                </a:path>
              </a:pathLst>
            </a:custGeom>
            <a:noFill/>
            <a:ln w="12687" cap="flat">
              <a:noFill/>
              <a:prstDash val="solid"/>
              <a:miter/>
            </a:ln>
          </p:spPr>
          <p:txBody>
            <a:bodyPr rtlCol="0" anchor="ctr"/>
            <a:lstStyle/>
            <a:p>
              <a:endParaRPr lang="en-US" sz="1770"/>
            </a:p>
          </p:txBody>
        </p:sp>
        <p:sp>
          <p:nvSpPr>
            <p:cNvPr id="49" name="Freeform: Shape 48">
              <a:extLst>
                <a:ext uri="{FF2B5EF4-FFF2-40B4-BE49-F238E27FC236}">
                  <a16:creationId xmlns="" xmlns:a16="http://schemas.microsoft.com/office/drawing/2014/main" id="{A1E38A04-9200-4C85-B726-62574C4E24DD}"/>
                </a:ext>
              </a:extLst>
            </p:cNvPr>
            <p:cNvSpPr/>
            <p:nvPr/>
          </p:nvSpPr>
          <p:spPr>
            <a:xfrm>
              <a:off x="2338704" y="5377815"/>
              <a:ext cx="79883" cy="79120"/>
            </a:xfrm>
            <a:custGeom>
              <a:avLst/>
              <a:gdLst>
                <a:gd name="connsiteX0" fmla="*/ 0 w 79883"/>
                <a:gd name="connsiteY0" fmla="*/ 39370 h 79120"/>
                <a:gd name="connsiteX1" fmla="*/ 36830 w 79883"/>
                <a:gd name="connsiteY1" fmla="*/ 79121 h 79120"/>
                <a:gd name="connsiteX2" fmla="*/ 79883 w 79883"/>
                <a:gd name="connsiteY2" fmla="*/ 39751 h 79120"/>
                <a:gd name="connsiteX3" fmla="*/ 42799 w 79883"/>
                <a:gd name="connsiteY3" fmla="*/ 0 h 79120"/>
              </a:gdLst>
              <a:ahLst/>
              <a:cxnLst>
                <a:cxn ang="0">
                  <a:pos x="connsiteX0" y="connsiteY0"/>
                </a:cxn>
                <a:cxn ang="0">
                  <a:pos x="connsiteX1" y="connsiteY1"/>
                </a:cxn>
                <a:cxn ang="0">
                  <a:pos x="connsiteX2" y="connsiteY2"/>
                </a:cxn>
                <a:cxn ang="0">
                  <a:pos x="connsiteX3" y="connsiteY3"/>
                </a:cxn>
              </a:cxnLst>
              <a:rect l="l" t="t" r="r" b="b"/>
              <a:pathLst>
                <a:path w="79883" h="79120">
                  <a:moveTo>
                    <a:pt x="0" y="39370"/>
                  </a:moveTo>
                  <a:cubicBezTo>
                    <a:pt x="12357" y="52578"/>
                    <a:pt x="24638" y="65824"/>
                    <a:pt x="36830" y="79121"/>
                  </a:cubicBezTo>
                  <a:lnTo>
                    <a:pt x="79883" y="39751"/>
                  </a:lnTo>
                  <a:cubicBezTo>
                    <a:pt x="67183" y="27051"/>
                    <a:pt x="55245" y="13208"/>
                    <a:pt x="42799" y="0"/>
                  </a:cubicBezTo>
                  <a:close/>
                </a:path>
              </a:pathLst>
            </a:custGeom>
            <a:noFill/>
            <a:ln w="12687" cap="flat">
              <a:noFill/>
              <a:prstDash val="solid"/>
              <a:miter/>
            </a:ln>
          </p:spPr>
          <p:txBody>
            <a:bodyPr rtlCol="0" anchor="ctr"/>
            <a:lstStyle/>
            <a:p>
              <a:endParaRPr lang="en-US" sz="1770"/>
            </a:p>
          </p:txBody>
        </p:sp>
        <p:sp>
          <p:nvSpPr>
            <p:cNvPr id="50" name="Freeform: Shape 49">
              <a:extLst>
                <a:ext uri="{FF2B5EF4-FFF2-40B4-BE49-F238E27FC236}">
                  <a16:creationId xmlns="" xmlns:a16="http://schemas.microsoft.com/office/drawing/2014/main" id="{B1A87C11-B9AF-4ACF-9A8D-9AD411C1BFC8}"/>
                </a:ext>
              </a:extLst>
            </p:cNvPr>
            <p:cNvSpPr/>
            <p:nvPr/>
          </p:nvSpPr>
          <p:spPr>
            <a:xfrm>
              <a:off x="2406776" y="5613272"/>
              <a:ext cx="76708" cy="76327"/>
            </a:xfrm>
            <a:custGeom>
              <a:avLst/>
              <a:gdLst>
                <a:gd name="connsiteX0" fmla="*/ 0 w 76708"/>
                <a:gd name="connsiteY0" fmla="*/ 39370 h 76327"/>
                <a:gd name="connsiteX1" fmla="*/ 34036 w 76708"/>
                <a:gd name="connsiteY1" fmla="*/ 76327 h 76327"/>
                <a:gd name="connsiteX2" fmla="*/ 76708 w 76708"/>
                <a:gd name="connsiteY2" fmla="*/ 36830 h 76327"/>
                <a:gd name="connsiteX3" fmla="*/ 42545 w 76708"/>
                <a:gd name="connsiteY3" fmla="*/ 0 h 76327"/>
              </a:gdLst>
              <a:ahLst/>
              <a:cxnLst>
                <a:cxn ang="0">
                  <a:pos x="connsiteX0" y="connsiteY0"/>
                </a:cxn>
                <a:cxn ang="0">
                  <a:pos x="connsiteX1" y="connsiteY1"/>
                </a:cxn>
                <a:cxn ang="0">
                  <a:pos x="connsiteX2" y="connsiteY2"/>
                </a:cxn>
                <a:cxn ang="0">
                  <a:pos x="connsiteX3" y="connsiteY3"/>
                </a:cxn>
              </a:cxnLst>
              <a:rect l="l" t="t" r="r" b="b"/>
              <a:pathLst>
                <a:path w="76708" h="76327">
                  <a:moveTo>
                    <a:pt x="0" y="39370"/>
                  </a:moveTo>
                  <a:lnTo>
                    <a:pt x="34036" y="76327"/>
                  </a:lnTo>
                  <a:lnTo>
                    <a:pt x="76708" y="36830"/>
                  </a:lnTo>
                  <a:lnTo>
                    <a:pt x="42545" y="0"/>
                  </a:lnTo>
                  <a:close/>
                </a:path>
              </a:pathLst>
            </a:custGeom>
            <a:noFill/>
            <a:ln w="12687" cap="flat">
              <a:noFill/>
              <a:prstDash val="solid"/>
              <a:miter/>
            </a:ln>
          </p:spPr>
          <p:txBody>
            <a:bodyPr rtlCol="0" anchor="ctr"/>
            <a:lstStyle/>
            <a:p>
              <a:endParaRPr lang="en-US" sz="1770"/>
            </a:p>
          </p:txBody>
        </p:sp>
        <p:sp>
          <p:nvSpPr>
            <p:cNvPr id="51" name="Freeform: Shape 50">
              <a:extLst>
                <a:ext uri="{FF2B5EF4-FFF2-40B4-BE49-F238E27FC236}">
                  <a16:creationId xmlns="" xmlns:a16="http://schemas.microsoft.com/office/drawing/2014/main" id="{3D953385-A1DB-4380-B34A-3E9D96C91746}"/>
                </a:ext>
              </a:extLst>
            </p:cNvPr>
            <p:cNvSpPr/>
            <p:nvPr/>
          </p:nvSpPr>
          <p:spPr>
            <a:xfrm>
              <a:off x="2487802" y="5537834"/>
              <a:ext cx="77470" cy="76708"/>
            </a:xfrm>
            <a:custGeom>
              <a:avLst/>
              <a:gdLst>
                <a:gd name="connsiteX0" fmla="*/ 0 w 77470"/>
                <a:gd name="connsiteY0" fmla="*/ 40005 h 76708"/>
                <a:gd name="connsiteX1" fmla="*/ 34036 w 77470"/>
                <a:gd name="connsiteY1" fmla="*/ 76708 h 76708"/>
                <a:gd name="connsiteX2" fmla="*/ 77470 w 77470"/>
                <a:gd name="connsiteY2" fmla="*/ 36576 h 76708"/>
                <a:gd name="connsiteX3" fmla="*/ 43180 w 77470"/>
                <a:gd name="connsiteY3" fmla="*/ 0 h 76708"/>
              </a:gdLst>
              <a:ahLst/>
              <a:cxnLst>
                <a:cxn ang="0">
                  <a:pos x="connsiteX0" y="connsiteY0"/>
                </a:cxn>
                <a:cxn ang="0">
                  <a:pos x="connsiteX1" y="connsiteY1"/>
                </a:cxn>
                <a:cxn ang="0">
                  <a:pos x="connsiteX2" y="connsiteY2"/>
                </a:cxn>
                <a:cxn ang="0">
                  <a:pos x="connsiteX3" y="connsiteY3"/>
                </a:cxn>
              </a:cxnLst>
              <a:rect l="l" t="t" r="r" b="b"/>
              <a:pathLst>
                <a:path w="77470" h="76708">
                  <a:moveTo>
                    <a:pt x="0" y="40005"/>
                  </a:moveTo>
                  <a:lnTo>
                    <a:pt x="34036" y="76708"/>
                  </a:lnTo>
                  <a:lnTo>
                    <a:pt x="77470" y="36576"/>
                  </a:lnTo>
                  <a:lnTo>
                    <a:pt x="43180" y="0"/>
                  </a:lnTo>
                  <a:close/>
                </a:path>
              </a:pathLst>
            </a:custGeom>
            <a:noFill/>
            <a:ln w="12687" cap="flat">
              <a:noFill/>
              <a:prstDash val="solid"/>
              <a:miter/>
            </a:ln>
          </p:spPr>
          <p:txBody>
            <a:bodyPr rtlCol="0" anchor="ctr"/>
            <a:lstStyle/>
            <a:p>
              <a:endParaRPr lang="en-US" sz="1770"/>
            </a:p>
          </p:txBody>
        </p:sp>
        <p:sp>
          <p:nvSpPr>
            <p:cNvPr id="52" name="Freeform: Shape 51">
              <a:extLst>
                <a:ext uri="{FF2B5EF4-FFF2-40B4-BE49-F238E27FC236}">
                  <a16:creationId xmlns="" xmlns:a16="http://schemas.microsoft.com/office/drawing/2014/main" id="{C48574D4-4E20-4AEA-BFE0-61CF3D3E432E}"/>
                </a:ext>
              </a:extLst>
            </p:cNvPr>
            <p:cNvSpPr/>
            <p:nvPr/>
          </p:nvSpPr>
          <p:spPr>
            <a:xfrm>
              <a:off x="2351023" y="5230876"/>
              <a:ext cx="72390" cy="71882"/>
            </a:xfrm>
            <a:custGeom>
              <a:avLst/>
              <a:gdLst>
                <a:gd name="connsiteX0" fmla="*/ 0 w 72390"/>
                <a:gd name="connsiteY0" fmla="*/ 33020 h 71882"/>
                <a:gd name="connsiteX1" fmla="*/ 36195 w 72390"/>
                <a:gd name="connsiteY1" fmla="*/ 71882 h 71882"/>
                <a:gd name="connsiteX2" fmla="*/ 72390 w 72390"/>
                <a:gd name="connsiteY2" fmla="*/ 38862 h 71882"/>
                <a:gd name="connsiteX3" fmla="*/ 36195 w 72390"/>
                <a:gd name="connsiteY3" fmla="*/ 0 h 71882"/>
              </a:gdLst>
              <a:ahLst/>
              <a:cxnLst>
                <a:cxn ang="0">
                  <a:pos x="connsiteX0" y="connsiteY0"/>
                </a:cxn>
                <a:cxn ang="0">
                  <a:pos x="connsiteX1" y="connsiteY1"/>
                </a:cxn>
                <a:cxn ang="0">
                  <a:pos x="connsiteX2" y="connsiteY2"/>
                </a:cxn>
                <a:cxn ang="0">
                  <a:pos x="connsiteX3" y="connsiteY3"/>
                </a:cxn>
              </a:cxnLst>
              <a:rect l="l" t="t" r="r" b="b"/>
              <a:pathLst>
                <a:path w="72390" h="71882">
                  <a:moveTo>
                    <a:pt x="0" y="33020"/>
                  </a:moveTo>
                  <a:lnTo>
                    <a:pt x="36195" y="71882"/>
                  </a:lnTo>
                  <a:lnTo>
                    <a:pt x="72390" y="38862"/>
                  </a:lnTo>
                  <a:cubicBezTo>
                    <a:pt x="59690" y="26162"/>
                    <a:pt x="48260" y="13462"/>
                    <a:pt x="36195" y="0"/>
                  </a:cubicBezTo>
                  <a:close/>
                </a:path>
              </a:pathLst>
            </a:custGeom>
            <a:noFill/>
            <a:ln w="12687" cap="flat">
              <a:noFill/>
              <a:prstDash val="solid"/>
              <a:miter/>
            </a:ln>
          </p:spPr>
          <p:txBody>
            <a:bodyPr rtlCol="0" anchor="ctr"/>
            <a:lstStyle/>
            <a:p>
              <a:endParaRPr lang="en-US" sz="1770"/>
            </a:p>
          </p:txBody>
        </p:sp>
        <p:sp>
          <p:nvSpPr>
            <p:cNvPr id="53" name="Freeform: Shape 52">
              <a:extLst>
                <a:ext uri="{FF2B5EF4-FFF2-40B4-BE49-F238E27FC236}">
                  <a16:creationId xmlns="" xmlns:a16="http://schemas.microsoft.com/office/drawing/2014/main" id="{EE452C9A-6859-4A85-AB0A-A93C1EB4CA1E}"/>
                </a:ext>
              </a:extLst>
            </p:cNvPr>
            <p:cNvSpPr/>
            <p:nvPr/>
          </p:nvSpPr>
          <p:spPr>
            <a:xfrm>
              <a:off x="1116075" y="4219447"/>
              <a:ext cx="1074800" cy="1153795"/>
            </a:xfrm>
            <a:custGeom>
              <a:avLst/>
              <a:gdLst>
                <a:gd name="connsiteX0" fmla="*/ 0 w 1074800"/>
                <a:gd name="connsiteY0" fmla="*/ 36195 h 1153795"/>
                <a:gd name="connsiteX1" fmla="*/ 1032637 w 1074800"/>
                <a:gd name="connsiteY1" fmla="*/ 1153795 h 1153795"/>
                <a:gd name="connsiteX2" fmla="*/ 1074801 w 1074800"/>
                <a:gd name="connsiteY2" fmla="*/ 1115695 h 1153795"/>
                <a:gd name="connsiteX3" fmla="*/ 39624 w 1074800"/>
                <a:gd name="connsiteY3" fmla="*/ 0 h 1153795"/>
              </a:gdLst>
              <a:ahLst/>
              <a:cxnLst>
                <a:cxn ang="0">
                  <a:pos x="connsiteX0" y="connsiteY0"/>
                </a:cxn>
                <a:cxn ang="0">
                  <a:pos x="connsiteX1" y="connsiteY1"/>
                </a:cxn>
                <a:cxn ang="0">
                  <a:pos x="connsiteX2" y="connsiteY2"/>
                </a:cxn>
                <a:cxn ang="0">
                  <a:pos x="connsiteX3" y="connsiteY3"/>
                </a:cxn>
              </a:cxnLst>
              <a:rect l="l" t="t" r="r" b="b"/>
              <a:pathLst>
                <a:path w="1074800" h="1153795">
                  <a:moveTo>
                    <a:pt x="0" y="36195"/>
                  </a:moveTo>
                  <a:cubicBezTo>
                    <a:pt x="282956" y="342138"/>
                    <a:pt x="647700" y="737108"/>
                    <a:pt x="1032637" y="1153795"/>
                  </a:cubicBezTo>
                  <a:lnTo>
                    <a:pt x="1074801" y="1115695"/>
                  </a:lnTo>
                  <a:cubicBezTo>
                    <a:pt x="685800" y="695452"/>
                    <a:pt x="319786" y="301752"/>
                    <a:pt x="39624" y="0"/>
                  </a:cubicBezTo>
                  <a:close/>
                </a:path>
              </a:pathLst>
            </a:custGeom>
            <a:noFill/>
            <a:ln w="12687" cap="flat">
              <a:noFill/>
              <a:prstDash val="solid"/>
              <a:miter/>
            </a:ln>
          </p:spPr>
          <p:txBody>
            <a:bodyPr rtlCol="0" anchor="ctr"/>
            <a:lstStyle/>
            <a:p>
              <a:endParaRPr lang="en-US" sz="1770"/>
            </a:p>
          </p:txBody>
        </p:sp>
        <p:sp>
          <p:nvSpPr>
            <p:cNvPr id="54" name="Freeform: Shape 53">
              <a:extLst>
                <a:ext uri="{FF2B5EF4-FFF2-40B4-BE49-F238E27FC236}">
                  <a16:creationId xmlns="" xmlns:a16="http://schemas.microsoft.com/office/drawing/2014/main" id="{43E44DD1-C749-4CED-A70C-66B2CECAB72A}"/>
                </a:ext>
              </a:extLst>
            </p:cNvPr>
            <p:cNvSpPr/>
            <p:nvPr/>
          </p:nvSpPr>
          <p:spPr>
            <a:xfrm>
              <a:off x="1275461" y="4076700"/>
              <a:ext cx="1074038" cy="1146683"/>
            </a:xfrm>
            <a:custGeom>
              <a:avLst/>
              <a:gdLst>
                <a:gd name="connsiteX0" fmla="*/ 0 w 1074038"/>
                <a:gd name="connsiteY0" fmla="*/ 33782 h 1146683"/>
                <a:gd name="connsiteX1" fmla="*/ 1037844 w 1074038"/>
                <a:gd name="connsiteY1" fmla="*/ 1146683 h 1146683"/>
                <a:gd name="connsiteX2" fmla="*/ 1074039 w 1074038"/>
                <a:gd name="connsiteY2" fmla="*/ 1113663 h 1146683"/>
                <a:gd name="connsiteX3" fmla="*/ 36830 w 1074038"/>
                <a:gd name="connsiteY3" fmla="*/ 0 h 1146683"/>
              </a:gdLst>
              <a:ahLst/>
              <a:cxnLst>
                <a:cxn ang="0">
                  <a:pos x="connsiteX0" y="connsiteY0"/>
                </a:cxn>
                <a:cxn ang="0">
                  <a:pos x="connsiteX1" y="connsiteY1"/>
                </a:cxn>
                <a:cxn ang="0">
                  <a:pos x="connsiteX2" y="connsiteY2"/>
                </a:cxn>
                <a:cxn ang="0">
                  <a:pos x="connsiteX3" y="connsiteY3"/>
                </a:cxn>
              </a:cxnLst>
              <a:rect l="l" t="t" r="r" b="b"/>
              <a:pathLst>
                <a:path w="1074038" h="1146683">
                  <a:moveTo>
                    <a:pt x="0" y="33782"/>
                  </a:moveTo>
                  <a:lnTo>
                    <a:pt x="1037844" y="1146683"/>
                  </a:lnTo>
                  <a:lnTo>
                    <a:pt x="1074039" y="1113663"/>
                  </a:lnTo>
                  <a:lnTo>
                    <a:pt x="36830" y="0"/>
                  </a:lnTo>
                  <a:close/>
                </a:path>
              </a:pathLst>
            </a:custGeom>
            <a:noFill/>
            <a:ln w="12687" cap="flat">
              <a:noFill/>
              <a:prstDash val="solid"/>
              <a:miter/>
            </a:ln>
          </p:spPr>
          <p:txBody>
            <a:bodyPr rtlCol="0" anchor="ctr"/>
            <a:lstStyle/>
            <a:p>
              <a:endParaRPr lang="en-US" sz="1770"/>
            </a:p>
          </p:txBody>
        </p:sp>
        <p:sp>
          <p:nvSpPr>
            <p:cNvPr id="55" name="Freeform: Shape 54">
              <a:extLst>
                <a:ext uri="{FF2B5EF4-FFF2-40B4-BE49-F238E27FC236}">
                  <a16:creationId xmlns="" xmlns:a16="http://schemas.microsoft.com/office/drawing/2014/main" id="{03C59CDE-31E4-4E6C-9289-A0B0ECA9DDF9}"/>
                </a:ext>
              </a:extLst>
            </p:cNvPr>
            <p:cNvSpPr/>
            <p:nvPr/>
          </p:nvSpPr>
          <p:spPr>
            <a:xfrm>
              <a:off x="2422398" y="5307329"/>
              <a:ext cx="73151" cy="72898"/>
            </a:xfrm>
            <a:custGeom>
              <a:avLst/>
              <a:gdLst>
                <a:gd name="connsiteX0" fmla="*/ 0 w 73151"/>
                <a:gd name="connsiteY0" fmla="*/ 33020 h 72898"/>
                <a:gd name="connsiteX1" fmla="*/ 37084 w 73151"/>
                <a:gd name="connsiteY1" fmla="*/ 72898 h 72898"/>
                <a:gd name="connsiteX2" fmla="*/ 73152 w 73151"/>
                <a:gd name="connsiteY2" fmla="*/ 39878 h 72898"/>
                <a:gd name="connsiteX3" fmla="*/ 35941 w 73151"/>
                <a:gd name="connsiteY3" fmla="*/ 0 h 72898"/>
              </a:gdLst>
              <a:ahLst/>
              <a:cxnLst>
                <a:cxn ang="0">
                  <a:pos x="connsiteX0" y="connsiteY0"/>
                </a:cxn>
                <a:cxn ang="0">
                  <a:pos x="connsiteX1" y="connsiteY1"/>
                </a:cxn>
                <a:cxn ang="0">
                  <a:pos x="connsiteX2" y="connsiteY2"/>
                </a:cxn>
                <a:cxn ang="0">
                  <a:pos x="connsiteX3" y="connsiteY3"/>
                </a:cxn>
              </a:cxnLst>
              <a:rect l="l" t="t" r="r" b="b"/>
              <a:pathLst>
                <a:path w="73151" h="72898">
                  <a:moveTo>
                    <a:pt x="0" y="33020"/>
                  </a:moveTo>
                  <a:lnTo>
                    <a:pt x="37084" y="72898"/>
                  </a:lnTo>
                  <a:cubicBezTo>
                    <a:pt x="49784" y="61722"/>
                    <a:pt x="61214" y="50673"/>
                    <a:pt x="73152" y="39878"/>
                  </a:cubicBezTo>
                  <a:lnTo>
                    <a:pt x="35941" y="0"/>
                  </a:lnTo>
                  <a:close/>
                </a:path>
              </a:pathLst>
            </a:custGeom>
            <a:noFill/>
            <a:ln w="12687" cap="flat">
              <a:noFill/>
              <a:prstDash val="solid"/>
              <a:miter/>
            </a:ln>
          </p:spPr>
          <p:txBody>
            <a:bodyPr rtlCol="0" anchor="ctr"/>
            <a:lstStyle/>
            <a:p>
              <a:endParaRPr lang="en-US" sz="1770"/>
            </a:p>
          </p:txBody>
        </p:sp>
        <p:sp>
          <p:nvSpPr>
            <p:cNvPr id="56" name="Freeform: Shape 55">
              <a:extLst>
                <a:ext uri="{FF2B5EF4-FFF2-40B4-BE49-F238E27FC236}">
                  <a16:creationId xmlns="" xmlns:a16="http://schemas.microsoft.com/office/drawing/2014/main" id="{AE5B67FC-27F3-4549-A5F3-587C48D1B604}"/>
                </a:ext>
              </a:extLst>
            </p:cNvPr>
            <p:cNvSpPr/>
            <p:nvPr/>
          </p:nvSpPr>
          <p:spPr>
            <a:xfrm>
              <a:off x="964438" y="4212335"/>
              <a:ext cx="76200" cy="75310"/>
            </a:xfrm>
            <a:custGeom>
              <a:avLst/>
              <a:gdLst>
                <a:gd name="connsiteX0" fmla="*/ 0 w 76200"/>
                <a:gd name="connsiteY0" fmla="*/ 34671 h 75310"/>
                <a:gd name="connsiteX1" fmla="*/ 38100 w 76200"/>
                <a:gd name="connsiteY1" fmla="*/ 75311 h 75310"/>
                <a:gd name="connsiteX2" fmla="*/ 76200 w 76200"/>
                <a:gd name="connsiteY2" fmla="*/ 40386 h 75310"/>
                <a:gd name="connsiteX3" fmla="*/ 38862 w 76200"/>
                <a:gd name="connsiteY3" fmla="*/ 0 h 75310"/>
              </a:gdLst>
              <a:ahLst/>
              <a:cxnLst>
                <a:cxn ang="0">
                  <a:pos x="connsiteX0" y="connsiteY0"/>
                </a:cxn>
                <a:cxn ang="0">
                  <a:pos x="connsiteX1" y="connsiteY1"/>
                </a:cxn>
                <a:cxn ang="0">
                  <a:pos x="connsiteX2" y="connsiteY2"/>
                </a:cxn>
                <a:cxn ang="0">
                  <a:pos x="connsiteX3" y="connsiteY3"/>
                </a:cxn>
              </a:cxnLst>
              <a:rect l="l" t="t" r="r" b="b"/>
              <a:pathLst>
                <a:path w="76200" h="75310">
                  <a:moveTo>
                    <a:pt x="0" y="34671"/>
                  </a:moveTo>
                  <a:lnTo>
                    <a:pt x="38100" y="75311"/>
                  </a:lnTo>
                  <a:lnTo>
                    <a:pt x="76200" y="40386"/>
                  </a:lnTo>
                  <a:cubicBezTo>
                    <a:pt x="63500" y="26797"/>
                    <a:pt x="50800" y="13335"/>
                    <a:pt x="38862" y="0"/>
                  </a:cubicBezTo>
                  <a:close/>
                </a:path>
              </a:pathLst>
            </a:custGeom>
            <a:noFill/>
            <a:ln w="12687" cap="flat">
              <a:noFill/>
              <a:prstDash val="solid"/>
              <a:miter/>
            </a:ln>
          </p:spPr>
          <p:txBody>
            <a:bodyPr rtlCol="0" anchor="ctr"/>
            <a:lstStyle/>
            <a:p>
              <a:endParaRPr lang="en-US" sz="1770"/>
            </a:p>
          </p:txBody>
        </p:sp>
        <p:sp>
          <p:nvSpPr>
            <p:cNvPr id="57" name="Freeform: Shape 56">
              <a:extLst>
                <a:ext uri="{FF2B5EF4-FFF2-40B4-BE49-F238E27FC236}">
                  <a16:creationId xmlns="" xmlns:a16="http://schemas.microsoft.com/office/drawing/2014/main" id="{1436943A-27F1-4060-95EC-C9A2A93AFC85}"/>
                </a:ext>
              </a:extLst>
            </p:cNvPr>
            <p:cNvSpPr/>
            <p:nvPr/>
          </p:nvSpPr>
          <p:spPr>
            <a:xfrm>
              <a:off x="1042669" y="4140200"/>
              <a:ext cx="76580" cy="76200"/>
            </a:xfrm>
            <a:custGeom>
              <a:avLst/>
              <a:gdLst>
                <a:gd name="connsiteX0" fmla="*/ 0 w 76580"/>
                <a:gd name="connsiteY0" fmla="*/ 36195 h 76200"/>
                <a:gd name="connsiteX1" fmla="*/ 36830 w 76580"/>
                <a:gd name="connsiteY1" fmla="*/ 76200 h 76200"/>
                <a:gd name="connsiteX2" fmla="*/ 76581 w 76580"/>
                <a:gd name="connsiteY2" fmla="*/ 40005 h 76200"/>
                <a:gd name="connsiteX3" fmla="*/ 39878 w 76580"/>
                <a:gd name="connsiteY3" fmla="*/ 0 h 76200"/>
              </a:gdLst>
              <a:ahLst/>
              <a:cxnLst>
                <a:cxn ang="0">
                  <a:pos x="connsiteX0" y="connsiteY0"/>
                </a:cxn>
                <a:cxn ang="0">
                  <a:pos x="connsiteX1" y="connsiteY1"/>
                </a:cxn>
                <a:cxn ang="0">
                  <a:pos x="connsiteX2" y="connsiteY2"/>
                </a:cxn>
                <a:cxn ang="0">
                  <a:pos x="connsiteX3" y="connsiteY3"/>
                </a:cxn>
              </a:cxnLst>
              <a:rect l="l" t="t" r="r" b="b"/>
              <a:pathLst>
                <a:path w="76580" h="76200">
                  <a:moveTo>
                    <a:pt x="0" y="36195"/>
                  </a:moveTo>
                  <a:lnTo>
                    <a:pt x="36830" y="76200"/>
                  </a:lnTo>
                  <a:lnTo>
                    <a:pt x="76581" y="40005"/>
                  </a:lnTo>
                  <a:lnTo>
                    <a:pt x="39878" y="0"/>
                  </a:lnTo>
                  <a:close/>
                </a:path>
              </a:pathLst>
            </a:custGeom>
            <a:noFill/>
            <a:ln w="12687" cap="flat">
              <a:noFill/>
              <a:prstDash val="solid"/>
              <a:miter/>
            </a:ln>
          </p:spPr>
          <p:txBody>
            <a:bodyPr rtlCol="0" anchor="ctr"/>
            <a:lstStyle/>
            <a:p>
              <a:endParaRPr lang="en-US" sz="1770"/>
            </a:p>
          </p:txBody>
        </p:sp>
        <p:sp>
          <p:nvSpPr>
            <p:cNvPr id="58" name="Freeform: Shape 57">
              <a:extLst>
                <a:ext uri="{FF2B5EF4-FFF2-40B4-BE49-F238E27FC236}">
                  <a16:creationId xmlns="" xmlns:a16="http://schemas.microsoft.com/office/drawing/2014/main" id="{43E9FA14-DDF5-4E03-BEF1-1DBC493DAB84}"/>
                </a:ext>
              </a:extLst>
            </p:cNvPr>
            <p:cNvSpPr/>
            <p:nvPr/>
          </p:nvSpPr>
          <p:spPr>
            <a:xfrm>
              <a:off x="1194561" y="4150359"/>
              <a:ext cx="1077595" cy="1149096"/>
            </a:xfrm>
            <a:custGeom>
              <a:avLst/>
              <a:gdLst>
                <a:gd name="connsiteX0" fmla="*/ 0 w 1077595"/>
                <a:gd name="connsiteY0" fmla="*/ 33782 h 1149096"/>
                <a:gd name="connsiteX1" fmla="*/ 1035050 w 1077595"/>
                <a:gd name="connsiteY1" fmla="*/ 1149096 h 1149096"/>
                <a:gd name="connsiteX2" fmla="*/ 1077595 w 1077595"/>
                <a:gd name="connsiteY2" fmla="*/ 1110996 h 1149096"/>
                <a:gd name="connsiteX3" fmla="*/ 37719 w 1077595"/>
                <a:gd name="connsiteY3" fmla="*/ 0 h 1149096"/>
              </a:gdLst>
              <a:ahLst/>
              <a:cxnLst>
                <a:cxn ang="0">
                  <a:pos x="connsiteX0" y="connsiteY0"/>
                </a:cxn>
                <a:cxn ang="0">
                  <a:pos x="connsiteX1" y="connsiteY1"/>
                </a:cxn>
                <a:cxn ang="0">
                  <a:pos x="connsiteX2" y="connsiteY2"/>
                </a:cxn>
                <a:cxn ang="0">
                  <a:pos x="connsiteX3" y="connsiteY3"/>
                </a:cxn>
              </a:cxnLst>
              <a:rect l="l" t="t" r="r" b="b"/>
              <a:pathLst>
                <a:path w="1077595" h="1149096">
                  <a:moveTo>
                    <a:pt x="0" y="33782"/>
                  </a:moveTo>
                  <a:cubicBezTo>
                    <a:pt x="283337" y="338582"/>
                    <a:pt x="648462" y="732282"/>
                    <a:pt x="1035050" y="1149096"/>
                  </a:cubicBezTo>
                  <a:lnTo>
                    <a:pt x="1077595" y="1110996"/>
                  </a:lnTo>
                  <a:cubicBezTo>
                    <a:pt x="690880" y="697357"/>
                    <a:pt x="325374" y="306705"/>
                    <a:pt x="37719" y="0"/>
                  </a:cubicBezTo>
                  <a:close/>
                </a:path>
              </a:pathLst>
            </a:custGeom>
            <a:noFill/>
            <a:ln w="12687" cap="flat">
              <a:noFill/>
              <a:prstDash val="solid"/>
              <a:miter/>
            </a:ln>
          </p:spPr>
          <p:txBody>
            <a:bodyPr rtlCol="0" anchor="ctr"/>
            <a:lstStyle/>
            <a:p>
              <a:endParaRPr lang="en-US" sz="1770"/>
            </a:p>
          </p:txBody>
        </p:sp>
        <p:sp>
          <p:nvSpPr>
            <p:cNvPr id="59" name="Freeform: Shape 58">
              <a:extLst>
                <a:ext uri="{FF2B5EF4-FFF2-40B4-BE49-F238E27FC236}">
                  <a16:creationId xmlns="" xmlns:a16="http://schemas.microsoft.com/office/drawing/2014/main" id="{8A1E40C6-CA45-44A1-BB3C-8366AC88458B}"/>
                </a:ext>
              </a:extLst>
            </p:cNvPr>
            <p:cNvSpPr/>
            <p:nvPr/>
          </p:nvSpPr>
          <p:spPr>
            <a:xfrm>
              <a:off x="2106295" y="5450204"/>
              <a:ext cx="75819" cy="75691"/>
            </a:xfrm>
            <a:custGeom>
              <a:avLst/>
              <a:gdLst>
                <a:gd name="connsiteX0" fmla="*/ 0 w 75819"/>
                <a:gd name="connsiteY0" fmla="*/ 36195 h 75691"/>
                <a:gd name="connsiteX1" fmla="*/ 36449 w 75819"/>
                <a:gd name="connsiteY1" fmla="*/ 75692 h 75691"/>
                <a:gd name="connsiteX2" fmla="*/ 75819 w 75819"/>
                <a:gd name="connsiteY2" fmla="*/ 39751 h 75691"/>
                <a:gd name="connsiteX3" fmla="*/ 40005 w 75819"/>
                <a:gd name="connsiteY3" fmla="*/ 0 h 75691"/>
              </a:gdLst>
              <a:ahLst/>
              <a:cxnLst>
                <a:cxn ang="0">
                  <a:pos x="connsiteX0" y="connsiteY0"/>
                </a:cxn>
                <a:cxn ang="0">
                  <a:pos x="connsiteX1" y="connsiteY1"/>
                </a:cxn>
                <a:cxn ang="0">
                  <a:pos x="connsiteX2" y="connsiteY2"/>
                </a:cxn>
                <a:cxn ang="0">
                  <a:pos x="connsiteX3" y="connsiteY3"/>
                </a:cxn>
              </a:cxnLst>
              <a:rect l="l" t="t" r="r" b="b"/>
              <a:pathLst>
                <a:path w="75819" h="75691">
                  <a:moveTo>
                    <a:pt x="0" y="36195"/>
                  </a:moveTo>
                  <a:cubicBezTo>
                    <a:pt x="12700" y="48895"/>
                    <a:pt x="24257" y="62484"/>
                    <a:pt x="36449" y="75692"/>
                  </a:cubicBezTo>
                  <a:lnTo>
                    <a:pt x="75819" y="39751"/>
                  </a:lnTo>
                  <a:lnTo>
                    <a:pt x="40005" y="0"/>
                  </a:lnTo>
                  <a:close/>
                </a:path>
              </a:pathLst>
            </a:custGeom>
            <a:noFill/>
            <a:ln w="12687" cap="flat">
              <a:noFill/>
              <a:prstDash val="solid"/>
              <a:miter/>
            </a:ln>
          </p:spPr>
          <p:txBody>
            <a:bodyPr rtlCol="0" anchor="ctr"/>
            <a:lstStyle/>
            <a:p>
              <a:endParaRPr lang="en-US" sz="1770"/>
            </a:p>
          </p:txBody>
        </p:sp>
        <p:sp>
          <p:nvSpPr>
            <p:cNvPr id="60" name="Freeform: Shape 59">
              <a:extLst>
                <a:ext uri="{FF2B5EF4-FFF2-40B4-BE49-F238E27FC236}">
                  <a16:creationId xmlns="" xmlns:a16="http://schemas.microsoft.com/office/drawing/2014/main" id="{BB2517F4-1297-4B75-9C5D-04CD62548C07}"/>
                </a:ext>
              </a:extLst>
            </p:cNvPr>
            <p:cNvSpPr/>
            <p:nvPr/>
          </p:nvSpPr>
          <p:spPr>
            <a:xfrm>
              <a:off x="2186051" y="5375147"/>
              <a:ext cx="78739" cy="77851"/>
            </a:xfrm>
            <a:custGeom>
              <a:avLst/>
              <a:gdLst>
                <a:gd name="connsiteX0" fmla="*/ 0 w 78739"/>
                <a:gd name="connsiteY0" fmla="*/ 38481 h 77851"/>
                <a:gd name="connsiteX1" fmla="*/ 36322 w 78739"/>
                <a:gd name="connsiteY1" fmla="*/ 77851 h 77851"/>
                <a:gd name="connsiteX2" fmla="*/ 78740 w 78739"/>
                <a:gd name="connsiteY2" fmla="*/ 39116 h 77851"/>
                <a:gd name="connsiteX3" fmla="*/ 42418 w 78739"/>
                <a:gd name="connsiteY3" fmla="*/ 0 h 77851"/>
              </a:gdLst>
              <a:ahLst/>
              <a:cxnLst>
                <a:cxn ang="0">
                  <a:pos x="connsiteX0" y="connsiteY0"/>
                </a:cxn>
                <a:cxn ang="0">
                  <a:pos x="connsiteX1" y="connsiteY1"/>
                </a:cxn>
                <a:cxn ang="0">
                  <a:pos x="connsiteX2" y="connsiteY2"/>
                </a:cxn>
                <a:cxn ang="0">
                  <a:pos x="connsiteX3" y="connsiteY3"/>
                </a:cxn>
              </a:cxnLst>
              <a:rect l="l" t="t" r="r" b="b"/>
              <a:pathLst>
                <a:path w="78739" h="77851">
                  <a:moveTo>
                    <a:pt x="0" y="38481"/>
                  </a:moveTo>
                  <a:lnTo>
                    <a:pt x="36322" y="77851"/>
                  </a:lnTo>
                  <a:lnTo>
                    <a:pt x="78740" y="39116"/>
                  </a:lnTo>
                  <a:lnTo>
                    <a:pt x="42418" y="0"/>
                  </a:lnTo>
                  <a:close/>
                </a:path>
              </a:pathLst>
            </a:custGeom>
            <a:noFill/>
            <a:ln w="12687" cap="flat">
              <a:noFill/>
              <a:prstDash val="solid"/>
              <a:miter/>
            </a:ln>
          </p:spPr>
          <p:txBody>
            <a:bodyPr rtlCol="0" anchor="ctr"/>
            <a:lstStyle/>
            <a:p>
              <a:endParaRPr lang="en-US" sz="1770"/>
            </a:p>
          </p:txBody>
        </p:sp>
        <p:sp>
          <p:nvSpPr>
            <p:cNvPr id="61" name="Freeform: Shape 60">
              <a:extLst>
                <a:ext uri="{FF2B5EF4-FFF2-40B4-BE49-F238E27FC236}">
                  <a16:creationId xmlns="" xmlns:a16="http://schemas.microsoft.com/office/drawing/2014/main" id="{BB2715B7-BAEB-4C04-9E37-E30E67B6CCC7}"/>
                </a:ext>
              </a:extLst>
            </p:cNvPr>
            <p:cNvSpPr/>
            <p:nvPr/>
          </p:nvSpPr>
          <p:spPr>
            <a:xfrm>
              <a:off x="2267204" y="5301234"/>
              <a:ext cx="78994" cy="77850"/>
            </a:xfrm>
            <a:custGeom>
              <a:avLst/>
              <a:gdLst>
                <a:gd name="connsiteX0" fmla="*/ 0 w 78994"/>
                <a:gd name="connsiteY0" fmla="*/ 38735 h 77850"/>
                <a:gd name="connsiteX1" fmla="*/ 36195 w 78994"/>
                <a:gd name="connsiteY1" fmla="*/ 77851 h 77850"/>
                <a:gd name="connsiteX2" fmla="*/ 78994 w 78994"/>
                <a:gd name="connsiteY2" fmla="*/ 38862 h 77850"/>
                <a:gd name="connsiteX3" fmla="*/ 42672 w 78994"/>
                <a:gd name="connsiteY3" fmla="*/ 0 h 77850"/>
              </a:gdLst>
              <a:ahLst/>
              <a:cxnLst>
                <a:cxn ang="0">
                  <a:pos x="connsiteX0" y="connsiteY0"/>
                </a:cxn>
                <a:cxn ang="0">
                  <a:pos x="connsiteX1" y="connsiteY1"/>
                </a:cxn>
                <a:cxn ang="0">
                  <a:pos x="connsiteX2" y="connsiteY2"/>
                </a:cxn>
                <a:cxn ang="0">
                  <a:pos x="connsiteX3" y="connsiteY3"/>
                </a:cxn>
              </a:cxnLst>
              <a:rect l="l" t="t" r="r" b="b"/>
              <a:pathLst>
                <a:path w="78994" h="77850">
                  <a:moveTo>
                    <a:pt x="0" y="38735"/>
                  </a:moveTo>
                  <a:lnTo>
                    <a:pt x="36195" y="77851"/>
                  </a:lnTo>
                  <a:lnTo>
                    <a:pt x="78994" y="38862"/>
                  </a:lnTo>
                  <a:lnTo>
                    <a:pt x="42672" y="0"/>
                  </a:lnTo>
                  <a:close/>
                </a:path>
              </a:pathLst>
            </a:custGeom>
            <a:noFill/>
            <a:ln w="12687" cap="flat">
              <a:noFill/>
              <a:prstDash val="solid"/>
              <a:miter/>
            </a:ln>
          </p:spPr>
          <p:txBody>
            <a:bodyPr rtlCol="0" anchor="ctr"/>
            <a:lstStyle/>
            <a:p>
              <a:endParaRPr lang="en-US" sz="1770"/>
            </a:p>
          </p:txBody>
        </p:sp>
        <p:sp>
          <p:nvSpPr>
            <p:cNvPr id="62" name="Freeform: Shape 61">
              <a:extLst>
                <a:ext uri="{FF2B5EF4-FFF2-40B4-BE49-F238E27FC236}">
                  <a16:creationId xmlns="" xmlns:a16="http://schemas.microsoft.com/office/drawing/2014/main" id="{99D396ED-2888-4C50-9ED0-D67E5AE85BBC}"/>
                </a:ext>
              </a:extLst>
            </p:cNvPr>
            <p:cNvSpPr/>
            <p:nvPr/>
          </p:nvSpPr>
          <p:spPr>
            <a:xfrm>
              <a:off x="1121410" y="4071620"/>
              <a:ext cx="75183" cy="73659"/>
            </a:xfrm>
            <a:custGeom>
              <a:avLst/>
              <a:gdLst>
                <a:gd name="connsiteX0" fmla="*/ 0 w 75183"/>
                <a:gd name="connsiteY0" fmla="*/ 33782 h 73659"/>
                <a:gd name="connsiteX1" fmla="*/ 37084 w 75183"/>
                <a:gd name="connsiteY1" fmla="*/ 73660 h 73659"/>
                <a:gd name="connsiteX2" fmla="*/ 75184 w 75183"/>
                <a:gd name="connsiteY2" fmla="*/ 39497 h 73659"/>
                <a:gd name="connsiteX3" fmla="*/ 38100 w 75183"/>
                <a:gd name="connsiteY3" fmla="*/ 0 h 73659"/>
              </a:gdLst>
              <a:ahLst/>
              <a:cxnLst>
                <a:cxn ang="0">
                  <a:pos x="connsiteX0" y="connsiteY0"/>
                </a:cxn>
                <a:cxn ang="0">
                  <a:pos x="connsiteX1" y="connsiteY1"/>
                </a:cxn>
                <a:cxn ang="0">
                  <a:pos x="connsiteX2" y="connsiteY2"/>
                </a:cxn>
                <a:cxn ang="0">
                  <a:pos x="connsiteX3" y="connsiteY3"/>
                </a:cxn>
              </a:cxnLst>
              <a:rect l="l" t="t" r="r" b="b"/>
              <a:pathLst>
                <a:path w="75183" h="73659">
                  <a:moveTo>
                    <a:pt x="0" y="33782"/>
                  </a:moveTo>
                  <a:lnTo>
                    <a:pt x="37084" y="73660"/>
                  </a:lnTo>
                  <a:lnTo>
                    <a:pt x="75184" y="39497"/>
                  </a:lnTo>
                  <a:lnTo>
                    <a:pt x="38100" y="0"/>
                  </a:lnTo>
                  <a:close/>
                </a:path>
              </a:pathLst>
            </a:custGeom>
            <a:noFill/>
            <a:ln w="12687" cap="flat">
              <a:noFill/>
              <a:prstDash val="solid"/>
              <a:miter/>
            </a:ln>
          </p:spPr>
          <p:txBody>
            <a:bodyPr rtlCol="0" anchor="ctr"/>
            <a:lstStyle/>
            <a:p>
              <a:endParaRPr lang="en-US" sz="1770"/>
            </a:p>
          </p:txBody>
        </p:sp>
        <p:sp>
          <p:nvSpPr>
            <p:cNvPr id="63" name="Freeform: Shape 62">
              <a:extLst>
                <a:ext uri="{FF2B5EF4-FFF2-40B4-BE49-F238E27FC236}">
                  <a16:creationId xmlns="" xmlns:a16="http://schemas.microsoft.com/office/drawing/2014/main" id="{ED90B3F7-8769-40EA-8E06-1510FDA364C7}"/>
                </a:ext>
              </a:extLst>
            </p:cNvPr>
            <p:cNvSpPr/>
            <p:nvPr/>
          </p:nvSpPr>
          <p:spPr>
            <a:xfrm>
              <a:off x="1037971" y="4292600"/>
              <a:ext cx="1070228" cy="1153033"/>
            </a:xfrm>
            <a:custGeom>
              <a:avLst/>
              <a:gdLst>
                <a:gd name="connsiteX0" fmla="*/ 0 w 1070228"/>
                <a:gd name="connsiteY0" fmla="*/ 34163 h 1153033"/>
                <a:gd name="connsiteX1" fmla="*/ 1030986 w 1070228"/>
                <a:gd name="connsiteY1" fmla="*/ 1153033 h 1153033"/>
                <a:gd name="connsiteX2" fmla="*/ 1070229 w 1070228"/>
                <a:gd name="connsiteY2" fmla="*/ 1117600 h 1153033"/>
                <a:gd name="connsiteX3" fmla="*/ 38100 w 1070228"/>
                <a:gd name="connsiteY3" fmla="*/ 0 h 1153033"/>
              </a:gdLst>
              <a:ahLst/>
              <a:cxnLst>
                <a:cxn ang="0">
                  <a:pos x="connsiteX0" y="connsiteY0"/>
                </a:cxn>
                <a:cxn ang="0">
                  <a:pos x="connsiteX1" y="connsiteY1"/>
                </a:cxn>
                <a:cxn ang="0">
                  <a:pos x="connsiteX2" y="connsiteY2"/>
                </a:cxn>
                <a:cxn ang="0">
                  <a:pos x="connsiteX3" y="connsiteY3"/>
                </a:cxn>
              </a:cxnLst>
              <a:rect l="l" t="t" r="r" b="b"/>
              <a:pathLst>
                <a:path w="1070228" h="1153033">
                  <a:moveTo>
                    <a:pt x="0" y="34163"/>
                  </a:moveTo>
                  <a:cubicBezTo>
                    <a:pt x="280797" y="338963"/>
                    <a:pt x="645541" y="734695"/>
                    <a:pt x="1030986" y="1153033"/>
                  </a:cubicBezTo>
                  <a:lnTo>
                    <a:pt x="1070229" y="1117600"/>
                  </a:lnTo>
                  <a:cubicBezTo>
                    <a:pt x="684149" y="699262"/>
                    <a:pt x="318770" y="303530"/>
                    <a:pt x="38100" y="0"/>
                  </a:cubicBezTo>
                  <a:close/>
                </a:path>
              </a:pathLst>
            </a:custGeom>
            <a:noFill/>
            <a:ln w="12687" cap="flat">
              <a:noFill/>
              <a:prstDash val="solid"/>
              <a:miter/>
            </a:ln>
          </p:spPr>
          <p:txBody>
            <a:bodyPr rtlCol="0" anchor="ctr"/>
            <a:lstStyle/>
            <a:p>
              <a:endParaRPr lang="en-US" sz="1770"/>
            </a:p>
          </p:txBody>
        </p:sp>
        <p:sp>
          <p:nvSpPr>
            <p:cNvPr id="64" name="Freeform: Shape 63">
              <a:extLst>
                <a:ext uri="{FF2B5EF4-FFF2-40B4-BE49-F238E27FC236}">
                  <a16:creationId xmlns="" xmlns:a16="http://schemas.microsoft.com/office/drawing/2014/main" id="{AEEA6C00-93E9-4EC6-AD26-281ABB3FCC30}"/>
                </a:ext>
              </a:extLst>
            </p:cNvPr>
            <p:cNvSpPr/>
            <p:nvPr/>
          </p:nvSpPr>
          <p:spPr>
            <a:xfrm>
              <a:off x="1917700" y="3075685"/>
              <a:ext cx="69469" cy="67183"/>
            </a:xfrm>
            <a:custGeom>
              <a:avLst/>
              <a:gdLst>
                <a:gd name="connsiteX0" fmla="*/ 0 w 69469"/>
                <a:gd name="connsiteY0" fmla="*/ 35814 h 67183"/>
                <a:gd name="connsiteX1" fmla="*/ 29845 w 69469"/>
                <a:gd name="connsiteY1" fmla="*/ 67183 h 67183"/>
                <a:gd name="connsiteX2" fmla="*/ 69469 w 69469"/>
                <a:gd name="connsiteY2" fmla="*/ 31369 h 67183"/>
                <a:gd name="connsiteX3" fmla="*/ 39878 w 69469"/>
                <a:gd name="connsiteY3" fmla="*/ 0 h 67183"/>
              </a:gdLst>
              <a:ahLst/>
              <a:cxnLst>
                <a:cxn ang="0">
                  <a:pos x="connsiteX0" y="connsiteY0"/>
                </a:cxn>
                <a:cxn ang="0">
                  <a:pos x="connsiteX1" y="connsiteY1"/>
                </a:cxn>
                <a:cxn ang="0">
                  <a:pos x="connsiteX2" y="connsiteY2"/>
                </a:cxn>
                <a:cxn ang="0">
                  <a:pos x="connsiteX3" y="connsiteY3"/>
                </a:cxn>
              </a:cxnLst>
              <a:rect l="l" t="t" r="r" b="b"/>
              <a:pathLst>
                <a:path w="69469" h="67183">
                  <a:moveTo>
                    <a:pt x="0" y="35814"/>
                  </a:moveTo>
                  <a:lnTo>
                    <a:pt x="29845" y="67183"/>
                  </a:lnTo>
                  <a:lnTo>
                    <a:pt x="69469" y="31369"/>
                  </a:lnTo>
                  <a:lnTo>
                    <a:pt x="39878" y="0"/>
                  </a:lnTo>
                  <a:close/>
                </a:path>
              </a:pathLst>
            </a:custGeom>
            <a:noFill/>
            <a:ln w="12687" cap="flat">
              <a:noFill/>
              <a:prstDash val="solid"/>
              <a:miter/>
            </a:ln>
          </p:spPr>
          <p:txBody>
            <a:bodyPr rtlCol="0" anchor="ctr"/>
            <a:lstStyle/>
            <a:p>
              <a:endParaRPr lang="en-US" sz="1770"/>
            </a:p>
          </p:txBody>
        </p:sp>
        <p:sp>
          <p:nvSpPr>
            <p:cNvPr id="65" name="Freeform: Shape 64">
              <a:extLst>
                <a:ext uri="{FF2B5EF4-FFF2-40B4-BE49-F238E27FC236}">
                  <a16:creationId xmlns="" xmlns:a16="http://schemas.microsoft.com/office/drawing/2014/main" id="{2D8C6B19-F580-4CDB-A4C8-5A4031866F7D}"/>
                </a:ext>
              </a:extLst>
            </p:cNvPr>
            <p:cNvSpPr/>
            <p:nvPr/>
          </p:nvSpPr>
          <p:spPr>
            <a:xfrm>
              <a:off x="246765" y="0"/>
              <a:ext cx="1767961" cy="2864230"/>
            </a:xfrm>
            <a:custGeom>
              <a:avLst/>
              <a:gdLst>
                <a:gd name="connsiteX0" fmla="*/ 1767962 w 1767961"/>
                <a:gd name="connsiteY0" fmla="*/ 2827909 h 2864230"/>
                <a:gd name="connsiteX1" fmla="*/ 1761739 w 1767961"/>
                <a:gd name="connsiteY1" fmla="*/ 2833878 h 2864230"/>
                <a:gd name="connsiteX2" fmla="*/ 1727703 w 1767961"/>
                <a:gd name="connsiteY2" fmla="*/ 2864231 h 2864230"/>
                <a:gd name="connsiteX3" fmla="*/ 529966 w 1767961"/>
                <a:gd name="connsiteY3" fmla="*/ 1586865 h 2864230"/>
                <a:gd name="connsiteX4" fmla="*/ 152522 w 1767961"/>
                <a:gd name="connsiteY4" fmla="*/ 1182370 h 2864230"/>
                <a:gd name="connsiteX5" fmla="*/ 134234 w 1767961"/>
                <a:gd name="connsiteY5" fmla="*/ 406400 h 2864230"/>
                <a:gd name="connsiteX6" fmla="*/ 353690 w 1767961"/>
                <a:gd name="connsiteY6" fmla="*/ 197993 h 2864230"/>
                <a:gd name="connsiteX7" fmla="*/ 576067 w 1767961"/>
                <a:gd name="connsiteY7" fmla="*/ 1270 h 2864230"/>
                <a:gd name="connsiteX8" fmla="*/ 577464 w 1767961"/>
                <a:gd name="connsiteY8" fmla="*/ 0 h 2864230"/>
                <a:gd name="connsiteX9" fmla="*/ 658109 w 1767961"/>
                <a:gd name="connsiteY9" fmla="*/ 0 h 2864230"/>
                <a:gd name="connsiteX10" fmla="*/ 656712 w 1767961"/>
                <a:gd name="connsiteY10" fmla="*/ 1270 h 2864230"/>
                <a:gd name="connsiteX11" fmla="*/ 242184 w 1767961"/>
                <a:gd name="connsiteY11" fmla="*/ 365887 h 2864230"/>
                <a:gd name="connsiteX12" fmla="*/ 180081 w 1767961"/>
                <a:gd name="connsiteY12" fmla="*/ 1133729 h 2864230"/>
                <a:gd name="connsiteX13" fmla="*/ 584957 w 1767961"/>
                <a:gd name="connsiteY13" fmla="*/ 1569466 h 2864230"/>
                <a:gd name="connsiteX14" fmla="*/ 1767962 w 1767961"/>
                <a:gd name="connsiteY14" fmla="*/ 2827909 h 2864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961" h="2864230">
                  <a:moveTo>
                    <a:pt x="1767962" y="2827909"/>
                  </a:moveTo>
                  <a:lnTo>
                    <a:pt x="1761739" y="2833878"/>
                  </a:lnTo>
                  <a:lnTo>
                    <a:pt x="1727703" y="2864231"/>
                  </a:lnTo>
                  <a:cubicBezTo>
                    <a:pt x="1649090" y="2778633"/>
                    <a:pt x="858769" y="1935988"/>
                    <a:pt x="529966" y="1586865"/>
                  </a:cubicBezTo>
                  <a:cubicBezTo>
                    <a:pt x="402966" y="1452499"/>
                    <a:pt x="272918" y="1321562"/>
                    <a:pt x="152522" y="1182370"/>
                  </a:cubicBezTo>
                  <a:cubicBezTo>
                    <a:pt x="-43566" y="955548"/>
                    <a:pt x="-51567" y="639191"/>
                    <a:pt x="134234" y="406400"/>
                  </a:cubicBezTo>
                  <a:cubicBezTo>
                    <a:pt x="196464" y="328676"/>
                    <a:pt x="278125" y="265176"/>
                    <a:pt x="353690" y="197993"/>
                  </a:cubicBezTo>
                  <a:lnTo>
                    <a:pt x="576067" y="1270"/>
                  </a:lnTo>
                  <a:cubicBezTo>
                    <a:pt x="576470" y="782"/>
                    <a:pt x="576940" y="354"/>
                    <a:pt x="577464" y="0"/>
                  </a:cubicBezTo>
                  <a:lnTo>
                    <a:pt x="658109" y="0"/>
                  </a:lnTo>
                  <a:lnTo>
                    <a:pt x="656712" y="1270"/>
                  </a:lnTo>
                  <a:cubicBezTo>
                    <a:pt x="519467" y="123698"/>
                    <a:pt x="381291" y="245237"/>
                    <a:pt x="242184" y="365887"/>
                  </a:cubicBezTo>
                  <a:cubicBezTo>
                    <a:pt x="40889" y="539877"/>
                    <a:pt x="-24516" y="895604"/>
                    <a:pt x="180081" y="1133729"/>
                  </a:cubicBezTo>
                  <a:cubicBezTo>
                    <a:pt x="308986" y="1283843"/>
                    <a:pt x="449067" y="1425067"/>
                    <a:pt x="584957" y="1569466"/>
                  </a:cubicBezTo>
                  <a:cubicBezTo>
                    <a:pt x="969005" y="1977644"/>
                    <a:pt x="1755897" y="2814066"/>
                    <a:pt x="1767962" y="2827909"/>
                  </a:cubicBezTo>
                  <a:close/>
                </a:path>
              </a:pathLst>
            </a:custGeom>
            <a:noFill/>
            <a:ln w="12687" cap="flat">
              <a:noFill/>
              <a:prstDash val="solid"/>
              <a:miter/>
            </a:ln>
          </p:spPr>
          <p:txBody>
            <a:bodyPr rtlCol="0" anchor="ctr"/>
            <a:lstStyle/>
            <a:p>
              <a:endParaRPr lang="en-US" sz="1770"/>
            </a:p>
          </p:txBody>
        </p:sp>
        <p:sp>
          <p:nvSpPr>
            <p:cNvPr id="66" name="Freeform: Shape 65">
              <a:extLst>
                <a:ext uri="{FF2B5EF4-FFF2-40B4-BE49-F238E27FC236}">
                  <a16:creationId xmlns="" xmlns:a16="http://schemas.microsoft.com/office/drawing/2014/main" id="{4DB513E6-0791-4403-9AFF-69080D436EC2}"/>
                </a:ext>
              </a:extLst>
            </p:cNvPr>
            <p:cNvSpPr/>
            <p:nvPr/>
          </p:nvSpPr>
          <p:spPr>
            <a:xfrm>
              <a:off x="355699" y="0"/>
              <a:ext cx="1737387" cy="2792729"/>
            </a:xfrm>
            <a:custGeom>
              <a:avLst/>
              <a:gdLst>
                <a:gd name="connsiteX0" fmla="*/ 1737387 w 1737387"/>
                <a:gd name="connsiteY0" fmla="*/ 2758567 h 2792729"/>
                <a:gd name="connsiteX1" fmla="*/ 1699287 w 1737387"/>
                <a:gd name="connsiteY1" fmla="*/ 2792730 h 2792729"/>
                <a:gd name="connsiteX2" fmla="*/ 1454431 w 1737387"/>
                <a:gd name="connsiteY2" fmla="*/ 2529713 h 2792729"/>
                <a:gd name="connsiteX3" fmla="*/ 149506 w 1737387"/>
                <a:gd name="connsiteY3" fmla="*/ 1145413 h 2792729"/>
                <a:gd name="connsiteX4" fmla="*/ 123725 w 1737387"/>
                <a:gd name="connsiteY4" fmla="*/ 453390 h 2792729"/>
                <a:gd name="connsiteX5" fmla="*/ 387123 w 1737387"/>
                <a:gd name="connsiteY5" fmla="*/ 212090 h 2792729"/>
                <a:gd name="connsiteX6" fmla="*/ 624486 w 1737387"/>
                <a:gd name="connsiteY6" fmla="*/ 1270 h 2792729"/>
                <a:gd name="connsiteX7" fmla="*/ 625883 w 1737387"/>
                <a:gd name="connsiteY7" fmla="*/ 0 h 2792729"/>
                <a:gd name="connsiteX8" fmla="*/ 702845 w 1737387"/>
                <a:gd name="connsiteY8" fmla="*/ 0 h 2792729"/>
                <a:gd name="connsiteX9" fmla="*/ 701448 w 1737387"/>
                <a:gd name="connsiteY9" fmla="*/ 1270 h 2792729"/>
                <a:gd name="connsiteX10" fmla="*/ 615977 w 1737387"/>
                <a:gd name="connsiteY10" fmla="*/ 77470 h 2792729"/>
                <a:gd name="connsiteX11" fmla="*/ 214911 w 1737387"/>
                <a:gd name="connsiteY11" fmla="*/ 433705 h 2792729"/>
                <a:gd name="connsiteX12" fmla="*/ 177700 w 1737387"/>
                <a:gd name="connsiteY12" fmla="*/ 1099185 h 2792729"/>
                <a:gd name="connsiteX13" fmla="*/ 816129 w 1737387"/>
                <a:gd name="connsiteY13" fmla="*/ 1778000 h 2792729"/>
                <a:gd name="connsiteX14" fmla="*/ 1737387 w 1737387"/>
                <a:gd name="connsiteY14" fmla="*/ 2758567 h 279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37387" h="2792729">
                  <a:moveTo>
                    <a:pt x="1737387" y="2758567"/>
                  </a:moveTo>
                  <a:lnTo>
                    <a:pt x="1699287" y="2792730"/>
                  </a:lnTo>
                  <a:cubicBezTo>
                    <a:pt x="1616356" y="2703830"/>
                    <a:pt x="1535965" y="2616073"/>
                    <a:pt x="1454431" y="2529713"/>
                  </a:cubicBezTo>
                  <a:cubicBezTo>
                    <a:pt x="1019748" y="2068195"/>
                    <a:pt x="584777" y="1606766"/>
                    <a:pt x="149506" y="1145413"/>
                  </a:cubicBezTo>
                  <a:cubicBezTo>
                    <a:pt x="-36803" y="949071"/>
                    <a:pt x="-53059" y="647700"/>
                    <a:pt x="123725" y="453390"/>
                  </a:cubicBezTo>
                  <a:cubicBezTo>
                    <a:pt x="203481" y="366014"/>
                    <a:pt x="297969" y="291084"/>
                    <a:pt x="387123" y="212090"/>
                  </a:cubicBezTo>
                  <a:lnTo>
                    <a:pt x="624486" y="1270"/>
                  </a:lnTo>
                  <a:lnTo>
                    <a:pt x="625883" y="0"/>
                  </a:lnTo>
                  <a:lnTo>
                    <a:pt x="702845" y="0"/>
                  </a:lnTo>
                  <a:lnTo>
                    <a:pt x="701448" y="1270"/>
                  </a:lnTo>
                  <a:lnTo>
                    <a:pt x="615977" y="77470"/>
                  </a:lnTo>
                  <a:cubicBezTo>
                    <a:pt x="482500" y="195961"/>
                    <a:pt x="352706" y="319659"/>
                    <a:pt x="214911" y="433705"/>
                  </a:cubicBezTo>
                  <a:cubicBezTo>
                    <a:pt x="26443" y="589788"/>
                    <a:pt x="-10641" y="898525"/>
                    <a:pt x="177700" y="1099185"/>
                  </a:cubicBezTo>
                  <a:cubicBezTo>
                    <a:pt x="390044" y="1325588"/>
                    <a:pt x="602854" y="1551851"/>
                    <a:pt x="816129" y="1778000"/>
                  </a:cubicBezTo>
                  <a:cubicBezTo>
                    <a:pt x="1115595" y="2095500"/>
                    <a:pt x="1728243" y="2747645"/>
                    <a:pt x="1737387" y="2758567"/>
                  </a:cubicBezTo>
                  <a:close/>
                </a:path>
              </a:pathLst>
            </a:custGeom>
            <a:noFill/>
            <a:ln w="12687" cap="flat">
              <a:noFill/>
              <a:prstDash val="solid"/>
              <a:miter/>
            </a:ln>
          </p:spPr>
          <p:txBody>
            <a:bodyPr rtlCol="0" anchor="ctr"/>
            <a:lstStyle/>
            <a:p>
              <a:endParaRPr lang="en-US" sz="1770"/>
            </a:p>
          </p:txBody>
        </p:sp>
        <p:sp>
          <p:nvSpPr>
            <p:cNvPr id="67" name="Freeform: Shape 66">
              <a:extLst>
                <a:ext uri="{FF2B5EF4-FFF2-40B4-BE49-F238E27FC236}">
                  <a16:creationId xmlns="" xmlns:a16="http://schemas.microsoft.com/office/drawing/2014/main" id="{E0A98E02-8768-4151-ACA5-81AAA838A2B7}"/>
                </a:ext>
              </a:extLst>
            </p:cNvPr>
            <p:cNvSpPr/>
            <p:nvPr/>
          </p:nvSpPr>
          <p:spPr>
            <a:xfrm>
              <a:off x="141175" y="0"/>
              <a:ext cx="1794177" cy="2933700"/>
            </a:xfrm>
            <a:custGeom>
              <a:avLst/>
              <a:gdLst>
                <a:gd name="connsiteX0" fmla="*/ 1794178 w 1794177"/>
                <a:gd name="connsiteY0" fmla="*/ 2899156 h 2933700"/>
                <a:gd name="connsiteX1" fmla="*/ 1756078 w 1794177"/>
                <a:gd name="connsiteY1" fmla="*/ 2933700 h 2933700"/>
                <a:gd name="connsiteX2" fmla="*/ 200455 w 1794177"/>
                <a:gd name="connsiteY2" fmla="*/ 1279144 h 2933700"/>
                <a:gd name="connsiteX3" fmla="*/ 141400 w 1794177"/>
                <a:gd name="connsiteY3" fmla="*/ 361823 h 2933700"/>
                <a:gd name="connsiteX4" fmla="*/ 365809 w 1794177"/>
                <a:gd name="connsiteY4" fmla="*/ 141732 h 2933700"/>
                <a:gd name="connsiteX5" fmla="*/ 523670 w 1794177"/>
                <a:gd name="connsiteY5" fmla="*/ 1270 h 2933700"/>
                <a:gd name="connsiteX6" fmla="*/ 525067 w 1794177"/>
                <a:gd name="connsiteY6" fmla="*/ 0 h 2933700"/>
                <a:gd name="connsiteX7" fmla="*/ 600378 w 1794177"/>
                <a:gd name="connsiteY7" fmla="*/ 0 h 2933700"/>
                <a:gd name="connsiteX8" fmla="*/ 598854 w 1794177"/>
                <a:gd name="connsiteY8" fmla="*/ 1270 h 2933700"/>
                <a:gd name="connsiteX9" fmla="*/ 253668 w 1794177"/>
                <a:gd name="connsiteY9" fmla="*/ 311404 h 2933700"/>
                <a:gd name="connsiteX10" fmla="*/ 185088 w 1794177"/>
                <a:gd name="connsiteY10" fmla="*/ 1177417 h 2933700"/>
                <a:gd name="connsiteX11" fmla="*/ 330376 w 1794177"/>
                <a:gd name="connsiteY11" fmla="*/ 1342517 h 2933700"/>
                <a:gd name="connsiteX12" fmla="*/ 1794178 w 1794177"/>
                <a:gd name="connsiteY12" fmla="*/ 2899156 h 293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4177" h="2933700">
                  <a:moveTo>
                    <a:pt x="1794178" y="2899156"/>
                  </a:moveTo>
                  <a:lnTo>
                    <a:pt x="1756078" y="2933700"/>
                  </a:lnTo>
                  <a:cubicBezTo>
                    <a:pt x="1636825" y="2805557"/>
                    <a:pt x="614602" y="1718818"/>
                    <a:pt x="200455" y="1279144"/>
                  </a:cubicBezTo>
                  <a:cubicBezTo>
                    <a:pt x="-40845" y="1023366"/>
                    <a:pt x="-68912" y="638683"/>
                    <a:pt x="141400" y="361823"/>
                  </a:cubicBezTo>
                  <a:cubicBezTo>
                    <a:pt x="203884" y="279400"/>
                    <a:pt x="287450" y="211582"/>
                    <a:pt x="365809" y="141732"/>
                  </a:cubicBezTo>
                  <a:cubicBezTo>
                    <a:pt x="418387" y="94911"/>
                    <a:pt x="471007" y="48091"/>
                    <a:pt x="523670" y="1270"/>
                  </a:cubicBezTo>
                  <a:cubicBezTo>
                    <a:pt x="524072" y="782"/>
                    <a:pt x="524542" y="354"/>
                    <a:pt x="525067" y="0"/>
                  </a:cubicBezTo>
                  <a:lnTo>
                    <a:pt x="600378" y="0"/>
                  </a:lnTo>
                  <a:lnTo>
                    <a:pt x="598854" y="1270"/>
                  </a:lnTo>
                  <a:cubicBezTo>
                    <a:pt x="483115" y="104055"/>
                    <a:pt x="368053" y="207433"/>
                    <a:pt x="253668" y="311404"/>
                  </a:cubicBezTo>
                  <a:cubicBezTo>
                    <a:pt x="17194" y="526288"/>
                    <a:pt x="-14175" y="915797"/>
                    <a:pt x="185088" y="1177417"/>
                  </a:cubicBezTo>
                  <a:cubicBezTo>
                    <a:pt x="230600" y="1234951"/>
                    <a:pt x="279095" y="1290066"/>
                    <a:pt x="330376" y="1342517"/>
                  </a:cubicBezTo>
                  <a:cubicBezTo>
                    <a:pt x="798625" y="1839468"/>
                    <a:pt x="1735758" y="2835402"/>
                    <a:pt x="1794178" y="2899156"/>
                  </a:cubicBezTo>
                  <a:close/>
                </a:path>
              </a:pathLst>
            </a:custGeom>
            <a:noFill/>
            <a:ln w="12687" cap="flat">
              <a:noFill/>
              <a:prstDash val="solid"/>
              <a:miter/>
            </a:ln>
          </p:spPr>
          <p:txBody>
            <a:bodyPr rtlCol="0" anchor="ctr"/>
            <a:lstStyle/>
            <a:p>
              <a:endParaRPr lang="en-US" sz="1770"/>
            </a:p>
          </p:txBody>
        </p:sp>
        <p:sp>
          <p:nvSpPr>
            <p:cNvPr id="68" name="Freeform: Shape 67">
              <a:extLst>
                <a:ext uri="{FF2B5EF4-FFF2-40B4-BE49-F238E27FC236}">
                  <a16:creationId xmlns="" xmlns:a16="http://schemas.microsoft.com/office/drawing/2014/main" id="{C19A6245-3C3E-4FB1-BE7D-BB0355B06B3F}"/>
                </a:ext>
              </a:extLst>
            </p:cNvPr>
            <p:cNvSpPr/>
            <p:nvPr/>
          </p:nvSpPr>
          <p:spPr>
            <a:xfrm>
              <a:off x="911986" y="3847338"/>
              <a:ext cx="69977" cy="68452"/>
            </a:xfrm>
            <a:custGeom>
              <a:avLst/>
              <a:gdLst>
                <a:gd name="connsiteX0" fmla="*/ 0 w 69977"/>
                <a:gd name="connsiteY0" fmla="*/ 32639 h 68452"/>
                <a:gd name="connsiteX1" fmla="*/ 33274 w 69977"/>
                <a:gd name="connsiteY1" fmla="*/ 68453 h 68452"/>
                <a:gd name="connsiteX2" fmla="*/ 69977 w 69977"/>
                <a:gd name="connsiteY2" fmla="*/ 35687 h 68452"/>
                <a:gd name="connsiteX3" fmla="*/ 36449 w 69977"/>
                <a:gd name="connsiteY3" fmla="*/ 0 h 68452"/>
              </a:gdLst>
              <a:ahLst/>
              <a:cxnLst>
                <a:cxn ang="0">
                  <a:pos x="connsiteX0" y="connsiteY0"/>
                </a:cxn>
                <a:cxn ang="0">
                  <a:pos x="connsiteX1" y="connsiteY1"/>
                </a:cxn>
                <a:cxn ang="0">
                  <a:pos x="connsiteX2" y="connsiteY2"/>
                </a:cxn>
                <a:cxn ang="0">
                  <a:pos x="connsiteX3" y="connsiteY3"/>
                </a:cxn>
              </a:cxnLst>
              <a:rect l="l" t="t" r="r" b="b"/>
              <a:pathLst>
                <a:path w="69977" h="68452">
                  <a:moveTo>
                    <a:pt x="0" y="32639"/>
                  </a:moveTo>
                  <a:lnTo>
                    <a:pt x="33274" y="68453"/>
                  </a:lnTo>
                  <a:lnTo>
                    <a:pt x="69977" y="35687"/>
                  </a:lnTo>
                  <a:lnTo>
                    <a:pt x="36449" y="0"/>
                  </a:lnTo>
                  <a:close/>
                </a:path>
              </a:pathLst>
            </a:custGeom>
            <a:noFill/>
            <a:ln w="12687" cap="flat">
              <a:noFill/>
              <a:prstDash val="solid"/>
              <a:miter/>
            </a:ln>
          </p:spPr>
          <p:txBody>
            <a:bodyPr rtlCol="0" anchor="ctr"/>
            <a:lstStyle/>
            <a:p>
              <a:endParaRPr lang="en-US" sz="1770"/>
            </a:p>
          </p:txBody>
        </p:sp>
        <p:sp>
          <p:nvSpPr>
            <p:cNvPr id="69" name="Freeform: Shape 68">
              <a:extLst>
                <a:ext uri="{FF2B5EF4-FFF2-40B4-BE49-F238E27FC236}">
                  <a16:creationId xmlns="" xmlns:a16="http://schemas.microsoft.com/office/drawing/2014/main" id="{708427CE-F825-4CB8-A05C-6B28A1FA63EC}"/>
                </a:ext>
              </a:extLst>
            </p:cNvPr>
            <p:cNvSpPr/>
            <p:nvPr/>
          </p:nvSpPr>
          <p:spPr>
            <a:xfrm>
              <a:off x="1070483" y="3074161"/>
              <a:ext cx="777747" cy="700023"/>
            </a:xfrm>
            <a:custGeom>
              <a:avLst/>
              <a:gdLst>
                <a:gd name="connsiteX0" fmla="*/ 0 w 777747"/>
                <a:gd name="connsiteY0" fmla="*/ 664337 h 700023"/>
                <a:gd name="connsiteX1" fmla="*/ 33274 w 777747"/>
                <a:gd name="connsiteY1" fmla="*/ 700024 h 700023"/>
                <a:gd name="connsiteX2" fmla="*/ 777748 w 777747"/>
                <a:gd name="connsiteY2" fmla="*/ 34798 h 700023"/>
                <a:gd name="connsiteX3" fmla="*/ 744855 w 777747"/>
                <a:gd name="connsiteY3" fmla="*/ 0 h 700023"/>
                <a:gd name="connsiteX4" fmla="*/ 0 w 777747"/>
                <a:gd name="connsiteY4" fmla="*/ 664337 h 700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747" h="700023">
                  <a:moveTo>
                    <a:pt x="0" y="664337"/>
                  </a:moveTo>
                  <a:lnTo>
                    <a:pt x="33274" y="700024"/>
                  </a:lnTo>
                  <a:lnTo>
                    <a:pt x="777748" y="34798"/>
                  </a:lnTo>
                  <a:lnTo>
                    <a:pt x="744855" y="0"/>
                  </a:lnTo>
                  <a:cubicBezTo>
                    <a:pt x="520319" y="200406"/>
                    <a:pt x="265303" y="427736"/>
                    <a:pt x="0" y="664337"/>
                  </a:cubicBezTo>
                  <a:close/>
                </a:path>
              </a:pathLst>
            </a:custGeom>
            <a:noFill/>
            <a:ln w="12687" cap="flat">
              <a:noFill/>
              <a:prstDash val="solid"/>
              <a:miter/>
            </a:ln>
          </p:spPr>
          <p:txBody>
            <a:bodyPr rtlCol="0" anchor="ctr"/>
            <a:lstStyle/>
            <a:p>
              <a:endParaRPr lang="en-US" sz="1770"/>
            </a:p>
          </p:txBody>
        </p:sp>
        <p:sp>
          <p:nvSpPr>
            <p:cNvPr id="70" name="Freeform: Shape 69">
              <a:extLst>
                <a:ext uri="{FF2B5EF4-FFF2-40B4-BE49-F238E27FC236}">
                  <a16:creationId xmlns="" xmlns:a16="http://schemas.microsoft.com/office/drawing/2014/main" id="{28F17D3F-185E-4301-AA57-7F9C4A8D7555}"/>
                </a:ext>
              </a:extLst>
            </p:cNvPr>
            <p:cNvSpPr/>
            <p:nvPr/>
          </p:nvSpPr>
          <p:spPr>
            <a:xfrm>
              <a:off x="1931542" y="2934461"/>
              <a:ext cx="73025" cy="70739"/>
            </a:xfrm>
            <a:custGeom>
              <a:avLst/>
              <a:gdLst>
                <a:gd name="connsiteX0" fmla="*/ 0 w 73025"/>
                <a:gd name="connsiteY0" fmla="*/ 36068 h 70739"/>
                <a:gd name="connsiteX1" fmla="*/ 32893 w 73025"/>
                <a:gd name="connsiteY1" fmla="*/ 70739 h 70739"/>
                <a:gd name="connsiteX2" fmla="*/ 73025 w 73025"/>
                <a:gd name="connsiteY2" fmla="*/ 34798 h 70739"/>
                <a:gd name="connsiteX3" fmla="*/ 40259 w 73025"/>
                <a:gd name="connsiteY3" fmla="*/ 0 h 70739"/>
              </a:gdLst>
              <a:ahLst/>
              <a:cxnLst>
                <a:cxn ang="0">
                  <a:pos x="connsiteX0" y="connsiteY0"/>
                </a:cxn>
                <a:cxn ang="0">
                  <a:pos x="connsiteX1" y="connsiteY1"/>
                </a:cxn>
                <a:cxn ang="0">
                  <a:pos x="connsiteX2" y="connsiteY2"/>
                </a:cxn>
                <a:cxn ang="0">
                  <a:pos x="connsiteX3" y="connsiteY3"/>
                </a:cxn>
              </a:cxnLst>
              <a:rect l="l" t="t" r="r" b="b"/>
              <a:pathLst>
                <a:path w="73025" h="70739">
                  <a:moveTo>
                    <a:pt x="0" y="36068"/>
                  </a:moveTo>
                  <a:lnTo>
                    <a:pt x="32893" y="70739"/>
                  </a:lnTo>
                  <a:lnTo>
                    <a:pt x="73025" y="34798"/>
                  </a:lnTo>
                  <a:lnTo>
                    <a:pt x="40259" y="0"/>
                  </a:lnTo>
                  <a:close/>
                </a:path>
              </a:pathLst>
            </a:custGeom>
            <a:noFill/>
            <a:ln w="12687" cap="flat">
              <a:noFill/>
              <a:prstDash val="solid"/>
              <a:miter/>
            </a:ln>
          </p:spPr>
          <p:txBody>
            <a:bodyPr rtlCol="0" anchor="ctr"/>
            <a:lstStyle/>
            <a:p>
              <a:endParaRPr lang="en-US" sz="1770"/>
            </a:p>
          </p:txBody>
        </p:sp>
        <p:sp>
          <p:nvSpPr>
            <p:cNvPr id="71" name="Freeform: Shape 70">
              <a:extLst>
                <a:ext uri="{FF2B5EF4-FFF2-40B4-BE49-F238E27FC236}">
                  <a16:creationId xmlns="" xmlns:a16="http://schemas.microsoft.com/office/drawing/2014/main" id="{0B7D05B5-8F8F-4834-BE57-35AC6A801926}"/>
                </a:ext>
              </a:extLst>
            </p:cNvPr>
            <p:cNvSpPr/>
            <p:nvPr/>
          </p:nvSpPr>
          <p:spPr>
            <a:xfrm>
              <a:off x="993139" y="3774185"/>
              <a:ext cx="70612" cy="69088"/>
            </a:xfrm>
            <a:custGeom>
              <a:avLst/>
              <a:gdLst>
                <a:gd name="connsiteX0" fmla="*/ 0 w 70612"/>
                <a:gd name="connsiteY0" fmla="*/ 33401 h 69088"/>
                <a:gd name="connsiteX1" fmla="*/ 33274 w 70612"/>
                <a:gd name="connsiteY1" fmla="*/ 69088 h 69088"/>
                <a:gd name="connsiteX2" fmla="*/ 70612 w 70612"/>
                <a:gd name="connsiteY2" fmla="*/ 35814 h 69088"/>
                <a:gd name="connsiteX3" fmla="*/ 37338 w 70612"/>
                <a:gd name="connsiteY3" fmla="*/ 0 h 69088"/>
              </a:gdLst>
              <a:ahLst/>
              <a:cxnLst>
                <a:cxn ang="0">
                  <a:pos x="connsiteX0" y="connsiteY0"/>
                </a:cxn>
                <a:cxn ang="0">
                  <a:pos x="connsiteX1" y="connsiteY1"/>
                </a:cxn>
                <a:cxn ang="0">
                  <a:pos x="connsiteX2" y="connsiteY2"/>
                </a:cxn>
                <a:cxn ang="0">
                  <a:pos x="connsiteX3" y="connsiteY3"/>
                </a:cxn>
              </a:cxnLst>
              <a:rect l="l" t="t" r="r" b="b"/>
              <a:pathLst>
                <a:path w="70612" h="69088">
                  <a:moveTo>
                    <a:pt x="0" y="33401"/>
                  </a:moveTo>
                  <a:lnTo>
                    <a:pt x="33274" y="69088"/>
                  </a:lnTo>
                  <a:lnTo>
                    <a:pt x="70612" y="35814"/>
                  </a:lnTo>
                  <a:lnTo>
                    <a:pt x="37338" y="0"/>
                  </a:lnTo>
                  <a:close/>
                </a:path>
              </a:pathLst>
            </a:custGeom>
            <a:noFill/>
            <a:ln w="12687" cap="flat">
              <a:noFill/>
              <a:prstDash val="solid"/>
              <a:miter/>
            </a:ln>
          </p:spPr>
          <p:txBody>
            <a:bodyPr rtlCol="0" anchor="ctr"/>
            <a:lstStyle/>
            <a:p>
              <a:endParaRPr lang="en-US" sz="1770"/>
            </a:p>
          </p:txBody>
        </p:sp>
        <p:sp>
          <p:nvSpPr>
            <p:cNvPr id="72" name="Freeform: Shape 71">
              <a:extLst>
                <a:ext uri="{FF2B5EF4-FFF2-40B4-BE49-F238E27FC236}">
                  <a16:creationId xmlns="" xmlns:a16="http://schemas.microsoft.com/office/drawing/2014/main" id="{F5BB1D71-12F6-4927-8725-FEE04AF48C9D}"/>
                </a:ext>
              </a:extLst>
            </p:cNvPr>
            <p:cNvSpPr/>
            <p:nvPr/>
          </p:nvSpPr>
          <p:spPr>
            <a:xfrm>
              <a:off x="2010917" y="2866263"/>
              <a:ext cx="70866" cy="68072"/>
            </a:xfrm>
            <a:custGeom>
              <a:avLst/>
              <a:gdLst>
                <a:gd name="connsiteX0" fmla="*/ 0 w 70866"/>
                <a:gd name="connsiteY0" fmla="*/ 33401 h 68072"/>
                <a:gd name="connsiteX1" fmla="*/ 32766 w 70866"/>
                <a:gd name="connsiteY1" fmla="*/ 68072 h 68072"/>
                <a:gd name="connsiteX2" fmla="*/ 70866 w 70866"/>
                <a:gd name="connsiteY2" fmla="*/ 34544 h 68072"/>
                <a:gd name="connsiteX3" fmla="*/ 38100 w 70866"/>
                <a:gd name="connsiteY3" fmla="*/ 0 h 68072"/>
              </a:gdLst>
              <a:ahLst/>
              <a:cxnLst>
                <a:cxn ang="0">
                  <a:pos x="connsiteX0" y="connsiteY0"/>
                </a:cxn>
                <a:cxn ang="0">
                  <a:pos x="connsiteX1" y="connsiteY1"/>
                </a:cxn>
                <a:cxn ang="0">
                  <a:pos x="connsiteX2" y="connsiteY2"/>
                </a:cxn>
                <a:cxn ang="0">
                  <a:pos x="connsiteX3" y="connsiteY3"/>
                </a:cxn>
              </a:cxnLst>
              <a:rect l="l" t="t" r="r" b="b"/>
              <a:pathLst>
                <a:path w="70866" h="68072">
                  <a:moveTo>
                    <a:pt x="0" y="33401"/>
                  </a:moveTo>
                  <a:lnTo>
                    <a:pt x="32766" y="68072"/>
                  </a:lnTo>
                  <a:lnTo>
                    <a:pt x="70866" y="34544"/>
                  </a:lnTo>
                  <a:cubicBezTo>
                    <a:pt x="58166" y="20955"/>
                    <a:pt x="46863" y="9144"/>
                    <a:pt x="38100" y="0"/>
                  </a:cubicBezTo>
                  <a:close/>
                </a:path>
              </a:pathLst>
            </a:custGeom>
            <a:noFill/>
            <a:ln w="12687" cap="flat">
              <a:noFill/>
              <a:prstDash val="solid"/>
              <a:miter/>
            </a:ln>
          </p:spPr>
          <p:txBody>
            <a:bodyPr rtlCol="0" anchor="ctr"/>
            <a:lstStyle/>
            <a:p>
              <a:endParaRPr lang="en-US" sz="1770"/>
            </a:p>
          </p:txBody>
        </p:sp>
        <p:sp>
          <p:nvSpPr>
            <p:cNvPr id="73" name="Freeform: Shape 72">
              <a:extLst>
                <a:ext uri="{FF2B5EF4-FFF2-40B4-BE49-F238E27FC236}">
                  <a16:creationId xmlns="" xmlns:a16="http://schemas.microsoft.com/office/drawing/2014/main" id="{B1E2AC6C-0297-4F86-A274-DFE34A186E85}"/>
                </a:ext>
              </a:extLst>
            </p:cNvPr>
            <p:cNvSpPr/>
            <p:nvPr/>
          </p:nvSpPr>
          <p:spPr>
            <a:xfrm>
              <a:off x="833119" y="3914266"/>
              <a:ext cx="73025" cy="71373"/>
            </a:xfrm>
            <a:custGeom>
              <a:avLst/>
              <a:gdLst>
                <a:gd name="connsiteX0" fmla="*/ 0 w 73025"/>
                <a:gd name="connsiteY0" fmla="*/ 35433 h 71373"/>
                <a:gd name="connsiteX1" fmla="*/ 33401 w 73025"/>
                <a:gd name="connsiteY1" fmla="*/ 71374 h 71373"/>
                <a:gd name="connsiteX2" fmla="*/ 73025 w 73025"/>
                <a:gd name="connsiteY2" fmla="*/ 35941 h 71373"/>
                <a:gd name="connsiteX3" fmla="*/ 39751 w 73025"/>
                <a:gd name="connsiteY3" fmla="*/ 0 h 71373"/>
              </a:gdLst>
              <a:ahLst/>
              <a:cxnLst>
                <a:cxn ang="0">
                  <a:pos x="connsiteX0" y="connsiteY0"/>
                </a:cxn>
                <a:cxn ang="0">
                  <a:pos x="connsiteX1" y="connsiteY1"/>
                </a:cxn>
                <a:cxn ang="0">
                  <a:pos x="connsiteX2" y="connsiteY2"/>
                </a:cxn>
                <a:cxn ang="0">
                  <a:pos x="connsiteX3" y="connsiteY3"/>
                </a:cxn>
              </a:cxnLst>
              <a:rect l="l" t="t" r="r" b="b"/>
              <a:pathLst>
                <a:path w="73025" h="71373">
                  <a:moveTo>
                    <a:pt x="0" y="35433"/>
                  </a:moveTo>
                  <a:lnTo>
                    <a:pt x="33401" y="71374"/>
                  </a:lnTo>
                  <a:lnTo>
                    <a:pt x="73025" y="35941"/>
                  </a:lnTo>
                  <a:lnTo>
                    <a:pt x="39751" y="0"/>
                  </a:lnTo>
                  <a:close/>
                </a:path>
              </a:pathLst>
            </a:custGeom>
            <a:noFill/>
            <a:ln w="12687" cap="flat">
              <a:noFill/>
              <a:prstDash val="solid"/>
              <a:miter/>
            </a:ln>
          </p:spPr>
          <p:txBody>
            <a:bodyPr rtlCol="0" anchor="ctr"/>
            <a:lstStyle/>
            <a:p>
              <a:endParaRPr lang="en-US" sz="1770"/>
            </a:p>
          </p:txBody>
        </p:sp>
        <p:sp>
          <p:nvSpPr>
            <p:cNvPr id="74" name="Freeform: Shape 73">
              <a:extLst>
                <a:ext uri="{FF2B5EF4-FFF2-40B4-BE49-F238E27FC236}">
                  <a16:creationId xmlns="" xmlns:a16="http://schemas.microsoft.com/office/drawing/2014/main" id="{49E9B0A8-40B9-4509-ACE2-D6BD228DFB6A}"/>
                </a:ext>
              </a:extLst>
            </p:cNvPr>
            <p:cNvSpPr/>
            <p:nvPr/>
          </p:nvSpPr>
          <p:spPr>
            <a:xfrm>
              <a:off x="35415" y="0"/>
              <a:ext cx="1822086" cy="3003550"/>
            </a:xfrm>
            <a:custGeom>
              <a:avLst/>
              <a:gdLst>
                <a:gd name="connsiteX0" fmla="*/ 1822086 w 1822086"/>
                <a:gd name="connsiteY0" fmla="*/ 2968625 h 3003550"/>
                <a:gd name="connsiteX1" fmla="*/ 1792749 w 1822086"/>
                <a:gd name="connsiteY1" fmla="*/ 2994787 h 3003550"/>
                <a:gd name="connsiteX2" fmla="*/ 1780049 w 1822086"/>
                <a:gd name="connsiteY2" fmla="*/ 3003550 h 3003550"/>
                <a:gd name="connsiteX3" fmla="*/ 237126 w 1822086"/>
                <a:gd name="connsiteY3" fmla="*/ 1358900 h 3003550"/>
                <a:gd name="connsiteX4" fmla="*/ 5986 w 1822086"/>
                <a:gd name="connsiteY4" fmla="*/ 689229 h 3003550"/>
                <a:gd name="connsiteX5" fmla="*/ 251096 w 1822086"/>
                <a:gd name="connsiteY5" fmla="*/ 199771 h 3003550"/>
                <a:gd name="connsiteX6" fmla="*/ 473981 w 1822086"/>
                <a:gd name="connsiteY6" fmla="*/ 1270 h 3003550"/>
                <a:gd name="connsiteX7" fmla="*/ 475505 w 1822086"/>
                <a:gd name="connsiteY7" fmla="*/ 0 h 3003550"/>
                <a:gd name="connsiteX8" fmla="*/ 548784 w 1822086"/>
                <a:gd name="connsiteY8" fmla="*/ 0 h 3003550"/>
                <a:gd name="connsiteX9" fmla="*/ 547387 w 1822086"/>
                <a:gd name="connsiteY9" fmla="*/ 1270 h 3003550"/>
                <a:gd name="connsiteX10" fmla="*/ 530623 w 1822086"/>
                <a:gd name="connsiteY10" fmla="*/ 16383 h 3003550"/>
                <a:gd name="connsiteX11" fmla="*/ 298848 w 1822086"/>
                <a:gd name="connsiteY11" fmla="*/ 224917 h 3003550"/>
                <a:gd name="connsiteX12" fmla="*/ 57167 w 1822086"/>
                <a:gd name="connsiteY12" fmla="*/ 701929 h 3003550"/>
                <a:gd name="connsiteX13" fmla="*/ 290085 w 1822086"/>
                <a:gd name="connsiteY13" fmla="*/ 1341755 h 3003550"/>
                <a:gd name="connsiteX14" fmla="*/ 1822086 w 1822086"/>
                <a:gd name="connsiteY14" fmla="*/ 2968625 h 30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2086" h="3003550">
                  <a:moveTo>
                    <a:pt x="1822086" y="2968625"/>
                  </a:moveTo>
                  <a:cubicBezTo>
                    <a:pt x="1812434" y="2977261"/>
                    <a:pt x="1802528" y="2985897"/>
                    <a:pt x="1792749" y="2994787"/>
                  </a:cubicBezTo>
                  <a:lnTo>
                    <a:pt x="1780049" y="3003550"/>
                  </a:lnTo>
                  <a:cubicBezTo>
                    <a:pt x="1721121" y="2939034"/>
                    <a:pt x="692929" y="1843024"/>
                    <a:pt x="237126" y="1358900"/>
                  </a:cubicBezTo>
                  <a:cubicBezTo>
                    <a:pt x="57802" y="1168400"/>
                    <a:pt x="-23732" y="945642"/>
                    <a:pt x="5986" y="689229"/>
                  </a:cubicBezTo>
                  <a:cubicBezTo>
                    <a:pt x="28084" y="498729"/>
                    <a:pt x="103395" y="331343"/>
                    <a:pt x="251096" y="199771"/>
                  </a:cubicBezTo>
                  <a:lnTo>
                    <a:pt x="473981" y="1270"/>
                  </a:lnTo>
                  <a:lnTo>
                    <a:pt x="475505" y="0"/>
                  </a:lnTo>
                  <a:lnTo>
                    <a:pt x="548784" y="0"/>
                  </a:lnTo>
                  <a:lnTo>
                    <a:pt x="547387" y="1270"/>
                  </a:lnTo>
                  <a:lnTo>
                    <a:pt x="530623" y="16383"/>
                  </a:lnTo>
                  <a:cubicBezTo>
                    <a:pt x="453026" y="85471"/>
                    <a:pt x="377207" y="156083"/>
                    <a:pt x="298848" y="224917"/>
                  </a:cubicBezTo>
                  <a:cubicBezTo>
                    <a:pt x="152417" y="352679"/>
                    <a:pt x="77360" y="515493"/>
                    <a:pt x="57167" y="701929"/>
                  </a:cubicBezTo>
                  <a:cubicBezTo>
                    <a:pt x="30497" y="949325"/>
                    <a:pt x="117238" y="1159129"/>
                    <a:pt x="290085" y="1341755"/>
                  </a:cubicBezTo>
                  <a:cubicBezTo>
                    <a:pt x="780559" y="1859280"/>
                    <a:pt x="1755284" y="2896489"/>
                    <a:pt x="1822086" y="2968625"/>
                  </a:cubicBezTo>
                  <a:close/>
                </a:path>
              </a:pathLst>
            </a:custGeom>
            <a:noFill/>
            <a:ln w="12687" cap="flat">
              <a:noFill/>
              <a:prstDash val="solid"/>
              <a:miter/>
            </a:ln>
          </p:spPr>
          <p:txBody>
            <a:bodyPr rtlCol="0" anchor="ctr"/>
            <a:lstStyle/>
            <a:p>
              <a:endParaRPr lang="en-US" sz="1770"/>
            </a:p>
          </p:txBody>
        </p:sp>
        <p:sp>
          <p:nvSpPr>
            <p:cNvPr id="75" name="Freeform: Shape 74">
              <a:extLst>
                <a:ext uri="{FF2B5EF4-FFF2-40B4-BE49-F238E27FC236}">
                  <a16:creationId xmlns="" xmlns:a16="http://schemas.microsoft.com/office/drawing/2014/main" id="{38453997-51F4-4496-9371-10A8440DE80B}"/>
                </a:ext>
              </a:extLst>
            </p:cNvPr>
            <p:cNvSpPr/>
            <p:nvPr/>
          </p:nvSpPr>
          <p:spPr>
            <a:xfrm>
              <a:off x="1851660" y="3005582"/>
              <a:ext cx="73279" cy="70866"/>
            </a:xfrm>
            <a:custGeom>
              <a:avLst/>
              <a:gdLst>
                <a:gd name="connsiteX0" fmla="*/ 0 w 73279"/>
                <a:gd name="connsiteY0" fmla="*/ 36195 h 70866"/>
                <a:gd name="connsiteX1" fmla="*/ 33020 w 73279"/>
                <a:gd name="connsiteY1" fmla="*/ 70866 h 70866"/>
                <a:gd name="connsiteX2" fmla="*/ 73279 w 73279"/>
                <a:gd name="connsiteY2" fmla="*/ 34925 h 70866"/>
                <a:gd name="connsiteX3" fmla="*/ 40640 w 73279"/>
                <a:gd name="connsiteY3" fmla="*/ 0 h 70866"/>
              </a:gdLst>
              <a:ahLst/>
              <a:cxnLst>
                <a:cxn ang="0">
                  <a:pos x="connsiteX0" y="connsiteY0"/>
                </a:cxn>
                <a:cxn ang="0">
                  <a:pos x="connsiteX1" y="connsiteY1"/>
                </a:cxn>
                <a:cxn ang="0">
                  <a:pos x="connsiteX2" y="connsiteY2"/>
                </a:cxn>
                <a:cxn ang="0">
                  <a:pos x="connsiteX3" y="connsiteY3"/>
                </a:cxn>
              </a:cxnLst>
              <a:rect l="l" t="t" r="r" b="b"/>
              <a:pathLst>
                <a:path w="73279" h="70866">
                  <a:moveTo>
                    <a:pt x="0" y="36195"/>
                  </a:moveTo>
                  <a:lnTo>
                    <a:pt x="33020" y="70866"/>
                  </a:lnTo>
                  <a:lnTo>
                    <a:pt x="73279" y="34925"/>
                  </a:lnTo>
                  <a:lnTo>
                    <a:pt x="40640" y="0"/>
                  </a:lnTo>
                  <a:close/>
                </a:path>
              </a:pathLst>
            </a:custGeom>
            <a:noFill/>
            <a:ln w="12687" cap="flat">
              <a:noFill/>
              <a:prstDash val="solid"/>
              <a:miter/>
            </a:ln>
          </p:spPr>
          <p:txBody>
            <a:bodyPr rtlCol="0" anchor="ctr"/>
            <a:lstStyle/>
            <a:p>
              <a:endParaRPr lang="en-US" sz="1770"/>
            </a:p>
          </p:txBody>
        </p:sp>
        <p:sp>
          <p:nvSpPr>
            <p:cNvPr id="76" name="Freeform: Shape 75">
              <a:extLst>
                <a:ext uri="{FF2B5EF4-FFF2-40B4-BE49-F238E27FC236}">
                  <a16:creationId xmlns="" xmlns:a16="http://schemas.microsoft.com/office/drawing/2014/main" id="{6537AECD-59C6-4E57-9C97-E7375D644A35}"/>
                </a:ext>
              </a:extLst>
            </p:cNvPr>
            <p:cNvSpPr/>
            <p:nvPr/>
          </p:nvSpPr>
          <p:spPr>
            <a:xfrm>
              <a:off x="2087372" y="2796413"/>
              <a:ext cx="72644" cy="70104"/>
            </a:xfrm>
            <a:custGeom>
              <a:avLst/>
              <a:gdLst>
                <a:gd name="connsiteX0" fmla="*/ 0 w 72644"/>
                <a:gd name="connsiteY0" fmla="*/ 35687 h 70104"/>
                <a:gd name="connsiteX1" fmla="*/ 32893 w 72644"/>
                <a:gd name="connsiteY1" fmla="*/ 70104 h 70104"/>
                <a:gd name="connsiteX2" fmla="*/ 72644 w 72644"/>
                <a:gd name="connsiteY2" fmla="*/ 34544 h 70104"/>
                <a:gd name="connsiteX3" fmla="*/ 40005 w 72644"/>
                <a:gd name="connsiteY3" fmla="*/ 0 h 70104"/>
              </a:gdLst>
              <a:ahLst/>
              <a:cxnLst>
                <a:cxn ang="0">
                  <a:pos x="connsiteX0" y="connsiteY0"/>
                </a:cxn>
                <a:cxn ang="0">
                  <a:pos x="connsiteX1" y="connsiteY1"/>
                </a:cxn>
                <a:cxn ang="0">
                  <a:pos x="connsiteX2" y="connsiteY2"/>
                </a:cxn>
                <a:cxn ang="0">
                  <a:pos x="connsiteX3" y="connsiteY3"/>
                </a:cxn>
              </a:cxnLst>
              <a:rect l="l" t="t" r="r" b="b"/>
              <a:pathLst>
                <a:path w="72644" h="70104">
                  <a:moveTo>
                    <a:pt x="0" y="35687"/>
                  </a:moveTo>
                  <a:cubicBezTo>
                    <a:pt x="8763" y="44831"/>
                    <a:pt x="19812" y="56261"/>
                    <a:pt x="32893" y="70104"/>
                  </a:cubicBezTo>
                  <a:lnTo>
                    <a:pt x="72644" y="34544"/>
                  </a:lnTo>
                  <a:lnTo>
                    <a:pt x="40005" y="0"/>
                  </a:lnTo>
                  <a:close/>
                </a:path>
              </a:pathLst>
            </a:custGeom>
            <a:noFill/>
            <a:ln w="12687" cap="flat">
              <a:noFill/>
              <a:prstDash val="solid"/>
              <a:miter/>
            </a:ln>
          </p:spPr>
          <p:txBody>
            <a:bodyPr rtlCol="0" anchor="ctr"/>
            <a:lstStyle/>
            <a:p>
              <a:endParaRPr lang="en-US" sz="1770"/>
            </a:p>
          </p:txBody>
        </p:sp>
        <p:sp>
          <p:nvSpPr>
            <p:cNvPr id="77" name="Freeform: Shape 76">
              <a:extLst>
                <a:ext uri="{FF2B5EF4-FFF2-40B4-BE49-F238E27FC236}">
                  <a16:creationId xmlns="" xmlns:a16="http://schemas.microsoft.com/office/drawing/2014/main" id="{EA27ED53-8FB8-4ACD-8C45-1FF78117339C}"/>
                </a:ext>
              </a:extLst>
            </p:cNvPr>
            <p:cNvSpPr/>
            <p:nvPr/>
          </p:nvSpPr>
          <p:spPr>
            <a:xfrm>
              <a:off x="2146300" y="5413628"/>
              <a:ext cx="76580" cy="76073"/>
            </a:xfrm>
            <a:custGeom>
              <a:avLst/>
              <a:gdLst>
                <a:gd name="connsiteX0" fmla="*/ 0 w 76580"/>
                <a:gd name="connsiteY0" fmla="*/ 36576 h 76073"/>
                <a:gd name="connsiteX1" fmla="*/ 36322 w 76580"/>
                <a:gd name="connsiteY1" fmla="*/ 76073 h 76073"/>
                <a:gd name="connsiteX2" fmla="*/ 76581 w 76580"/>
                <a:gd name="connsiteY2" fmla="*/ 39370 h 76073"/>
                <a:gd name="connsiteX3" fmla="*/ 40259 w 76580"/>
                <a:gd name="connsiteY3" fmla="*/ 0 h 76073"/>
              </a:gdLst>
              <a:ahLst/>
              <a:cxnLst>
                <a:cxn ang="0">
                  <a:pos x="connsiteX0" y="connsiteY0"/>
                </a:cxn>
                <a:cxn ang="0">
                  <a:pos x="connsiteX1" y="connsiteY1"/>
                </a:cxn>
                <a:cxn ang="0">
                  <a:pos x="connsiteX2" y="connsiteY2"/>
                </a:cxn>
                <a:cxn ang="0">
                  <a:pos x="connsiteX3" y="connsiteY3"/>
                </a:cxn>
              </a:cxnLst>
              <a:rect l="l" t="t" r="r" b="b"/>
              <a:pathLst>
                <a:path w="76580" h="76073">
                  <a:moveTo>
                    <a:pt x="0" y="36576"/>
                  </a:moveTo>
                  <a:lnTo>
                    <a:pt x="36322" y="76073"/>
                  </a:lnTo>
                  <a:lnTo>
                    <a:pt x="76581" y="39370"/>
                  </a:lnTo>
                  <a:lnTo>
                    <a:pt x="40259" y="0"/>
                  </a:lnTo>
                  <a:close/>
                </a:path>
              </a:pathLst>
            </a:custGeom>
            <a:solidFill>
              <a:schemeClr val="accent2"/>
            </a:solidFill>
            <a:ln w="12687" cap="flat">
              <a:noFill/>
              <a:prstDash val="solid"/>
              <a:miter/>
            </a:ln>
          </p:spPr>
          <p:txBody>
            <a:bodyPr rtlCol="0" anchor="ctr"/>
            <a:lstStyle/>
            <a:p>
              <a:endParaRPr lang="en-US" sz="1770"/>
            </a:p>
          </p:txBody>
        </p:sp>
        <p:sp>
          <p:nvSpPr>
            <p:cNvPr id="78" name="Freeform: Shape 77">
              <a:extLst>
                <a:ext uri="{FF2B5EF4-FFF2-40B4-BE49-F238E27FC236}">
                  <a16:creationId xmlns="" xmlns:a16="http://schemas.microsoft.com/office/drawing/2014/main" id="{FD6D899F-EC28-46C7-A85C-8857F79FF2E7}"/>
                </a:ext>
              </a:extLst>
            </p:cNvPr>
            <p:cNvSpPr/>
            <p:nvPr/>
          </p:nvSpPr>
          <p:spPr>
            <a:xfrm>
              <a:off x="1003300" y="4176140"/>
              <a:ext cx="76200" cy="76580"/>
            </a:xfrm>
            <a:custGeom>
              <a:avLst/>
              <a:gdLst>
                <a:gd name="connsiteX0" fmla="*/ 0 w 76200"/>
                <a:gd name="connsiteY0" fmla="*/ 36195 h 76580"/>
                <a:gd name="connsiteX1" fmla="*/ 37338 w 76200"/>
                <a:gd name="connsiteY1" fmla="*/ 76581 h 76580"/>
                <a:gd name="connsiteX2" fmla="*/ 76200 w 76200"/>
                <a:gd name="connsiteY2" fmla="*/ 40259 h 76580"/>
                <a:gd name="connsiteX3" fmla="*/ 38862 w 76200"/>
                <a:gd name="connsiteY3" fmla="*/ 0 h 76580"/>
              </a:gdLst>
              <a:ahLst/>
              <a:cxnLst>
                <a:cxn ang="0">
                  <a:pos x="connsiteX0" y="connsiteY0"/>
                </a:cxn>
                <a:cxn ang="0">
                  <a:pos x="connsiteX1" y="connsiteY1"/>
                </a:cxn>
                <a:cxn ang="0">
                  <a:pos x="connsiteX2" y="connsiteY2"/>
                </a:cxn>
                <a:cxn ang="0">
                  <a:pos x="connsiteX3" y="connsiteY3"/>
                </a:cxn>
              </a:cxnLst>
              <a:rect l="l" t="t" r="r" b="b"/>
              <a:pathLst>
                <a:path w="76200" h="76580">
                  <a:moveTo>
                    <a:pt x="0" y="36195"/>
                  </a:moveTo>
                  <a:cubicBezTo>
                    <a:pt x="12700" y="49530"/>
                    <a:pt x="24638" y="62992"/>
                    <a:pt x="37338" y="76581"/>
                  </a:cubicBezTo>
                  <a:lnTo>
                    <a:pt x="76200" y="40259"/>
                  </a:lnTo>
                  <a:lnTo>
                    <a:pt x="38862" y="0"/>
                  </a:lnTo>
                  <a:close/>
                </a:path>
              </a:pathLst>
            </a:custGeom>
            <a:solidFill>
              <a:schemeClr val="accent2"/>
            </a:solidFill>
            <a:ln w="12687" cap="flat">
              <a:noFill/>
              <a:prstDash val="solid"/>
              <a:miter/>
            </a:ln>
          </p:spPr>
          <p:txBody>
            <a:bodyPr rtlCol="0" anchor="ctr"/>
            <a:lstStyle/>
            <a:p>
              <a:endParaRPr lang="en-US" sz="1770"/>
            </a:p>
          </p:txBody>
        </p:sp>
        <p:sp>
          <p:nvSpPr>
            <p:cNvPr id="79" name="Freeform: Shape 78">
              <a:extLst>
                <a:ext uri="{FF2B5EF4-FFF2-40B4-BE49-F238E27FC236}">
                  <a16:creationId xmlns="" xmlns:a16="http://schemas.microsoft.com/office/drawing/2014/main" id="{2E4C6030-8EE3-4914-9E17-19E0F5DB5BAD}"/>
                </a:ext>
              </a:extLst>
            </p:cNvPr>
            <p:cNvSpPr/>
            <p:nvPr/>
          </p:nvSpPr>
          <p:spPr>
            <a:xfrm>
              <a:off x="1076325" y="4255134"/>
              <a:ext cx="1072388" cy="1154303"/>
            </a:xfrm>
            <a:custGeom>
              <a:avLst/>
              <a:gdLst>
                <a:gd name="connsiteX0" fmla="*/ 0 w 1072388"/>
                <a:gd name="connsiteY0" fmla="*/ 36703 h 1154303"/>
                <a:gd name="connsiteX1" fmla="*/ 1032129 w 1072388"/>
                <a:gd name="connsiteY1" fmla="*/ 1154303 h 1154303"/>
                <a:gd name="connsiteX2" fmla="*/ 1072388 w 1072388"/>
                <a:gd name="connsiteY2" fmla="*/ 1117600 h 1154303"/>
                <a:gd name="connsiteX3" fmla="*/ 39751 w 1072388"/>
                <a:gd name="connsiteY3" fmla="*/ 0 h 1154303"/>
              </a:gdLst>
              <a:ahLst/>
              <a:cxnLst>
                <a:cxn ang="0">
                  <a:pos x="connsiteX0" y="connsiteY0"/>
                </a:cxn>
                <a:cxn ang="0">
                  <a:pos x="connsiteX1" y="connsiteY1"/>
                </a:cxn>
                <a:cxn ang="0">
                  <a:pos x="connsiteX2" y="connsiteY2"/>
                </a:cxn>
                <a:cxn ang="0">
                  <a:pos x="connsiteX3" y="connsiteY3"/>
                </a:cxn>
              </a:cxnLst>
              <a:rect l="l" t="t" r="r" b="b"/>
              <a:pathLst>
                <a:path w="1072388" h="1154303">
                  <a:moveTo>
                    <a:pt x="0" y="36703"/>
                  </a:moveTo>
                  <a:cubicBezTo>
                    <a:pt x="280670" y="340614"/>
                    <a:pt x="646049" y="736346"/>
                    <a:pt x="1032129" y="1154303"/>
                  </a:cubicBezTo>
                  <a:cubicBezTo>
                    <a:pt x="1045591" y="1141857"/>
                    <a:pt x="1059015" y="1129627"/>
                    <a:pt x="1072388" y="1117600"/>
                  </a:cubicBezTo>
                  <a:cubicBezTo>
                    <a:pt x="687705" y="701040"/>
                    <a:pt x="323088" y="306070"/>
                    <a:pt x="39751" y="0"/>
                  </a:cubicBezTo>
                  <a:close/>
                </a:path>
              </a:pathLst>
            </a:custGeom>
            <a:solidFill>
              <a:schemeClr val="accent2"/>
            </a:solidFill>
            <a:ln w="12687" cap="flat">
              <a:noFill/>
              <a:prstDash val="solid"/>
              <a:miter/>
            </a:ln>
          </p:spPr>
          <p:txBody>
            <a:bodyPr rtlCol="0" anchor="ctr"/>
            <a:lstStyle/>
            <a:p>
              <a:endParaRPr lang="en-US" sz="1770"/>
            </a:p>
          </p:txBody>
        </p:sp>
        <p:sp>
          <p:nvSpPr>
            <p:cNvPr id="80" name="Freeform: Shape 79">
              <a:extLst>
                <a:ext uri="{FF2B5EF4-FFF2-40B4-BE49-F238E27FC236}">
                  <a16:creationId xmlns="" xmlns:a16="http://schemas.microsoft.com/office/drawing/2014/main" id="{E5199878-0E74-45F0-B60B-0A474274ED1F}"/>
                </a:ext>
              </a:extLst>
            </p:cNvPr>
            <p:cNvSpPr/>
            <p:nvPr/>
          </p:nvSpPr>
          <p:spPr>
            <a:xfrm>
              <a:off x="927988" y="4095369"/>
              <a:ext cx="79755" cy="79121"/>
            </a:xfrm>
            <a:custGeom>
              <a:avLst/>
              <a:gdLst>
                <a:gd name="connsiteX0" fmla="*/ 0 w 79755"/>
                <a:gd name="connsiteY0" fmla="*/ 35941 h 79121"/>
                <a:gd name="connsiteX1" fmla="*/ 39878 w 79755"/>
                <a:gd name="connsiteY1" fmla="*/ 79121 h 79121"/>
                <a:gd name="connsiteX2" fmla="*/ 79756 w 79755"/>
                <a:gd name="connsiteY2" fmla="*/ 43307 h 79121"/>
                <a:gd name="connsiteX3" fmla="*/ 39624 w 79755"/>
                <a:gd name="connsiteY3" fmla="*/ 0 h 79121"/>
              </a:gdLst>
              <a:ahLst/>
              <a:cxnLst>
                <a:cxn ang="0">
                  <a:pos x="connsiteX0" y="connsiteY0"/>
                </a:cxn>
                <a:cxn ang="0">
                  <a:pos x="connsiteX1" y="connsiteY1"/>
                </a:cxn>
                <a:cxn ang="0">
                  <a:pos x="connsiteX2" y="connsiteY2"/>
                </a:cxn>
                <a:cxn ang="0">
                  <a:pos x="connsiteX3" y="connsiteY3"/>
                </a:cxn>
              </a:cxnLst>
              <a:rect l="l" t="t" r="r" b="b"/>
              <a:pathLst>
                <a:path w="79755" h="79121">
                  <a:moveTo>
                    <a:pt x="0" y="35941"/>
                  </a:moveTo>
                  <a:cubicBezTo>
                    <a:pt x="13123" y="50076"/>
                    <a:pt x="26416" y="64478"/>
                    <a:pt x="39878" y="79121"/>
                  </a:cubicBezTo>
                  <a:lnTo>
                    <a:pt x="79756" y="43307"/>
                  </a:lnTo>
                  <a:lnTo>
                    <a:pt x="39624" y="0"/>
                  </a:lnTo>
                  <a:close/>
                </a:path>
              </a:pathLst>
            </a:custGeom>
            <a:solidFill>
              <a:schemeClr val="accent2"/>
            </a:solidFill>
            <a:ln w="12687" cap="flat">
              <a:noFill/>
              <a:prstDash val="solid"/>
              <a:miter/>
            </a:ln>
          </p:spPr>
          <p:txBody>
            <a:bodyPr rtlCol="0" anchor="ctr"/>
            <a:lstStyle/>
            <a:p>
              <a:endParaRPr lang="en-US" sz="1770"/>
            </a:p>
          </p:txBody>
        </p:sp>
        <p:sp>
          <p:nvSpPr>
            <p:cNvPr id="81" name="Freeform: Shape 80">
              <a:extLst>
                <a:ext uri="{FF2B5EF4-FFF2-40B4-BE49-F238E27FC236}">
                  <a16:creationId xmlns="" xmlns:a16="http://schemas.microsoft.com/office/drawing/2014/main" id="{1D54C6C5-07B1-42A3-BAE7-7DE302362613}"/>
                </a:ext>
              </a:extLst>
            </p:cNvPr>
            <p:cNvSpPr/>
            <p:nvPr/>
          </p:nvSpPr>
          <p:spPr>
            <a:xfrm>
              <a:off x="2290572" y="5570473"/>
              <a:ext cx="78104" cy="78232"/>
            </a:xfrm>
            <a:custGeom>
              <a:avLst/>
              <a:gdLst>
                <a:gd name="connsiteX0" fmla="*/ 0 w 78104"/>
                <a:gd name="connsiteY0" fmla="*/ 36703 h 78232"/>
                <a:gd name="connsiteX1" fmla="*/ 38100 w 78104"/>
                <a:gd name="connsiteY1" fmla="*/ 78232 h 78232"/>
                <a:gd name="connsiteX2" fmla="*/ 78105 w 78104"/>
                <a:gd name="connsiteY2" fmla="*/ 41148 h 78232"/>
                <a:gd name="connsiteX3" fmla="*/ 40005 w 78104"/>
                <a:gd name="connsiteY3" fmla="*/ 0 h 78232"/>
              </a:gdLst>
              <a:ahLst/>
              <a:cxnLst>
                <a:cxn ang="0">
                  <a:pos x="connsiteX0" y="connsiteY0"/>
                </a:cxn>
                <a:cxn ang="0">
                  <a:pos x="connsiteX1" y="connsiteY1"/>
                </a:cxn>
                <a:cxn ang="0">
                  <a:pos x="connsiteX2" y="connsiteY2"/>
                </a:cxn>
                <a:cxn ang="0">
                  <a:pos x="connsiteX3" y="connsiteY3"/>
                </a:cxn>
              </a:cxnLst>
              <a:rect l="l" t="t" r="r" b="b"/>
              <a:pathLst>
                <a:path w="78104" h="78232">
                  <a:moveTo>
                    <a:pt x="0" y="36703"/>
                  </a:moveTo>
                  <a:lnTo>
                    <a:pt x="38100" y="78232"/>
                  </a:lnTo>
                  <a:lnTo>
                    <a:pt x="78105" y="41148"/>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82" name="Freeform: Shape 81">
              <a:extLst>
                <a:ext uri="{FF2B5EF4-FFF2-40B4-BE49-F238E27FC236}">
                  <a16:creationId xmlns="" xmlns:a16="http://schemas.microsoft.com/office/drawing/2014/main" id="{371516E0-0464-4E0F-B300-CABBF3D0EFE7}"/>
                </a:ext>
              </a:extLst>
            </p:cNvPr>
            <p:cNvSpPr/>
            <p:nvPr/>
          </p:nvSpPr>
          <p:spPr>
            <a:xfrm>
              <a:off x="126" y="3478867"/>
              <a:ext cx="798321" cy="469435"/>
            </a:xfrm>
            <a:custGeom>
              <a:avLst/>
              <a:gdLst>
                <a:gd name="connsiteX0" fmla="*/ 798322 w 798321"/>
                <a:gd name="connsiteY0" fmla="*/ 434003 h 469435"/>
                <a:gd name="connsiteX1" fmla="*/ 758698 w 798321"/>
                <a:gd name="connsiteY1" fmla="*/ 469436 h 469435"/>
                <a:gd name="connsiteX2" fmla="*/ 542798 w 798321"/>
                <a:gd name="connsiteY2" fmla="*/ 236391 h 469435"/>
                <a:gd name="connsiteX3" fmla="*/ 0 w 798321"/>
                <a:gd name="connsiteY3" fmla="*/ 72942 h 469435"/>
                <a:gd name="connsiteX4" fmla="*/ 0 w 798321"/>
                <a:gd name="connsiteY4" fmla="*/ 16426 h 469435"/>
                <a:gd name="connsiteX5" fmla="*/ 560578 w 798321"/>
                <a:gd name="connsiteY5" fmla="*/ 179241 h 469435"/>
                <a:gd name="connsiteX6" fmla="*/ 798322 w 798321"/>
                <a:gd name="connsiteY6" fmla="*/ 434003 h 469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8321" h="469435">
                  <a:moveTo>
                    <a:pt x="798322" y="434003"/>
                  </a:moveTo>
                  <a:lnTo>
                    <a:pt x="758698" y="469436"/>
                  </a:lnTo>
                  <a:cubicBezTo>
                    <a:pt x="631698" y="331513"/>
                    <a:pt x="552958" y="247186"/>
                    <a:pt x="542798" y="236391"/>
                  </a:cubicBezTo>
                  <a:cubicBezTo>
                    <a:pt x="388239" y="76371"/>
                    <a:pt x="189357" y="20491"/>
                    <a:pt x="0" y="72942"/>
                  </a:cubicBezTo>
                  <a:lnTo>
                    <a:pt x="0" y="16426"/>
                  </a:lnTo>
                  <a:cubicBezTo>
                    <a:pt x="194691" y="-31071"/>
                    <a:pt x="402717" y="24809"/>
                    <a:pt x="560578" y="179241"/>
                  </a:cubicBezTo>
                  <a:cubicBezTo>
                    <a:pt x="572516" y="191432"/>
                    <a:pt x="659003" y="283761"/>
                    <a:pt x="798322" y="434003"/>
                  </a:cubicBezTo>
                  <a:close/>
                </a:path>
              </a:pathLst>
            </a:custGeom>
            <a:solidFill>
              <a:schemeClr val="accent2"/>
            </a:solidFill>
            <a:ln w="12687" cap="flat">
              <a:noFill/>
              <a:prstDash val="solid"/>
              <a:miter/>
            </a:ln>
          </p:spPr>
          <p:txBody>
            <a:bodyPr rtlCol="0" anchor="ctr"/>
            <a:lstStyle/>
            <a:p>
              <a:endParaRPr lang="en-US" sz="1770"/>
            </a:p>
          </p:txBody>
        </p:sp>
        <p:sp>
          <p:nvSpPr>
            <p:cNvPr id="83" name="Freeform: Shape 82">
              <a:extLst>
                <a:ext uri="{FF2B5EF4-FFF2-40B4-BE49-F238E27FC236}">
                  <a16:creationId xmlns="" xmlns:a16="http://schemas.microsoft.com/office/drawing/2014/main" id="{C0D87BD7-1553-4270-891A-A3191EE39183}"/>
                </a:ext>
              </a:extLst>
            </p:cNvPr>
            <p:cNvSpPr/>
            <p:nvPr/>
          </p:nvSpPr>
          <p:spPr>
            <a:xfrm>
              <a:off x="2366772" y="5652515"/>
              <a:ext cx="74041" cy="73914"/>
            </a:xfrm>
            <a:custGeom>
              <a:avLst/>
              <a:gdLst>
                <a:gd name="connsiteX0" fmla="*/ 0 w 74041"/>
                <a:gd name="connsiteY0" fmla="*/ 37084 h 73914"/>
                <a:gd name="connsiteX1" fmla="*/ 34036 w 74041"/>
                <a:gd name="connsiteY1" fmla="*/ 73914 h 73914"/>
                <a:gd name="connsiteX2" fmla="*/ 74041 w 74041"/>
                <a:gd name="connsiteY2" fmla="*/ 36957 h 73914"/>
                <a:gd name="connsiteX3" fmla="*/ 40005 w 74041"/>
                <a:gd name="connsiteY3" fmla="*/ 0 h 73914"/>
              </a:gdLst>
              <a:ahLst/>
              <a:cxnLst>
                <a:cxn ang="0">
                  <a:pos x="connsiteX0" y="connsiteY0"/>
                </a:cxn>
                <a:cxn ang="0">
                  <a:pos x="connsiteX1" y="connsiteY1"/>
                </a:cxn>
                <a:cxn ang="0">
                  <a:pos x="connsiteX2" y="connsiteY2"/>
                </a:cxn>
                <a:cxn ang="0">
                  <a:pos x="connsiteX3" y="connsiteY3"/>
                </a:cxn>
              </a:cxnLst>
              <a:rect l="l" t="t" r="r" b="b"/>
              <a:pathLst>
                <a:path w="74041" h="73914">
                  <a:moveTo>
                    <a:pt x="0" y="37084"/>
                  </a:moveTo>
                  <a:lnTo>
                    <a:pt x="34036" y="73914"/>
                  </a:lnTo>
                  <a:lnTo>
                    <a:pt x="74041" y="36957"/>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84" name="Freeform: Shape 83">
              <a:extLst>
                <a:ext uri="{FF2B5EF4-FFF2-40B4-BE49-F238E27FC236}">
                  <a16:creationId xmlns="" xmlns:a16="http://schemas.microsoft.com/office/drawing/2014/main" id="{5A08F4AF-0B6A-4EEB-933E-26DD6D4A5744}"/>
                </a:ext>
              </a:extLst>
            </p:cNvPr>
            <p:cNvSpPr/>
            <p:nvPr/>
          </p:nvSpPr>
          <p:spPr>
            <a:xfrm>
              <a:off x="2217801" y="5491479"/>
              <a:ext cx="76707" cy="76327"/>
            </a:xfrm>
            <a:custGeom>
              <a:avLst/>
              <a:gdLst>
                <a:gd name="connsiteX0" fmla="*/ 0 w 76707"/>
                <a:gd name="connsiteY0" fmla="*/ 36830 h 76327"/>
                <a:gd name="connsiteX1" fmla="*/ 36449 w 76707"/>
                <a:gd name="connsiteY1" fmla="*/ 76327 h 76327"/>
                <a:gd name="connsiteX2" fmla="*/ 76708 w 76707"/>
                <a:gd name="connsiteY2" fmla="*/ 39624 h 76327"/>
                <a:gd name="connsiteX3" fmla="*/ 40132 w 76707"/>
                <a:gd name="connsiteY3" fmla="*/ 0 h 76327"/>
              </a:gdLst>
              <a:ahLst/>
              <a:cxnLst>
                <a:cxn ang="0">
                  <a:pos x="connsiteX0" y="connsiteY0"/>
                </a:cxn>
                <a:cxn ang="0">
                  <a:pos x="connsiteX1" y="connsiteY1"/>
                </a:cxn>
                <a:cxn ang="0">
                  <a:pos x="connsiteX2" y="connsiteY2"/>
                </a:cxn>
                <a:cxn ang="0">
                  <a:pos x="connsiteX3" y="connsiteY3"/>
                </a:cxn>
              </a:cxnLst>
              <a:rect l="l" t="t" r="r" b="b"/>
              <a:pathLst>
                <a:path w="76707" h="76327">
                  <a:moveTo>
                    <a:pt x="0" y="36830"/>
                  </a:moveTo>
                  <a:cubicBezTo>
                    <a:pt x="12700" y="49530"/>
                    <a:pt x="24257" y="63119"/>
                    <a:pt x="36449" y="76327"/>
                  </a:cubicBezTo>
                  <a:lnTo>
                    <a:pt x="76708" y="39624"/>
                  </a:lnTo>
                  <a:lnTo>
                    <a:pt x="40132" y="0"/>
                  </a:lnTo>
                  <a:close/>
                </a:path>
              </a:pathLst>
            </a:custGeom>
            <a:solidFill>
              <a:schemeClr val="accent2"/>
            </a:solidFill>
            <a:ln w="12687" cap="flat">
              <a:noFill/>
              <a:prstDash val="solid"/>
              <a:miter/>
            </a:ln>
          </p:spPr>
          <p:txBody>
            <a:bodyPr rtlCol="0" anchor="ctr"/>
            <a:lstStyle/>
            <a:p>
              <a:endParaRPr lang="en-US" sz="1770"/>
            </a:p>
          </p:txBody>
        </p:sp>
        <p:sp>
          <p:nvSpPr>
            <p:cNvPr id="85" name="Freeform: Shape 84">
              <a:extLst>
                <a:ext uri="{FF2B5EF4-FFF2-40B4-BE49-F238E27FC236}">
                  <a16:creationId xmlns="" xmlns:a16="http://schemas.microsoft.com/office/drawing/2014/main" id="{1A22A5C2-E437-4B88-AEAD-A524BA47D68F}"/>
                </a:ext>
              </a:extLst>
            </p:cNvPr>
            <p:cNvSpPr/>
            <p:nvPr/>
          </p:nvSpPr>
          <p:spPr>
            <a:xfrm>
              <a:off x="861060" y="4023233"/>
              <a:ext cx="73405" cy="72135"/>
            </a:xfrm>
            <a:custGeom>
              <a:avLst/>
              <a:gdLst>
                <a:gd name="connsiteX0" fmla="*/ 0 w 73405"/>
                <a:gd name="connsiteY0" fmla="*/ 35560 h 72135"/>
                <a:gd name="connsiteX1" fmla="*/ 33782 w 73405"/>
                <a:gd name="connsiteY1" fmla="*/ 72136 h 72135"/>
                <a:gd name="connsiteX2" fmla="*/ 73406 w 73405"/>
                <a:gd name="connsiteY2" fmla="*/ 36322 h 72135"/>
                <a:gd name="connsiteX3" fmla="*/ 39751 w 73405"/>
                <a:gd name="connsiteY3" fmla="*/ 0 h 72135"/>
              </a:gdLst>
              <a:ahLst/>
              <a:cxnLst>
                <a:cxn ang="0">
                  <a:pos x="connsiteX0" y="connsiteY0"/>
                </a:cxn>
                <a:cxn ang="0">
                  <a:pos x="connsiteX1" y="connsiteY1"/>
                </a:cxn>
                <a:cxn ang="0">
                  <a:pos x="connsiteX2" y="connsiteY2"/>
                </a:cxn>
                <a:cxn ang="0">
                  <a:pos x="connsiteX3" y="connsiteY3"/>
                </a:cxn>
              </a:cxnLst>
              <a:rect l="l" t="t" r="r" b="b"/>
              <a:pathLst>
                <a:path w="73405" h="72135">
                  <a:moveTo>
                    <a:pt x="0" y="35560"/>
                  </a:moveTo>
                  <a:lnTo>
                    <a:pt x="33782" y="72136"/>
                  </a:lnTo>
                  <a:lnTo>
                    <a:pt x="73406" y="36322"/>
                  </a:lnTo>
                  <a:lnTo>
                    <a:pt x="39751" y="0"/>
                  </a:lnTo>
                  <a:close/>
                </a:path>
              </a:pathLst>
            </a:custGeom>
            <a:solidFill>
              <a:schemeClr val="accent2"/>
            </a:solidFill>
            <a:ln w="12687" cap="flat">
              <a:noFill/>
              <a:prstDash val="solid"/>
              <a:miter/>
            </a:ln>
          </p:spPr>
          <p:txBody>
            <a:bodyPr rtlCol="0" anchor="ctr"/>
            <a:lstStyle/>
            <a:p>
              <a:endParaRPr lang="en-US" sz="1770"/>
            </a:p>
          </p:txBody>
        </p:sp>
        <p:sp>
          <p:nvSpPr>
            <p:cNvPr id="86" name="Freeform: Shape 85">
              <a:extLst>
                <a:ext uri="{FF2B5EF4-FFF2-40B4-BE49-F238E27FC236}">
                  <a16:creationId xmlns="" xmlns:a16="http://schemas.microsoft.com/office/drawing/2014/main" id="{572DED0D-E3D2-4040-AE6B-1C3593713507}"/>
                </a:ext>
              </a:extLst>
            </p:cNvPr>
            <p:cNvSpPr/>
            <p:nvPr/>
          </p:nvSpPr>
          <p:spPr>
            <a:xfrm>
              <a:off x="2434970" y="5726429"/>
              <a:ext cx="1930145" cy="2048383"/>
            </a:xfrm>
            <a:custGeom>
              <a:avLst/>
              <a:gdLst>
                <a:gd name="connsiteX0" fmla="*/ 1930146 w 1930145"/>
                <a:gd name="connsiteY0" fmla="*/ 2048383 h 2048383"/>
                <a:gd name="connsiteX1" fmla="*/ 1855978 w 1930145"/>
                <a:gd name="connsiteY1" fmla="*/ 2048383 h 2048383"/>
                <a:gd name="connsiteX2" fmla="*/ 1854962 w 1930145"/>
                <a:gd name="connsiteY2" fmla="*/ 2047240 h 2048383"/>
                <a:gd name="connsiteX3" fmla="*/ 0 w 1930145"/>
                <a:gd name="connsiteY3" fmla="*/ 37211 h 2048383"/>
                <a:gd name="connsiteX4" fmla="*/ 39878 w 1930145"/>
                <a:gd name="connsiteY4" fmla="*/ 0 h 2048383"/>
                <a:gd name="connsiteX5" fmla="*/ 1929003 w 1930145"/>
                <a:gd name="connsiteY5" fmla="*/ 2047240 h 2048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0145" h="2048383">
                  <a:moveTo>
                    <a:pt x="1930146" y="2048383"/>
                  </a:moveTo>
                  <a:lnTo>
                    <a:pt x="1855978" y="2048383"/>
                  </a:lnTo>
                  <a:lnTo>
                    <a:pt x="1854962" y="2047240"/>
                  </a:lnTo>
                  <a:cubicBezTo>
                    <a:pt x="1543558" y="1710055"/>
                    <a:pt x="766445" y="867791"/>
                    <a:pt x="0" y="37211"/>
                  </a:cubicBezTo>
                  <a:lnTo>
                    <a:pt x="39878" y="0"/>
                  </a:lnTo>
                  <a:cubicBezTo>
                    <a:pt x="838708" y="864870"/>
                    <a:pt x="1646301" y="1741170"/>
                    <a:pt x="1929003" y="2047240"/>
                  </a:cubicBezTo>
                  <a:close/>
                </a:path>
              </a:pathLst>
            </a:custGeom>
            <a:solidFill>
              <a:schemeClr val="accent2"/>
            </a:solidFill>
            <a:ln w="12687" cap="flat">
              <a:noFill/>
              <a:prstDash val="solid"/>
              <a:miter/>
            </a:ln>
          </p:spPr>
          <p:txBody>
            <a:bodyPr rtlCol="0" anchor="ctr"/>
            <a:lstStyle/>
            <a:p>
              <a:endParaRPr lang="en-US" sz="1770"/>
            </a:p>
          </p:txBody>
        </p:sp>
        <p:sp>
          <p:nvSpPr>
            <p:cNvPr id="87" name="Freeform: Shape 86">
              <a:extLst>
                <a:ext uri="{FF2B5EF4-FFF2-40B4-BE49-F238E27FC236}">
                  <a16:creationId xmlns="" xmlns:a16="http://schemas.microsoft.com/office/drawing/2014/main" id="{54EDD105-6BFF-4EA6-9E6A-C431ED596330}"/>
                </a:ext>
              </a:extLst>
            </p:cNvPr>
            <p:cNvSpPr/>
            <p:nvPr/>
          </p:nvSpPr>
          <p:spPr>
            <a:xfrm>
              <a:off x="793369" y="3949700"/>
              <a:ext cx="73152" cy="72009"/>
            </a:xfrm>
            <a:custGeom>
              <a:avLst/>
              <a:gdLst>
                <a:gd name="connsiteX0" fmla="*/ 0 w 73152"/>
                <a:gd name="connsiteY0" fmla="*/ 35941 h 72009"/>
                <a:gd name="connsiteX1" fmla="*/ 33274 w 73152"/>
                <a:gd name="connsiteY1" fmla="*/ 72009 h 72009"/>
                <a:gd name="connsiteX2" fmla="*/ 73152 w 73152"/>
                <a:gd name="connsiteY2" fmla="*/ 36449 h 72009"/>
                <a:gd name="connsiteX3" fmla="*/ 39751 w 73152"/>
                <a:gd name="connsiteY3" fmla="*/ 0 h 72009"/>
              </a:gdLst>
              <a:ahLst/>
              <a:cxnLst>
                <a:cxn ang="0">
                  <a:pos x="connsiteX0" y="connsiteY0"/>
                </a:cxn>
                <a:cxn ang="0">
                  <a:pos x="connsiteX1" y="connsiteY1"/>
                </a:cxn>
                <a:cxn ang="0">
                  <a:pos x="connsiteX2" y="connsiteY2"/>
                </a:cxn>
                <a:cxn ang="0">
                  <a:pos x="connsiteX3" y="connsiteY3"/>
                </a:cxn>
              </a:cxnLst>
              <a:rect l="l" t="t" r="r" b="b"/>
              <a:pathLst>
                <a:path w="73152" h="72009">
                  <a:moveTo>
                    <a:pt x="0" y="35941"/>
                  </a:moveTo>
                  <a:lnTo>
                    <a:pt x="33274" y="72009"/>
                  </a:lnTo>
                  <a:lnTo>
                    <a:pt x="73152" y="36449"/>
                  </a:lnTo>
                  <a:lnTo>
                    <a:pt x="39751" y="0"/>
                  </a:lnTo>
                  <a:close/>
                </a:path>
              </a:pathLst>
            </a:custGeom>
            <a:solidFill>
              <a:schemeClr val="accent2"/>
            </a:solidFill>
            <a:ln w="12687" cap="flat">
              <a:noFill/>
              <a:prstDash val="solid"/>
              <a:miter/>
            </a:ln>
          </p:spPr>
          <p:txBody>
            <a:bodyPr rtlCol="0" anchor="ctr"/>
            <a:lstStyle/>
            <a:p>
              <a:endParaRPr lang="en-US" sz="1770"/>
            </a:p>
          </p:txBody>
        </p:sp>
        <p:sp>
          <p:nvSpPr>
            <p:cNvPr id="88" name="Freeform: Shape 87">
              <a:extLst>
                <a:ext uri="{FF2B5EF4-FFF2-40B4-BE49-F238E27FC236}">
                  <a16:creationId xmlns="" xmlns:a16="http://schemas.microsoft.com/office/drawing/2014/main" id="{53768720-31E3-44D1-8B83-A1FA279B2554}"/>
                </a:ext>
              </a:extLst>
            </p:cNvPr>
            <p:cNvSpPr/>
            <p:nvPr/>
          </p:nvSpPr>
          <p:spPr>
            <a:xfrm>
              <a:off x="2063876" y="5486400"/>
              <a:ext cx="78867" cy="77723"/>
            </a:xfrm>
            <a:custGeom>
              <a:avLst/>
              <a:gdLst>
                <a:gd name="connsiteX0" fmla="*/ 42418 w 78867"/>
                <a:gd name="connsiteY0" fmla="*/ 0 h 77723"/>
                <a:gd name="connsiteX1" fmla="*/ 0 w 78867"/>
                <a:gd name="connsiteY1" fmla="*/ 38100 h 77723"/>
                <a:gd name="connsiteX2" fmla="*/ 36449 w 78867"/>
                <a:gd name="connsiteY2" fmla="*/ 77724 h 77723"/>
                <a:gd name="connsiteX3" fmla="*/ 78867 w 78867"/>
                <a:gd name="connsiteY3" fmla="*/ 38989 h 77723"/>
                <a:gd name="connsiteX4" fmla="*/ 42418 w 78867"/>
                <a:gd name="connsiteY4" fmla="*/ 0 h 77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67" h="77723">
                  <a:moveTo>
                    <a:pt x="42418" y="0"/>
                  </a:moveTo>
                  <a:cubicBezTo>
                    <a:pt x="28321" y="12700"/>
                    <a:pt x="14224" y="25400"/>
                    <a:pt x="0" y="38100"/>
                  </a:cubicBezTo>
                  <a:lnTo>
                    <a:pt x="36449" y="77724"/>
                  </a:lnTo>
                  <a:lnTo>
                    <a:pt x="78867" y="38989"/>
                  </a:lnTo>
                  <a:cubicBezTo>
                    <a:pt x="66675" y="26035"/>
                    <a:pt x="54483" y="12700"/>
                    <a:pt x="42418" y="0"/>
                  </a:cubicBezTo>
                  <a:close/>
                </a:path>
              </a:pathLst>
            </a:custGeom>
            <a:solidFill>
              <a:schemeClr val="accent2"/>
            </a:solidFill>
            <a:ln w="12687" cap="flat">
              <a:noFill/>
              <a:prstDash val="solid"/>
              <a:miter/>
            </a:ln>
          </p:spPr>
          <p:txBody>
            <a:bodyPr rtlCol="0" anchor="ctr"/>
            <a:lstStyle/>
            <a:p>
              <a:endParaRPr lang="en-US" sz="1770"/>
            </a:p>
          </p:txBody>
        </p:sp>
        <p:sp>
          <p:nvSpPr>
            <p:cNvPr id="89" name="Freeform: Shape 88">
              <a:extLst>
                <a:ext uri="{FF2B5EF4-FFF2-40B4-BE49-F238E27FC236}">
                  <a16:creationId xmlns="" xmlns:a16="http://schemas.microsoft.com/office/drawing/2014/main" id="{E8AA3FA7-5C00-46FB-8715-18CDA702EDD2}"/>
                </a:ext>
              </a:extLst>
            </p:cNvPr>
            <p:cNvSpPr/>
            <p:nvPr/>
          </p:nvSpPr>
          <p:spPr>
            <a:xfrm>
              <a:off x="995807" y="4326763"/>
              <a:ext cx="1073150" cy="1157096"/>
            </a:xfrm>
            <a:custGeom>
              <a:avLst/>
              <a:gdLst>
                <a:gd name="connsiteX0" fmla="*/ 42164 w 1073150"/>
                <a:gd name="connsiteY0" fmla="*/ 0 h 1157096"/>
                <a:gd name="connsiteX1" fmla="*/ 0 w 1073150"/>
                <a:gd name="connsiteY1" fmla="*/ 38100 h 1157096"/>
                <a:gd name="connsiteX2" fmla="*/ 1030732 w 1073150"/>
                <a:gd name="connsiteY2" fmla="*/ 1157097 h 1157096"/>
                <a:gd name="connsiteX3" fmla="*/ 1073150 w 1073150"/>
                <a:gd name="connsiteY3" fmla="*/ 1118997 h 1157096"/>
                <a:gd name="connsiteX4" fmla="*/ 42164 w 1073150"/>
                <a:gd name="connsiteY4" fmla="*/ 0 h 1157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150" h="1157096">
                  <a:moveTo>
                    <a:pt x="42164" y="0"/>
                  </a:moveTo>
                  <a:lnTo>
                    <a:pt x="0" y="38100"/>
                  </a:lnTo>
                  <a:cubicBezTo>
                    <a:pt x="283337" y="345440"/>
                    <a:pt x="647700" y="740664"/>
                    <a:pt x="1030732" y="1157097"/>
                  </a:cubicBezTo>
                  <a:lnTo>
                    <a:pt x="1073150" y="1118997"/>
                  </a:lnTo>
                  <a:cubicBezTo>
                    <a:pt x="687705" y="700532"/>
                    <a:pt x="322961" y="304546"/>
                    <a:pt x="42164" y="0"/>
                  </a:cubicBezTo>
                  <a:close/>
                </a:path>
              </a:pathLst>
            </a:custGeom>
            <a:solidFill>
              <a:schemeClr val="accent2"/>
            </a:solidFill>
            <a:ln w="12687" cap="flat">
              <a:noFill/>
              <a:prstDash val="solid"/>
              <a:miter/>
            </a:ln>
          </p:spPr>
          <p:txBody>
            <a:bodyPr rtlCol="0" anchor="ctr"/>
            <a:lstStyle/>
            <a:p>
              <a:endParaRPr lang="en-US" sz="1770"/>
            </a:p>
          </p:txBody>
        </p:sp>
        <p:sp>
          <p:nvSpPr>
            <p:cNvPr id="90" name="Freeform: Shape 89">
              <a:extLst>
                <a:ext uri="{FF2B5EF4-FFF2-40B4-BE49-F238E27FC236}">
                  <a16:creationId xmlns="" xmlns:a16="http://schemas.microsoft.com/office/drawing/2014/main" id="{197C2FD6-896D-479B-88A1-30FD0C86B568}"/>
                </a:ext>
              </a:extLst>
            </p:cNvPr>
            <p:cNvSpPr/>
            <p:nvPr/>
          </p:nvSpPr>
          <p:spPr>
            <a:xfrm>
              <a:off x="2136139" y="5564504"/>
              <a:ext cx="78613" cy="78104"/>
            </a:xfrm>
            <a:custGeom>
              <a:avLst/>
              <a:gdLst>
                <a:gd name="connsiteX0" fmla="*/ 42291 w 78613"/>
                <a:gd name="connsiteY0" fmla="*/ 0 h 78104"/>
                <a:gd name="connsiteX1" fmla="*/ 0 w 78613"/>
                <a:gd name="connsiteY1" fmla="*/ 38735 h 78104"/>
                <a:gd name="connsiteX2" fmla="*/ 36195 w 78613"/>
                <a:gd name="connsiteY2" fmla="*/ 78105 h 78104"/>
                <a:gd name="connsiteX3" fmla="*/ 78613 w 78613"/>
                <a:gd name="connsiteY3" fmla="*/ 39370 h 78104"/>
                <a:gd name="connsiteX4" fmla="*/ 42291 w 78613"/>
                <a:gd name="connsiteY4" fmla="*/ 0 h 78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613" h="78104">
                  <a:moveTo>
                    <a:pt x="42291" y="0"/>
                  </a:moveTo>
                  <a:lnTo>
                    <a:pt x="0" y="38735"/>
                  </a:lnTo>
                  <a:lnTo>
                    <a:pt x="36195" y="78105"/>
                  </a:lnTo>
                  <a:cubicBezTo>
                    <a:pt x="50508" y="65151"/>
                    <a:pt x="64643" y="52235"/>
                    <a:pt x="78613" y="39370"/>
                  </a:cubicBezTo>
                  <a:cubicBezTo>
                    <a:pt x="66421" y="26289"/>
                    <a:pt x="54356" y="13081"/>
                    <a:pt x="42291" y="0"/>
                  </a:cubicBezTo>
                  <a:close/>
                </a:path>
              </a:pathLst>
            </a:custGeom>
            <a:solidFill>
              <a:schemeClr val="accent2"/>
            </a:solidFill>
            <a:ln w="12687" cap="flat">
              <a:noFill/>
              <a:prstDash val="solid"/>
              <a:miter/>
            </a:ln>
          </p:spPr>
          <p:txBody>
            <a:bodyPr rtlCol="0" anchor="ctr"/>
            <a:lstStyle/>
            <a:p>
              <a:endParaRPr lang="en-US" sz="1770"/>
            </a:p>
          </p:txBody>
        </p:sp>
        <p:sp>
          <p:nvSpPr>
            <p:cNvPr id="91" name="Freeform: Shape 90">
              <a:extLst>
                <a:ext uri="{FF2B5EF4-FFF2-40B4-BE49-F238E27FC236}">
                  <a16:creationId xmlns="" xmlns:a16="http://schemas.microsoft.com/office/drawing/2014/main" id="{973B53A7-AFFD-40FE-B5F2-9B62CD851CDA}"/>
                </a:ext>
              </a:extLst>
            </p:cNvPr>
            <p:cNvSpPr/>
            <p:nvPr/>
          </p:nvSpPr>
          <p:spPr>
            <a:xfrm>
              <a:off x="780033" y="4093209"/>
              <a:ext cx="76580" cy="75184"/>
            </a:xfrm>
            <a:custGeom>
              <a:avLst/>
              <a:gdLst>
                <a:gd name="connsiteX0" fmla="*/ 42545 w 76580"/>
                <a:gd name="connsiteY0" fmla="*/ 0 h 75184"/>
                <a:gd name="connsiteX1" fmla="*/ 0 w 76580"/>
                <a:gd name="connsiteY1" fmla="*/ 38100 h 75184"/>
                <a:gd name="connsiteX2" fmla="*/ 34163 w 76580"/>
                <a:gd name="connsiteY2" fmla="*/ 75184 h 75184"/>
                <a:gd name="connsiteX3" fmla="*/ 76581 w 76580"/>
                <a:gd name="connsiteY3" fmla="*/ 37084 h 75184"/>
              </a:gdLst>
              <a:ahLst/>
              <a:cxnLst>
                <a:cxn ang="0">
                  <a:pos x="connsiteX0" y="connsiteY0"/>
                </a:cxn>
                <a:cxn ang="0">
                  <a:pos x="connsiteX1" y="connsiteY1"/>
                </a:cxn>
                <a:cxn ang="0">
                  <a:pos x="connsiteX2" y="connsiteY2"/>
                </a:cxn>
                <a:cxn ang="0">
                  <a:pos x="connsiteX3" y="connsiteY3"/>
                </a:cxn>
              </a:cxnLst>
              <a:rect l="l" t="t" r="r" b="b"/>
              <a:pathLst>
                <a:path w="76580" h="75184">
                  <a:moveTo>
                    <a:pt x="42545" y="0"/>
                  </a:moveTo>
                  <a:lnTo>
                    <a:pt x="0" y="38100"/>
                  </a:lnTo>
                  <a:cubicBezTo>
                    <a:pt x="11176" y="50800"/>
                    <a:pt x="22606" y="62484"/>
                    <a:pt x="34163" y="75184"/>
                  </a:cubicBezTo>
                  <a:lnTo>
                    <a:pt x="76581" y="37084"/>
                  </a:lnTo>
                  <a:close/>
                </a:path>
              </a:pathLst>
            </a:custGeom>
            <a:solidFill>
              <a:schemeClr val="accent2"/>
            </a:solidFill>
            <a:ln w="12687" cap="flat">
              <a:noFill/>
              <a:prstDash val="solid"/>
              <a:miter/>
            </a:ln>
          </p:spPr>
          <p:txBody>
            <a:bodyPr rtlCol="0" anchor="ctr"/>
            <a:lstStyle/>
            <a:p>
              <a:endParaRPr lang="en-US" sz="1770"/>
            </a:p>
          </p:txBody>
        </p:sp>
        <p:sp>
          <p:nvSpPr>
            <p:cNvPr id="92" name="Freeform: Shape 91">
              <a:extLst>
                <a:ext uri="{FF2B5EF4-FFF2-40B4-BE49-F238E27FC236}">
                  <a16:creationId xmlns="" xmlns:a16="http://schemas.microsoft.com/office/drawing/2014/main" id="{4467A406-24D5-48A4-BE41-891ECF017D65}"/>
                </a:ext>
              </a:extLst>
            </p:cNvPr>
            <p:cNvSpPr/>
            <p:nvPr/>
          </p:nvSpPr>
          <p:spPr>
            <a:xfrm>
              <a:off x="847344" y="4165600"/>
              <a:ext cx="82169" cy="81279"/>
            </a:xfrm>
            <a:custGeom>
              <a:avLst/>
              <a:gdLst>
                <a:gd name="connsiteX0" fmla="*/ 42291 w 82169"/>
                <a:gd name="connsiteY0" fmla="*/ 0 h 81279"/>
                <a:gd name="connsiteX1" fmla="*/ 0 w 82169"/>
                <a:gd name="connsiteY1" fmla="*/ 38100 h 81279"/>
                <a:gd name="connsiteX2" fmla="*/ 39751 w 82169"/>
                <a:gd name="connsiteY2" fmla="*/ 81280 h 81279"/>
                <a:gd name="connsiteX3" fmla="*/ 82169 w 82169"/>
                <a:gd name="connsiteY3" fmla="*/ 43180 h 81279"/>
              </a:gdLst>
              <a:ahLst/>
              <a:cxnLst>
                <a:cxn ang="0">
                  <a:pos x="connsiteX0" y="connsiteY0"/>
                </a:cxn>
                <a:cxn ang="0">
                  <a:pos x="connsiteX1" y="connsiteY1"/>
                </a:cxn>
                <a:cxn ang="0">
                  <a:pos x="connsiteX2" y="connsiteY2"/>
                </a:cxn>
                <a:cxn ang="0">
                  <a:pos x="connsiteX3" y="connsiteY3"/>
                </a:cxn>
              </a:cxnLst>
              <a:rect l="l" t="t" r="r" b="b"/>
              <a:pathLst>
                <a:path w="82169" h="81279">
                  <a:moveTo>
                    <a:pt x="42291" y="0"/>
                  </a:moveTo>
                  <a:lnTo>
                    <a:pt x="0" y="38100"/>
                  </a:lnTo>
                  <a:lnTo>
                    <a:pt x="39751" y="81280"/>
                  </a:lnTo>
                  <a:lnTo>
                    <a:pt x="82169" y="43180"/>
                  </a:lnTo>
                  <a:close/>
                </a:path>
              </a:pathLst>
            </a:custGeom>
            <a:solidFill>
              <a:schemeClr val="accent2"/>
            </a:solidFill>
            <a:ln w="12687" cap="flat">
              <a:noFill/>
              <a:prstDash val="solid"/>
              <a:miter/>
            </a:ln>
          </p:spPr>
          <p:txBody>
            <a:bodyPr rtlCol="0" anchor="ctr"/>
            <a:lstStyle/>
            <a:p>
              <a:endParaRPr lang="en-US" sz="1770"/>
            </a:p>
          </p:txBody>
        </p:sp>
        <p:sp>
          <p:nvSpPr>
            <p:cNvPr id="93" name="Freeform: Shape 92">
              <a:extLst>
                <a:ext uri="{FF2B5EF4-FFF2-40B4-BE49-F238E27FC236}">
                  <a16:creationId xmlns="" xmlns:a16="http://schemas.microsoft.com/office/drawing/2014/main" id="{4E3D0F0E-1B65-47A3-A4AC-493286B7F203}"/>
                </a:ext>
              </a:extLst>
            </p:cNvPr>
            <p:cNvSpPr/>
            <p:nvPr/>
          </p:nvSpPr>
          <p:spPr>
            <a:xfrm>
              <a:off x="0" y="3584141"/>
              <a:ext cx="720470" cy="436424"/>
            </a:xfrm>
            <a:custGeom>
              <a:avLst/>
              <a:gdLst>
                <a:gd name="connsiteX0" fmla="*/ 720471 w 720470"/>
                <a:gd name="connsiteY0" fmla="*/ 398324 h 436424"/>
                <a:gd name="connsiteX1" fmla="*/ 677799 w 720470"/>
                <a:gd name="connsiteY1" fmla="*/ 436424 h 436424"/>
                <a:gd name="connsiteX2" fmla="*/ 431800 w 720470"/>
                <a:gd name="connsiteY2" fmla="*/ 170360 h 436424"/>
                <a:gd name="connsiteX3" fmla="*/ 88011 w 720470"/>
                <a:gd name="connsiteY3" fmla="*/ 57330 h 436424"/>
                <a:gd name="connsiteX4" fmla="*/ 0 w 720470"/>
                <a:gd name="connsiteY4" fmla="*/ 76126 h 436424"/>
                <a:gd name="connsiteX5" fmla="*/ 0 w 720470"/>
                <a:gd name="connsiteY5" fmla="*/ 20246 h 436424"/>
                <a:gd name="connsiteX6" fmla="*/ 500253 w 720470"/>
                <a:gd name="connsiteY6" fmla="*/ 159946 h 436424"/>
                <a:gd name="connsiteX7" fmla="*/ 720471 w 720470"/>
                <a:gd name="connsiteY7" fmla="*/ 398324 h 43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470" h="436424">
                  <a:moveTo>
                    <a:pt x="720471" y="398324"/>
                  </a:moveTo>
                  <a:lnTo>
                    <a:pt x="677799" y="436424"/>
                  </a:lnTo>
                  <a:cubicBezTo>
                    <a:pt x="533400" y="280342"/>
                    <a:pt x="444500" y="183568"/>
                    <a:pt x="431800" y="170360"/>
                  </a:cubicBezTo>
                  <a:cubicBezTo>
                    <a:pt x="340360" y="76253"/>
                    <a:pt x="220345" y="44249"/>
                    <a:pt x="88011" y="57330"/>
                  </a:cubicBezTo>
                  <a:cubicBezTo>
                    <a:pt x="58044" y="60162"/>
                    <a:pt x="28509" y="66474"/>
                    <a:pt x="0" y="76126"/>
                  </a:cubicBezTo>
                  <a:lnTo>
                    <a:pt x="0" y="20246"/>
                  </a:lnTo>
                  <a:cubicBezTo>
                    <a:pt x="173736" y="-31697"/>
                    <a:pt x="362966" y="16817"/>
                    <a:pt x="500253" y="159946"/>
                  </a:cubicBezTo>
                  <a:cubicBezTo>
                    <a:pt x="510921" y="171503"/>
                    <a:pt x="590804" y="257736"/>
                    <a:pt x="720471" y="398324"/>
                  </a:cubicBezTo>
                  <a:close/>
                </a:path>
              </a:pathLst>
            </a:custGeom>
            <a:solidFill>
              <a:schemeClr val="accent2"/>
            </a:solidFill>
            <a:ln w="12687" cap="flat">
              <a:noFill/>
              <a:prstDash val="solid"/>
              <a:miter/>
            </a:ln>
          </p:spPr>
          <p:txBody>
            <a:bodyPr rtlCol="0" anchor="ctr"/>
            <a:lstStyle/>
            <a:p>
              <a:endParaRPr lang="en-US" sz="1770"/>
            </a:p>
          </p:txBody>
        </p:sp>
        <p:sp>
          <p:nvSpPr>
            <p:cNvPr id="94" name="Freeform: Shape 93">
              <a:extLst>
                <a:ext uri="{FF2B5EF4-FFF2-40B4-BE49-F238E27FC236}">
                  <a16:creationId xmlns="" xmlns:a16="http://schemas.microsoft.com/office/drawing/2014/main" id="{2C0584EF-1324-443B-9302-3AB154A077AB}"/>
                </a:ext>
              </a:extLst>
            </p:cNvPr>
            <p:cNvSpPr/>
            <p:nvPr/>
          </p:nvSpPr>
          <p:spPr>
            <a:xfrm>
              <a:off x="2353564" y="5800344"/>
              <a:ext cx="1860930" cy="1974469"/>
            </a:xfrm>
            <a:custGeom>
              <a:avLst/>
              <a:gdLst>
                <a:gd name="connsiteX0" fmla="*/ 1860931 w 1860930"/>
                <a:gd name="connsiteY0" fmla="*/ 1974469 h 1974469"/>
                <a:gd name="connsiteX1" fmla="*/ 1780667 w 1860930"/>
                <a:gd name="connsiteY1" fmla="*/ 1974469 h 1974469"/>
                <a:gd name="connsiteX2" fmla="*/ 1779651 w 1860930"/>
                <a:gd name="connsiteY2" fmla="*/ 1973326 h 1974469"/>
                <a:gd name="connsiteX3" fmla="*/ 0 w 1860930"/>
                <a:gd name="connsiteY3" fmla="*/ 39116 h 1974469"/>
                <a:gd name="connsiteX4" fmla="*/ 42164 w 1860930"/>
                <a:gd name="connsiteY4" fmla="*/ 0 h 1974469"/>
                <a:gd name="connsiteX5" fmla="*/ 1859915 w 1860930"/>
                <a:gd name="connsiteY5" fmla="*/ 1973326 h 1974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60930" h="1974469">
                  <a:moveTo>
                    <a:pt x="1860931" y="1974469"/>
                  </a:moveTo>
                  <a:lnTo>
                    <a:pt x="1780667" y="1974469"/>
                  </a:lnTo>
                  <a:lnTo>
                    <a:pt x="1779651" y="1973326"/>
                  </a:lnTo>
                  <a:cubicBezTo>
                    <a:pt x="1425956" y="1588643"/>
                    <a:pt x="709422" y="809752"/>
                    <a:pt x="0" y="39116"/>
                  </a:cubicBezTo>
                  <a:lnTo>
                    <a:pt x="42164" y="0"/>
                  </a:lnTo>
                  <a:cubicBezTo>
                    <a:pt x="776859" y="797560"/>
                    <a:pt x="1521841" y="1606550"/>
                    <a:pt x="1859915" y="1973326"/>
                  </a:cubicBezTo>
                  <a:close/>
                </a:path>
              </a:pathLst>
            </a:custGeom>
            <a:solidFill>
              <a:schemeClr val="accent2"/>
            </a:solidFill>
            <a:ln w="12687" cap="flat">
              <a:noFill/>
              <a:prstDash val="solid"/>
              <a:miter/>
            </a:ln>
          </p:spPr>
          <p:txBody>
            <a:bodyPr rtlCol="0" anchor="ctr"/>
            <a:lstStyle/>
            <a:p>
              <a:endParaRPr lang="en-US" sz="1770"/>
            </a:p>
          </p:txBody>
        </p:sp>
        <p:sp>
          <p:nvSpPr>
            <p:cNvPr id="95" name="Freeform: Shape 94">
              <a:extLst>
                <a:ext uri="{FF2B5EF4-FFF2-40B4-BE49-F238E27FC236}">
                  <a16:creationId xmlns="" xmlns:a16="http://schemas.microsoft.com/office/drawing/2014/main" id="{A81083B0-0E3E-4447-8C9A-46110EE8D7FE}"/>
                </a:ext>
              </a:extLst>
            </p:cNvPr>
            <p:cNvSpPr/>
            <p:nvPr/>
          </p:nvSpPr>
          <p:spPr>
            <a:xfrm>
              <a:off x="712343" y="4019930"/>
              <a:ext cx="75945" cy="74295"/>
            </a:xfrm>
            <a:custGeom>
              <a:avLst/>
              <a:gdLst>
                <a:gd name="connsiteX0" fmla="*/ 42672 w 75945"/>
                <a:gd name="connsiteY0" fmla="*/ 0 h 74295"/>
                <a:gd name="connsiteX1" fmla="*/ 0 w 75945"/>
                <a:gd name="connsiteY1" fmla="*/ 38100 h 74295"/>
                <a:gd name="connsiteX2" fmla="*/ 33274 w 75945"/>
                <a:gd name="connsiteY2" fmla="*/ 74295 h 74295"/>
                <a:gd name="connsiteX3" fmla="*/ 75946 w 75945"/>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945" h="74295">
                  <a:moveTo>
                    <a:pt x="42672" y="0"/>
                  </a:moveTo>
                  <a:lnTo>
                    <a:pt x="0" y="38100"/>
                  </a:lnTo>
                  <a:lnTo>
                    <a:pt x="33274" y="74295"/>
                  </a:lnTo>
                  <a:lnTo>
                    <a:pt x="75946" y="36195"/>
                  </a:lnTo>
                  <a:close/>
                </a:path>
              </a:pathLst>
            </a:custGeom>
            <a:solidFill>
              <a:schemeClr val="accent2"/>
            </a:solidFill>
            <a:ln w="12687" cap="flat">
              <a:noFill/>
              <a:prstDash val="solid"/>
              <a:miter/>
            </a:ln>
          </p:spPr>
          <p:txBody>
            <a:bodyPr rtlCol="0" anchor="ctr"/>
            <a:lstStyle/>
            <a:p>
              <a:endParaRPr lang="en-US" sz="1770"/>
            </a:p>
          </p:txBody>
        </p:sp>
        <p:sp>
          <p:nvSpPr>
            <p:cNvPr id="96" name="Freeform: Shape 95">
              <a:extLst>
                <a:ext uri="{FF2B5EF4-FFF2-40B4-BE49-F238E27FC236}">
                  <a16:creationId xmlns="" xmlns:a16="http://schemas.microsoft.com/office/drawing/2014/main" id="{0600425B-9891-4E62-9EC5-4E374BEDC7D9}"/>
                </a:ext>
              </a:extLst>
            </p:cNvPr>
            <p:cNvSpPr/>
            <p:nvPr/>
          </p:nvSpPr>
          <p:spPr>
            <a:xfrm>
              <a:off x="2208657" y="5643245"/>
              <a:ext cx="80898" cy="80264"/>
            </a:xfrm>
            <a:custGeom>
              <a:avLst/>
              <a:gdLst>
                <a:gd name="connsiteX0" fmla="*/ 42418 w 80898"/>
                <a:gd name="connsiteY0" fmla="*/ 0 h 80264"/>
                <a:gd name="connsiteX1" fmla="*/ 0 w 80898"/>
                <a:gd name="connsiteY1" fmla="*/ 38100 h 80264"/>
                <a:gd name="connsiteX2" fmla="*/ 38735 w 80898"/>
                <a:gd name="connsiteY2" fmla="*/ 80264 h 80264"/>
                <a:gd name="connsiteX3" fmla="*/ 80899 w 80898"/>
                <a:gd name="connsiteY3" fmla="*/ 41275 h 80264"/>
              </a:gdLst>
              <a:ahLst/>
              <a:cxnLst>
                <a:cxn ang="0">
                  <a:pos x="connsiteX0" y="connsiteY0"/>
                </a:cxn>
                <a:cxn ang="0">
                  <a:pos x="connsiteX1" y="connsiteY1"/>
                </a:cxn>
                <a:cxn ang="0">
                  <a:pos x="connsiteX2" y="connsiteY2"/>
                </a:cxn>
                <a:cxn ang="0">
                  <a:pos x="connsiteX3" y="connsiteY3"/>
                </a:cxn>
              </a:cxnLst>
              <a:rect l="l" t="t" r="r" b="b"/>
              <a:pathLst>
                <a:path w="80898" h="80264">
                  <a:moveTo>
                    <a:pt x="42418" y="0"/>
                  </a:moveTo>
                  <a:lnTo>
                    <a:pt x="0" y="38100"/>
                  </a:lnTo>
                  <a:cubicBezTo>
                    <a:pt x="12700" y="52197"/>
                    <a:pt x="25400" y="66167"/>
                    <a:pt x="38735" y="80264"/>
                  </a:cubicBezTo>
                  <a:lnTo>
                    <a:pt x="80899" y="41275"/>
                  </a:lnTo>
                  <a:close/>
                </a:path>
              </a:pathLst>
            </a:custGeom>
            <a:solidFill>
              <a:schemeClr val="accent2"/>
            </a:solidFill>
            <a:ln w="12687" cap="flat">
              <a:noFill/>
              <a:prstDash val="solid"/>
              <a:miter/>
            </a:ln>
          </p:spPr>
          <p:txBody>
            <a:bodyPr rtlCol="0" anchor="ctr"/>
            <a:lstStyle/>
            <a:p>
              <a:endParaRPr lang="en-US" sz="1770"/>
            </a:p>
          </p:txBody>
        </p:sp>
        <p:sp>
          <p:nvSpPr>
            <p:cNvPr id="97" name="Freeform: Shape 96">
              <a:extLst>
                <a:ext uri="{FF2B5EF4-FFF2-40B4-BE49-F238E27FC236}">
                  <a16:creationId xmlns="" xmlns:a16="http://schemas.microsoft.com/office/drawing/2014/main" id="{D4D27CEB-4DFD-4B8E-B4D7-393178FDD8CE}"/>
                </a:ext>
              </a:extLst>
            </p:cNvPr>
            <p:cNvSpPr/>
            <p:nvPr/>
          </p:nvSpPr>
          <p:spPr>
            <a:xfrm>
              <a:off x="2285110" y="5726048"/>
              <a:ext cx="76327" cy="76708"/>
            </a:xfrm>
            <a:custGeom>
              <a:avLst/>
              <a:gdLst>
                <a:gd name="connsiteX0" fmla="*/ 42164 w 76327"/>
                <a:gd name="connsiteY0" fmla="*/ 0 h 76708"/>
                <a:gd name="connsiteX1" fmla="*/ 0 w 76327"/>
                <a:gd name="connsiteY1" fmla="*/ 39751 h 76708"/>
                <a:gd name="connsiteX2" fmla="*/ 34163 w 76327"/>
                <a:gd name="connsiteY2" fmla="*/ 76708 h 76708"/>
                <a:gd name="connsiteX3" fmla="*/ 76327 w 76327"/>
                <a:gd name="connsiteY3" fmla="*/ 37719 h 76708"/>
              </a:gdLst>
              <a:ahLst/>
              <a:cxnLst>
                <a:cxn ang="0">
                  <a:pos x="connsiteX0" y="connsiteY0"/>
                </a:cxn>
                <a:cxn ang="0">
                  <a:pos x="connsiteX1" y="connsiteY1"/>
                </a:cxn>
                <a:cxn ang="0">
                  <a:pos x="connsiteX2" y="connsiteY2"/>
                </a:cxn>
                <a:cxn ang="0">
                  <a:pos x="connsiteX3" y="connsiteY3"/>
                </a:cxn>
              </a:cxnLst>
              <a:rect l="l" t="t" r="r" b="b"/>
              <a:pathLst>
                <a:path w="76327" h="76708">
                  <a:moveTo>
                    <a:pt x="42164" y="0"/>
                  </a:moveTo>
                  <a:lnTo>
                    <a:pt x="0" y="39751"/>
                  </a:lnTo>
                  <a:lnTo>
                    <a:pt x="34163" y="76708"/>
                  </a:lnTo>
                  <a:lnTo>
                    <a:pt x="76327" y="37719"/>
                  </a:lnTo>
                  <a:close/>
                </a:path>
              </a:pathLst>
            </a:custGeom>
            <a:solidFill>
              <a:schemeClr val="accent2"/>
            </a:solidFill>
            <a:ln w="12687" cap="flat">
              <a:noFill/>
              <a:prstDash val="solid"/>
              <a:miter/>
            </a:ln>
          </p:spPr>
          <p:txBody>
            <a:bodyPr rtlCol="0" anchor="ctr"/>
            <a:lstStyle/>
            <a:p>
              <a:endParaRPr lang="en-US" sz="1770"/>
            </a:p>
          </p:txBody>
        </p:sp>
        <p:sp>
          <p:nvSpPr>
            <p:cNvPr id="98" name="Freeform: Shape 97">
              <a:extLst>
                <a:ext uri="{FF2B5EF4-FFF2-40B4-BE49-F238E27FC236}">
                  <a16:creationId xmlns="" xmlns:a16="http://schemas.microsoft.com/office/drawing/2014/main" id="{4B22A814-2884-441C-9336-256A0B6E37A4}"/>
                </a:ext>
              </a:extLst>
            </p:cNvPr>
            <p:cNvSpPr/>
            <p:nvPr/>
          </p:nvSpPr>
          <p:spPr>
            <a:xfrm>
              <a:off x="922019" y="4247007"/>
              <a:ext cx="80391" cy="78866"/>
            </a:xfrm>
            <a:custGeom>
              <a:avLst/>
              <a:gdLst>
                <a:gd name="connsiteX0" fmla="*/ 42418 w 80391"/>
                <a:gd name="connsiteY0" fmla="*/ 0 h 78866"/>
                <a:gd name="connsiteX1" fmla="*/ 0 w 80391"/>
                <a:gd name="connsiteY1" fmla="*/ 38100 h 78866"/>
                <a:gd name="connsiteX2" fmla="*/ 38100 w 80391"/>
                <a:gd name="connsiteY2" fmla="*/ 78867 h 78866"/>
                <a:gd name="connsiteX3" fmla="*/ 80391 w 80391"/>
                <a:gd name="connsiteY3" fmla="*/ 40767 h 78866"/>
              </a:gdLst>
              <a:ahLst/>
              <a:cxnLst>
                <a:cxn ang="0">
                  <a:pos x="connsiteX0" y="connsiteY0"/>
                </a:cxn>
                <a:cxn ang="0">
                  <a:pos x="connsiteX1" y="connsiteY1"/>
                </a:cxn>
                <a:cxn ang="0">
                  <a:pos x="connsiteX2" y="connsiteY2"/>
                </a:cxn>
                <a:cxn ang="0">
                  <a:pos x="connsiteX3" y="connsiteY3"/>
                </a:cxn>
              </a:cxnLst>
              <a:rect l="l" t="t" r="r" b="b"/>
              <a:pathLst>
                <a:path w="80391" h="78866">
                  <a:moveTo>
                    <a:pt x="42418" y="0"/>
                  </a:moveTo>
                  <a:lnTo>
                    <a:pt x="0" y="38100"/>
                  </a:lnTo>
                  <a:lnTo>
                    <a:pt x="38100" y="78867"/>
                  </a:lnTo>
                  <a:lnTo>
                    <a:pt x="80391" y="40767"/>
                  </a:lnTo>
                  <a:close/>
                </a:path>
              </a:pathLst>
            </a:custGeom>
            <a:solidFill>
              <a:schemeClr val="accent2"/>
            </a:solidFill>
            <a:ln w="12687" cap="flat">
              <a:noFill/>
              <a:prstDash val="solid"/>
              <a:miter/>
            </a:ln>
          </p:spPr>
          <p:txBody>
            <a:bodyPr rtlCol="0" anchor="ctr"/>
            <a:lstStyle/>
            <a:p>
              <a:endParaRPr lang="en-US" sz="1770"/>
            </a:p>
          </p:txBody>
        </p:sp>
        <p:sp>
          <p:nvSpPr>
            <p:cNvPr id="100" name="Freeform: Shape 99">
              <a:extLst>
                <a:ext uri="{FF2B5EF4-FFF2-40B4-BE49-F238E27FC236}">
                  <a16:creationId xmlns="" xmlns:a16="http://schemas.microsoft.com/office/drawing/2014/main" id="{23A3157C-6E06-45A7-AC00-FD219C78D48D}"/>
                </a:ext>
              </a:extLst>
            </p:cNvPr>
            <p:cNvSpPr/>
            <p:nvPr/>
          </p:nvSpPr>
          <p:spPr>
            <a:xfrm>
              <a:off x="2449322" y="5577966"/>
              <a:ext cx="72263" cy="72263"/>
            </a:xfrm>
            <a:custGeom>
              <a:avLst/>
              <a:gdLst>
                <a:gd name="connsiteX0" fmla="*/ 0 w 72263"/>
                <a:gd name="connsiteY0" fmla="*/ 35433 h 72263"/>
                <a:gd name="connsiteX1" fmla="*/ 34163 w 72263"/>
                <a:gd name="connsiteY1" fmla="*/ 72263 h 72263"/>
                <a:gd name="connsiteX2" fmla="*/ 72263 w 72263"/>
                <a:gd name="connsiteY2" fmla="*/ 36703 h 72263"/>
                <a:gd name="connsiteX3" fmla="*/ 38227 w 72263"/>
                <a:gd name="connsiteY3" fmla="*/ 0 h 72263"/>
              </a:gdLst>
              <a:ahLst/>
              <a:cxnLst>
                <a:cxn ang="0">
                  <a:pos x="connsiteX0" y="connsiteY0"/>
                </a:cxn>
                <a:cxn ang="0">
                  <a:pos x="connsiteX1" y="connsiteY1"/>
                </a:cxn>
                <a:cxn ang="0">
                  <a:pos x="connsiteX2" y="connsiteY2"/>
                </a:cxn>
                <a:cxn ang="0">
                  <a:pos x="connsiteX3" y="connsiteY3"/>
                </a:cxn>
              </a:cxnLst>
              <a:rect l="l" t="t" r="r" b="b"/>
              <a:pathLst>
                <a:path w="72263" h="72263">
                  <a:moveTo>
                    <a:pt x="0" y="35433"/>
                  </a:moveTo>
                  <a:lnTo>
                    <a:pt x="34163" y="72263"/>
                  </a:lnTo>
                  <a:lnTo>
                    <a:pt x="72263" y="36703"/>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02" name="Freeform: Shape 101">
              <a:extLst>
                <a:ext uri="{FF2B5EF4-FFF2-40B4-BE49-F238E27FC236}">
                  <a16:creationId xmlns="" xmlns:a16="http://schemas.microsoft.com/office/drawing/2014/main" id="{5C941B5A-D163-42CE-980C-B5B94E2A070C}"/>
                </a:ext>
              </a:extLst>
            </p:cNvPr>
            <p:cNvSpPr/>
            <p:nvPr/>
          </p:nvSpPr>
          <p:spPr>
            <a:xfrm>
              <a:off x="2517520" y="5651119"/>
              <a:ext cx="2007997" cy="2123694"/>
            </a:xfrm>
            <a:custGeom>
              <a:avLst/>
              <a:gdLst>
                <a:gd name="connsiteX0" fmla="*/ 2007997 w 2007997"/>
                <a:gd name="connsiteY0" fmla="*/ 2123694 h 2123694"/>
                <a:gd name="connsiteX1" fmla="*/ 1935988 w 2007997"/>
                <a:gd name="connsiteY1" fmla="*/ 2123694 h 2123694"/>
                <a:gd name="connsiteX2" fmla="*/ 1934972 w 2007997"/>
                <a:gd name="connsiteY2" fmla="*/ 2122551 h 2123694"/>
                <a:gd name="connsiteX3" fmla="*/ 0 w 2007997"/>
                <a:gd name="connsiteY3" fmla="*/ 35560 h 2123694"/>
                <a:gd name="connsiteX4" fmla="*/ 38100 w 2007997"/>
                <a:gd name="connsiteY4" fmla="*/ 0 h 2123694"/>
                <a:gd name="connsiteX5" fmla="*/ 2006600 w 2007997"/>
                <a:gd name="connsiteY5" fmla="*/ 2122551 h 212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7997" h="2123694">
                  <a:moveTo>
                    <a:pt x="2007997" y="2123694"/>
                  </a:moveTo>
                  <a:lnTo>
                    <a:pt x="1935988" y="2123694"/>
                  </a:lnTo>
                  <a:lnTo>
                    <a:pt x="1934972" y="2122551"/>
                  </a:lnTo>
                  <a:cubicBezTo>
                    <a:pt x="1599819" y="1760982"/>
                    <a:pt x="789051" y="886460"/>
                    <a:pt x="0" y="35560"/>
                  </a:cubicBezTo>
                  <a:cubicBezTo>
                    <a:pt x="12700" y="23622"/>
                    <a:pt x="25400" y="11684"/>
                    <a:pt x="38100" y="0"/>
                  </a:cubicBezTo>
                  <a:lnTo>
                    <a:pt x="2006600" y="2122551"/>
                  </a:lnTo>
                  <a:close/>
                </a:path>
              </a:pathLst>
            </a:custGeom>
            <a:solidFill>
              <a:schemeClr val="accent2"/>
            </a:solidFill>
            <a:ln w="12687" cap="flat">
              <a:noFill/>
              <a:prstDash val="solid"/>
              <a:miter/>
            </a:ln>
          </p:spPr>
          <p:txBody>
            <a:bodyPr rtlCol="0" anchor="ctr"/>
            <a:lstStyle/>
            <a:p>
              <a:endParaRPr lang="en-US" sz="1770"/>
            </a:p>
          </p:txBody>
        </p:sp>
        <p:sp>
          <p:nvSpPr>
            <p:cNvPr id="103" name="Freeform: Shape 102">
              <a:extLst>
                <a:ext uri="{FF2B5EF4-FFF2-40B4-BE49-F238E27FC236}">
                  <a16:creationId xmlns="" xmlns:a16="http://schemas.microsoft.com/office/drawing/2014/main" id="{CC9F81E5-D1CB-4C47-B72E-3A9B9089F2E1}"/>
                </a:ext>
              </a:extLst>
            </p:cNvPr>
            <p:cNvSpPr/>
            <p:nvPr/>
          </p:nvSpPr>
          <p:spPr>
            <a:xfrm>
              <a:off x="940561" y="3952875"/>
              <a:ext cx="72390" cy="71120"/>
            </a:xfrm>
            <a:custGeom>
              <a:avLst/>
              <a:gdLst>
                <a:gd name="connsiteX0" fmla="*/ 0 w 72390"/>
                <a:gd name="connsiteY0" fmla="*/ 34925 h 71120"/>
                <a:gd name="connsiteX1" fmla="*/ 33528 w 72390"/>
                <a:gd name="connsiteY1" fmla="*/ 71120 h 71120"/>
                <a:gd name="connsiteX2" fmla="*/ 72390 w 72390"/>
                <a:gd name="connsiteY2" fmla="*/ 36068 h 71120"/>
                <a:gd name="connsiteX3" fmla="*/ 38989 w 72390"/>
                <a:gd name="connsiteY3" fmla="*/ 0 h 71120"/>
              </a:gdLst>
              <a:ahLst/>
              <a:cxnLst>
                <a:cxn ang="0">
                  <a:pos x="connsiteX0" y="connsiteY0"/>
                </a:cxn>
                <a:cxn ang="0">
                  <a:pos x="connsiteX1" y="connsiteY1"/>
                </a:cxn>
                <a:cxn ang="0">
                  <a:pos x="connsiteX2" y="connsiteY2"/>
                </a:cxn>
                <a:cxn ang="0">
                  <a:pos x="connsiteX3" y="connsiteY3"/>
                </a:cxn>
              </a:cxnLst>
              <a:rect l="l" t="t" r="r" b="b"/>
              <a:pathLst>
                <a:path w="72390" h="71120">
                  <a:moveTo>
                    <a:pt x="0" y="34925"/>
                  </a:moveTo>
                  <a:lnTo>
                    <a:pt x="33528" y="71120"/>
                  </a:lnTo>
                  <a:lnTo>
                    <a:pt x="72390" y="36068"/>
                  </a:lnTo>
                  <a:lnTo>
                    <a:pt x="38989" y="0"/>
                  </a:lnTo>
                  <a:close/>
                </a:path>
              </a:pathLst>
            </a:custGeom>
            <a:solidFill>
              <a:schemeClr val="accent2"/>
            </a:solidFill>
            <a:ln w="12687" cap="flat">
              <a:noFill/>
              <a:prstDash val="solid"/>
              <a:miter/>
            </a:ln>
          </p:spPr>
          <p:txBody>
            <a:bodyPr rtlCol="0" anchor="ctr"/>
            <a:lstStyle/>
            <a:p>
              <a:endParaRPr lang="en-US" sz="1770"/>
            </a:p>
          </p:txBody>
        </p:sp>
        <p:sp>
          <p:nvSpPr>
            <p:cNvPr id="104" name="Freeform: Shape 103">
              <a:extLst>
                <a:ext uri="{FF2B5EF4-FFF2-40B4-BE49-F238E27FC236}">
                  <a16:creationId xmlns="" xmlns:a16="http://schemas.microsoft.com/office/drawing/2014/main" id="{49EBDDCF-DA7C-42AF-83AB-EBB290D4847E}"/>
                </a:ext>
              </a:extLst>
            </p:cNvPr>
            <p:cNvSpPr/>
            <p:nvPr/>
          </p:nvSpPr>
          <p:spPr>
            <a:xfrm>
              <a:off x="2373502" y="5496305"/>
              <a:ext cx="76200" cy="75946"/>
            </a:xfrm>
            <a:custGeom>
              <a:avLst/>
              <a:gdLst>
                <a:gd name="connsiteX0" fmla="*/ 0 w 76200"/>
                <a:gd name="connsiteY0" fmla="*/ 35179 h 75946"/>
                <a:gd name="connsiteX1" fmla="*/ 38100 w 76200"/>
                <a:gd name="connsiteY1" fmla="*/ 75946 h 75946"/>
                <a:gd name="connsiteX2" fmla="*/ 76200 w 76200"/>
                <a:gd name="connsiteY2" fmla="*/ 40513 h 75946"/>
                <a:gd name="connsiteX3" fmla="*/ 38100 w 76200"/>
                <a:gd name="connsiteY3" fmla="*/ 0 h 75946"/>
              </a:gdLst>
              <a:ahLst/>
              <a:cxnLst>
                <a:cxn ang="0">
                  <a:pos x="connsiteX0" y="connsiteY0"/>
                </a:cxn>
                <a:cxn ang="0">
                  <a:pos x="connsiteX1" y="connsiteY1"/>
                </a:cxn>
                <a:cxn ang="0">
                  <a:pos x="connsiteX2" y="connsiteY2"/>
                </a:cxn>
                <a:cxn ang="0">
                  <a:pos x="connsiteX3" y="connsiteY3"/>
                </a:cxn>
              </a:cxnLst>
              <a:rect l="l" t="t" r="r" b="b"/>
              <a:pathLst>
                <a:path w="76200" h="75946">
                  <a:moveTo>
                    <a:pt x="0" y="35179"/>
                  </a:moveTo>
                  <a:lnTo>
                    <a:pt x="38100" y="75946"/>
                  </a:lnTo>
                  <a:lnTo>
                    <a:pt x="76200" y="40513"/>
                  </a:lnTo>
                  <a:lnTo>
                    <a:pt x="38100" y="0"/>
                  </a:lnTo>
                  <a:close/>
                </a:path>
              </a:pathLst>
            </a:custGeom>
            <a:solidFill>
              <a:schemeClr val="accent2"/>
            </a:solidFill>
            <a:ln w="12687" cap="flat">
              <a:noFill/>
              <a:prstDash val="solid"/>
              <a:miter/>
            </a:ln>
          </p:spPr>
          <p:txBody>
            <a:bodyPr rtlCol="0" anchor="ctr"/>
            <a:lstStyle/>
            <a:p>
              <a:endParaRPr lang="en-US" sz="1770"/>
            </a:p>
          </p:txBody>
        </p:sp>
        <p:sp>
          <p:nvSpPr>
            <p:cNvPr id="106" name="Freeform: Shape 105">
              <a:extLst>
                <a:ext uri="{FF2B5EF4-FFF2-40B4-BE49-F238E27FC236}">
                  <a16:creationId xmlns="" xmlns:a16="http://schemas.microsoft.com/office/drawing/2014/main" id="{32E7B450-2D88-4D1E-9EE9-99D0910FAB38}"/>
                </a:ext>
              </a:extLst>
            </p:cNvPr>
            <p:cNvSpPr/>
            <p:nvPr/>
          </p:nvSpPr>
          <p:spPr>
            <a:xfrm>
              <a:off x="1082547" y="4105147"/>
              <a:ext cx="75311" cy="75057"/>
            </a:xfrm>
            <a:custGeom>
              <a:avLst/>
              <a:gdLst>
                <a:gd name="connsiteX0" fmla="*/ 0 w 75311"/>
                <a:gd name="connsiteY0" fmla="*/ 35052 h 75057"/>
                <a:gd name="connsiteX1" fmla="*/ 37211 w 75311"/>
                <a:gd name="connsiteY1" fmla="*/ 75057 h 75057"/>
                <a:gd name="connsiteX2" fmla="*/ 75311 w 75311"/>
                <a:gd name="connsiteY2" fmla="*/ 39878 h 75057"/>
                <a:gd name="connsiteX3" fmla="*/ 38227 w 75311"/>
                <a:gd name="connsiteY3" fmla="*/ 0 h 75057"/>
              </a:gdLst>
              <a:ahLst/>
              <a:cxnLst>
                <a:cxn ang="0">
                  <a:pos x="connsiteX0" y="connsiteY0"/>
                </a:cxn>
                <a:cxn ang="0">
                  <a:pos x="connsiteX1" y="connsiteY1"/>
                </a:cxn>
                <a:cxn ang="0">
                  <a:pos x="connsiteX2" y="connsiteY2"/>
                </a:cxn>
                <a:cxn ang="0">
                  <a:pos x="connsiteX3" y="connsiteY3"/>
                </a:cxn>
              </a:cxnLst>
              <a:rect l="l" t="t" r="r" b="b"/>
              <a:pathLst>
                <a:path w="75311" h="75057">
                  <a:moveTo>
                    <a:pt x="0" y="35052"/>
                  </a:moveTo>
                  <a:lnTo>
                    <a:pt x="37211" y="75057"/>
                  </a:lnTo>
                  <a:lnTo>
                    <a:pt x="75311" y="39878"/>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08" name="Freeform: Shape 107">
              <a:extLst>
                <a:ext uri="{FF2B5EF4-FFF2-40B4-BE49-F238E27FC236}">
                  <a16:creationId xmlns="" xmlns:a16="http://schemas.microsoft.com/office/drawing/2014/main" id="{BA22A540-D00F-4E93-A090-E24169D41F13}"/>
                </a:ext>
              </a:extLst>
            </p:cNvPr>
            <p:cNvSpPr/>
            <p:nvPr/>
          </p:nvSpPr>
          <p:spPr>
            <a:xfrm>
              <a:off x="0" y="3377159"/>
              <a:ext cx="877316" cy="500404"/>
            </a:xfrm>
            <a:custGeom>
              <a:avLst/>
              <a:gdLst>
                <a:gd name="connsiteX0" fmla="*/ 877316 w 877316"/>
                <a:gd name="connsiteY0" fmla="*/ 465479 h 500404"/>
                <a:gd name="connsiteX1" fmla="*/ 838200 w 877316"/>
                <a:gd name="connsiteY1" fmla="*/ 500404 h 500404"/>
                <a:gd name="connsiteX2" fmla="*/ 629539 w 877316"/>
                <a:gd name="connsiteY2" fmla="*/ 276884 h 500404"/>
                <a:gd name="connsiteX3" fmla="*/ 447294 w 877316"/>
                <a:gd name="connsiteY3" fmla="*/ 132231 h 500404"/>
                <a:gd name="connsiteX4" fmla="*/ 0 w 877316"/>
                <a:gd name="connsiteY4" fmla="*/ 65175 h 500404"/>
                <a:gd name="connsiteX5" fmla="*/ 0 w 877316"/>
                <a:gd name="connsiteY5" fmla="*/ 12978 h 500404"/>
                <a:gd name="connsiteX6" fmla="*/ 635000 w 877316"/>
                <a:gd name="connsiteY6" fmla="*/ 205764 h 500404"/>
                <a:gd name="connsiteX7" fmla="*/ 877316 w 877316"/>
                <a:gd name="connsiteY7" fmla="*/ 465479 h 500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7316" h="500404">
                  <a:moveTo>
                    <a:pt x="877316" y="465479"/>
                  </a:moveTo>
                  <a:lnTo>
                    <a:pt x="838200" y="500404"/>
                  </a:lnTo>
                  <a:cubicBezTo>
                    <a:pt x="714502" y="367308"/>
                    <a:pt x="639064" y="286663"/>
                    <a:pt x="629539" y="276884"/>
                  </a:cubicBezTo>
                  <a:cubicBezTo>
                    <a:pt x="575915" y="220318"/>
                    <a:pt x="514558" y="171614"/>
                    <a:pt x="447294" y="132231"/>
                  </a:cubicBezTo>
                  <a:cubicBezTo>
                    <a:pt x="311309" y="56235"/>
                    <a:pt x="152292" y="32397"/>
                    <a:pt x="0" y="65175"/>
                  </a:cubicBezTo>
                  <a:lnTo>
                    <a:pt x="0" y="12978"/>
                  </a:lnTo>
                  <a:cubicBezTo>
                    <a:pt x="225044" y="-30329"/>
                    <a:pt x="469138" y="34950"/>
                    <a:pt x="635000" y="205764"/>
                  </a:cubicBezTo>
                  <a:cubicBezTo>
                    <a:pt x="646938" y="217829"/>
                    <a:pt x="734822" y="312190"/>
                    <a:pt x="877316" y="465479"/>
                  </a:cubicBezTo>
                  <a:close/>
                </a:path>
              </a:pathLst>
            </a:custGeom>
            <a:solidFill>
              <a:schemeClr val="accent2"/>
            </a:solidFill>
            <a:ln w="12687" cap="flat">
              <a:noFill/>
              <a:prstDash val="solid"/>
              <a:miter/>
            </a:ln>
          </p:spPr>
          <p:txBody>
            <a:bodyPr rtlCol="0" anchor="ctr"/>
            <a:lstStyle/>
            <a:p>
              <a:endParaRPr lang="en-US" sz="1770"/>
            </a:p>
          </p:txBody>
        </p:sp>
        <p:sp>
          <p:nvSpPr>
            <p:cNvPr id="109" name="Freeform: Shape 108">
              <a:extLst>
                <a:ext uri="{FF2B5EF4-FFF2-40B4-BE49-F238E27FC236}">
                  <a16:creationId xmlns="" xmlns:a16="http://schemas.microsoft.com/office/drawing/2014/main" id="{86040536-8D1E-48AB-BA32-282FFE506F78}"/>
                </a:ext>
              </a:extLst>
            </p:cNvPr>
            <p:cNvSpPr/>
            <p:nvPr/>
          </p:nvSpPr>
          <p:spPr>
            <a:xfrm>
              <a:off x="872871" y="3879977"/>
              <a:ext cx="72389" cy="70738"/>
            </a:xfrm>
            <a:custGeom>
              <a:avLst/>
              <a:gdLst>
                <a:gd name="connsiteX0" fmla="*/ 0 w 72389"/>
                <a:gd name="connsiteY0" fmla="*/ 34798 h 70738"/>
                <a:gd name="connsiteX1" fmla="*/ 33274 w 72389"/>
                <a:gd name="connsiteY1" fmla="*/ 70739 h 70738"/>
                <a:gd name="connsiteX2" fmla="*/ 72390 w 72389"/>
                <a:gd name="connsiteY2" fmla="*/ 35814 h 70738"/>
                <a:gd name="connsiteX3" fmla="*/ 39116 w 72389"/>
                <a:gd name="connsiteY3" fmla="*/ 0 h 70738"/>
              </a:gdLst>
              <a:ahLst/>
              <a:cxnLst>
                <a:cxn ang="0">
                  <a:pos x="connsiteX0" y="connsiteY0"/>
                </a:cxn>
                <a:cxn ang="0">
                  <a:pos x="connsiteX1" y="connsiteY1"/>
                </a:cxn>
                <a:cxn ang="0">
                  <a:pos x="connsiteX2" y="connsiteY2"/>
                </a:cxn>
                <a:cxn ang="0">
                  <a:pos x="connsiteX3" y="connsiteY3"/>
                </a:cxn>
              </a:cxnLst>
              <a:rect l="l" t="t" r="r" b="b"/>
              <a:pathLst>
                <a:path w="72389" h="70738">
                  <a:moveTo>
                    <a:pt x="0" y="34798"/>
                  </a:moveTo>
                  <a:lnTo>
                    <a:pt x="33274" y="70739"/>
                  </a:lnTo>
                  <a:lnTo>
                    <a:pt x="72390" y="35814"/>
                  </a:lnTo>
                  <a:lnTo>
                    <a:pt x="39116" y="0"/>
                  </a:lnTo>
                  <a:close/>
                </a:path>
              </a:pathLst>
            </a:custGeom>
            <a:solidFill>
              <a:schemeClr val="accent2"/>
            </a:solidFill>
            <a:ln w="12687" cap="flat">
              <a:noFill/>
              <a:prstDash val="solid"/>
              <a:miter/>
            </a:ln>
          </p:spPr>
          <p:txBody>
            <a:bodyPr rtlCol="0" anchor="ctr"/>
            <a:lstStyle/>
            <a:p>
              <a:endParaRPr lang="en-US" sz="1770"/>
            </a:p>
          </p:txBody>
        </p:sp>
        <p:sp>
          <p:nvSpPr>
            <p:cNvPr id="110" name="Freeform: Shape 109">
              <a:extLst>
                <a:ext uri="{FF2B5EF4-FFF2-40B4-BE49-F238E27FC236}">
                  <a16:creationId xmlns="" xmlns:a16="http://schemas.microsoft.com/office/drawing/2014/main" id="{C0A25C22-4D7A-4226-A5E3-8134C709BF23}"/>
                </a:ext>
              </a:extLst>
            </p:cNvPr>
            <p:cNvSpPr/>
            <p:nvPr/>
          </p:nvSpPr>
          <p:spPr>
            <a:xfrm>
              <a:off x="2228469" y="5339969"/>
              <a:ext cx="74422" cy="74295"/>
            </a:xfrm>
            <a:custGeom>
              <a:avLst/>
              <a:gdLst>
                <a:gd name="connsiteX0" fmla="*/ 0 w 74422"/>
                <a:gd name="connsiteY0" fmla="*/ 35179 h 74295"/>
                <a:gd name="connsiteX1" fmla="*/ 36322 w 74422"/>
                <a:gd name="connsiteY1" fmla="*/ 74295 h 74295"/>
                <a:gd name="connsiteX2" fmla="*/ 74422 w 74422"/>
                <a:gd name="connsiteY2" fmla="*/ 39116 h 74295"/>
                <a:gd name="connsiteX3" fmla="*/ 38227 w 74422"/>
                <a:gd name="connsiteY3" fmla="*/ 0 h 74295"/>
              </a:gdLst>
              <a:ahLst/>
              <a:cxnLst>
                <a:cxn ang="0">
                  <a:pos x="connsiteX0" y="connsiteY0"/>
                </a:cxn>
                <a:cxn ang="0">
                  <a:pos x="connsiteX1" y="connsiteY1"/>
                </a:cxn>
                <a:cxn ang="0">
                  <a:pos x="connsiteX2" y="connsiteY2"/>
                </a:cxn>
                <a:cxn ang="0">
                  <a:pos x="connsiteX3" y="connsiteY3"/>
                </a:cxn>
              </a:cxnLst>
              <a:rect l="l" t="t" r="r" b="b"/>
              <a:pathLst>
                <a:path w="74422" h="74295">
                  <a:moveTo>
                    <a:pt x="0" y="35179"/>
                  </a:moveTo>
                  <a:lnTo>
                    <a:pt x="36322" y="74295"/>
                  </a:lnTo>
                  <a:lnTo>
                    <a:pt x="74422" y="39116"/>
                  </a:lnTo>
                  <a:lnTo>
                    <a:pt x="38227" y="0"/>
                  </a:lnTo>
                  <a:close/>
                </a:path>
              </a:pathLst>
            </a:custGeom>
            <a:solidFill>
              <a:schemeClr val="accent2"/>
            </a:solidFill>
            <a:ln w="12687" cap="flat">
              <a:noFill/>
              <a:prstDash val="solid"/>
              <a:miter/>
            </a:ln>
          </p:spPr>
          <p:txBody>
            <a:bodyPr rtlCol="0" anchor="ctr"/>
            <a:lstStyle/>
            <a:p>
              <a:endParaRPr lang="en-US" sz="1770"/>
            </a:p>
          </p:txBody>
        </p:sp>
        <p:sp>
          <p:nvSpPr>
            <p:cNvPr id="111" name="Freeform: Shape 110">
              <a:extLst>
                <a:ext uri="{FF2B5EF4-FFF2-40B4-BE49-F238E27FC236}">
                  <a16:creationId xmlns="" xmlns:a16="http://schemas.microsoft.com/office/drawing/2014/main" id="{99BAEF5E-F8BE-47E2-8904-3761A770086D}"/>
                </a:ext>
              </a:extLst>
            </p:cNvPr>
            <p:cNvSpPr/>
            <p:nvPr/>
          </p:nvSpPr>
          <p:spPr>
            <a:xfrm>
              <a:off x="1155700" y="4184141"/>
              <a:ext cx="1073657" cy="1150492"/>
            </a:xfrm>
            <a:custGeom>
              <a:avLst/>
              <a:gdLst>
                <a:gd name="connsiteX0" fmla="*/ 0 w 1073657"/>
                <a:gd name="connsiteY0" fmla="*/ 35306 h 1150492"/>
                <a:gd name="connsiteX1" fmla="*/ 1034923 w 1073657"/>
                <a:gd name="connsiteY1" fmla="*/ 1150493 h 1150492"/>
                <a:gd name="connsiteX2" fmla="*/ 1073658 w 1073657"/>
                <a:gd name="connsiteY2" fmla="*/ 1115314 h 1150492"/>
                <a:gd name="connsiteX3" fmla="*/ 38608 w 1073657"/>
                <a:gd name="connsiteY3" fmla="*/ 0 h 1150492"/>
              </a:gdLst>
              <a:ahLst/>
              <a:cxnLst>
                <a:cxn ang="0">
                  <a:pos x="connsiteX0" y="connsiteY0"/>
                </a:cxn>
                <a:cxn ang="0">
                  <a:pos x="connsiteX1" y="connsiteY1"/>
                </a:cxn>
                <a:cxn ang="0">
                  <a:pos x="connsiteX2" y="connsiteY2"/>
                </a:cxn>
                <a:cxn ang="0">
                  <a:pos x="connsiteX3" y="connsiteY3"/>
                </a:cxn>
              </a:cxnLst>
              <a:rect l="l" t="t" r="r" b="b"/>
              <a:pathLst>
                <a:path w="1073657" h="1150492">
                  <a:moveTo>
                    <a:pt x="0" y="35306"/>
                  </a:moveTo>
                  <a:cubicBezTo>
                    <a:pt x="279400" y="336677"/>
                    <a:pt x="645922" y="731139"/>
                    <a:pt x="1034923" y="1150493"/>
                  </a:cubicBezTo>
                  <a:lnTo>
                    <a:pt x="1073658" y="1115314"/>
                  </a:lnTo>
                  <a:cubicBezTo>
                    <a:pt x="687070" y="698627"/>
                    <a:pt x="321945" y="305054"/>
                    <a:pt x="38608" y="0"/>
                  </a:cubicBezTo>
                  <a:close/>
                </a:path>
              </a:pathLst>
            </a:custGeom>
            <a:solidFill>
              <a:schemeClr val="accent2"/>
            </a:solidFill>
            <a:ln w="12687" cap="flat">
              <a:noFill/>
              <a:prstDash val="solid"/>
              <a:miter/>
            </a:ln>
          </p:spPr>
          <p:txBody>
            <a:bodyPr rtlCol="0" anchor="ctr"/>
            <a:lstStyle/>
            <a:p>
              <a:endParaRPr lang="en-US" sz="1770"/>
            </a:p>
          </p:txBody>
        </p:sp>
        <p:sp>
          <p:nvSpPr>
            <p:cNvPr id="112" name="Freeform: Shape 111">
              <a:extLst>
                <a:ext uri="{FF2B5EF4-FFF2-40B4-BE49-F238E27FC236}">
                  <a16:creationId xmlns="" xmlns:a16="http://schemas.microsoft.com/office/drawing/2014/main" id="{D469208E-E76D-459A-869C-BFD109731933}"/>
                </a:ext>
              </a:extLst>
            </p:cNvPr>
            <p:cNvSpPr/>
            <p:nvPr/>
          </p:nvSpPr>
          <p:spPr>
            <a:xfrm>
              <a:off x="2300223" y="5417184"/>
              <a:ext cx="74930" cy="74930"/>
            </a:xfrm>
            <a:custGeom>
              <a:avLst/>
              <a:gdLst>
                <a:gd name="connsiteX0" fmla="*/ 0 w 74930"/>
                <a:gd name="connsiteY0" fmla="*/ 35433 h 74930"/>
                <a:gd name="connsiteX1" fmla="*/ 36830 w 74930"/>
                <a:gd name="connsiteY1" fmla="*/ 74930 h 74930"/>
                <a:gd name="connsiteX2" fmla="*/ 74930 w 74930"/>
                <a:gd name="connsiteY2" fmla="*/ 39751 h 74930"/>
                <a:gd name="connsiteX3" fmla="*/ 38100 w 74930"/>
                <a:gd name="connsiteY3" fmla="*/ 0 h 74930"/>
              </a:gdLst>
              <a:ahLst/>
              <a:cxnLst>
                <a:cxn ang="0">
                  <a:pos x="connsiteX0" y="connsiteY0"/>
                </a:cxn>
                <a:cxn ang="0">
                  <a:pos x="connsiteX1" y="connsiteY1"/>
                </a:cxn>
                <a:cxn ang="0">
                  <a:pos x="connsiteX2" y="connsiteY2"/>
                </a:cxn>
                <a:cxn ang="0">
                  <a:pos x="connsiteX3" y="connsiteY3"/>
                </a:cxn>
              </a:cxnLst>
              <a:rect l="l" t="t" r="r" b="b"/>
              <a:pathLst>
                <a:path w="74930" h="74930">
                  <a:moveTo>
                    <a:pt x="0" y="35433"/>
                  </a:moveTo>
                  <a:cubicBezTo>
                    <a:pt x="12700" y="48133"/>
                    <a:pt x="24511" y="61722"/>
                    <a:pt x="36830" y="74930"/>
                  </a:cubicBezTo>
                  <a:lnTo>
                    <a:pt x="74930" y="39751"/>
                  </a:lnTo>
                  <a:cubicBezTo>
                    <a:pt x="62738" y="26454"/>
                    <a:pt x="50457" y="13208"/>
                    <a:pt x="38100" y="0"/>
                  </a:cubicBezTo>
                  <a:close/>
                </a:path>
              </a:pathLst>
            </a:custGeom>
            <a:solidFill>
              <a:schemeClr val="accent2"/>
            </a:solidFill>
            <a:ln w="12687" cap="flat">
              <a:noFill/>
              <a:prstDash val="solid"/>
              <a:miter/>
            </a:ln>
          </p:spPr>
          <p:txBody>
            <a:bodyPr rtlCol="0" anchor="ctr"/>
            <a:lstStyle/>
            <a:p>
              <a:endParaRPr lang="en-US" sz="1770"/>
            </a:p>
          </p:txBody>
        </p:sp>
        <p:sp>
          <p:nvSpPr>
            <p:cNvPr id="113" name="Freeform: Shape 112">
              <a:extLst>
                <a:ext uri="{FF2B5EF4-FFF2-40B4-BE49-F238E27FC236}">
                  <a16:creationId xmlns="" xmlns:a16="http://schemas.microsoft.com/office/drawing/2014/main" id="{72249282-F2DF-48F1-992B-15429D51EA7A}"/>
                </a:ext>
              </a:extLst>
            </p:cNvPr>
            <p:cNvSpPr/>
            <p:nvPr/>
          </p:nvSpPr>
          <p:spPr>
            <a:xfrm>
              <a:off x="1007363" y="4024376"/>
              <a:ext cx="78994" cy="78358"/>
            </a:xfrm>
            <a:custGeom>
              <a:avLst/>
              <a:gdLst>
                <a:gd name="connsiteX0" fmla="*/ 0 w 78994"/>
                <a:gd name="connsiteY0" fmla="*/ 35179 h 78358"/>
                <a:gd name="connsiteX1" fmla="*/ 40132 w 78994"/>
                <a:gd name="connsiteY1" fmla="*/ 78359 h 78358"/>
                <a:gd name="connsiteX2" fmla="*/ 78994 w 78994"/>
                <a:gd name="connsiteY2" fmla="*/ 43307 h 78358"/>
                <a:gd name="connsiteX3" fmla="*/ 38862 w 78994"/>
                <a:gd name="connsiteY3" fmla="*/ 0 h 78358"/>
              </a:gdLst>
              <a:ahLst/>
              <a:cxnLst>
                <a:cxn ang="0">
                  <a:pos x="connsiteX0" y="connsiteY0"/>
                </a:cxn>
                <a:cxn ang="0">
                  <a:pos x="connsiteX1" y="connsiteY1"/>
                </a:cxn>
                <a:cxn ang="0">
                  <a:pos x="connsiteX2" y="connsiteY2"/>
                </a:cxn>
                <a:cxn ang="0">
                  <a:pos x="connsiteX3" y="connsiteY3"/>
                </a:cxn>
              </a:cxnLst>
              <a:rect l="l" t="t" r="r" b="b"/>
              <a:pathLst>
                <a:path w="78994" h="78358">
                  <a:moveTo>
                    <a:pt x="0" y="35179"/>
                  </a:moveTo>
                  <a:lnTo>
                    <a:pt x="40132" y="78359"/>
                  </a:lnTo>
                  <a:lnTo>
                    <a:pt x="78994" y="43307"/>
                  </a:lnTo>
                  <a:lnTo>
                    <a:pt x="38862" y="0"/>
                  </a:lnTo>
                  <a:close/>
                </a:path>
              </a:pathLst>
            </a:custGeom>
            <a:solidFill>
              <a:schemeClr val="accent2"/>
            </a:solidFill>
            <a:ln w="12687" cap="flat">
              <a:noFill/>
              <a:prstDash val="solid"/>
              <a:miter/>
            </a:ln>
          </p:spPr>
          <p:txBody>
            <a:bodyPr rtlCol="0" anchor="ctr"/>
            <a:lstStyle/>
            <a:p>
              <a:endParaRPr lang="en-US" sz="1770"/>
            </a:p>
          </p:txBody>
        </p:sp>
        <p:sp>
          <p:nvSpPr>
            <p:cNvPr id="114" name="Freeform: Shape 113">
              <a:extLst>
                <a:ext uri="{FF2B5EF4-FFF2-40B4-BE49-F238E27FC236}">
                  <a16:creationId xmlns="" xmlns:a16="http://schemas.microsoft.com/office/drawing/2014/main" id="{2BF5DC9A-F48B-4C1F-A712-3B9E718A01F8}"/>
                </a:ext>
              </a:extLst>
            </p:cNvPr>
            <p:cNvSpPr/>
            <p:nvPr/>
          </p:nvSpPr>
          <p:spPr>
            <a:xfrm>
              <a:off x="0" y="3273140"/>
              <a:ext cx="958341" cy="536859"/>
            </a:xfrm>
            <a:custGeom>
              <a:avLst/>
              <a:gdLst>
                <a:gd name="connsiteX0" fmla="*/ 958342 w 958341"/>
                <a:gd name="connsiteY0" fmla="*/ 497109 h 536859"/>
                <a:gd name="connsiteX1" fmla="*/ 913511 w 958341"/>
                <a:gd name="connsiteY1" fmla="*/ 536860 h 536859"/>
                <a:gd name="connsiteX2" fmla="*/ 630428 w 958341"/>
                <a:gd name="connsiteY2" fmla="*/ 238537 h 536859"/>
                <a:gd name="connsiteX3" fmla="*/ 7874 w 958341"/>
                <a:gd name="connsiteY3" fmla="*/ 64293 h 536859"/>
                <a:gd name="connsiteX4" fmla="*/ 0 w 958341"/>
                <a:gd name="connsiteY4" fmla="*/ 65563 h 536859"/>
                <a:gd name="connsiteX5" fmla="*/ 0 w 958341"/>
                <a:gd name="connsiteY5" fmla="*/ 10826 h 536859"/>
                <a:gd name="connsiteX6" fmla="*/ 584835 w 958341"/>
                <a:gd name="connsiteY6" fmla="*/ 133127 h 536859"/>
                <a:gd name="connsiteX7" fmla="*/ 857758 w 958341"/>
                <a:gd name="connsiteY7" fmla="*/ 389286 h 53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8341" h="536859">
                  <a:moveTo>
                    <a:pt x="958342" y="497109"/>
                  </a:moveTo>
                  <a:lnTo>
                    <a:pt x="913511" y="536860"/>
                  </a:lnTo>
                  <a:cubicBezTo>
                    <a:pt x="748411" y="361473"/>
                    <a:pt x="645287" y="252380"/>
                    <a:pt x="630428" y="238537"/>
                  </a:cubicBezTo>
                  <a:cubicBezTo>
                    <a:pt x="457200" y="76993"/>
                    <a:pt x="242443" y="30003"/>
                    <a:pt x="7874" y="64293"/>
                  </a:cubicBezTo>
                  <a:lnTo>
                    <a:pt x="0" y="65563"/>
                  </a:lnTo>
                  <a:lnTo>
                    <a:pt x="0" y="10826"/>
                  </a:lnTo>
                  <a:cubicBezTo>
                    <a:pt x="203366" y="-22321"/>
                    <a:pt x="411796" y="21265"/>
                    <a:pt x="584835" y="133127"/>
                  </a:cubicBezTo>
                  <a:cubicBezTo>
                    <a:pt x="691515" y="203104"/>
                    <a:pt x="771906" y="298862"/>
                    <a:pt x="857758" y="389286"/>
                  </a:cubicBezTo>
                  <a:close/>
                </a:path>
              </a:pathLst>
            </a:custGeom>
            <a:solidFill>
              <a:schemeClr val="accent2"/>
            </a:solidFill>
            <a:ln w="12687" cap="flat">
              <a:noFill/>
              <a:prstDash val="solid"/>
              <a:miter/>
            </a:ln>
          </p:spPr>
          <p:txBody>
            <a:bodyPr rtlCol="0" anchor="ctr"/>
            <a:lstStyle/>
            <a:p>
              <a:endParaRPr lang="en-US" sz="1770"/>
            </a:p>
          </p:txBody>
        </p:sp>
        <p:sp>
          <p:nvSpPr>
            <p:cNvPr id="115" name="Freeform: Shape 114">
              <a:extLst>
                <a:ext uri="{FF2B5EF4-FFF2-40B4-BE49-F238E27FC236}">
                  <a16:creationId xmlns="" xmlns:a16="http://schemas.microsoft.com/office/drawing/2014/main" id="{A1AD876E-F07E-4F67-9882-DEB32737ED0D}"/>
                </a:ext>
              </a:extLst>
            </p:cNvPr>
            <p:cNvSpPr/>
            <p:nvPr/>
          </p:nvSpPr>
          <p:spPr>
            <a:xfrm>
              <a:off x="2455417" y="5419597"/>
              <a:ext cx="77851" cy="77216"/>
            </a:xfrm>
            <a:custGeom>
              <a:avLst/>
              <a:gdLst>
                <a:gd name="connsiteX0" fmla="*/ 0 w 77851"/>
                <a:gd name="connsiteY0" fmla="*/ 37211 h 77216"/>
                <a:gd name="connsiteX1" fmla="*/ 37338 w 77851"/>
                <a:gd name="connsiteY1" fmla="*/ 77216 h 77216"/>
                <a:gd name="connsiteX2" fmla="*/ 77851 w 77851"/>
                <a:gd name="connsiteY2" fmla="*/ 39751 h 77216"/>
                <a:gd name="connsiteX3" fmla="*/ 40767 w 77851"/>
                <a:gd name="connsiteY3" fmla="*/ 0 h 77216"/>
              </a:gdLst>
              <a:ahLst/>
              <a:cxnLst>
                <a:cxn ang="0">
                  <a:pos x="connsiteX0" y="connsiteY0"/>
                </a:cxn>
                <a:cxn ang="0">
                  <a:pos x="connsiteX1" y="connsiteY1"/>
                </a:cxn>
                <a:cxn ang="0">
                  <a:pos x="connsiteX2" y="connsiteY2"/>
                </a:cxn>
                <a:cxn ang="0">
                  <a:pos x="connsiteX3" y="connsiteY3"/>
                </a:cxn>
              </a:cxnLst>
              <a:rect l="l" t="t" r="r" b="b"/>
              <a:pathLst>
                <a:path w="77851" h="77216">
                  <a:moveTo>
                    <a:pt x="0" y="37211"/>
                  </a:moveTo>
                  <a:lnTo>
                    <a:pt x="37338" y="77216"/>
                  </a:lnTo>
                  <a:lnTo>
                    <a:pt x="77851" y="39751"/>
                  </a:lnTo>
                  <a:lnTo>
                    <a:pt x="40767" y="0"/>
                  </a:lnTo>
                  <a:close/>
                </a:path>
              </a:pathLst>
            </a:custGeom>
            <a:solidFill>
              <a:schemeClr val="accent2"/>
            </a:solidFill>
            <a:ln w="12687" cap="flat">
              <a:noFill/>
              <a:prstDash val="solid"/>
              <a:miter/>
            </a:ln>
          </p:spPr>
          <p:txBody>
            <a:bodyPr rtlCol="0" anchor="ctr"/>
            <a:lstStyle/>
            <a:p>
              <a:endParaRPr lang="en-US" sz="1770"/>
            </a:p>
          </p:txBody>
        </p:sp>
        <p:sp>
          <p:nvSpPr>
            <p:cNvPr id="116" name="Freeform: Shape 115">
              <a:extLst>
                <a:ext uri="{FF2B5EF4-FFF2-40B4-BE49-F238E27FC236}">
                  <a16:creationId xmlns="" xmlns:a16="http://schemas.microsoft.com/office/drawing/2014/main" id="{472BD887-32B3-4472-BA0F-251D45CA6853}"/>
                </a:ext>
              </a:extLst>
            </p:cNvPr>
            <p:cNvSpPr/>
            <p:nvPr/>
          </p:nvSpPr>
          <p:spPr>
            <a:xfrm>
              <a:off x="1159002" y="4032250"/>
              <a:ext cx="80390" cy="78866"/>
            </a:xfrm>
            <a:custGeom>
              <a:avLst/>
              <a:gdLst>
                <a:gd name="connsiteX0" fmla="*/ 0 w 80390"/>
                <a:gd name="connsiteY0" fmla="*/ 39370 h 78866"/>
                <a:gd name="connsiteX1" fmla="*/ 37084 w 80390"/>
                <a:gd name="connsiteY1" fmla="*/ 78867 h 78866"/>
                <a:gd name="connsiteX2" fmla="*/ 80391 w 80390"/>
                <a:gd name="connsiteY2" fmla="*/ 39497 h 78866"/>
                <a:gd name="connsiteX3" fmla="*/ 43561 w 80390"/>
                <a:gd name="connsiteY3" fmla="*/ 0 h 78866"/>
              </a:gdLst>
              <a:ahLst/>
              <a:cxnLst>
                <a:cxn ang="0">
                  <a:pos x="connsiteX0" y="connsiteY0"/>
                </a:cxn>
                <a:cxn ang="0">
                  <a:pos x="connsiteX1" y="connsiteY1"/>
                </a:cxn>
                <a:cxn ang="0">
                  <a:pos x="connsiteX2" y="connsiteY2"/>
                </a:cxn>
                <a:cxn ang="0">
                  <a:pos x="connsiteX3" y="connsiteY3"/>
                </a:cxn>
              </a:cxnLst>
              <a:rect l="l" t="t" r="r" b="b"/>
              <a:pathLst>
                <a:path w="80390" h="78866">
                  <a:moveTo>
                    <a:pt x="0" y="39370"/>
                  </a:moveTo>
                  <a:lnTo>
                    <a:pt x="37084" y="78867"/>
                  </a:lnTo>
                  <a:lnTo>
                    <a:pt x="80391" y="39497"/>
                  </a:lnTo>
                  <a:lnTo>
                    <a:pt x="43561" y="0"/>
                  </a:lnTo>
                  <a:close/>
                </a:path>
              </a:pathLst>
            </a:custGeom>
            <a:solidFill>
              <a:schemeClr val="accent2"/>
            </a:solidFill>
            <a:ln w="12687" cap="flat">
              <a:noFill/>
              <a:prstDash val="solid"/>
              <a:miter/>
            </a:ln>
          </p:spPr>
          <p:txBody>
            <a:bodyPr rtlCol="0" anchor="ctr"/>
            <a:lstStyle/>
            <a:p>
              <a:endParaRPr lang="en-US" sz="1770"/>
            </a:p>
          </p:txBody>
        </p:sp>
        <p:sp>
          <p:nvSpPr>
            <p:cNvPr id="117" name="Freeform: Shape 116">
              <a:extLst>
                <a:ext uri="{FF2B5EF4-FFF2-40B4-BE49-F238E27FC236}">
                  <a16:creationId xmlns="" xmlns:a16="http://schemas.microsoft.com/office/drawing/2014/main" id="{D3917B64-F74C-49EA-8932-B1FAAC0D780D}"/>
                </a:ext>
              </a:extLst>
            </p:cNvPr>
            <p:cNvSpPr/>
            <p:nvPr/>
          </p:nvSpPr>
          <p:spPr>
            <a:xfrm>
              <a:off x="2381504" y="5340350"/>
              <a:ext cx="77977" cy="77215"/>
            </a:xfrm>
            <a:custGeom>
              <a:avLst/>
              <a:gdLst>
                <a:gd name="connsiteX0" fmla="*/ 0 w 77977"/>
                <a:gd name="connsiteY0" fmla="*/ 37465 h 77215"/>
                <a:gd name="connsiteX1" fmla="*/ 37084 w 77977"/>
                <a:gd name="connsiteY1" fmla="*/ 77216 h 77215"/>
                <a:gd name="connsiteX2" fmla="*/ 77978 w 77977"/>
                <a:gd name="connsiteY2" fmla="*/ 39878 h 77215"/>
                <a:gd name="connsiteX3" fmla="*/ 40894 w 77977"/>
                <a:gd name="connsiteY3" fmla="*/ 0 h 77215"/>
              </a:gdLst>
              <a:ahLst/>
              <a:cxnLst>
                <a:cxn ang="0">
                  <a:pos x="connsiteX0" y="connsiteY0"/>
                </a:cxn>
                <a:cxn ang="0">
                  <a:pos x="connsiteX1" y="connsiteY1"/>
                </a:cxn>
                <a:cxn ang="0">
                  <a:pos x="connsiteX2" y="connsiteY2"/>
                </a:cxn>
                <a:cxn ang="0">
                  <a:pos x="connsiteX3" y="connsiteY3"/>
                </a:cxn>
              </a:cxnLst>
              <a:rect l="l" t="t" r="r" b="b"/>
              <a:pathLst>
                <a:path w="77977" h="77215">
                  <a:moveTo>
                    <a:pt x="0" y="37465"/>
                  </a:moveTo>
                  <a:cubicBezTo>
                    <a:pt x="12700" y="50165"/>
                    <a:pt x="24765" y="64008"/>
                    <a:pt x="37084" y="77216"/>
                  </a:cubicBezTo>
                  <a:lnTo>
                    <a:pt x="77978" y="39878"/>
                  </a:lnTo>
                  <a:lnTo>
                    <a:pt x="40894" y="0"/>
                  </a:lnTo>
                  <a:close/>
                </a:path>
              </a:pathLst>
            </a:custGeom>
            <a:solidFill>
              <a:schemeClr val="accent2"/>
            </a:solidFill>
            <a:ln w="12687" cap="flat">
              <a:noFill/>
              <a:prstDash val="solid"/>
              <a:miter/>
            </a:ln>
          </p:spPr>
          <p:txBody>
            <a:bodyPr rtlCol="0" anchor="ctr"/>
            <a:lstStyle/>
            <a:p>
              <a:endParaRPr lang="en-US" sz="1770"/>
            </a:p>
          </p:txBody>
        </p:sp>
        <p:sp>
          <p:nvSpPr>
            <p:cNvPr id="118" name="Freeform: Shape 117">
              <a:extLst>
                <a:ext uri="{FF2B5EF4-FFF2-40B4-BE49-F238E27FC236}">
                  <a16:creationId xmlns="" xmlns:a16="http://schemas.microsoft.com/office/drawing/2014/main" id="{570849EF-C5DF-4EF9-8800-C8F9319A7608}"/>
                </a:ext>
              </a:extLst>
            </p:cNvPr>
            <p:cNvSpPr/>
            <p:nvPr/>
          </p:nvSpPr>
          <p:spPr>
            <a:xfrm>
              <a:off x="1231900" y="4110482"/>
              <a:ext cx="1081023" cy="1150365"/>
            </a:xfrm>
            <a:custGeom>
              <a:avLst/>
              <a:gdLst>
                <a:gd name="connsiteX0" fmla="*/ 0 w 1081023"/>
                <a:gd name="connsiteY0" fmla="*/ 39370 h 1150365"/>
                <a:gd name="connsiteX1" fmla="*/ 1039876 w 1081023"/>
                <a:gd name="connsiteY1" fmla="*/ 1150366 h 1150365"/>
                <a:gd name="connsiteX2" fmla="*/ 1081024 w 1081023"/>
                <a:gd name="connsiteY2" fmla="*/ 1112901 h 1150365"/>
                <a:gd name="connsiteX3" fmla="*/ 43180 w 1081023"/>
                <a:gd name="connsiteY3" fmla="*/ 0 h 1150365"/>
              </a:gdLst>
              <a:ahLst/>
              <a:cxnLst>
                <a:cxn ang="0">
                  <a:pos x="connsiteX0" y="connsiteY0"/>
                </a:cxn>
                <a:cxn ang="0">
                  <a:pos x="connsiteX1" y="connsiteY1"/>
                </a:cxn>
                <a:cxn ang="0">
                  <a:pos x="connsiteX2" y="connsiteY2"/>
                </a:cxn>
                <a:cxn ang="0">
                  <a:pos x="connsiteX3" y="connsiteY3"/>
                </a:cxn>
              </a:cxnLst>
              <a:rect l="l" t="t" r="r" b="b"/>
              <a:pathLst>
                <a:path w="1081023" h="1150365">
                  <a:moveTo>
                    <a:pt x="0" y="39370"/>
                  </a:moveTo>
                  <a:cubicBezTo>
                    <a:pt x="287655" y="346075"/>
                    <a:pt x="653161" y="736727"/>
                    <a:pt x="1039876" y="1150366"/>
                  </a:cubicBezTo>
                  <a:lnTo>
                    <a:pt x="1081024" y="1112901"/>
                  </a:lnTo>
                  <a:lnTo>
                    <a:pt x="43180" y="0"/>
                  </a:lnTo>
                  <a:close/>
                </a:path>
              </a:pathLst>
            </a:custGeom>
            <a:solidFill>
              <a:schemeClr val="accent2"/>
            </a:solidFill>
            <a:ln w="12687" cap="flat">
              <a:noFill/>
              <a:prstDash val="solid"/>
              <a:miter/>
            </a:ln>
          </p:spPr>
          <p:txBody>
            <a:bodyPr rtlCol="0" anchor="ctr"/>
            <a:lstStyle/>
            <a:p>
              <a:endParaRPr lang="en-US" sz="1770"/>
            </a:p>
          </p:txBody>
        </p:sp>
        <p:sp>
          <p:nvSpPr>
            <p:cNvPr id="119" name="Freeform: Shape 118">
              <a:extLst>
                <a:ext uri="{FF2B5EF4-FFF2-40B4-BE49-F238E27FC236}">
                  <a16:creationId xmlns="" xmlns:a16="http://schemas.microsoft.com/office/drawing/2014/main" id="{96016847-626F-4887-BB8C-D022E7177953}"/>
                </a:ext>
              </a:extLst>
            </p:cNvPr>
            <p:cNvSpPr/>
            <p:nvPr/>
          </p:nvSpPr>
          <p:spPr>
            <a:xfrm>
              <a:off x="948436" y="3807586"/>
              <a:ext cx="77977" cy="75438"/>
            </a:xfrm>
            <a:custGeom>
              <a:avLst/>
              <a:gdLst>
                <a:gd name="connsiteX0" fmla="*/ 0 w 77977"/>
                <a:gd name="connsiteY0" fmla="*/ 39751 h 75438"/>
                <a:gd name="connsiteX1" fmla="*/ 33528 w 77977"/>
                <a:gd name="connsiteY1" fmla="*/ 75438 h 75438"/>
                <a:gd name="connsiteX2" fmla="*/ 77978 w 77977"/>
                <a:gd name="connsiteY2" fmla="*/ 35687 h 75438"/>
                <a:gd name="connsiteX3" fmla="*/ 44704 w 77977"/>
                <a:gd name="connsiteY3" fmla="*/ 0 h 75438"/>
              </a:gdLst>
              <a:ahLst/>
              <a:cxnLst>
                <a:cxn ang="0">
                  <a:pos x="connsiteX0" y="connsiteY0"/>
                </a:cxn>
                <a:cxn ang="0">
                  <a:pos x="connsiteX1" y="connsiteY1"/>
                </a:cxn>
                <a:cxn ang="0">
                  <a:pos x="connsiteX2" y="connsiteY2"/>
                </a:cxn>
                <a:cxn ang="0">
                  <a:pos x="connsiteX3" y="connsiteY3"/>
                </a:cxn>
              </a:cxnLst>
              <a:rect l="l" t="t" r="r" b="b"/>
              <a:pathLst>
                <a:path w="77977" h="75438">
                  <a:moveTo>
                    <a:pt x="0" y="39751"/>
                  </a:moveTo>
                  <a:lnTo>
                    <a:pt x="33528" y="75438"/>
                  </a:lnTo>
                  <a:lnTo>
                    <a:pt x="77978" y="35687"/>
                  </a:lnTo>
                  <a:lnTo>
                    <a:pt x="44704" y="0"/>
                  </a:lnTo>
                  <a:close/>
                </a:path>
              </a:pathLst>
            </a:custGeom>
            <a:solidFill>
              <a:schemeClr val="accent2"/>
            </a:solidFill>
            <a:ln w="12687" cap="flat">
              <a:noFill/>
              <a:prstDash val="solid"/>
              <a:miter/>
            </a:ln>
          </p:spPr>
          <p:txBody>
            <a:bodyPr rtlCol="0" anchor="ctr"/>
            <a:lstStyle/>
            <a:p>
              <a:endParaRPr lang="en-US" sz="1770"/>
            </a:p>
          </p:txBody>
        </p:sp>
        <p:sp>
          <p:nvSpPr>
            <p:cNvPr id="120" name="Freeform: Shape 119">
              <a:extLst>
                <a:ext uri="{FF2B5EF4-FFF2-40B4-BE49-F238E27FC236}">
                  <a16:creationId xmlns="" xmlns:a16="http://schemas.microsoft.com/office/drawing/2014/main" id="{0F5744C3-EF22-4D83-8DD9-A071C4F6745A}"/>
                </a:ext>
              </a:extLst>
            </p:cNvPr>
            <p:cNvSpPr/>
            <p:nvPr/>
          </p:nvSpPr>
          <p:spPr>
            <a:xfrm>
              <a:off x="1083310" y="3951223"/>
              <a:ext cx="84073" cy="82677"/>
            </a:xfrm>
            <a:custGeom>
              <a:avLst/>
              <a:gdLst>
                <a:gd name="connsiteX0" fmla="*/ 0 w 84073"/>
                <a:gd name="connsiteY0" fmla="*/ 39624 h 82677"/>
                <a:gd name="connsiteX1" fmla="*/ 40386 w 84073"/>
                <a:gd name="connsiteY1" fmla="*/ 82677 h 82677"/>
                <a:gd name="connsiteX2" fmla="*/ 84074 w 84073"/>
                <a:gd name="connsiteY2" fmla="*/ 43307 h 82677"/>
                <a:gd name="connsiteX3" fmla="*/ 43815 w 84073"/>
                <a:gd name="connsiteY3" fmla="*/ 0 h 82677"/>
              </a:gdLst>
              <a:ahLst/>
              <a:cxnLst>
                <a:cxn ang="0">
                  <a:pos x="connsiteX0" y="connsiteY0"/>
                </a:cxn>
                <a:cxn ang="0">
                  <a:pos x="connsiteX1" y="connsiteY1"/>
                </a:cxn>
                <a:cxn ang="0">
                  <a:pos x="connsiteX2" y="connsiteY2"/>
                </a:cxn>
                <a:cxn ang="0">
                  <a:pos x="connsiteX3" y="connsiteY3"/>
                </a:cxn>
              </a:cxnLst>
              <a:rect l="l" t="t" r="r" b="b"/>
              <a:pathLst>
                <a:path w="84073" h="82677">
                  <a:moveTo>
                    <a:pt x="0" y="39624"/>
                  </a:moveTo>
                  <a:lnTo>
                    <a:pt x="40386" y="82677"/>
                  </a:lnTo>
                  <a:lnTo>
                    <a:pt x="84074" y="43307"/>
                  </a:lnTo>
                  <a:lnTo>
                    <a:pt x="43815" y="0"/>
                  </a:lnTo>
                  <a:close/>
                </a:path>
              </a:pathLst>
            </a:custGeom>
            <a:solidFill>
              <a:schemeClr val="accent2"/>
            </a:solidFill>
            <a:ln w="12687" cap="flat">
              <a:noFill/>
              <a:prstDash val="solid"/>
              <a:miter/>
            </a:ln>
          </p:spPr>
          <p:txBody>
            <a:bodyPr rtlCol="0" anchor="ctr"/>
            <a:lstStyle/>
            <a:p>
              <a:endParaRPr lang="en-US" sz="1770"/>
            </a:p>
          </p:txBody>
        </p:sp>
        <p:sp>
          <p:nvSpPr>
            <p:cNvPr id="121" name="Freeform: Shape 120">
              <a:extLst>
                <a:ext uri="{FF2B5EF4-FFF2-40B4-BE49-F238E27FC236}">
                  <a16:creationId xmlns="" xmlns:a16="http://schemas.microsoft.com/office/drawing/2014/main" id="{F3009A46-3F07-4DBF-9FD8-00C4FE71110F}"/>
                </a:ext>
              </a:extLst>
            </p:cNvPr>
            <p:cNvSpPr/>
            <p:nvPr/>
          </p:nvSpPr>
          <p:spPr>
            <a:xfrm>
              <a:off x="2309876" y="5263896"/>
              <a:ext cx="77342" cy="76200"/>
            </a:xfrm>
            <a:custGeom>
              <a:avLst/>
              <a:gdLst>
                <a:gd name="connsiteX0" fmla="*/ 0 w 77342"/>
                <a:gd name="connsiteY0" fmla="*/ 37338 h 76200"/>
                <a:gd name="connsiteX1" fmla="*/ 36322 w 77342"/>
                <a:gd name="connsiteY1" fmla="*/ 76200 h 76200"/>
                <a:gd name="connsiteX2" fmla="*/ 77343 w 77342"/>
                <a:gd name="connsiteY2" fmla="*/ 38862 h 76200"/>
                <a:gd name="connsiteX3" fmla="*/ 41148 w 77342"/>
                <a:gd name="connsiteY3" fmla="*/ 0 h 76200"/>
                <a:gd name="connsiteX4" fmla="*/ 0 w 77342"/>
                <a:gd name="connsiteY4" fmla="*/ 37338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2" h="76200">
                  <a:moveTo>
                    <a:pt x="0" y="37338"/>
                  </a:moveTo>
                  <a:lnTo>
                    <a:pt x="36322" y="76200"/>
                  </a:lnTo>
                  <a:lnTo>
                    <a:pt x="77343" y="38862"/>
                  </a:lnTo>
                  <a:lnTo>
                    <a:pt x="41148" y="0"/>
                  </a:lnTo>
                  <a:cubicBezTo>
                    <a:pt x="27597" y="12192"/>
                    <a:pt x="13881" y="24638"/>
                    <a:pt x="0" y="37338"/>
                  </a:cubicBezTo>
                  <a:close/>
                </a:path>
              </a:pathLst>
            </a:custGeom>
            <a:solidFill>
              <a:schemeClr val="accent2"/>
            </a:solidFill>
            <a:ln w="12687" cap="flat">
              <a:noFill/>
              <a:prstDash val="solid"/>
              <a:miter/>
            </a:ln>
          </p:spPr>
          <p:txBody>
            <a:bodyPr rtlCol="0" anchor="ctr"/>
            <a:lstStyle/>
            <a:p>
              <a:endParaRPr lang="en-US" sz="1770"/>
            </a:p>
          </p:txBody>
        </p:sp>
        <p:sp>
          <p:nvSpPr>
            <p:cNvPr id="122" name="Freeform: Shape 121">
              <a:extLst>
                <a:ext uri="{FF2B5EF4-FFF2-40B4-BE49-F238E27FC236}">
                  <a16:creationId xmlns="" xmlns:a16="http://schemas.microsoft.com/office/drawing/2014/main" id="{3D08AAC8-C83A-4C0E-939E-0AFF4B768573}"/>
                </a:ext>
              </a:extLst>
            </p:cNvPr>
            <p:cNvSpPr/>
            <p:nvPr/>
          </p:nvSpPr>
          <p:spPr>
            <a:xfrm>
              <a:off x="1016000" y="3879977"/>
              <a:ext cx="77342" cy="75310"/>
            </a:xfrm>
            <a:custGeom>
              <a:avLst/>
              <a:gdLst>
                <a:gd name="connsiteX0" fmla="*/ 0 w 77342"/>
                <a:gd name="connsiteY0" fmla="*/ 39624 h 75310"/>
                <a:gd name="connsiteX1" fmla="*/ 33528 w 77342"/>
                <a:gd name="connsiteY1" fmla="*/ 75311 h 75310"/>
                <a:gd name="connsiteX2" fmla="*/ 77343 w 77342"/>
                <a:gd name="connsiteY2" fmla="*/ 35560 h 75310"/>
                <a:gd name="connsiteX3" fmla="*/ 44196 w 77342"/>
                <a:gd name="connsiteY3" fmla="*/ 0 h 75310"/>
              </a:gdLst>
              <a:ahLst/>
              <a:cxnLst>
                <a:cxn ang="0">
                  <a:pos x="connsiteX0" y="connsiteY0"/>
                </a:cxn>
                <a:cxn ang="0">
                  <a:pos x="connsiteX1" y="connsiteY1"/>
                </a:cxn>
                <a:cxn ang="0">
                  <a:pos x="connsiteX2" y="connsiteY2"/>
                </a:cxn>
                <a:cxn ang="0">
                  <a:pos x="connsiteX3" y="connsiteY3"/>
                </a:cxn>
              </a:cxnLst>
              <a:rect l="l" t="t" r="r" b="b"/>
              <a:pathLst>
                <a:path w="77342" h="75310">
                  <a:moveTo>
                    <a:pt x="0" y="39624"/>
                  </a:moveTo>
                  <a:lnTo>
                    <a:pt x="33528" y="75311"/>
                  </a:lnTo>
                  <a:lnTo>
                    <a:pt x="77343" y="35560"/>
                  </a:lnTo>
                  <a:lnTo>
                    <a:pt x="44196" y="0"/>
                  </a:lnTo>
                  <a:close/>
                </a:path>
              </a:pathLst>
            </a:custGeom>
            <a:solidFill>
              <a:schemeClr val="accent2"/>
            </a:solidFill>
            <a:ln w="12687" cap="flat">
              <a:noFill/>
              <a:prstDash val="solid"/>
              <a:miter/>
            </a:ln>
          </p:spPr>
          <p:txBody>
            <a:bodyPr rtlCol="0" anchor="ctr"/>
            <a:lstStyle/>
            <a:p>
              <a:endParaRPr lang="en-US" sz="1770"/>
            </a:p>
          </p:txBody>
        </p:sp>
        <p:sp>
          <p:nvSpPr>
            <p:cNvPr id="123" name="Freeform: Shape 122">
              <a:extLst>
                <a:ext uri="{FF2B5EF4-FFF2-40B4-BE49-F238E27FC236}">
                  <a16:creationId xmlns="" xmlns:a16="http://schemas.microsoft.com/office/drawing/2014/main" id="{51DDD807-1CD6-4174-82CE-43814BB81F7F}"/>
                </a:ext>
              </a:extLst>
            </p:cNvPr>
            <p:cNvSpPr/>
            <p:nvPr/>
          </p:nvSpPr>
          <p:spPr>
            <a:xfrm>
              <a:off x="2530982" y="5500370"/>
              <a:ext cx="74676" cy="74040"/>
            </a:xfrm>
            <a:custGeom>
              <a:avLst/>
              <a:gdLst>
                <a:gd name="connsiteX0" fmla="*/ 0 w 74676"/>
                <a:gd name="connsiteY0" fmla="*/ 37465 h 74040"/>
                <a:gd name="connsiteX1" fmla="*/ 34290 w 74676"/>
                <a:gd name="connsiteY1" fmla="*/ 74041 h 74040"/>
                <a:gd name="connsiteX2" fmla="*/ 74676 w 74676"/>
                <a:gd name="connsiteY2" fmla="*/ 36576 h 74040"/>
                <a:gd name="connsiteX3" fmla="*/ 40513 w 74676"/>
                <a:gd name="connsiteY3" fmla="*/ 0 h 74040"/>
              </a:gdLst>
              <a:ahLst/>
              <a:cxnLst>
                <a:cxn ang="0">
                  <a:pos x="connsiteX0" y="connsiteY0"/>
                </a:cxn>
                <a:cxn ang="0">
                  <a:pos x="connsiteX1" y="connsiteY1"/>
                </a:cxn>
                <a:cxn ang="0">
                  <a:pos x="connsiteX2" y="connsiteY2"/>
                </a:cxn>
                <a:cxn ang="0">
                  <a:pos x="connsiteX3" y="connsiteY3"/>
                </a:cxn>
              </a:cxnLst>
              <a:rect l="l" t="t" r="r" b="b"/>
              <a:pathLst>
                <a:path w="74676" h="74040">
                  <a:moveTo>
                    <a:pt x="0" y="37465"/>
                  </a:moveTo>
                  <a:lnTo>
                    <a:pt x="34290" y="74041"/>
                  </a:lnTo>
                  <a:lnTo>
                    <a:pt x="74676" y="36576"/>
                  </a:lnTo>
                  <a:lnTo>
                    <a:pt x="40513" y="0"/>
                  </a:lnTo>
                  <a:close/>
                </a:path>
              </a:pathLst>
            </a:custGeom>
            <a:solidFill>
              <a:schemeClr val="accent2"/>
            </a:solidFill>
            <a:ln w="12687" cap="flat">
              <a:noFill/>
              <a:prstDash val="solid"/>
              <a:miter/>
            </a:ln>
          </p:spPr>
          <p:txBody>
            <a:bodyPr rtlCol="0" anchor="ctr"/>
            <a:lstStyle/>
            <a:p>
              <a:endParaRPr lang="en-US" sz="1770"/>
            </a:p>
          </p:txBody>
        </p:sp>
        <p:sp>
          <p:nvSpPr>
            <p:cNvPr id="124" name="Freeform: Shape 123">
              <a:extLst>
                <a:ext uri="{FF2B5EF4-FFF2-40B4-BE49-F238E27FC236}">
                  <a16:creationId xmlns="" xmlns:a16="http://schemas.microsoft.com/office/drawing/2014/main" id="{13E362C5-42EF-4AC1-8CB2-6C0447759F0D}"/>
                </a:ext>
              </a:extLst>
            </p:cNvPr>
            <p:cNvSpPr/>
            <p:nvPr/>
          </p:nvSpPr>
          <p:spPr>
            <a:xfrm>
              <a:off x="2599054" y="5572505"/>
              <a:ext cx="2093341" cy="2202307"/>
            </a:xfrm>
            <a:custGeom>
              <a:avLst/>
              <a:gdLst>
                <a:gd name="connsiteX0" fmla="*/ 2093341 w 2093341"/>
                <a:gd name="connsiteY0" fmla="*/ 2202307 h 2202307"/>
                <a:gd name="connsiteX1" fmla="*/ 2021459 w 2093341"/>
                <a:gd name="connsiteY1" fmla="*/ 2202307 h 2202307"/>
                <a:gd name="connsiteX2" fmla="*/ 2020443 w 2093341"/>
                <a:gd name="connsiteY2" fmla="*/ 2201164 h 2202307"/>
                <a:gd name="connsiteX3" fmla="*/ 0 w 2093341"/>
                <a:gd name="connsiteY3" fmla="*/ 38100 h 2202307"/>
                <a:gd name="connsiteX4" fmla="*/ 40259 w 2093341"/>
                <a:gd name="connsiteY4" fmla="*/ 0 h 2202307"/>
                <a:gd name="connsiteX5" fmla="*/ 2092198 w 2093341"/>
                <a:gd name="connsiteY5" fmla="*/ 2201164 h 220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3341" h="2202307">
                  <a:moveTo>
                    <a:pt x="2093341" y="2202307"/>
                  </a:moveTo>
                  <a:lnTo>
                    <a:pt x="2021459" y="2202307"/>
                  </a:lnTo>
                  <a:lnTo>
                    <a:pt x="2020443" y="2201164"/>
                  </a:lnTo>
                  <a:cubicBezTo>
                    <a:pt x="1661414" y="1816735"/>
                    <a:pt x="818769" y="914273"/>
                    <a:pt x="0" y="38100"/>
                  </a:cubicBezTo>
                  <a:lnTo>
                    <a:pt x="40259" y="0"/>
                  </a:lnTo>
                  <a:lnTo>
                    <a:pt x="2092198" y="2201164"/>
                  </a:lnTo>
                  <a:close/>
                </a:path>
              </a:pathLst>
            </a:custGeom>
            <a:solidFill>
              <a:schemeClr val="accent2"/>
            </a:solidFill>
            <a:ln w="12687" cap="flat">
              <a:noFill/>
              <a:prstDash val="solid"/>
              <a:miter/>
            </a:ln>
          </p:spPr>
          <p:txBody>
            <a:bodyPr rtlCol="0" anchor="ctr"/>
            <a:lstStyle/>
            <a:p>
              <a:endParaRPr lang="en-US" sz="1770"/>
            </a:p>
          </p:txBody>
        </p:sp>
        <p:sp>
          <p:nvSpPr>
            <p:cNvPr id="125" name="Freeform: Shape 124">
              <a:extLst>
                <a:ext uri="{FF2B5EF4-FFF2-40B4-BE49-F238E27FC236}">
                  <a16:creationId xmlns="" xmlns:a16="http://schemas.microsoft.com/office/drawing/2014/main" id="{8AD4C34A-FA82-454C-9531-2F1099C00FBF}"/>
                </a:ext>
              </a:extLst>
            </p:cNvPr>
            <p:cNvSpPr/>
            <p:nvPr/>
          </p:nvSpPr>
          <p:spPr>
            <a:xfrm>
              <a:off x="1239647" y="3962400"/>
              <a:ext cx="76708" cy="75819"/>
            </a:xfrm>
            <a:custGeom>
              <a:avLst/>
              <a:gdLst>
                <a:gd name="connsiteX0" fmla="*/ 0 w 76708"/>
                <a:gd name="connsiteY0" fmla="*/ 36449 h 75819"/>
                <a:gd name="connsiteX1" fmla="*/ 36576 w 76708"/>
                <a:gd name="connsiteY1" fmla="*/ 75819 h 75819"/>
                <a:gd name="connsiteX2" fmla="*/ 76708 w 76708"/>
                <a:gd name="connsiteY2" fmla="*/ 39370 h 75819"/>
                <a:gd name="connsiteX3" fmla="*/ 40132 w 76708"/>
                <a:gd name="connsiteY3" fmla="*/ 0 h 75819"/>
              </a:gdLst>
              <a:ahLst/>
              <a:cxnLst>
                <a:cxn ang="0">
                  <a:pos x="connsiteX0" y="connsiteY0"/>
                </a:cxn>
                <a:cxn ang="0">
                  <a:pos x="connsiteX1" y="connsiteY1"/>
                </a:cxn>
                <a:cxn ang="0">
                  <a:pos x="connsiteX2" y="connsiteY2"/>
                </a:cxn>
                <a:cxn ang="0">
                  <a:pos x="connsiteX3" y="connsiteY3"/>
                </a:cxn>
              </a:cxnLst>
              <a:rect l="l" t="t" r="r" b="b"/>
              <a:pathLst>
                <a:path w="76708" h="75819">
                  <a:moveTo>
                    <a:pt x="0" y="36449"/>
                  </a:moveTo>
                  <a:lnTo>
                    <a:pt x="36576" y="75819"/>
                  </a:lnTo>
                  <a:lnTo>
                    <a:pt x="76708" y="39370"/>
                  </a:lnTo>
                  <a:lnTo>
                    <a:pt x="40132" y="0"/>
                  </a:lnTo>
                  <a:close/>
                </a:path>
              </a:pathLst>
            </a:custGeom>
            <a:solidFill>
              <a:schemeClr val="accent2"/>
            </a:solidFill>
            <a:ln w="12687" cap="flat">
              <a:noFill/>
              <a:prstDash val="solid"/>
              <a:miter/>
            </a:ln>
          </p:spPr>
          <p:txBody>
            <a:bodyPr rtlCol="0" anchor="ctr"/>
            <a:lstStyle/>
            <a:p>
              <a:endParaRPr lang="en-US" sz="1770"/>
            </a:p>
          </p:txBody>
        </p:sp>
        <p:sp>
          <p:nvSpPr>
            <p:cNvPr id="126" name="Freeform: Shape 125">
              <a:extLst>
                <a:ext uri="{FF2B5EF4-FFF2-40B4-BE49-F238E27FC236}">
                  <a16:creationId xmlns="" xmlns:a16="http://schemas.microsoft.com/office/drawing/2014/main" id="{04C7522F-BCD4-4327-87C2-A28A073C3C3A}"/>
                </a:ext>
              </a:extLst>
            </p:cNvPr>
            <p:cNvSpPr/>
            <p:nvPr/>
          </p:nvSpPr>
          <p:spPr>
            <a:xfrm>
              <a:off x="1164082" y="3881628"/>
              <a:ext cx="80517" cy="79501"/>
            </a:xfrm>
            <a:custGeom>
              <a:avLst/>
              <a:gdLst>
                <a:gd name="connsiteX0" fmla="*/ 0 w 80517"/>
                <a:gd name="connsiteY0" fmla="*/ 36068 h 79501"/>
                <a:gd name="connsiteX1" fmla="*/ 40386 w 80517"/>
                <a:gd name="connsiteY1" fmla="*/ 79502 h 79501"/>
                <a:gd name="connsiteX2" fmla="*/ 80518 w 80517"/>
                <a:gd name="connsiteY2" fmla="*/ 43307 h 79501"/>
                <a:gd name="connsiteX3" fmla="*/ 40005 w 80517"/>
                <a:gd name="connsiteY3" fmla="*/ 0 h 79501"/>
              </a:gdLst>
              <a:ahLst/>
              <a:cxnLst>
                <a:cxn ang="0">
                  <a:pos x="connsiteX0" y="connsiteY0"/>
                </a:cxn>
                <a:cxn ang="0">
                  <a:pos x="connsiteX1" y="connsiteY1"/>
                </a:cxn>
                <a:cxn ang="0">
                  <a:pos x="connsiteX2" y="connsiteY2"/>
                </a:cxn>
                <a:cxn ang="0">
                  <a:pos x="connsiteX3" y="connsiteY3"/>
                </a:cxn>
              </a:cxnLst>
              <a:rect l="l" t="t" r="r" b="b"/>
              <a:pathLst>
                <a:path w="80517" h="79501">
                  <a:moveTo>
                    <a:pt x="0" y="36068"/>
                  </a:moveTo>
                  <a:lnTo>
                    <a:pt x="40386" y="79502"/>
                  </a:lnTo>
                  <a:lnTo>
                    <a:pt x="80518" y="43307"/>
                  </a:lnTo>
                  <a:lnTo>
                    <a:pt x="40005" y="0"/>
                  </a:lnTo>
                  <a:close/>
                </a:path>
              </a:pathLst>
            </a:custGeom>
            <a:solidFill>
              <a:schemeClr val="accent2"/>
            </a:solidFill>
            <a:ln w="12687" cap="flat">
              <a:noFill/>
              <a:prstDash val="solid"/>
              <a:miter/>
            </a:ln>
          </p:spPr>
          <p:txBody>
            <a:bodyPr rtlCol="0" anchor="ctr"/>
            <a:lstStyle/>
            <a:p>
              <a:endParaRPr lang="en-US" sz="1770"/>
            </a:p>
          </p:txBody>
        </p:sp>
        <p:sp>
          <p:nvSpPr>
            <p:cNvPr id="127" name="Freeform: Shape 126">
              <a:extLst>
                <a:ext uri="{FF2B5EF4-FFF2-40B4-BE49-F238E27FC236}">
                  <a16:creationId xmlns="" xmlns:a16="http://schemas.microsoft.com/office/drawing/2014/main" id="{299784A8-B3D6-4C23-A978-E86AFFFF4B72}"/>
                </a:ext>
              </a:extLst>
            </p:cNvPr>
            <p:cNvSpPr/>
            <p:nvPr/>
          </p:nvSpPr>
          <p:spPr>
            <a:xfrm>
              <a:off x="2674873" y="5501640"/>
              <a:ext cx="2156967" cy="2273172"/>
            </a:xfrm>
            <a:custGeom>
              <a:avLst/>
              <a:gdLst>
                <a:gd name="connsiteX0" fmla="*/ 2156968 w 2156967"/>
                <a:gd name="connsiteY0" fmla="*/ 2273173 h 2273172"/>
                <a:gd name="connsiteX1" fmla="*/ 2082546 w 2156967"/>
                <a:gd name="connsiteY1" fmla="*/ 2273173 h 2273172"/>
                <a:gd name="connsiteX2" fmla="*/ 2081530 w 2156967"/>
                <a:gd name="connsiteY2" fmla="*/ 2272030 h 2273172"/>
                <a:gd name="connsiteX3" fmla="*/ 0 w 2156967"/>
                <a:gd name="connsiteY3" fmla="*/ 38100 h 2273172"/>
                <a:gd name="connsiteX4" fmla="*/ 40386 w 2156967"/>
                <a:gd name="connsiteY4" fmla="*/ 0 h 2273172"/>
                <a:gd name="connsiteX5" fmla="*/ 2155952 w 2156967"/>
                <a:gd name="connsiteY5" fmla="*/ 2271649 h 2273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6967" h="2273172">
                  <a:moveTo>
                    <a:pt x="2156968" y="2273173"/>
                  </a:moveTo>
                  <a:lnTo>
                    <a:pt x="2082546" y="2273173"/>
                  </a:lnTo>
                  <a:lnTo>
                    <a:pt x="2081530" y="2272030"/>
                  </a:lnTo>
                  <a:cubicBezTo>
                    <a:pt x="1670939" y="1831721"/>
                    <a:pt x="814070" y="911987"/>
                    <a:pt x="0" y="38100"/>
                  </a:cubicBezTo>
                  <a:lnTo>
                    <a:pt x="40386" y="0"/>
                  </a:lnTo>
                  <a:cubicBezTo>
                    <a:pt x="880999" y="901700"/>
                    <a:pt x="1763141" y="1849755"/>
                    <a:pt x="2155952" y="2271649"/>
                  </a:cubicBezTo>
                  <a:close/>
                </a:path>
              </a:pathLst>
            </a:custGeom>
            <a:solidFill>
              <a:schemeClr val="accent2"/>
            </a:solidFill>
            <a:ln w="12687" cap="flat">
              <a:noFill/>
              <a:prstDash val="solid"/>
              <a:miter/>
            </a:ln>
          </p:spPr>
          <p:txBody>
            <a:bodyPr rtlCol="0" anchor="ctr"/>
            <a:lstStyle/>
            <a:p>
              <a:endParaRPr lang="en-US" sz="1770"/>
            </a:p>
          </p:txBody>
        </p:sp>
        <p:sp>
          <p:nvSpPr>
            <p:cNvPr id="128" name="Freeform: Shape 127">
              <a:extLst>
                <a:ext uri="{FF2B5EF4-FFF2-40B4-BE49-F238E27FC236}">
                  <a16:creationId xmlns="" xmlns:a16="http://schemas.microsoft.com/office/drawing/2014/main" id="{9445BCF2-F358-4F4A-9899-8C6961ED895B}"/>
                </a:ext>
              </a:extLst>
            </p:cNvPr>
            <p:cNvSpPr/>
            <p:nvPr/>
          </p:nvSpPr>
          <p:spPr>
            <a:xfrm>
              <a:off x="1030477" y="3738498"/>
              <a:ext cx="73279" cy="71501"/>
            </a:xfrm>
            <a:custGeom>
              <a:avLst/>
              <a:gdLst>
                <a:gd name="connsiteX0" fmla="*/ 0 w 73279"/>
                <a:gd name="connsiteY0" fmla="*/ 35687 h 71501"/>
                <a:gd name="connsiteX1" fmla="*/ 33274 w 73279"/>
                <a:gd name="connsiteY1" fmla="*/ 71501 h 71501"/>
                <a:gd name="connsiteX2" fmla="*/ 73279 w 73279"/>
                <a:gd name="connsiteY2" fmla="*/ 35687 h 71501"/>
                <a:gd name="connsiteX3" fmla="*/ 40005 w 73279"/>
                <a:gd name="connsiteY3" fmla="*/ 0 h 71501"/>
              </a:gdLst>
              <a:ahLst/>
              <a:cxnLst>
                <a:cxn ang="0">
                  <a:pos x="connsiteX0" y="connsiteY0"/>
                </a:cxn>
                <a:cxn ang="0">
                  <a:pos x="connsiteX1" y="connsiteY1"/>
                </a:cxn>
                <a:cxn ang="0">
                  <a:pos x="connsiteX2" y="connsiteY2"/>
                </a:cxn>
                <a:cxn ang="0">
                  <a:pos x="connsiteX3" y="connsiteY3"/>
                </a:cxn>
              </a:cxnLst>
              <a:rect l="l" t="t" r="r" b="b"/>
              <a:pathLst>
                <a:path w="73279" h="71501">
                  <a:moveTo>
                    <a:pt x="0" y="35687"/>
                  </a:moveTo>
                  <a:lnTo>
                    <a:pt x="33274" y="71501"/>
                  </a:lnTo>
                  <a:lnTo>
                    <a:pt x="73279" y="35687"/>
                  </a:lnTo>
                  <a:lnTo>
                    <a:pt x="40005" y="0"/>
                  </a:lnTo>
                  <a:close/>
                </a:path>
              </a:pathLst>
            </a:custGeom>
            <a:solidFill>
              <a:srgbClr val="80C1EE"/>
            </a:solidFill>
            <a:ln w="12687" cap="flat">
              <a:noFill/>
              <a:prstDash val="solid"/>
              <a:miter/>
            </a:ln>
          </p:spPr>
          <p:txBody>
            <a:bodyPr rtlCol="0" anchor="ctr"/>
            <a:lstStyle/>
            <a:p>
              <a:endParaRPr lang="en-US" sz="1770"/>
            </a:p>
          </p:txBody>
        </p:sp>
        <p:sp>
          <p:nvSpPr>
            <p:cNvPr id="129" name="Freeform: Shape 128">
              <a:extLst>
                <a:ext uri="{FF2B5EF4-FFF2-40B4-BE49-F238E27FC236}">
                  <a16:creationId xmlns="" xmlns:a16="http://schemas.microsoft.com/office/drawing/2014/main" id="{17935300-4FFB-43DE-8D30-69698EC47742}"/>
                </a:ext>
              </a:extLst>
            </p:cNvPr>
            <p:cNvSpPr/>
            <p:nvPr/>
          </p:nvSpPr>
          <p:spPr>
            <a:xfrm>
              <a:off x="2532252" y="5349494"/>
              <a:ext cx="77216" cy="76580"/>
            </a:xfrm>
            <a:custGeom>
              <a:avLst/>
              <a:gdLst>
                <a:gd name="connsiteX0" fmla="*/ 36703 w 77216"/>
                <a:gd name="connsiteY0" fmla="*/ 76581 h 76580"/>
                <a:gd name="connsiteX1" fmla="*/ 77216 w 77216"/>
                <a:gd name="connsiteY1" fmla="*/ 39116 h 76580"/>
                <a:gd name="connsiteX2" fmla="*/ 40767 w 77216"/>
                <a:gd name="connsiteY2" fmla="*/ 0 h 76580"/>
                <a:gd name="connsiteX3" fmla="*/ 0 w 77216"/>
                <a:gd name="connsiteY3" fmla="*/ 37211 h 76580"/>
                <a:gd name="connsiteX4" fmla="*/ 36703 w 77216"/>
                <a:gd name="connsiteY4" fmla="*/ 76581 h 7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16" h="76580">
                  <a:moveTo>
                    <a:pt x="36703" y="76581"/>
                  </a:moveTo>
                  <a:lnTo>
                    <a:pt x="77216" y="39116"/>
                  </a:lnTo>
                  <a:lnTo>
                    <a:pt x="40767" y="0"/>
                  </a:lnTo>
                  <a:cubicBezTo>
                    <a:pt x="28067" y="12700"/>
                    <a:pt x="13843" y="24638"/>
                    <a:pt x="0" y="37211"/>
                  </a:cubicBezTo>
                  <a:cubicBezTo>
                    <a:pt x="12319" y="50292"/>
                    <a:pt x="24511" y="63500"/>
                    <a:pt x="36703" y="76581"/>
                  </a:cubicBezTo>
                  <a:close/>
                </a:path>
              </a:pathLst>
            </a:custGeom>
            <a:solidFill>
              <a:schemeClr val="accent2"/>
            </a:solidFill>
            <a:ln w="12687" cap="flat">
              <a:noFill/>
              <a:prstDash val="solid"/>
              <a:miter/>
            </a:ln>
          </p:spPr>
          <p:txBody>
            <a:bodyPr rtlCol="0" anchor="ctr"/>
            <a:lstStyle/>
            <a:p>
              <a:endParaRPr lang="en-US" sz="1770"/>
            </a:p>
          </p:txBody>
        </p:sp>
        <p:sp>
          <p:nvSpPr>
            <p:cNvPr id="130" name="Freeform: Shape 129">
              <a:extLst>
                <a:ext uri="{FF2B5EF4-FFF2-40B4-BE49-F238E27FC236}">
                  <a16:creationId xmlns="" xmlns:a16="http://schemas.microsoft.com/office/drawing/2014/main" id="{942F382B-736F-46D7-803B-EC6FFC3F6996}"/>
                </a:ext>
              </a:extLst>
            </p:cNvPr>
            <p:cNvSpPr/>
            <p:nvPr/>
          </p:nvSpPr>
          <p:spPr>
            <a:xfrm>
              <a:off x="2607436" y="5429250"/>
              <a:ext cx="74676" cy="74676"/>
            </a:xfrm>
            <a:custGeom>
              <a:avLst/>
              <a:gdLst>
                <a:gd name="connsiteX0" fmla="*/ 34163 w 74676"/>
                <a:gd name="connsiteY0" fmla="*/ 74676 h 74676"/>
                <a:gd name="connsiteX1" fmla="*/ 74676 w 74676"/>
                <a:gd name="connsiteY1" fmla="*/ 36576 h 74676"/>
                <a:gd name="connsiteX2" fmla="*/ 40513 w 74676"/>
                <a:gd name="connsiteY2" fmla="*/ 0 h 74676"/>
                <a:gd name="connsiteX3" fmla="*/ 0 w 74676"/>
                <a:gd name="connsiteY3" fmla="*/ 37465 h 74676"/>
              </a:gdLst>
              <a:ahLst/>
              <a:cxnLst>
                <a:cxn ang="0">
                  <a:pos x="connsiteX0" y="connsiteY0"/>
                </a:cxn>
                <a:cxn ang="0">
                  <a:pos x="connsiteX1" y="connsiteY1"/>
                </a:cxn>
                <a:cxn ang="0">
                  <a:pos x="connsiteX2" y="connsiteY2"/>
                </a:cxn>
                <a:cxn ang="0">
                  <a:pos x="connsiteX3" y="connsiteY3"/>
                </a:cxn>
              </a:cxnLst>
              <a:rect l="l" t="t" r="r" b="b"/>
              <a:pathLst>
                <a:path w="74676" h="74676">
                  <a:moveTo>
                    <a:pt x="34163" y="74676"/>
                  </a:moveTo>
                  <a:lnTo>
                    <a:pt x="74676" y="36576"/>
                  </a:lnTo>
                  <a:lnTo>
                    <a:pt x="40513" y="0"/>
                  </a:lnTo>
                  <a:lnTo>
                    <a:pt x="0" y="37465"/>
                  </a:lnTo>
                  <a:close/>
                </a:path>
              </a:pathLst>
            </a:custGeom>
            <a:solidFill>
              <a:schemeClr val="accent2"/>
            </a:solidFill>
            <a:ln w="12687" cap="flat">
              <a:noFill/>
              <a:prstDash val="solid"/>
              <a:miter/>
            </a:ln>
          </p:spPr>
          <p:txBody>
            <a:bodyPr rtlCol="0" anchor="ctr"/>
            <a:lstStyle/>
            <a:p>
              <a:endParaRPr lang="en-US" sz="1770"/>
            </a:p>
          </p:txBody>
        </p:sp>
        <p:sp>
          <p:nvSpPr>
            <p:cNvPr id="131" name="Freeform: Shape 130">
              <a:extLst>
                <a:ext uri="{FF2B5EF4-FFF2-40B4-BE49-F238E27FC236}">
                  <a16:creationId xmlns="" xmlns:a16="http://schemas.microsoft.com/office/drawing/2014/main" id="{9B2F97A9-ECE8-4EB8-A43E-5EEC2920D400}"/>
                </a:ext>
              </a:extLst>
            </p:cNvPr>
            <p:cNvSpPr/>
            <p:nvPr/>
          </p:nvSpPr>
          <p:spPr>
            <a:xfrm>
              <a:off x="0" y="3168953"/>
              <a:ext cx="1035685" cy="568021"/>
            </a:xfrm>
            <a:custGeom>
              <a:avLst/>
              <a:gdLst>
                <a:gd name="connsiteX0" fmla="*/ 1035685 w 1035685"/>
                <a:gd name="connsiteY0" fmla="*/ 532461 h 568021"/>
                <a:gd name="connsiteX1" fmla="*/ 995807 w 1035685"/>
                <a:gd name="connsiteY1" fmla="*/ 568021 h 568021"/>
                <a:gd name="connsiteX2" fmla="*/ 776605 w 1035685"/>
                <a:gd name="connsiteY2" fmla="*/ 332436 h 568021"/>
                <a:gd name="connsiteX3" fmla="*/ 0 w 1035685"/>
                <a:gd name="connsiteY3" fmla="*/ 66879 h 568021"/>
                <a:gd name="connsiteX4" fmla="*/ 0 w 1035685"/>
                <a:gd name="connsiteY4" fmla="*/ 9856 h 568021"/>
                <a:gd name="connsiteX5" fmla="*/ 787400 w 1035685"/>
                <a:gd name="connsiteY5" fmla="*/ 267920 h 568021"/>
                <a:gd name="connsiteX6" fmla="*/ 1035685 w 1035685"/>
                <a:gd name="connsiteY6" fmla="*/ 532461 h 56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5685" h="568021">
                  <a:moveTo>
                    <a:pt x="1035685" y="532461"/>
                  </a:moveTo>
                  <a:lnTo>
                    <a:pt x="995807" y="568021"/>
                  </a:lnTo>
                  <a:cubicBezTo>
                    <a:pt x="864997" y="427559"/>
                    <a:pt x="785749" y="342469"/>
                    <a:pt x="776605" y="332436"/>
                  </a:cubicBezTo>
                  <a:cubicBezTo>
                    <a:pt x="578334" y="119775"/>
                    <a:pt x="286973" y="20143"/>
                    <a:pt x="0" y="66879"/>
                  </a:cubicBezTo>
                  <a:lnTo>
                    <a:pt x="0" y="9856"/>
                  </a:lnTo>
                  <a:cubicBezTo>
                    <a:pt x="288423" y="-32486"/>
                    <a:pt x="579989" y="63082"/>
                    <a:pt x="787400" y="267920"/>
                  </a:cubicBezTo>
                  <a:cubicBezTo>
                    <a:pt x="797687" y="278334"/>
                    <a:pt x="888111" y="374346"/>
                    <a:pt x="1035685" y="532461"/>
                  </a:cubicBezTo>
                  <a:close/>
                </a:path>
              </a:pathLst>
            </a:custGeom>
            <a:solidFill>
              <a:schemeClr val="accent2"/>
            </a:solidFill>
            <a:ln w="12687" cap="flat">
              <a:noFill/>
              <a:prstDash val="solid"/>
              <a:miter/>
            </a:ln>
          </p:spPr>
          <p:txBody>
            <a:bodyPr rtlCol="0" anchor="ctr"/>
            <a:lstStyle/>
            <a:p>
              <a:endParaRPr lang="en-US" sz="1770"/>
            </a:p>
          </p:txBody>
        </p:sp>
        <p:sp>
          <p:nvSpPr>
            <p:cNvPr id="132" name="Freeform: Shape 131">
              <a:extLst>
                <a:ext uri="{FF2B5EF4-FFF2-40B4-BE49-F238E27FC236}">
                  <a16:creationId xmlns="" xmlns:a16="http://schemas.microsoft.com/office/drawing/2014/main" id="{5AE9AF2F-057D-4EE2-A217-468C2400335D}"/>
                </a:ext>
              </a:extLst>
            </p:cNvPr>
            <p:cNvSpPr/>
            <p:nvPr/>
          </p:nvSpPr>
          <p:spPr>
            <a:xfrm>
              <a:off x="1097914" y="3810761"/>
              <a:ext cx="72390" cy="71247"/>
            </a:xfrm>
            <a:custGeom>
              <a:avLst/>
              <a:gdLst>
                <a:gd name="connsiteX0" fmla="*/ 0 w 72390"/>
                <a:gd name="connsiteY0" fmla="*/ 35814 h 71247"/>
                <a:gd name="connsiteX1" fmla="*/ 32385 w 72390"/>
                <a:gd name="connsiteY1" fmla="*/ 71247 h 71247"/>
                <a:gd name="connsiteX2" fmla="*/ 72390 w 72390"/>
                <a:gd name="connsiteY2" fmla="*/ 35179 h 71247"/>
                <a:gd name="connsiteX3" fmla="*/ 39497 w 72390"/>
                <a:gd name="connsiteY3" fmla="*/ 0 h 71247"/>
              </a:gdLst>
              <a:ahLst/>
              <a:cxnLst>
                <a:cxn ang="0">
                  <a:pos x="connsiteX0" y="connsiteY0"/>
                </a:cxn>
                <a:cxn ang="0">
                  <a:pos x="connsiteX1" y="connsiteY1"/>
                </a:cxn>
                <a:cxn ang="0">
                  <a:pos x="connsiteX2" y="connsiteY2"/>
                </a:cxn>
                <a:cxn ang="0">
                  <a:pos x="connsiteX3" y="connsiteY3"/>
                </a:cxn>
              </a:cxnLst>
              <a:rect l="l" t="t" r="r" b="b"/>
              <a:pathLst>
                <a:path w="72390" h="71247">
                  <a:moveTo>
                    <a:pt x="0" y="35814"/>
                  </a:moveTo>
                  <a:lnTo>
                    <a:pt x="32385" y="71247"/>
                  </a:lnTo>
                  <a:lnTo>
                    <a:pt x="72390" y="35179"/>
                  </a:lnTo>
                  <a:lnTo>
                    <a:pt x="39497" y="0"/>
                  </a:lnTo>
                  <a:close/>
                </a:path>
              </a:pathLst>
            </a:custGeom>
            <a:solidFill>
              <a:srgbClr val="80C1EE"/>
            </a:solidFill>
            <a:ln w="12687" cap="flat">
              <a:noFill/>
              <a:prstDash val="solid"/>
              <a:miter/>
            </a:ln>
          </p:spPr>
          <p:txBody>
            <a:bodyPr rtlCol="0" anchor="ctr"/>
            <a:lstStyle/>
            <a:p>
              <a:endParaRPr lang="en-US" sz="1770"/>
            </a:p>
          </p:txBody>
        </p:sp>
        <p:sp>
          <p:nvSpPr>
            <p:cNvPr id="133" name="Freeform: Shape 132">
              <a:extLst>
                <a:ext uri="{FF2B5EF4-FFF2-40B4-BE49-F238E27FC236}">
                  <a16:creationId xmlns="" xmlns:a16="http://schemas.microsoft.com/office/drawing/2014/main" id="{7BF2C2E6-2AA8-4883-8FF1-0393ED44447C}"/>
                </a:ext>
              </a:extLst>
            </p:cNvPr>
            <p:cNvSpPr/>
            <p:nvPr/>
          </p:nvSpPr>
          <p:spPr>
            <a:xfrm>
              <a:off x="2458339" y="5270500"/>
              <a:ext cx="77850" cy="76200"/>
            </a:xfrm>
            <a:custGeom>
              <a:avLst/>
              <a:gdLst>
                <a:gd name="connsiteX0" fmla="*/ 37211 w 77850"/>
                <a:gd name="connsiteY0" fmla="*/ 76200 h 76200"/>
                <a:gd name="connsiteX1" fmla="*/ 77851 w 77850"/>
                <a:gd name="connsiteY1" fmla="*/ 38989 h 76200"/>
                <a:gd name="connsiteX2" fmla="*/ 40513 w 77850"/>
                <a:gd name="connsiteY2" fmla="*/ 0 h 76200"/>
                <a:gd name="connsiteX3" fmla="*/ 0 w 77850"/>
                <a:gd name="connsiteY3" fmla="*/ 37338 h 76200"/>
              </a:gdLst>
              <a:ahLst/>
              <a:cxnLst>
                <a:cxn ang="0">
                  <a:pos x="connsiteX0" y="connsiteY0"/>
                </a:cxn>
                <a:cxn ang="0">
                  <a:pos x="connsiteX1" y="connsiteY1"/>
                </a:cxn>
                <a:cxn ang="0">
                  <a:pos x="connsiteX2" y="connsiteY2"/>
                </a:cxn>
                <a:cxn ang="0">
                  <a:pos x="connsiteX3" y="connsiteY3"/>
                </a:cxn>
              </a:cxnLst>
              <a:rect l="l" t="t" r="r" b="b"/>
              <a:pathLst>
                <a:path w="77850" h="76200">
                  <a:moveTo>
                    <a:pt x="37211" y="76200"/>
                  </a:moveTo>
                  <a:lnTo>
                    <a:pt x="77851" y="38989"/>
                  </a:lnTo>
                  <a:lnTo>
                    <a:pt x="40513" y="0"/>
                  </a:lnTo>
                  <a:lnTo>
                    <a:pt x="0" y="37338"/>
                  </a:lnTo>
                  <a:close/>
                </a:path>
              </a:pathLst>
            </a:custGeom>
            <a:solidFill>
              <a:schemeClr val="accent2"/>
            </a:solidFill>
            <a:ln w="12687" cap="flat">
              <a:noFill/>
              <a:prstDash val="solid"/>
              <a:miter/>
            </a:ln>
          </p:spPr>
          <p:txBody>
            <a:bodyPr rtlCol="0" anchor="ctr"/>
            <a:lstStyle/>
            <a:p>
              <a:endParaRPr lang="en-US" sz="1770"/>
            </a:p>
          </p:txBody>
        </p:sp>
        <p:sp>
          <p:nvSpPr>
            <p:cNvPr id="134" name="Freeform: Shape 133">
              <a:extLst>
                <a:ext uri="{FF2B5EF4-FFF2-40B4-BE49-F238E27FC236}">
                  <a16:creationId xmlns="" xmlns:a16="http://schemas.microsoft.com/office/drawing/2014/main" id="{A1C0FDCF-054F-48F2-97A1-5C2D99A82C68}"/>
                </a:ext>
              </a:extLst>
            </p:cNvPr>
            <p:cNvSpPr/>
            <p:nvPr/>
          </p:nvSpPr>
          <p:spPr>
            <a:xfrm>
              <a:off x="1312291" y="4040378"/>
              <a:ext cx="1077976" cy="1149984"/>
            </a:xfrm>
            <a:custGeom>
              <a:avLst/>
              <a:gdLst>
                <a:gd name="connsiteX0" fmla="*/ 1037209 w 1077976"/>
                <a:gd name="connsiteY0" fmla="*/ 1149985 h 1149984"/>
                <a:gd name="connsiteX1" fmla="*/ 1077976 w 1077976"/>
                <a:gd name="connsiteY1" fmla="*/ 1112901 h 1149984"/>
                <a:gd name="connsiteX2" fmla="*/ 40132 w 1077976"/>
                <a:gd name="connsiteY2" fmla="*/ 0 h 1149984"/>
                <a:gd name="connsiteX3" fmla="*/ 0 w 1077976"/>
                <a:gd name="connsiteY3" fmla="*/ 36322 h 1149984"/>
              </a:gdLst>
              <a:ahLst/>
              <a:cxnLst>
                <a:cxn ang="0">
                  <a:pos x="connsiteX0" y="connsiteY0"/>
                </a:cxn>
                <a:cxn ang="0">
                  <a:pos x="connsiteX1" y="connsiteY1"/>
                </a:cxn>
                <a:cxn ang="0">
                  <a:pos x="connsiteX2" y="connsiteY2"/>
                </a:cxn>
                <a:cxn ang="0">
                  <a:pos x="connsiteX3" y="connsiteY3"/>
                </a:cxn>
              </a:cxnLst>
              <a:rect l="l" t="t" r="r" b="b"/>
              <a:pathLst>
                <a:path w="1077976" h="1149984">
                  <a:moveTo>
                    <a:pt x="1037209" y="1149985"/>
                  </a:moveTo>
                  <a:lnTo>
                    <a:pt x="1077976" y="1112901"/>
                  </a:lnTo>
                  <a:cubicBezTo>
                    <a:pt x="687959" y="694563"/>
                    <a:pt x="323088" y="303149"/>
                    <a:pt x="40132" y="0"/>
                  </a:cubicBezTo>
                  <a:lnTo>
                    <a:pt x="0" y="36322"/>
                  </a:lnTo>
                  <a:close/>
                </a:path>
              </a:pathLst>
            </a:custGeom>
            <a:solidFill>
              <a:schemeClr val="accent2"/>
            </a:solidFill>
            <a:ln w="12687" cap="flat">
              <a:noFill/>
              <a:prstDash val="solid"/>
              <a:miter/>
            </a:ln>
          </p:spPr>
          <p:txBody>
            <a:bodyPr rtlCol="0" anchor="ctr"/>
            <a:lstStyle/>
            <a:p>
              <a:endParaRPr lang="en-US" sz="1770"/>
            </a:p>
          </p:txBody>
        </p:sp>
        <p:sp>
          <p:nvSpPr>
            <p:cNvPr id="135" name="Freeform: Shape 134">
              <a:extLst>
                <a:ext uri="{FF2B5EF4-FFF2-40B4-BE49-F238E27FC236}">
                  <a16:creationId xmlns="" xmlns:a16="http://schemas.microsoft.com/office/drawing/2014/main" id="{C0337F40-6B58-4289-AEFB-0DD194CF2ED5}"/>
                </a:ext>
              </a:extLst>
            </p:cNvPr>
            <p:cNvSpPr/>
            <p:nvPr/>
          </p:nvSpPr>
          <p:spPr>
            <a:xfrm>
              <a:off x="2387600" y="5194300"/>
              <a:ext cx="76200" cy="75438"/>
            </a:xfrm>
            <a:custGeom>
              <a:avLst/>
              <a:gdLst>
                <a:gd name="connsiteX0" fmla="*/ 35814 w 76200"/>
                <a:gd name="connsiteY0" fmla="*/ 75438 h 75438"/>
                <a:gd name="connsiteX1" fmla="*/ 76200 w 76200"/>
                <a:gd name="connsiteY1" fmla="*/ 38100 h 75438"/>
                <a:gd name="connsiteX2" fmla="*/ 40132 w 76200"/>
                <a:gd name="connsiteY2" fmla="*/ 0 h 75438"/>
                <a:gd name="connsiteX3" fmla="*/ 0 w 76200"/>
                <a:gd name="connsiteY3" fmla="*/ 36576 h 75438"/>
                <a:gd name="connsiteX4" fmla="*/ 35814 w 76200"/>
                <a:gd name="connsiteY4" fmla="*/ 75438 h 7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5438">
                  <a:moveTo>
                    <a:pt x="35814" y="75438"/>
                  </a:moveTo>
                  <a:lnTo>
                    <a:pt x="76200" y="38100"/>
                  </a:lnTo>
                  <a:cubicBezTo>
                    <a:pt x="64262" y="25400"/>
                    <a:pt x="52197" y="12700"/>
                    <a:pt x="40132" y="0"/>
                  </a:cubicBezTo>
                  <a:lnTo>
                    <a:pt x="0" y="36576"/>
                  </a:lnTo>
                  <a:cubicBezTo>
                    <a:pt x="11684" y="49530"/>
                    <a:pt x="23622" y="62484"/>
                    <a:pt x="35814" y="75438"/>
                  </a:cubicBezTo>
                  <a:close/>
                </a:path>
              </a:pathLst>
            </a:custGeom>
            <a:solidFill>
              <a:schemeClr val="accent2"/>
            </a:solidFill>
            <a:ln w="12687" cap="flat">
              <a:noFill/>
              <a:prstDash val="solid"/>
              <a:miter/>
            </a:ln>
          </p:spPr>
          <p:txBody>
            <a:bodyPr rtlCol="0" anchor="ctr"/>
            <a:lstStyle/>
            <a:p>
              <a:endParaRPr lang="en-US" sz="1770"/>
            </a:p>
          </p:txBody>
        </p:sp>
        <p:sp>
          <p:nvSpPr>
            <p:cNvPr id="136" name="Freeform: Shape 135">
              <a:extLst>
                <a:ext uri="{FF2B5EF4-FFF2-40B4-BE49-F238E27FC236}">
                  <a16:creationId xmlns="" xmlns:a16="http://schemas.microsoft.com/office/drawing/2014/main" id="{CD924835-0CEF-48BC-9AC5-388238EA5088}"/>
                </a:ext>
              </a:extLst>
            </p:cNvPr>
            <p:cNvSpPr/>
            <p:nvPr/>
          </p:nvSpPr>
          <p:spPr>
            <a:xfrm>
              <a:off x="2098039" y="3188461"/>
              <a:ext cx="72644" cy="70866"/>
            </a:xfrm>
            <a:custGeom>
              <a:avLst/>
              <a:gdLst>
                <a:gd name="connsiteX0" fmla="*/ 0 w 72644"/>
                <a:gd name="connsiteY0" fmla="*/ 36449 h 70866"/>
                <a:gd name="connsiteX1" fmla="*/ 32385 w 72644"/>
                <a:gd name="connsiteY1" fmla="*/ 70866 h 70866"/>
                <a:gd name="connsiteX2" fmla="*/ 72644 w 72644"/>
                <a:gd name="connsiteY2" fmla="*/ 34163 h 70866"/>
                <a:gd name="connsiteX3" fmla="*/ 40259 w 72644"/>
                <a:gd name="connsiteY3" fmla="*/ 0 h 70866"/>
              </a:gdLst>
              <a:ahLst/>
              <a:cxnLst>
                <a:cxn ang="0">
                  <a:pos x="connsiteX0" y="connsiteY0"/>
                </a:cxn>
                <a:cxn ang="0">
                  <a:pos x="connsiteX1" y="connsiteY1"/>
                </a:cxn>
                <a:cxn ang="0">
                  <a:pos x="connsiteX2" y="connsiteY2"/>
                </a:cxn>
                <a:cxn ang="0">
                  <a:pos x="connsiteX3" y="connsiteY3"/>
                </a:cxn>
              </a:cxnLst>
              <a:rect l="l" t="t" r="r" b="b"/>
              <a:pathLst>
                <a:path w="72644" h="70866">
                  <a:moveTo>
                    <a:pt x="0" y="36449"/>
                  </a:moveTo>
                  <a:lnTo>
                    <a:pt x="32385" y="70866"/>
                  </a:lnTo>
                  <a:lnTo>
                    <a:pt x="72644" y="34163"/>
                  </a:lnTo>
                  <a:lnTo>
                    <a:pt x="40259" y="0"/>
                  </a:lnTo>
                  <a:close/>
                </a:path>
              </a:pathLst>
            </a:custGeom>
            <a:solidFill>
              <a:schemeClr val="accent2"/>
            </a:solidFill>
            <a:ln w="12687" cap="flat">
              <a:noFill/>
              <a:prstDash val="solid"/>
              <a:miter/>
            </a:ln>
          </p:spPr>
          <p:txBody>
            <a:bodyPr rtlCol="0" anchor="ctr"/>
            <a:lstStyle/>
            <a:p>
              <a:endParaRPr lang="en-US" sz="1770"/>
            </a:p>
          </p:txBody>
        </p:sp>
        <p:sp>
          <p:nvSpPr>
            <p:cNvPr id="137" name="Freeform: Shape 136">
              <a:extLst>
                <a:ext uri="{FF2B5EF4-FFF2-40B4-BE49-F238E27FC236}">
                  <a16:creationId xmlns="" xmlns:a16="http://schemas.microsoft.com/office/drawing/2014/main" id="{203DD9A2-9705-4127-BFD9-8FD249E0910F}"/>
                </a:ext>
              </a:extLst>
            </p:cNvPr>
            <p:cNvSpPr/>
            <p:nvPr/>
          </p:nvSpPr>
          <p:spPr>
            <a:xfrm>
              <a:off x="2037842" y="2969514"/>
              <a:ext cx="68198" cy="66039"/>
            </a:xfrm>
            <a:custGeom>
              <a:avLst/>
              <a:gdLst>
                <a:gd name="connsiteX0" fmla="*/ 0 w 68198"/>
                <a:gd name="connsiteY0" fmla="*/ 34925 h 66039"/>
                <a:gd name="connsiteX1" fmla="*/ 29210 w 68198"/>
                <a:gd name="connsiteY1" fmla="*/ 66040 h 66039"/>
                <a:gd name="connsiteX2" fmla="*/ 68199 w 68198"/>
                <a:gd name="connsiteY2" fmla="*/ 30734 h 66039"/>
                <a:gd name="connsiteX3" fmla="*/ 39116 w 68198"/>
                <a:gd name="connsiteY3" fmla="*/ 0 h 66039"/>
              </a:gdLst>
              <a:ahLst/>
              <a:cxnLst>
                <a:cxn ang="0">
                  <a:pos x="connsiteX0" y="connsiteY0"/>
                </a:cxn>
                <a:cxn ang="0">
                  <a:pos x="connsiteX1" y="connsiteY1"/>
                </a:cxn>
                <a:cxn ang="0">
                  <a:pos x="connsiteX2" y="connsiteY2"/>
                </a:cxn>
                <a:cxn ang="0">
                  <a:pos x="connsiteX3" y="connsiteY3"/>
                </a:cxn>
              </a:cxnLst>
              <a:rect l="l" t="t" r="r" b="b"/>
              <a:pathLst>
                <a:path w="68198" h="66039">
                  <a:moveTo>
                    <a:pt x="0" y="34925"/>
                  </a:moveTo>
                  <a:lnTo>
                    <a:pt x="29210" y="66040"/>
                  </a:lnTo>
                  <a:lnTo>
                    <a:pt x="68199" y="30734"/>
                  </a:lnTo>
                  <a:lnTo>
                    <a:pt x="39116" y="0"/>
                  </a:lnTo>
                  <a:close/>
                </a:path>
              </a:pathLst>
            </a:custGeom>
            <a:solidFill>
              <a:schemeClr val="accent2"/>
            </a:solidFill>
            <a:ln w="12687" cap="flat">
              <a:noFill/>
              <a:prstDash val="solid"/>
              <a:miter/>
            </a:ln>
          </p:spPr>
          <p:txBody>
            <a:bodyPr rtlCol="0" anchor="ctr"/>
            <a:lstStyle/>
            <a:p>
              <a:endParaRPr lang="en-US" sz="1770"/>
            </a:p>
          </p:txBody>
        </p:sp>
        <p:sp>
          <p:nvSpPr>
            <p:cNvPr id="138" name="Freeform: Shape 137">
              <a:extLst>
                <a:ext uri="{FF2B5EF4-FFF2-40B4-BE49-F238E27FC236}">
                  <a16:creationId xmlns="" xmlns:a16="http://schemas.microsoft.com/office/drawing/2014/main" id="{A898C39F-50E1-4EC0-94DE-18A69D42848D}"/>
                </a:ext>
              </a:extLst>
            </p:cNvPr>
            <p:cNvSpPr/>
            <p:nvPr/>
          </p:nvSpPr>
          <p:spPr>
            <a:xfrm>
              <a:off x="2192908" y="2827527"/>
              <a:ext cx="70866" cy="68072"/>
            </a:xfrm>
            <a:custGeom>
              <a:avLst/>
              <a:gdLst>
                <a:gd name="connsiteX0" fmla="*/ 28829 w 70866"/>
                <a:gd name="connsiteY0" fmla="*/ 68072 h 68072"/>
                <a:gd name="connsiteX1" fmla="*/ 70866 w 70866"/>
                <a:gd name="connsiteY1" fmla="*/ 29972 h 68072"/>
                <a:gd name="connsiteX2" fmla="*/ 42291 w 70866"/>
                <a:gd name="connsiteY2" fmla="*/ 0 h 68072"/>
                <a:gd name="connsiteX3" fmla="*/ 0 w 70866"/>
                <a:gd name="connsiteY3" fmla="*/ 38100 h 68072"/>
              </a:gdLst>
              <a:ahLst/>
              <a:cxnLst>
                <a:cxn ang="0">
                  <a:pos x="connsiteX0" y="connsiteY0"/>
                </a:cxn>
                <a:cxn ang="0">
                  <a:pos x="connsiteX1" y="connsiteY1"/>
                </a:cxn>
                <a:cxn ang="0">
                  <a:pos x="connsiteX2" y="connsiteY2"/>
                </a:cxn>
                <a:cxn ang="0">
                  <a:pos x="connsiteX3" y="connsiteY3"/>
                </a:cxn>
              </a:cxnLst>
              <a:rect l="l" t="t" r="r" b="b"/>
              <a:pathLst>
                <a:path w="70866" h="68072">
                  <a:moveTo>
                    <a:pt x="28829" y="68072"/>
                  </a:moveTo>
                  <a:lnTo>
                    <a:pt x="70866" y="29972"/>
                  </a:lnTo>
                  <a:lnTo>
                    <a:pt x="42291" y="0"/>
                  </a:lnTo>
                  <a:lnTo>
                    <a:pt x="0" y="38100"/>
                  </a:lnTo>
                  <a:close/>
                </a:path>
              </a:pathLst>
            </a:custGeom>
            <a:solidFill>
              <a:srgbClr val="80C1EE"/>
            </a:solidFill>
            <a:ln w="12687" cap="flat">
              <a:noFill/>
              <a:prstDash val="solid"/>
              <a:miter/>
            </a:ln>
          </p:spPr>
          <p:txBody>
            <a:bodyPr rtlCol="0" anchor="ctr"/>
            <a:lstStyle/>
            <a:p>
              <a:endParaRPr lang="en-US" sz="1770"/>
            </a:p>
          </p:txBody>
        </p:sp>
        <p:sp>
          <p:nvSpPr>
            <p:cNvPr id="139" name="Freeform: Shape 138">
              <a:extLst>
                <a:ext uri="{FF2B5EF4-FFF2-40B4-BE49-F238E27FC236}">
                  <a16:creationId xmlns="" xmlns:a16="http://schemas.microsoft.com/office/drawing/2014/main" id="{E7F4F957-421A-4C6F-BA33-DF923A623258}"/>
                </a:ext>
              </a:extLst>
            </p:cNvPr>
            <p:cNvSpPr/>
            <p:nvPr/>
          </p:nvSpPr>
          <p:spPr>
            <a:xfrm>
              <a:off x="2114423" y="2900679"/>
              <a:ext cx="68325" cy="65659"/>
            </a:xfrm>
            <a:custGeom>
              <a:avLst/>
              <a:gdLst>
                <a:gd name="connsiteX0" fmla="*/ 0 w 68325"/>
                <a:gd name="connsiteY0" fmla="*/ 35179 h 65659"/>
                <a:gd name="connsiteX1" fmla="*/ 29210 w 68325"/>
                <a:gd name="connsiteY1" fmla="*/ 65659 h 65659"/>
                <a:gd name="connsiteX2" fmla="*/ 68326 w 68325"/>
                <a:gd name="connsiteY2" fmla="*/ 30353 h 65659"/>
                <a:gd name="connsiteX3" fmla="*/ 39243 w 68325"/>
                <a:gd name="connsiteY3" fmla="*/ 0 h 65659"/>
              </a:gdLst>
              <a:ahLst/>
              <a:cxnLst>
                <a:cxn ang="0">
                  <a:pos x="connsiteX0" y="connsiteY0"/>
                </a:cxn>
                <a:cxn ang="0">
                  <a:pos x="connsiteX1" y="connsiteY1"/>
                </a:cxn>
                <a:cxn ang="0">
                  <a:pos x="connsiteX2" y="connsiteY2"/>
                </a:cxn>
                <a:cxn ang="0">
                  <a:pos x="connsiteX3" y="connsiteY3"/>
                </a:cxn>
              </a:cxnLst>
              <a:rect l="l" t="t" r="r" b="b"/>
              <a:pathLst>
                <a:path w="68325" h="65659">
                  <a:moveTo>
                    <a:pt x="0" y="35179"/>
                  </a:moveTo>
                  <a:lnTo>
                    <a:pt x="29210" y="65659"/>
                  </a:lnTo>
                  <a:cubicBezTo>
                    <a:pt x="41910" y="53721"/>
                    <a:pt x="55372" y="41910"/>
                    <a:pt x="68326" y="30353"/>
                  </a:cubicBezTo>
                  <a:lnTo>
                    <a:pt x="39243" y="0"/>
                  </a:lnTo>
                  <a:close/>
                </a:path>
              </a:pathLst>
            </a:custGeom>
            <a:solidFill>
              <a:schemeClr val="accent2"/>
            </a:solidFill>
            <a:ln w="12687" cap="flat">
              <a:noFill/>
              <a:prstDash val="solid"/>
              <a:miter/>
            </a:ln>
          </p:spPr>
          <p:txBody>
            <a:bodyPr rtlCol="0" anchor="ctr"/>
            <a:lstStyle/>
            <a:p>
              <a:endParaRPr lang="en-US" sz="1770"/>
            </a:p>
          </p:txBody>
        </p:sp>
        <p:sp>
          <p:nvSpPr>
            <p:cNvPr id="140" name="Freeform: Shape 139">
              <a:extLst>
                <a:ext uri="{FF2B5EF4-FFF2-40B4-BE49-F238E27FC236}">
                  <a16:creationId xmlns="" xmlns:a16="http://schemas.microsoft.com/office/drawing/2014/main" id="{7145B417-503C-4732-887E-FE29504906E1}"/>
                </a:ext>
              </a:extLst>
            </p:cNvPr>
            <p:cNvSpPr/>
            <p:nvPr/>
          </p:nvSpPr>
          <p:spPr>
            <a:xfrm>
              <a:off x="1892300" y="2970529"/>
              <a:ext cx="72263" cy="69977"/>
            </a:xfrm>
            <a:custGeom>
              <a:avLst/>
              <a:gdLst>
                <a:gd name="connsiteX0" fmla="*/ 0 w 72263"/>
                <a:gd name="connsiteY0" fmla="*/ 35052 h 69977"/>
                <a:gd name="connsiteX1" fmla="*/ 32766 w 72263"/>
                <a:gd name="connsiteY1" fmla="*/ 69977 h 69977"/>
                <a:gd name="connsiteX2" fmla="*/ 72263 w 72263"/>
                <a:gd name="connsiteY2" fmla="*/ 34671 h 69977"/>
                <a:gd name="connsiteX3" fmla="*/ 39370 w 72263"/>
                <a:gd name="connsiteY3" fmla="*/ 0 h 69977"/>
              </a:gdLst>
              <a:ahLst/>
              <a:cxnLst>
                <a:cxn ang="0">
                  <a:pos x="connsiteX0" y="connsiteY0"/>
                </a:cxn>
                <a:cxn ang="0">
                  <a:pos x="connsiteX1" y="connsiteY1"/>
                </a:cxn>
                <a:cxn ang="0">
                  <a:pos x="connsiteX2" y="connsiteY2"/>
                </a:cxn>
                <a:cxn ang="0">
                  <a:pos x="connsiteX3" y="connsiteY3"/>
                </a:cxn>
              </a:cxnLst>
              <a:rect l="l" t="t" r="r" b="b"/>
              <a:pathLst>
                <a:path w="72263" h="69977">
                  <a:moveTo>
                    <a:pt x="0" y="35052"/>
                  </a:moveTo>
                  <a:lnTo>
                    <a:pt x="32766" y="69977"/>
                  </a:lnTo>
                  <a:lnTo>
                    <a:pt x="72263" y="34671"/>
                  </a:lnTo>
                  <a:lnTo>
                    <a:pt x="39370" y="0"/>
                  </a:lnTo>
                  <a:close/>
                </a:path>
              </a:pathLst>
            </a:custGeom>
            <a:solidFill>
              <a:schemeClr val="accent2"/>
            </a:solidFill>
            <a:ln w="12687" cap="flat">
              <a:noFill/>
              <a:prstDash val="solid"/>
              <a:miter/>
            </a:ln>
          </p:spPr>
          <p:txBody>
            <a:bodyPr rtlCol="0" anchor="ctr"/>
            <a:lstStyle/>
            <a:p>
              <a:endParaRPr lang="en-US" sz="1770"/>
            </a:p>
          </p:txBody>
        </p:sp>
        <p:sp>
          <p:nvSpPr>
            <p:cNvPr id="141" name="Freeform: Shape 140">
              <a:extLst>
                <a:ext uri="{FF2B5EF4-FFF2-40B4-BE49-F238E27FC236}">
                  <a16:creationId xmlns="" xmlns:a16="http://schemas.microsoft.com/office/drawing/2014/main" id="{FCE1A49E-355A-4216-9A8F-50FEF6E64702}"/>
                </a:ext>
              </a:extLst>
            </p:cNvPr>
            <p:cNvSpPr/>
            <p:nvPr/>
          </p:nvSpPr>
          <p:spPr>
            <a:xfrm>
              <a:off x="1815338" y="3041776"/>
              <a:ext cx="69341" cy="67183"/>
            </a:xfrm>
            <a:custGeom>
              <a:avLst/>
              <a:gdLst>
                <a:gd name="connsiteX0" fmla="*/ 0 w 69341"/>
                <a:gd name="connsiteY0" fmla="*/ 32385 h 67183"/>
                <a:gd name="connsiteX1" fmla="*/ 32893 w 69341"/>
                <a:gd name="connsiteY1" fmla="*/ 67183 h 67183"/>
                <a:gd name="connsiteX2" fmla="*/ 69342 w 69341"/>
                <a:gd name="connsiteY2" fmla="*/ 34671 h 67183"/>
                <a:gd name="connsiteX3" fmla="*/ 36322 w 69341"/>
                <a:gd name="connsiteY3" fmla="*/ 0 h 67183"/>
              </a:gdLst>
              <a:ahLst/>
              <a:cxnLst>
                <a:cxn ang="0">
                  <a:pos x="connsiteX0" y="connsiteY0"/>
                </a:cxn>
                <a:cxn ang="0">
                  <a:pos x="connsiteX1" y="connsiteY1"/>
                </a:cxn>
                <a:cxn ang="0">
                  <a:pos x="connsiteX2" y="connsiteY2"/>
                </a:cxn>
                <a:cxn ang="0">
                  <a:pos x="connsiteX3" y="connsiteY3"/>
                </a:cxn>
              </a:cxnLst>
              <a:rect l="l" t="t" r="r" b="b"/>
              <a:pathLst>
                <a:path w="69341" h="67183">
                  <a:moveTo>
                    <a:pt x="0" y="32385"/>
                  </a:moveTo>
                  <a:lnTo>
                    <a:pt x="32893" y="67183"/>
                  </a:lnTo>
                  <a:lnTo>
                    <a:pt x="69342" y="34671"/>
                  </a:lnTo>
                  <a:lnTo>
                    <a:pt x="36322" y="0"/>
                  </a:lnTo>
                  <a:close/>
                </a:path>
              </a:pathLst>
            </a:custGeom>
            <a:solidFill>
              <a:schemeClr val="accent2"/>
            </a:solidFill>
            <a:ln w="12687" cap="flat">
              <a:noFill/>
              <a:prstDash val="solid"/>
              <a:miter/>
            </a:ln>
          </p:spPr>
          <p:txBody>
            <a:bodyPr rtlCol="0" anchor="ctr"/>
            <a:lstStyle/>
            <a:p>
              <a:endParaRPr lang="en-US" sz="1770"/>
            </a:p>
          </p:txBody>
        </p:sp>
        <p:sp>
          <p:nvSpPr>
            <p:cNvPr id="142" name="Freeform: Shape 141">
              <a:extLst>
                <a:ext uri="{FF2B5EF4-FFF2-40B4-BE49-F238E27FC236}">
                  <a16:creationId xmlns="" xmlns:a16="http://schemas.microsoft.com/office/drawing/2014/main" id="{C886EFB8-EB2B-479D-B03E-C9131EE84E77}"/>
                </a:ext>
              </a:extLst>
            </p:cNvPr>
            <p:cNvSpPr/>
            <p:nvPr/>
          </p:nvSpPr>
          <p:spPr>
            <a:xfrm>
              <a:off x="2127376" y="2757677"/>
              <a:ext cx="74930" cy="72644"/>
            </a:xfrm>
            <a:custGeom>
              <a:avLst/>
              <a:gdLst>
                <a:gd name="connsiteX0" fmla="*/ 32639 w 74930"/>
                <a:gd name="connsiteY0" fmla="*/ 72644 h 72644"/>
                <a:gd name="connsiteX1" fmla="*/ 74930 w 74930"/>
                <a:gd name="connsiteY1" fmla="*/ 34544 h 72644"/>
                <a:gd name="connsiteX2" fmla="*/ 42291 w 74930"/>
                <a:gd name="connsiteY2" fmla="*/ 0 h 72644"/>
                <a:gd name="connsiteX3" fmla="*/ 0 w 74930"/>
                <a:gd name="connsiteY3" fmla="*/ 38100 h 72644"/>
              </a:gdLst>
              <a:ahLst/>
              <a:cxnLst>
                <a:cxn ang="0">
                  <a:pos x="connsiteX0" y="connsiteY0"/>
                </a:cxn>
                <a:cxn ang="0">
                  <a:pos x="connsiteX1" y="connsiteY1"/>
                </a:cxn>
                <a:cxn ang="0">
                  <a:pos x="connsiteX2" y="connsiteY2"/>
                </a:cxn>
                <a:cxn ang="0">
                  <a:pos x="connsiteX3" y="connsiteY3"/>
                </a:cxn>
              </a:cxnLst>
              <a:rect l="l" t="t" r="r" b="b"/>
              <a:pathLst>
                <a:path w="74930" h="72644">
                  <a:moveTo>
                    <a:pt x="32639" y="72644"/>
                  </a:moveTo>
                  <a:lnTo>
                    <a:pt x="74930" y="34544"/>
                  </a:lnTo>
                  <a:cubicBezTo>
                    <a:pt x="64008" y="23114"/>
                    <a:pt x="53213" y="11557"/>
                    <a:pt x="42291" y="0"/>
                  </a:cubicBez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43" name="Freeform: Shape 142">
              <a:extLst>
                <a:ext uri="{FF2B5EF4-FFF2-40B4-BE49-F238E27FC236}">
                  <a16:creationId xmlns="" xmlns:a16="http://schemas.microsoft.com/office/drawing/2014/main" id="{4A766873-E158-4311-8C77-2393F1E80E04}"/>
                </a:ext>
              </a:extLst>
            </p:cNvPr>
            <p:cNvSpPr/>
            <p:nvPr/>
          </p:nvSpPr>
          <p:spPr>
            <a:xfrm>
              <a:off x="1971801" y="2899664"/>
              <a:ext cx="71882" cy="69595"/>
            </a:xfrm>
            <a:custGeom>
              <a:avLst/>
              <a:gdLst>
                <a:gd name="connsiteX0" fmla="*/ 0 w 71882"/>
                <a:gd name="connsiteY0" fmla="*/ 34798 h 69595"/>
                <a:gd name="connsiteX1" fmla="*/ 32766 w 71882"/>
                <a:gd name="connsiteY1" fmla="*/ 69596 h 69595"/>
                <a:gd name="connsiteX2" fmla="*/ 71882 w 71882"/>
                <a:gd name="connsiteY2" fmla="*/ 34671 h 69595"/>
                <a:gd name="connsiteX3" fmla="*/ 39116 w 71882"/>
                <a:gd name="connsiteY3" fmla="*/ 0 h 69595"/>
              </a:gdLst>
              <a:ahLst/>
              <a:cxnLst>
                <a:cxn ang="0">
                  <a:pos x="connsiteX0" y="connsiteY0"/>
                </a:cxn>
                <a:cxn ang="0">
                  <a:pos x="connsiteX1" y="connsiteY1"/>
                </a:cxn>
                <a:cxn ang="0">
                  <a:pos x="connsiteX2" y="connsiteY2"/>
                </a:cxn>
                <a:cxn ang="0">
                  <a:pos x="connsiteX3" y="connsiteY3"/>
                </a:cxn>
              </a:cxnLst>
              <a:rect l="l" t="t" r="r" b="b"/>
              <a:pathLst>
                <a:path w="71882" h="69595">
                  <a:moveTo>
                    <a:pt x="0" y="34798"/>
                  </a:moveTo>
                  <a:lnTo>
                    <a:pt x="32766" y="69596"/>
                  </a:lnTo>
                  <a:lnTo>
                    <a:pt x="71882" y="34671"/>
                  </a:lnTo>
                  <a:lnTo>
                    <a:pt x="39116" y="0"/>
                  </a:lnTo>
                  <a:close/>
                </a:path>
              </a:pathLst>
            </a:custGeom>
            <a:solidFill>
              <a:srgbClr val="80C1EE"/>
            </a:solidFill>
            <a:ln w="12687" cap="flat">
              <a:noFill/>
              <a:prstDash val="solid"/>
              <a:miter/>
            </a:ln>
          </p:spPr>
          <p:txBody>
            <a:bodyPr rtlCol="0" anchor="ctr"/>
            <a:lstStyle/>
            <a:p>
              <a:endParaRPr lang="en-US" sz="1770"/>
            </a:p>
          </p:txBody>
        </p:sp>
        <p:sp>
          <p:nvSpPr>
            <p:cNvPr id="144" name="Freeform: Shape 143">
              <a:extLst>
                <a:ext uri="{FF2B5EF4-FFF2-40B4-BE49-F238E27FC236}">
                  <a16:creationId xmlns="" xmlns:a16="http://schemas.microsoft.com/office/drawing/2014/main" id="{F99644F8-CA7F-4673-9487-9CD73B1E4D15}"/>
                </a:ext>
              </a:extLst>
            </p:cNvPr>
            <p:cNvSpPr/>
            <p:nvPr/>
          </p:nvSpPr>
          <p:spPr>
            <a:xfrm>
              <a:off x="2048382" y="2831464"/>
              <a:ext cx="71882" cy="69342"/>
            </a:xfrm>
            <a:custGeom>
              <a:avLst/>
              <a:gdLst>
                <a:gd name="connsiteX0" fmla="*/ 0 w 71882"/>
                <a:gd name="connsiteY0" fmla="*/ 34798 h 69342"/>
                <a:gd name="connsiteX1" fmla="*/ 32766 w 71882"/>
                <a:gd name="connsiteY1" fmla="*/ 69342 h 69342"/>
                <a:gd name="connsiteX2" fmla="*/ 71882 w 71882"/>
                <a:gd name="connsiteY2" fmla="*/ 34417 h 69342"/>
                <a:gd name="connsiteX3" fmla="*/ 38989 w 71882"/>
                <a:gd name="connsiteY3" fmla="*/ 0 h 69342"/>
              </a:gdLst>
              <a:ahLst/>
              <a:cxnLst>
                <a:cxn ang="0">
                  <a:pos x="connsiteX0" y="connsiteY0"/>
                </a:cxn>
                <a:cxn ang="0">
                  <a:pos x="connsiteX1" y="connsiteY1"/>
                </a:cxn>
                <a:cxn ang="0">
                  <a:pos x="connsiteX2" y="connsiteY2"/>
                </a:cxn>
                <a:cxn ang="0">
                  <a:pos x="connsiteX3" y="connsiteY3"/>
                </a:cxn>
              </a:cxnLst>
              <a:rect l="l" t="t" r="r" b="b"/>
              <a:pathLst>
                <a:path w="71882" h="69342">
                  <a:moveTo>
                    <a:pt x="0" y="34798"/>
                  </a:moveTo>
                  <a:cubicBezTo>
                    <a:pt x="8763" y="44196"/>
                    <a:pt x="19812" y="55753"/>
                    <a:pt x="32766" y="69342"/>
                  </a:cubicBezTo>
                  <a:lnTo>
                    <a:pt x="71882" y="34417"/>
                  </a:lnTo>
                  <a:cubicBezTo>
                    <a:pt x="59182" y="20574"/>
                    <a:pt x="47752" y="9017"/>
                    <a:pt x="38989" y="0"/>
                  </a:cubicBezTo>
                  <a:close/>
                </a:path>
              </a:pathLst>
            </a:custGeom>
            <a:solidFill>
              <a:schemeClr val="accent2"/>
            </a:solidFill>
            <a:ln w="12687" cap="flat">
              <a:noFill/>
              <a:prstDash val="solid"/>
              <a:miter/>
            </a:ln>
          </p:spPr>
          <p:txBody>
            <a:bodyPr rtlCol="0" anchor="ctr"/>
            <a:lstStyle/>
            <a:p>
              <a:endParaRPr lang="en-US" sz="1770"/>
            </a:p>
          </p:txBody>
        </p:sp>
        <p:sp>
          <p:nvSpPr>
            <p:cNvPr id="145" name="Freeform: Shape 144">
              <a:extLst>
                <a:ext uri="{FF2B5EF4-FFF2-40B4-BE49-F238E27FC236}">
                  <a16:creationId xmlns="" xmlns:a16="http://schemas.microsoft.com/office/drawing/2014/main" id="{2E39429E-0B46-4287-9299-08E8725E13B7}"/>
                </a:ext>
              </a:extLst>
            </p:cNvPr>
            <p:cNvSpPr/>
            <p:nvPr/>
          </p:nvSpPr>
          <p:spPr>
            <a:xfrm>
              <a:off x="0" y="0"/>
              <a:ext cx="1828800" cy="3037204"/>
            </a:xfrm>
            <a:custGeom>
              <a:avLst/>
              <a:gdLst>
                <a:gd name="connsiteX0" fmla="*/ 1828800 w 1828800"/>
                <a:gd name="connsiteY0" fmla="*/ 2994787 h 3037204"/>
                <a:gd name="connsiteX1" fmla="*/ 1781175 w 1828800"/>
                <a:gd name="connsiteY1" fmla="*/ 3037205 h 3037204"/>
                <a:gd name="connsiteX2" fmla="*/ 1596644 w 1828800"/>
                <a:gd name="connsiteY2" fmla="*/ 2841625 h 3037204"/>
                <a:gd name="connsiteX3" fmla="*/ 1524762 w 1828800"/>
                <a:gd name="connsiteY3" fmla="*/ 2765425 h 3037204"/>
                <a:gd name="connsiteX4" fmla="*/ 1194943 w 1828800"/>
                <a:gd name="connsiteY4" fmla="*/ 2416048 h 3037204"/>
                <a:gd name="connsiteX5" fmla="*/ 396113 w 1828800"/>
                <a:gd name="connsiteY5" fmla="*/ 1568958 h 3037204"/>
                <a:gd name="connsiteX6" fmla="*/ 164084 w 1828800"/>
                <a:gd name="connsiteY6" fmla="*/ 1313942 h 3037204"/>
                <a:gd name="connsiteX7" fmla="*/ 0 w 1828800"/>
                <a:gd name="connsiteY7" fmla="*/ 967486 h 3037204"/>
                <a:gd name="connsiteX8" fmla="*/ 0 w 1828800"/>
                <a:gd name="connsiteY8" fmla="*/ 595122 h 3037204"/>
                <a:gd name="connsiteX9" fmla="*/ 283718 w 1828800"/>
                <a:gd name="connsiteY9" fmla="*/ 123063 h 3037204"/>
                <a:gd name="connsiteX10" fmla="*/ 420878 w 1828800"/>
                <a:gd name="connsiteY10" fmla="*/ 1270 h 3037204"/>
                <a:gd name="connsiteX11" fmla="*/ 422275 w 1828800"/>
                <a:gd name="connsiteY11" fmla="*/ 0 h 3037204"/>
                <a:gd name="connsiteX12" fmla="*/ 511175 w 1828800"/>
                <a:gd name="connsiteY12" fmla="*/ 0 h 3037204"/>
                <a:gd name="connsiteX13" fmla="*/ 509651 w 1828800"/>
                <a:gd name="connsiteY13" fmla="*/ 1270 h 3037204"/>
                <a:gd name="connsiteX14" fmla="*/ 286512 w 1828800"/>
                <a:gd name="connsiteY14" fmla="*/ 199771 h 3037204"/>
                <a:gd name="connsiteX15" fmla="*/ 41402 w 1828800"/>
                <a:gd name="connsiteY15" fmla="*/ 689229 h 3037204"/>
                <a:gd name="connsiteX16" fmla="*/ 272542 w 1828800"/>
                <a:gd name="connsiteY16" fmla="*/ 1358900 h 3037204"/>
                <a:gd name="connsiteX17" fmla="*/ 1815084 w 1828800"/>
                <a:gd name="connsiteY17" fmla="*/ 3003550 h 3037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28800" h="3037204">
                  <a:moveTo>
                    <a:pt x="1828800" y="2994787"/>
                  </a:moveTo>
                  <a:lnTo>
                    <a:pt x="1781175" y="3037205"/>
                  </a:lnTo>
                  <a:lnTo>
                    <a:pt x="1596644" y="2841625"/>
                  </a:lnTo>
                  <a:lnTo>
                    <a:pt x="1524762" y="2765425"/>
                  </a:lnTo>
                  <a:lnTo>
                    <a:pt x="1194943" y="2416048"/>
                  </a:lnTo>
                  <a:cubicBezTo>
                    <a:pt x="928666" y="2133600"/>
                    <a:pt x="662390" y="1851241"/>
                    <a:pt x="396113" y="1568958"/>
                  </a:cubicBezTo>
                  <a:cubicBezTo>
                    <a:pt x="317246" y="1485138"/>
                    <a:pt x="233553" y="1404620"/>
                    <a:pt x="164084" y="1313942"/>
                  </a:cubicBezTo>
                  <a:cubicBezTo>
                    <a:pt x="84914" y="1211721"/>
                    <a:pt x="28926" y="1093503"/>
                    <a:pt x="0" y="967486"/>
                  </a:cubicBezTo>
                  <a:lnTo>
                    <a:pt x="0" y="595122"/>
                  </a:lnTo>
                  <a:cubicBezTo>
                    <a:pt x="42641" y="411874"/>
                    <a:pt x="141910" y="246709"/>
                    <a:pt x="283718" y="123063"/>
                  </a:cubicBezTo>
                  <a:lnTo>
                    <a:pt x="420878" y="1270"/>
                  </a:lnTo>
                  <a:lnTo>
                    <a:pt x="422275" y="0"/>
                  </a:lnTo>
                  <a:lnTo>
                    <a:pt x="511175" y="0"/>
                  </a:lnTo>
                  <a:lnTo>
                    <a:pt x="509651" y="1270"/>
                  </a:lnTo>
                  <a:lnTo>
                    <a:pt x="286512" y="199771"/>
                  </a:lnTo>
                  <a:cubicBezTo>
                    <a:pt x="138811" y="331343"/>
                    <a:pt x="63500" y="499237"/>
                    <a:pt x="41402" y="689229"/>
                  </a:cubicBezTo>
                  <a:cubicBezTo>
                    <a:pt x="11684" y="945642"/>
                    <a:pt x="93218" y="1168400"/>
                    <a:pt x="272542" y="1358900"/>
                  </a:cubicBezTo>
                  <a:cubicBezTo>
                    <a:pt x="728345" y="1843024"/>
                    <a:pt x="1756537" y="2939034"/>
                    <a:pt x="1815084" y="3003550"/>
                  </a:cubicBezTo>
                  <a:close/>
                </a:path>
              </a:pathLst>
            </a:custGeom>
            <a:solidFill>
              <a:schemeClr val="accent2"/>
            </a:solidFill>
            <a:ln w="12687" cap="flat">
              <a:noFill/>
              <a:prstDash val="solid"/>
              <a:miter/>
            </a:ln>
          </p:spPr>
          <p:txBody>
            <a:bodyPr rtlCol="0" anchor="ctr"/>
            <a:lstStyle/>
            <a:p>
              <a:endParaRPr lang="en-US" sz="1770"/>
            </a:p>
          </p:txBody>
        </p:sp>
        <p:sp>
          <p:nvSpPr>
            <p:cNvPr id="146" name="Freeform: Shape 145">
              <a:extLst>
                <a:ext uri="{FF2B5EF4-FFF2-40B4-BE49-F238E27FC236}">
                  <a16:creationId xmlns="" xmlns:a16="http://schemas.microsoft.com/office/drawing/2014/main" id="{4DBA9B76-54EE-4AB9-B38F-BF24D8A396D5}"/>
                </a:ext>
              </a:extLst>
            </p:cNvPr>
            <p:cNvSpPr/>
            <p:nvPr/>
          </p:nvSpPr>
          <p:spPr>
            <a:xfrm>
              <a:off x="0" y="3335146"/>
              <a:ext cx="3016652" cy="4064634"/>
            </a:xfrm>
            <a:custGeom>
              <a:avLst/>
              <a:gdLst>
                <a:gd name="connsiteX0" fmla="*/ 2847213 w 3016652"/>
                <a:gd name="connsiteY0" fmla="*/ 1478153 h 4064634"/>
                <a:gd name="connsiteX1" fmla="*/ 2428113 w 3016652"/>
                <a:gd name="connsiteY1" fmla="*/ 1859153 h 4064634"/>
                <a:gd name="connsiteX2" fmla="*/ 2387600 w 3016652"/>
                <a:gd name="connsiteY2" fmla="*/ 1895729 h 4064634"/>
                <a:gd name="connsiteX3" fmla="*/ 2351405 w 3016652"/>
                <a:gd name="connsiteY3" fmla="*/ 1928749 h 4064634"/>
                <a:gd name="connsiteX4" fmla="*/ 2310257 w 3016652"/>
                <a:gd name="connsiteY4" fmla="*/ 1966087 h 4064634"/>
                <a:gd name="connsiteX5" fmla="*/ 2267585 w 3016652"/>
                <a:gd name="connsiteY5" fmla="*/ 2004822 h 4064634"/>
                <a:gd name="connsiteX6" fmla="*/ 2228850 w 3016652"/>
                <a:gd name="connsiteY6" fmla="*/ 2040001 h 4064634"/>
                <a:gd name="connsiteX7" fmla="*/ 2186432 w 3016652"/>
                <a:gd name="connsiteY7" fmla="*/ 2078101 h 4064634"/>
                <a:gd name="connsiteX8" fmla="*/ 2146300 w 3016652"/>
                <a:gd name="connsiteY8" fmla="*/ 2115058 h 4064634"/>
                <a:gd name="connsiteX9" fmla="*/ 2106295 w 3016652"/>
                <a:gd name="connsiteY9" fmla="*/ 2151253 h 4064634"/>
                <a:gd name="connsiteX10" fmla="*/ 2063877 w 3016652"/>
                <a:gd name="connsiteY10" fmla="*/ 2189353 h 4064634"/>
                <a:gd name="connsiteX11" fmla="*/ 0 w 3016652"/>
                <a:gd name="connsiteY11" fmla="*/ 4064635 h 4064634"/>
                <a:gd name="connsiteX12" fmla="*/ 0 w 3016652"/>
                <a:gd name="connsiteY12" fmla="*/ 3991484 h 4064634"/>
                <a:gd name="connsiteX13" fmla="*/ 2026539 w 3016652"/>
                <a:gd name="connsiteY13" fmla="*/ 2149094 h 4064634"/>
                <a:gd name="connsiteX14" fmla="*/ 2068957 w 3016652"/>
                <a:gd name="connsiteY14" fmla="*/ 2110994 h 4064634"/>
                <a:gd name="connsiteX15" fmla="*/ 2108200 w 3016652"/>
                <a:gd name="connsiteY15" fmla="*/ 2075053 h 4064634"/>
                <a:gd name="connsiteX16" fmla="*/ 2148459 w 3016652"/>
                <a:gd name="connsiteY16" fmla="*/ 2038350 h 4064634"/>
                <a:gd name="connsiteX17" fmla="*/ 2190623 w 3016652"/>
                <a:gd name="connsiteY17" fmla="*/ 2000250 h 4064634"/>
                <a:gd name="connsiteX18" fmla="*/ 2229358 w 3016652"/>
                <a:gd name="connsiteY18" fmla="*/ 1965071 h 4064634"/>
                <a:gd name="connsiteX19" fmla="*/ 2271903 w 3016652"/>
                <a:gd name="connsiteY19" fmla="*/ 1926971 h 4064634"/>
                <a:gd name="connsiteX20" fmla="*/ 2313051 w 3016652"/>
                <a:gd name="connsiteY20" fmla="*/ 1889506 h 4064634"/>
                <a:gd name="connsiteX21" fmla="*/ 2349246 w 3016652"/>
                <a:gd name="connsiteY21" fmla="*/ 1856486 h 4064634"/>
                <a:gd name="connsiteX22" fmla="*/ 2390013 w 3016652"/>
                <a:gd name="connsiteY22" fmla="*/ 1819402 h 4064634"/>
                <a:gd name="connsiteX23" fmla="*/ 2834513 w 3016652"/>
                <a:gd name="connsiteY23" fmla="*/ 1414272 h 4064634"/>
                <a:gd name="connsiteX24" fmla="*/ 2926715 w 3016652"/>
                <a:gd name="connsiteY24" fmla="*/ 957072 h 4064634"/>
                <a:gd name="connsiteX25" fmla="*/ 2761615 w 3016652"/>
                <a:gd name="connsiteY25" fmla="*/ 745871 h 4064634"/>
                <a:gd name="connsiteX26" fmla="*/ 2090674 w 3016652"/>
                <a:gd name="connsiteY26" fmla="*/ 33782 h 4064634"/>
                <a:gd name="connsiteX27" fmla="*/ 2127758 w 3016652"/>
                <a:gd name="connsiteY27" fmla="*/ 0 h 4064634"/>
                <a:gd name="connsiteX28" fmla="*/ 2878201 w 3016652"/>
                <a:gd name="connsiteY28" fmla="*/ 792480 h 4064634"/>
                <a:gd name="connsiteX29" fmla="*/ 2847213 w 3016652"/>
                <a:gd name="connsiteY29" fmla="*/ 1478153 h 40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016652" h="4064634">
                  <a:moveTo>
                    <a:pt x="2847213" y="1478153"/>
                  </a:moveTo>
                  <a:cubicBezTo>
                    <a:pt x="2831084" y="1492504"/>
                    <a:pt x="2669413" y="1639443"/>
                    <a:pt x="2428113" y="1859153"/>
                  </a:cubicBezTo>
                  <a:lnTo>
                    <a:pt x="2387600" y="1895729"/>
                  </a:lnTo>
                  <a:lnTo>
                    <a:pt x="2351405" y="1928749"/>
                  </a:lnTo>
                  <a:cubicBezTo>
                    <a:pt x="2337854" y="1940941"/>
                    <a:pt x="2324138" y="1953387"/>
                    <a:pt x="2310257" y="1966087"/>
                  </a:cubicBezTo>
                  <a:lnTo>
                    <a:pt x="2267585" y="2004822"/>
                  </a:lnTo>
                  <a:lnTo>
                    <a:pt x="2228850" y="2040001"/>
                  </a:lnTo>
                  <a:lnTo>
                    <a:pt x="2186432" y="2078101"/>
                  </a:lnTo>
                  <a:lnTo>
                    <a:pt x="2146300" y="2115058"/>
                  </a:lnTo>
                  <a:lnTo>
                    <a:pt x="2106295" y="2151253"/>
                  </a:lnTo>
                  <a:cubicBezTo>
                    <a:pt x="2092198" y="2163953"/>
                    <a:pt x="2078101" y="2176653"/>
                    <a:pt x="2063877" y="2189353"/>
                  </a:cubicBezTo>
                  <a:cubicBezTo>
                    <a:pt x="1362075" y="2827274"/>
                    <a:pt x="386334" y="3714115"/>
                    <a:pt x="0" y="4064635"/>
                  </a:cubicBezTo>
                  <a:lnTo>
                    <a:pt x="0" y="3991484"/>
                  </a:lnTo>
                  <a:cubicBezTo>
                    <a:pt x="408559" y="3620643"/>
                    <a:pt x="1341628" y="2772283"/>
                    <a:pt x="2026539" y="2149094"/>
                  </a:cubicBezTo>
                  <a:lnTo>
                    <a:pt x="2068957" y="2110994"/>
                  </a:lnTo>
                  <a:lnTo>
                    <a:pt x="2108200" y="2075053"/>
                  </a:lnTo>
                  <a:cubicBezTo>
                    <a:pt x="2121662" y="2062607"/>
                    <a:pt x="2135086" y="2050377"/>
                    <a:pt x="2148459" y="2038350"/>
                  </a:cubicBezTo>
                  <a:lnTo>
                    <a:pt x="2190623" y="2000250"/>
                  </a:lnTo>
                  <a:lnTo>
                    <a:pt x="2229358" y="1965071"/>
                  </a:lnTo>
                  <a:lnTo>
                    <a:pt x="2271903" y="1926971"/>
                  </a:lnTo>
                  <a:lnTo>
                    <a:pt x="2313051" y="1889506"/>
                  </a:lnTo>
                  <a:lnTo>
                    <a:pt x="2349246" y="1856486"/>
                  </a:lnTo>
                  <a:lnTo>
                    <a:pt x="2390013" y="1819402"/>
                  </a:lnTo>
                  <a:cubicBezTo>
                    <a:pt x="2644013" y="1588135"/>
                    <a:pt x="2816479" y="1431163"/>
                    <a:pt x="2834513" y="1414272"/>
                  </a:cubicBezTo>
                  <a:cubicBezTo>
                    <a:pt x="2963037" y="1295527"/>
                    <a:pt x="2993771" y="1116457"/>
                    <a:pt x="2926715" y="957072"/>
                  </a:cubicBezTo>
                  <a:cubicBezTo>
                    <a:pt x="2891155" y="872109"/>
                    <a:pt x="2823464" y="811403"/>
                    <a:pt x="2761615" y="745871"/>
                  </a:cubicBezTo>
                  <a:cubicBezTo>
                    <a:pt x="2699766" y="680339"/>
                    <a:pt x="2387473" y="348361"/>
                    <a:pt x="2090674" y="33782"/>
                  </a:cubicBezTo>
                  <a:lnTo>
                    <a:pt x="2127758" y="0"/>
                  </a:lnTo>
                  <a:cubicBezTo>
                    <a:pt x="2386457" y="272542"/>
                    <a:pt x="2737358" y="642747"/>
                    <a:pt x="2878201" y="792480"/>
                  </a:cubicBezTo>
                  <a:cubicBezTo>
                    <a:pt x="3074035" y="998093"/>
                    <a:pt x="3060700" y="1289939"/>
                    <a:pt x="2847213" y="1478153"/>
                  </a:cubicBezTo>
                  <a:close/>
                </a:path>
              </a:pathLst>
            </a:custGeom>
            <a:solidFill>
              <a:schemeClr val="accent2"/>
            </a:solidFill>
            <a:ln w="12687" cap="flat">
              <a:noFill/>
              <a:prstDash val="solid"/>
              <a:miter/>
            </a:ln>
          </p:spPr>
          <p:txBody>
            <a:bodyPr rtlCol="0" anchor="ctr"/>
            <a:lstStyle/>
            <a:p>
              <a:endParaRPr lang="en-US" sz="1770"/>
            </a:p>
          </p:txBody>
        </p:sp>
        <p:sp>
          <p:nvSpPr>
            <p:cNvPr id="147" name="Freeform: Shape 146">
              <a:extLst>
                <a:ext uri="{FF2B5EF4-FFF2-40B4-BE49-F238E27FC236}">
                  <a16:creationId xmlns="" xmlns:a16="http://schemas.microsoft.com/office/drawing/2014/main" id="{CCD33213-8C52-41E3-916E-F75D1A4A471B}"/>
                </a:ext>
              </a:extLst>
            </p:cNvPr>
            <p:cNvSpPr/>
            <p:nvPr/>
          </p:nvSpPr>
          <p:spPr>
            <a:xfrm>
              <a:off x="188468" y="3047238"/>
              <a:ext cx="3256860" cy="4727575"/>
            </a:xfrm>
            <a:custGeom>
              <a:avLst/>
              <a:gdLst>
                <a:gd name="connsiteX0" fmla="*/ 3075432 w 3256860"/>
                <a:gd name="connsiteY0" fmla="*/ 1933956 h 4727575"/>
                <a:gd name="connsiteX1" fmla="*/ 2527046 w 3256860"/>
                <a:gd name="connsiteY1" fmla="*/ 2454656 h 4727575"/>
                <a:gd name="connsiteX2" fmla="*/ 2486660 w 3256860"/>
                <a:gd name="connsiteY2" fmla="*/ 2492756 h 4727575"/>
                <a:gd name="connsiteX3" fmla="*/ 2451100 w 3256860"/>
                <a:gd name="connsiteY3" fmla="*/ 2526030 h 4727575"/>
                <a:gd name="connsiteX4" fmla="*/ 2410841 w 3256860"/>
                <a:gd name="connsiteY4" fmla="*/ 2564130 h 4727575"/>
                <a:gd name="connsiteX5" fmla="*/ 2367280 w 3256860"/>
                <a:gd name="connsiteY5" fmla="*/ 2604262 h 4727575"/>
                <a:gd name="connsiteX6" fmla="*/ 2329180 w 3256860"/>
                <a:gd name="connsiteY6" fmla="*/ 2639822 h 4727575"/>
                <a:gd name="connsiteX7" fmla="*/ 2286508 w 3256860"/>
                <a:gd name="connsiteY7" fmla="*/ 2679573 h 4727575"/>
                <a:gd name="connsiteX8" fmla="*/ 2246630 w 3256860"/>
                <a:gd name="connsiteY8" fmla="*/ 2716784 h 4727575"/>
                <a:gd name="connsiteX9" fmla="*/ 2207387 w 3256860"/>
                <a:gd name="connsiteY9" fmla="*/ 2753487 h 4727575"/>
                <a:gd name="connsiteX10" fmla="*/ 2165223 w 3256860"/>
                <a:gd name="connsiteY10" fmla="*/ 2792603 h 4727575"/>
                <a:gd name="connsiteX11" fmla="*/ 80010 w 3256860"/>
                <a:gd name="connsiteY11" fmla="*/ 4726432 h 4727575"/>
                <a:gd name="connsiteX12" fmla="*/ 78740 w 3256860"/>
                <a:gd name="connsiteY12" fmla="*/ 4727575 h 4727575"/>
                <a:gd name="connsiteX13" fmla="*/ 0 w 3256860"/>
                <a:gd name="connsiteY13" fmla="*/ 4727575 h 4727575"/>
                <a:gd name="connsiteX14" fmla="*/ 1270 w 3256860"/>
                <a:gd name="connsiteY14" fmla="*/ 4726432 h 4727575"/>
                <a:gd name="connsiteX15" fmla="*/ 2130806 w 3256860"/>
                <a:gd name="connsiteY15" fmla="*/ 2754884 h 4727575"/>
                <a:gd name="connsiteX16" fmla="*/ 2172970 w 3256860"/>
                <a:gd name="connsiteY16" fmla="*/ 2715895 h 4727575"/>
                <a:gd name="connsiteX17" fmla="*/ 2212340 w 3256860"/>
                <a:gd name="connsiteY17" fmla="*/ 2679319 h 4727575"/>
                <a:gd name="connsiteX18" fmla="*/ 2252345 w 3256860"/>
                <a:gd name="connsiteY18" fmla="*/ 2642362 h 4727575"/>
                <a:gd name="connsiteX19" fmla="*/ 2295017 w 3256860"/>
                <a:gd name="connsiteY19" fmla="*/ 2602865 h 4727575"/>
                <a:gd name="connsiteX20" fmla="*/ 2333117 w 3256860"/>
                <a:gd name="connsiteY20" fmla="*/ 2567305 h 4727575"/>
                <a:gd name="connsiteX21" fmla="*/ 2376551 w 3256860"/>
                <a:gd name="connsiteY21" fmla="*/ 2527173 h 4727575"/>
                <a:gd name="connsiteX22" fmla="*/ 2416937 w 3256860"/>
                <a:gd name="connsiteY22" fmla="*/ 2489708 h 4727575"/>
                <a:gd name="connsiteX23" fmla="*/ 2452751 w 3256860"/>
                <a:gd name="connsiteY23" fmla="*/ 2456688 h 4727575"/>
                <a:gd name="connsiteX24" fmla="*/ 2493264 w 3256860"/>
                <a:gd name="connsiteY24" fmla="*/ 2418588 h 4727575"/>
                <a:gd name="connsiteX25" fmla="*/ 2912364 w 3256860"/>
                <a:gd name="connsiteY25" fmla="*/ 2031365 h 4727575"/>
                <a:gd name="connsiteX26" fmla="*/ 2961513 w 3256860"/>
                <a:gd name="connsiteY26" fmla="*/ 828167 h 4727575"/>
                <a:gd name="connsiteX27" fmla="*/ 2212213 w 3256860"/>
                <a:gd name="connsiteY27" fmla="*/ 38100 h 4727575"/>
                <a:gd name="connsiteX28" fmla="*/ 2254123 w 3256860"/>
                <a:gd name="connsiteY28" fmla="*/ 0 h 4727575"/>
                <a:gd name="connsiteX29" fmla="*/ 3005201 w 3256860"/>
                <a:gd name="connsiteY29" fmla="*/ 796671 h 4727575"/>
                <a:gd name="connsiteX30" fmla="*/ 3075432 w 3256860"/>
                <a:gd name="connsiteY30" fmla="*/ 1933956 h 472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56860" h="4727575">
                  <a:moveTo>
                    <a:pt x="3075432" y="1933956"/>
                  </a:moveTo>
                  <a:cubicBezTo>
                    <a:pt x="3057525" y="1956435"/>
                    <a:pt x="2840228" y="2161794"/>
                    <a:pt x="2527046" y="2454656"/>
                  </a:cubicBezTo>
                  <a:lnTo>
                    <a:pt x="2486660" y="2492756"/>
                  </a:lnTo>
                  <a:lnTo>
                    <a:pt x="2451100" y="2526030"/>
                  </a:lnTo>
                  <a:lnTo>
                    <a:pt x="2410841" y="2564130"/>
                  </a:lnTo>
                  <a:lnTo>
                    <a:pt x="2367280" y="2604262"/>
                  </a:lnTo>
                  <a:cubicBezTo>
                    <a:pt x="2354580" y="2615946"/>
                    <a:pt x="2341880" y="2627884"/>
                    <a:pt x="2329180" y="2639822"/>
                  </a:cubicBezTo>
                  <a:lnTo>
                    <a:pt x="2286508" y="2679573"/>
                  </a:lnTo>
                  <a:lnTo>
                    <a:pt x="2246630" y="2716784"/>
                  </a:lnTo>
                  <a:lnTo>
                    <a:pt x="2207387" y="2753487"/>
                  </a:lnTo>
                  <a:lnTo>
                    <a:pt x="2165223" y="2792603"/>
                  </a:lnTo>
                  <a:cubicBezTo>
                    <a:pt x="1438021" y="3469640"/>
                    <a:pt x="477774" y="4358768"/>
                    <a:pt x="80010" y="4726432"/>
                  </a:cubicBezTo>
                  <a:lnTo>
                    <a:pt x="78740" y="4727575"/>
                  </a:lnTo>
                  <a:lnTo>
                    <a:pt x="0" y="4727575"/>
                  </a:lnTo>
                  <a:lnTo>
                    <a:pt x="1270" y="4726432"/>
                  </a:lnTo>
                  <a:cubicBezTo>
                    <a:pt x="376936" y="4379595"/>
                    <a:pt x="1402969" y="3428746"/>
                    <a:pt x="2130806" y="2754884"/>
                  </a:cubicBezTo>
                  <a:lnTo>
                    <a:pt x="2172970" y="2715895"/>
                  </a:lnTo>
                  <a:lnTo>
                    <a:pt x="2212340" y="2679319"/>
                  </a:lnTo>
                  <a:lnTo>
                    <a:pt x="2252345" y="2642362"/>
                  </a:lnTo>
                  <a:lnTo>
                    <a:pt x="2295017" y="2602865"/>
                  </a:lnTo>
                  <a:lnTo>
                    <a:pt x="2333117" y="2567305"/>
                  </a:lnTo>
                  <a:lnTo>
                    <a:pt x="2376551" y="2527173"/>
                  </a:lnTo>
                  <a:lnTo>
                    <a:pt x="2416937" y="2489708"/>
                  </a:lnTo>
                  <a:lnTo>
                    <a:pt x="2452751" y="2456688"/>
                  </a:lnTo>
                  <a:lnTo>
                    <a:pt x="2493264" y="2418588"/>
                  </a:lnTo>
                  <a:cubicBezTo>
                    <a:pt x="2734564" y="2194687"/>
                    <a:pt x="2897124" y="2045081"/>
                    <a:pt x="2912364" y="2031365"/>
                  </a:cubicBezTo>
                  <a:cubicBezTo>
                    <a:pt x="3289554" y="1697863"/>
                    <a:pt x="3284601" y="1161923"/>
                    <a:pt x="2961513" y="828167"/>
                  </a:cubicBezTo>
                  <a:cubicBezTo>
                    <a:pt x="2834513" y="696722"/>
                    <a:pt x="2473579" y="315214"/>
                    <a:pt x="2212213" y="38100"/>
                  </a:cubicBezTo>
                  <a:lnTo>
                    <a:pt x="2254123" y="0"/>
                  </a:lnTo>
                  <a:lnTo>
                    <a:pt x="3005201" y="796671"/>
                  </a:lnTo>
                  <a:cubicBezTo>
                    <a:pt x="3310763" y="1121029"/>
                    <a:pt x="3342767" y="1597533"/>
                    <a:pt x="3075432" y="1933956"/>
                  </a:cubicBezTo>
                  <a:close/>
                </a:path>
              </a:pathLst>
            </a:custGeom>
            <a:solidFill>
              <a:schemeClr val="accent2"/>
            </a:solidFill>
            <a:ln w="12687" cap="flat">
              <a:noFill/>
              <a:prstDash val="solid"/>
              <a:miter/>
            </a:ln>
          </p:spPr>
          <p:txBody>
            <a:bodyPr rtlCol="0" anchor="ctr"/>
            <a:lstStyle/>
            <a:p>
              <a:endParaRPr lang="en-US" sz="1770"/>
            </a:p>
          </p:txBody>
        </p:sp>
        <p:sp>
          <p:nvSpPr>
            <p:cNvPr id="148" name="Freeform: Shape 147">
              <a:extLst>
                <a:ext uri="{FF2B5EF4-FFF2-40B4-BE49-F238E27FC236}">
                  <a16:creationId xmlns="" xmlns:a16="http://schemas.microsoft.com/office/drawing/2014/main" id="{CB0EE6D2-86DA-4332-9A8D-83C9C90D3281}"/>
                </a:ext>
              </a:extLst>
            </p:cNvPr>
            <p:cNvSpPr/>
            <p:nvPr/>
          </p:nvSpPr>
          <p:spPr>
            <a:xfrm>
              <a:off x="0" y="3260978"/>
              <a:ext cx="3125303" cy="4293742"/>
            </a:xfrm>
            <a:custGeom>
              <a:avLst/>
              <a:gdLst>
                <a:gd name="connsiteX0" fmla="*/ 2985135 w 3125303"/>
                <a:gd name="connsiteY0" fmla="*/ 1557147 h 4293742"/>
                <a:gd name="connsiteX1" fmla="*/ 2498852 w 3125303"/>
                <a:gd name="connsiteY1" fmla="*/ 2009013 h 4293742"/>
                <a:gd name="connsiteX2" fmla="*/ 2458339 w 3125303"/>
                <a:gd name="connsiteY2" fmla="*/ 2046351 h 4293742"/>
                <a:gd name="connsiteX3" fmla="*/ 2422398 w 3125303"/>
                <a:gd name="connsiteY3" fmla="*/ 2079371 h 4293742"/>
                <a:gd name="connsiteX4" fmla="*/ 2381504 w 3125303"/>
                <a:gd name="connsiteY4" fmla="*/ 2116836 h 4293742"/>
                <a:gd name="connsiteX5" fmla="*/ 2338705 w 3125303"/>
                <a:gd name="connsiteY5" fmla="*/ 2156206 h 4293742"/>
                <a:gd name="connsiteX6" fmla="*/ 2300605 w 3125303"/>
                <a:gd name="connsiteY6" fmla="*/ 2191639 h 4293742"/>
                <a:gd name="connsiteX7" fmla="*/ 2258314 w 3125303"/>
                <a:gd name="connsiteY7" fmla="*/ 2230501 h 4293742"/>
                <a:gd name="connsiteX8" fmla="*/ 2218182 w 3125303"/>
                <a:gd name="connsiteY8" fmla="*/ 2267331 h 4293742"/>
                <a:gd name="connsiteX9" fmla="*/ 2178812 w 3125303"/>
                <a:gd name="connsiteY9" fmla="*/ 2303526 h 4293742"/>
                <a:gd name="connsiteX10" fmla="*/ 2136521 w 3125303"/>
                <a:gd name="connsiteY10" fmla="*/ 2342261 h 4293742"/>
                <a:gd name="connsiteX11" fmla="*/ 0 w 3125303"/>
                <a:gd name="connsiteY11" fmla="*/ 4293743 h 4293742"/>
                <a:gd name="connsiteX12" fmla="*/ 0 w 3125303"/>
                <a:gd name="connsiteY12" fmla="*/ 4220210 h 4293742"/>
                <a:gd name="connsiteX13" fmla="*/ 2100326 w 3125303"/>
                <a:gd name="connsiteY13" fmla="*/ 2303399 h 4293742"/>
                <a:gd name="connsiteX14" fmla="*/ 2142744 w 3125303"/>
                <a:gd name="connsiteY14" fmla="*/ 2264664 h 4293742"/>
                <a:gd name="connsiteX15" fmla="*/ 2182114 w 3125303"/>
                <a:gd name="connsiteY15" fmla="*/ 2228723 h 4293742"/>
                <a:gd name="connsiteX16" fmla="*/ 2222373 w 3125303"/>
                <a:gd name="connsiteY16" fmla="*/ 2192020 h 4293742"/>
                <a:gd name="connsiteX17" fmla="*/ 2264791 w 3125303"/>
                <a:gd name="connsiteY17" fmla="*/ 2153285 h 4293742"/>
                <a:gd name="connsiteX18" fmla="*/ 2302891 w 3125303"/>
                <a:gd name="connsiteY18" fmla="*/ 2118106 h 4293742"/>
                <a:gd name="connsiteX19" fmla="*/ 2345690 w 3125303"/>
                <a:gd name="connsiteY19" fmla="*/ 2079117 h 4293742"/>
                <a:gd name="connsiteX20" fmla="*/ 2386711 w 3125303"/>
                <a:gd name="connsiteY20" fmla="*/ 2041779 h 4293742"/>
                <a:gd name="connsiteX21" fmla="*/ 2422906 w 3125303"/>
                <a:gd name="connsiteY21" fmla="*/ 2008759 h 4293742"/>
                <a:gd name="connsiteX22" fmla="*/ 2463800 w 3125303"/>
                <a:gd name="connsiteY22" fmla="*/ 1971421 h 4293742"/>
                <a:gd name="connsiteX23" fmla="*/ 2868676 w 3125303"/>
                <a:gd name="connsiteY23" fmla="*/ 1603121 h 4293742"/>
                <a:gd name="connsiteX24" fmla="*/ 2899791 w 3125303"/>
                <a:gd name="connsiteY24" fmla="*/ 807974 h 4293742"/>
                <a:gd name="connsiteX25" fmla="*/ 2167001 w 3125303"/>
                <a:gd name="connsiteY25" fmla="*/ 36830 h 4293742"/>
                <a:gd name="connsiteX26" fmla="*/ 2207514 w 3125303"/>
                <a:gd name="connsiteY26" fmla="*/ 0 h 4293742"/>
                <a:gd name="connsiteX27" fmla="*/ 2975356 w 3125303"/>
                <a:gd name="connsiteY27" fmla="*/ 813689 h 4293742"/>
                <a:gd name="connsiteX28" fmla="*/ 2985135 w 3125303"/>
                <a:gd name="connsiteY28" fmla="*/ 1557147 h 429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125303" h="4293742">
                  <a:moveTo>
                    <a:pt x="2985135" y="1557147"/>
                  </a:moveTo>
                  <a:cubicBezTo>
                    <a:pt x="2963926" y="1579753"/>
                    <a:pt x="2773934" y="1755902"/>
                    <a:pt x="2498852" y="2009013"/>
                  </a:cubicBezTo>
                  <a:lnTo>
                    <a:pt x="2458339" y="2046351"/>
                  </a:lnTo>
                  <a:lnTo>
                    <a:pt x="2422398" y="2079371"/>
                  </a:lnTo>
                  <a:lnTo>
                    <a:pt x="2381504" y="2116836"/>
                  </a:lnTo>
                  <a:lnTo>
                    <a:pt x="2338705" y="2156206"/>
                  </a:lnTo>
                  <a:lnTo>
                    <a:pt x="2300605" y="2191639"/>
                  </a:lnTo>
                  <a:lnTo>
                    <a:pt x="2258314" y="2230501"/>
                  </a:lnTo>
                  <a:lnTo>
                    <a:pt x="2218182" y="2267331"/>
                  </a:lnTo>
                  <a:lnTo>
                    <a:pt x="2178812" y="2303526"/>
                  </a:lnTo>
                  <a:lnTo>
                    <a:pt x="2136521" y="2342261"/>
                  </a:lnTo>
                  <a:cubicBezTo>
                    <a:pt x="1299337" y="3110103"/>
                    <a:pt x="128778" y="4178681"/>
                    <a:pt x="0" y="4293743"/>
                  </a:cubicBezTo>
                  <a:lnTo>
                    <a:pt x="0" y="4220210"/>
                  </a:lnTo>
                  <a:cubicBezTo>
                    <a:pt x="242316" y="3999739"/>
                    <a:pt x="1335405" y="3001010"/>
                    <a:pt x="2100326" y="2303399"/>
                  </a:cubicBezTo>
                  <a:lnTo>
                    <a:pt x="2142744" y="2264664"/>
                  </a:lnTo>
                  <a:lnTo>
                    <a:pt x="2182114" y="2228723"/>
                  </a:lnTo>
                  <a:lnTo>
                    <a:pt x="2222373" y="2192020"/>
                  </a:lnTo>
                  <a:lnTo>
                    <a:pt x="2264791" y="2153285"/>
                  </a:lnTo>
                  <a:lnTo>
                    <a:pt x="2302891" y="2118106"/>
                  </a:lnTo>
                  <a:lnTo>
                    <a:pt x="2345690" y="2079117"/>
                  </a:lnTo>
                  <a:lnTo>
                    <a:pt x="2386711" y="2041779"/>
                  </a:lnTo>
                  <a:lnTo>
                    <a:pt x="2422906" y="2008759"/>
                  </a:lnTo>
                  <a:lnTo>
                    <a:pt x="2463800" y="1971421"/>
                  </a:lnTo>
                  <a:cubicBezTo>
                    <a:pt x="2697099" y="1758823"/>
                    <a:pt x="2853563" y="1616583"/>
                    <a:pt x="2868676" y="1603121"/>
                  </a:cubicBezTo>
                  <a:cubicBezTo>
                    <a:pt x="3117342" y="1391793"/>
                    <a:pt x="3136519" y="1043559"/>
                    <a:pt x="2899791" y="807974"/>
                  </a:cubicBezTo>
                  <a:cubicBezTo>
                    <a:pt x="2804287" y="712978"/>
                    <a:pt x="2437892" y="324739"/>
                    <a:pt x="2167001" y="36830"/>
                  </a:cubicBezTo>
                  <a:lnTo>
                    <a:pt x="2207514" y="0"/>
                  </a:lnTo>
                  <a:cubicBezTo>
                    <a:pt x="2471928" y="279400"/>
                    <a:pt x="2832354" y="659638"/>
                    <a:pt x="2975356" y="813689"/>
                  </a:cubicBezTo>
                  <a:cubicBezTo>
                    <a:pt x="3168904" y="1022604"/>
                    <a:pt x="3178175" y="1350645"/>
                    <a:pt x="2985135" y="1557147"/>
                  </a:cubicBezTo>
                  <a:close/>
                </a:path>
              </a:pathLst>
            </a:custGeom>
            <a:solidFill>
              <a:schemeClr val="accent2"/>
            </a:solidFill>
            <a:ln w="12687" cap="flat">
              <a:noFill/>
              <a:prstDash val="solid"/>
              <a:miter/>
            </a:ln>
          </p:spPr>
          <p:txBody>
            <a:bodyPr rtlCol="0" anchor="ctr"/>
            <a:lstStyle/>
            <a:p>
              <a:endParaRPr lang="en-US" sz="1770"/>
            </a:p>
          </p:txBody>
        </p:sp>
        <p:sp>
          <p:nvSpPr>
            <p:cNvPr id="149" name="Freeform: Shape 148">
              <a:extLst>
                <a:ext uri="{FF2B5EF4-FFF2-40B4-BE49-F238E27FC236}">
                  <a16:creationId xmlns="" xmlns:a16="http://schemas.microsoft.com/office/drawing/2014/main" id="{90818EBC-38CA-4E75-9BDD-A4F1C1255F7F}"/>
                </a:ext>
              </a:extLst>
            </p:cNvPr>
            <p:cNvSpPr/>
            <p:nvPr/>
          </p:nvSpPr>
          <p:spPr>
            <a:xfrm>
              <a:off x="26034" y="3120008"/>
              <a:ext cx="3313704" cy="4654804"/>
            </a:xfrm>
            <a:custGeom>
              <a:avLst/>
              <a:gdLst>
                <a:gd name="connsiteX0" fmla="*/ 3031363 w 3313704"/>
                <a:gd name="connsiteY0" fmla="*/ 1931924 h 4654804"/>
                <a:gd name="connsiteX1" fmla="*/ 2621788 w 3313704"/>
                <a:gd name="connsiteY1" fmla="*/ 2309749 h 4654804"/>
                <a:gd name="connsiteX2" fmla="*/ 2581275 w 3313704"/>
                <a:gd name="connsiteY2" fmla="*/ 2347214 h 4654804"/>
                <a:gd name="connsiteX3" fmla="*/ 2545461 w 3313704"/>
                <a:gd name="connsiteY3" fmla="*/ 2380361 h 4654804"/>
                <a:gd name="connsiteX4" fmla="*/ 2504948 w 3313704"/>
                <a:gd name="connsiteY4" fmla="*/ 2417826 h 4654804"/>
                <a:gd name="connsiteX5" fmla="*/ 2461768 w 3313704"/>
                <a:gd name="connsiteY5" fmla="*/ 2457831 h 4654804"/>
                <a:gd name="connsiteX6" fmla="*/ 2423668 w 3313704"/>
                <a:gd name="connsiteY6" fmla="*/ 2493264 h 4654804"/>
                <a:gd name="connsiteX7" fmla="*/ 2381123 w 3313704"/>
                <a:gd name="connsiteY7" fmla="*/ 2532634 h 4654804"/>
                <a:gd name="connsiteX8" fmla="*/ 2340737 w 3313704"/>
                <a:gd name="connsiteY8" fmla="*/ 2569591 h 4654804"/>
                <a:gd name="connsiteX9" fmla="*/ 2301240 w 3313704"/>
                <a:gd name="connsiteY9" fmla="*/ 2605913 h 4654804"/>
                <a:gd name="connsiteX10" fmla="*/ 2259076 w 3313704"/>
                <a:gd name="connsiteY10" fmla="*/ 2645791 h 4654804"/>
                <a:gd name="connsiteX11" fmla="*/ 85471 w 3313704"/>
                <a:gd name="connsiteY11" fmla="*/ 4653661 h 4654804"/>
                <a:gd name="connsiteX12" fmla="*/ 84201 w 3313704"/>
                <a:gd name="connsiteY12" fmla="*/ 4654804 h 4654804"/>
                <a:gd name="connsiteX13" fmla="*/ 0 w 3313704"/>
                <a:gd name="connsiteY13" fmla="*/ 4654804 h 4654804"/>
                <a:gd name="connsiteX14" fmla="*/ 1270 w 3313704"/>
                <a:gd name="connsiteY14" fmla="*/ 4653661 h 4654804"/>
                <a:gd name="connsiteX15" fmla="*/ 2221865 w 3313704"/>
                <a:gd name="connsiteY15" fmla="*/ 2604135 h 4654804"/>
                <a:gd name="connsiteX16" fmla="*/ 2264029 w 3313704"/>
                <a:gd name="connsiteY16" fmla="*/ 2565146 h 4654804"/>
                <a:gd name="connsiteX17" fmla="*/ 2303399 w 3313704"/>
                <a:gd name="connsiteY17" fmla="*/ 2528697 h 4654804"/>
                <a:gd name="connsiteX18" fmla="*/ 2343404 w 3313704"/>
                <a:gd name="connsiteY18" fmla="*/ 2491613 h 4654804"/>
                <a:gd name="connsiteX19" fmla="*/ 2385822 w 3313704"/>
                <a:gd name="connsiteY19" fmla="*/ 2452243 h 4654804"/>
                <a:gd name="connsiteX20" fmla="*/ 2423922 w 3313704"/>
                <a:gd name="connsiteY20" fmla="*/ 2416810 h 4654804"/>
                <a:gd name="connsiteX21" fmla="*/ 2466975 w 3313704"/>
                <a:gd name="connsiteY21" fmla="*/ 2376805 h 4654804"/>
                <a:gd name="connsiteX22" fmla="*/ 2507488 w 3313704"/>
                <a:gd name="connsiteY22" fmla="*/ 2339340 h 4654804"/>
                <a:gd name="connsiteX23" fmla="*/ 2543175 w 3313704"/>
                <a:gd name="connsiteY23" fmla="*/ 2306066 h 4654804"/>
                <a:gd name="connsiteX24" fmla="*/ 2583688 w 3313704"/>
                <a:gd name="connsiteY24" fmla="*/ 2268601 h 4654804"/>
                <a:gd name="connsiteX25" fmla="*/ 3077718 w 3313704"/>
                <a:gd name="connsiteY25" fmla="*/ 1805178 h 4654804"/>
                <a:gd name="connsiteX26" fmla="*/ 3082798 w 3313704"/>
                <a:gd name="connsiteY26" fmla="*/ 871982 h 4654804"/>
                <a:gd name="connsiteX27" fmla="*/ 2298446 w 3313704"/>
                <a:gd name="connsiteY27" fmla="*/ 35814 h 4654804"/>
                <a:gd name="connsiteX28" fmla="*/ 2337816 w 3313704"/>
                <a:gd name="connsiteY28" fmla="*/ 0 h 4654804"/>
                <a:gd name="connsiteX29" fmla="*/ 3120009 w 3313704"/>
                <a:gd name="connsiteY29" fmla="*/ 831596 h 4654804"/>
                <a:gd name="connsiteX30" fmla="*/ 3031363 w 3313704"/>
                <a:gd name="connsiteY30" fmla="*/ 1931924 h 465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13704" h="4654804">
                  <a:moveTo>
                    <a:pt x="3031363" y="1931924"/>
                  </a:moveTo>
                  <a:cubicBezTo>
                    <a:pt x="3016758" y="1944624"/>
                    <a:pt x="2858643" y="2090928"/>
                    <a:pt x="2621788" y="2309749"/>
                  </a:cubicBezTo>
                  <a:lnTo>
                    <a:pt x="2581275" y="2347214"/>
                  </a:lnTo>
                  <a:lnTo>
                    <a:pt x="2545461" y="2380361"/>
                  </a:lnTo>
                  <a:lnTo>
                    <a:pt x="2504948" y="2417826"/>
                  </a:lnTo>
                  <a:lnTo>
                    <a:pt x="2461768" y="2457831"/>
                  </a:lnTo>
                  <a:lnTo>
                    <a:pt x="2423668" y="2493264"/>
                  </a:lnTo>
                  <a:lnTo>
                    <a:pt x="2381123" y="2532634"/>
                  </a:lnTo>
                  <a:lnTo>
                    <a:pt x="2340737" y="2569591"/>
                  </a:lnTo>
                  <a:lnTo>
                    <a:pt x="2301240" y="2605913"/>
                  </a:lnTo>
                  <a:lnTo>
                    <a:pt x="2259076" y="2645791"/>
                  </a:lnTo>
                  <a:cubicBezTo>
                    <a:pt x="1497203" y="3349371"/>
                    <a:pt x="402590" y="4361688"/>
                    <a:pt x="85471" y="4653661"/>
                  </a:cubicBezTo>
                  <a:lnTo>
                    <a:pt x="84201" y="4654804"/>
                  </a:lnTo>
                  <a:lnTo>
                    <a:pt x="0" y="4654804"/>
                  </a:lnTo>
                  <a:lnTo>
                    <a:pt x="1270" y="4653661"/>
                  </a:lnTo>
                  <a:cubicBezTo>
                    <a:pt x="240665" y="4434078"/>
                    <a:pt x="1396365" y="3367913"/>
                    <a:pt x="2221865" y="2604135"/>
                  </a:cubicBezTo>
                  <a:lnTo>
                    <a:pt x="2264029" y="2565146"/>
                  </a:lnTo>
                  <a:lnTo>
                    <a:pt x="2303399" y="2528697"/>
                  </a:lnTo>
                  <a:lnTo>
                    <a:pt x="2343404" y="2491613"/>
                  </a:lnTo>
                  <a:lnTo>
                    <a:pt x="2385822" y="2452243"/>
                  </a:lnTo>
                  <a:lnTo>
                    <a:pt x="2423922" y="2416810"/>
                  </a:lnTo>
                  <a:lnTo>
                    <a:pt x="2466975" y="2376805"/>
                  </a:lnTo>
                  <a:lnTo>
                    <a:pt x="2507488" y="2339340"/>
                  </a:lnTo>
                  <a:lnTo>
                    <a:pt x="2543175" y="2306066"/>
                  </a:lnTo>
                  <a:lnTo>
                    <a:pt x="2583688" y="2268601"/>
                  </a:lnTo>
                  <a:cubicBezTo>
                    <a:pt x="2868930" y="2003679"/>
                    <a:pt x="3063240" y="1821942"/>
                    <a:pt x="3077718" y="1805178"/>
                  </a:cubicBezTo>
                  <a:cubicBezTo>
                    <a:pt x="3316605" y="1528318"/>
                    <a:pt x="3320796" y="1150620"/>
                    <a:pt x="3082798" y="871982"/>
                  </a:cubicBezTo>
                  <a:cubicBezTo>
                    <a:pt x="2982468" y="754761"/>
                    <a:pt x="2583561" y="334899"/>
                    <a:pt x="2298446" y="35814"/>
                  </a:cubicBezTo>
                  <a:lnTo>
                    <a:pt x="2337816" y="0"/>
                  </a:lnTo>
                  <a:cubicBezTo>
                    <a:pt x="2615819" y="291211"/>
                    <a:pt x="3003931" y="699770"/>
                    <a:pt x="3120009" y="831596"/>
                  </a:cubicBezTo>
                  <a:cubicBezTo>
                    <a:pt x="3395599" y="1144651"/>
                    <a:pt x="3386709" y="1613662"/>
                    <a:pt x="3031363" y="1931924"/>
                  </a:cubicBezTo>
                  <a:close/>
                </a:path>
              </a:pathLst>
            </a:custGeom>
            <a:solidFill>
              <a:schemeClr val="accent2"/>
            </a:solidFill>
            <a:ln w="12687" cap="flat">
              <a:noFill/>
              <a:prstDash val="solid"/>
              <a:miter/>
            </a:ln>
          </p:spPr>
          <p:txBody>
            <a:bodyPr rtlCol="0" anchor="ctr"/>
            <a:lstStyle/>
            <a:p>
              <a:endParaRPr lang="en-US" sz="1770"/>
            </a:p>
          </p:txBody>
        </p:sp>
        <p:sp>
          <p:nvSpPr>
            <p:cNvPr id="150" name="Freeform: Shape 149">
              <a:extLst>
                <a:ext uri="{FF2B5EF4-FFF2-40B4-BE49-F238E27FC236}">
                  <a16:creationId xmlns="" xmlns:a16="http://schemas.microsoft.com/office/drawing/2014/main" id="{E74D7B65-564E-4591-A32D-1A55F945A2BE}"/>
                </a:ext>
              </a:extLst>
            </p:cNvPr>
            <p:cNvSpPr/>
            <p:nvPr/>
          </p:nvSpPr>
          <p:spPr>
            <a:xfrm>
              <a:off x="0" y="3190494"/>
              <a:ext cx="3230699" cy="4506467"/>
            </a:xfrm>
            <a:custGeom>
              <a:avLst/>
              <a:gdLst>
                <a:gd name="connsiteX0" fmla="*/ 2988310 w 3230699"/>
                <a:gd name="connsiteY0" fmla="*/ 1781048 h 4506467"/>
                <a:gd name="connsiteX1" fmla="*/ 2573020 w 3230699"/>
                <a:gd name="connsiteY1" fmla="*/ 2159000 h 4506467"/>
                <a:gd name="connsiteX2" fmla="*/ 2532253 w 3230699"/>
                <a:gd name="connsiteY2" fmla="*/ 2196211 h 4506467"/>
                <a:gd name="connsiteX3" fmla="*/ 2496185 w 3230699"/>
                <a:gd name="connsiteY3" fmla="*/ 2229104 h 4506467"/>
                <a:gd name="connsiteX4" fmla="*/ 2455418 w 3230699"/>
                <a:gd name="connsiteY4" fmla="*/ 2266315 h 4506467"/>
                <a:gd name="connsiteX5" fmla="*/ 2412111 w 3230699"/>
                <a:gd name="connsiteY5" fmla="*/ 2305812 h 4506467"/>
                <a:gd name="connsiteX6" fmla="*/ 2374011 w 3230699"/>
                <a:gd name="connsiteY6" fmla="*/ 2340991 h 4506467"/>
                <a:gd name="connsiteX7" fmla="*/ 2331339 w 3230699"/>
                <a:gd name="connsiteY7" fmla="*/ 2379980 h 4506467"/>
                <a:gd name="connsiteX8" fmla="*/ 2291080 w 3230699"/>
                <a:gd name="connsiteY8" fmla="*/ 2416683 h 4506467"/>
                <a:gd name="connsiteX9" fmla="*/ 2251583 w 3230699"/>
                <a:gd name="connsiteY9" fmla="*/ 2452751 h 4506467"/>
                <a:gd name="connsiteX10" fmla="*/ 2209165 w 3230699"/>
                <a:gd name="connsiteY10" fmla="*/ 2490851 h 4506467"/>
                <a:gd name="connsiteX11" fmla="*/ 0 w 3230699"/>
                <a:gd name="connsiteY11" fmla="*/ 4506468 h 4506467"/>
                <a:gd name="connsiteX12" fmla="*/ 0 w 3230699"/>
                <a:gd name="connsiteY12" fmla="*/ 4436238 h 4506467"/>
                <a:gd name="connsiteX13" fmla="*/ 2172335 w 3230699"/>
                <a:gd name="connsiteY13" fmla="*/ 2452116 h 4506467"/>
                <a:gd name="connsiteX14" fmla="*/ 2214753 w 3230699"/>
                <a:gd name="connsiteY14" fmla="*/ 2413381 h 4506467"/>
                <a:gd name="connsiteX15" fmla="*/ 2254250 w 3230699"/>
                <a:gd name="connsiteY15" fmla="*/ 2377313 h 4506467"/>
                <a:gd name="connsiteX16" fmla="*/ 2294509 w 3230699"/>
                <a:gd name="connsiteY16" fmla="*/ 2340610 h 4506467"/>
                <a:gd name="connsiteX17" fmla="*/ 2337054 w 3230699"/>
                <a:gd name="connsiteY17" fmla="*/ 2301621 h 4506467"/>
                <a:gd name="connsiteX18" fmla="*/ 2375154 w 3230699"/>
                <a:gd name="connsiteY18" fmla="*/ 2266442 h 4506467"/>
                <a:gd name="connsiteX19" fmla="*/ 2418207 w 3230699"/>
                <a:gd name="connsiteY19" fmla="*/ 2227072 h 4506467"/>
                <a:gd name="connsiteX20" fmla="*/ 2459101 w 3230699"/>
                <a:gd name="connsiteY20" fmla="*/ 2189734 h 4506467"/>
                <a:gd name="connsiteX21" fmla="*/ 2495169 w 3230699"/>
                <a:gd name="connsiteY21" fmla="*/ 2156714 h 4506467"/>
                <a:gd name="connsiteX22" fmla="*/ 2535809 w 3230699"/>
                <a:gd name="connsiteY22" fmla="*/ 2119503 h 4506467"/>
                <a:gd name="connsiteX23" fmla="*/ 2975864 w 3230699"/>
                <a:gd name="connsiteY23" fmla="*/ 1716405 h 4506467"/>
                <a:gd name="connsiteX24" fmla="*/ 2999359 w 3230699"/>
                <a:gd name="connsiteY24" fmla="*/ 834517 h 4506467"/>
                <a:gd name="connsiteX25" fmla="*/ 2246630 w 3230699"/>
                <a:gd name="connsiteY25" fmla="*/ 35560 h 4506467"/>
                <a:gd name="connsiteX26" fmla="*/ 2285746 w 3230699"/>
                <a:gd name="connsiteY26" fmla="*/ 0 h 4506467"/>
                <a:gd name="connsiteX27" fmla="*/ 2973959 w 3230699"/>
                <a:gd name="connsiteY27" fmla="*/ 729615 h 4506467"/>
                <a:gd name="connsiteX28" fmla="*/ 3135884 w 3230699"/>
                <a:gd name="connsiteY28" fmla="*/ 928116 h 4506467"/>
                <a:gd name="connsiteX29" fmla="*/ 2988310 w 3230699"/>
                <a:gd name="connsiteY29" fmla="*/ 1781048 h 450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230699" h="4506467">
                  <a:moveTo>
                    <a:pt x="2988310" y="1781048"/>
                  </a:moveTo>
                  <a:cubicBezTo>
                    <a:pt x="2973451" y="1793748"/>
                    <a:pt x="2813939" y="1939417"/>
                    <a:pt x="2573020" y="2159000"/>
                  </a:cubicBezTo>
                  <a:cubicBezTo>
                    <a:pt x="2560320" y="2171700"/>
                    <a:pt x="2546096" y="2183638"/>
                    <a:pt x="2532253" y="2196211"/>
                  </a:cubicBezTo>
                  <a:cubicBezTo>
                    <a:pt x="2520442" y="2207006"/>
                    <a:pt x="2508504" y="2218055"/>
                    <a:pt x="2496185" y="2229104"/>
                  </a:cubicBezTo>
                  <a:lnTo>
                    <a:pt x="2455418" y="2266315"/>
                  </a:lnTo>
                  <a:lnTo>
                    <a:pt x="2412111" y="2305812"/>
                  </a:lnTo>
                  <a:lnTo>
                    <a:pt x="2374011" y="2340991"/>
                  </a:lnTo>
                  <a:lnTo>
                    <a:pt x="2331339" y="2379980"/>
                  </a:lnTo>
                  <a:lnTo>
                    <a:pt x="2291080" y="2416683"/>
                  </a:lnTo>
                  <a:lnTo>
                    <a:pt x="2251583" y="2452751"/>
                  </a:lnTo>
                  <a:lnTo>
                    <a:pt x="2209165" y="2490851"/>
                  </a:lnTo>
                  <a:cubicBezTo>
                    <a:pt x="1490218" y="3146806"/>
                    <a:pt x="467614" y="4080383"/>
                    <a:pt x="0" y="4506468"/>
                  </a:cubicBezTo>
                  <a:lnTo>
                    <a:pt x="0" y="4436238"/>
                  </a:lnTo>
                  <a:cubicBezTo>
                    <a:pt x="481584" y="3997706"/>
                    <a:pt x="1466977" y="3097022"/>
                    <a:pt x="2172335" y="2452116"/>
                  </a:cubicBezTo>
                  <a:cubicBezTo>
                    <a:pt x="2186648" y="2439162"/>
                    <a:pt x="2200783" y="2426246"/>
                    <a:pt x="2214753" y="2413381"/>
                  </a:cubicBezTo>
                  <a:lnTo>
                    <a:pt x="2254250" y="2377313"/>
                  </a:lnTo>
                  <a:lnTo>
                    <a:pt x="2294509" y="2340610"/>
                  </a:lnTo>
                  <a:lnTo>
                    <a:pt x="2337054" y="2301621"/>
                  </a:lnTo>
                  <a:lnTo>
                    <a:pt x="2375154" y="2266442"/>
                  </a:lnTo>
                  <a:lnTo>
                    <a:pt x="2418207" y="2227072"/>
                  </a:lnTo>
                  <a:lnTo>
                    <a:pt x="2459101" y="2189734"/>
                  </a:lnTo>
                  <a:cubicBezTo>
                    <a:pt x="2471801" y="2178558"/>
                    <a:pt x="2483231" y="2167509"/>
                    <a:pt x="2495169" y="2156714"/>
                  </a:cubicBezTo>
                  <a:lnTo>
                    <a:pt x="2535809" y="2119503"/>
                  </a:lnTo>
                  <a:cubicBezTo>
                    <a:pt x="2789809" y="1887474"/>
                    <a:pt x="2959100" y="1732153"/>
                    <a:pt x="2975864" y="1716405"/>
                  </a:cubicBezTo>
                  <a:cubicBezTo>
                    <a:pt x="3235960" y="1471803"/>
                    <a:pt x="3242564" y="1098423"/>
                    <a:pt x="2999359" y="834517"/>
                  </a:cubicBezTo>
                  <a:cubicBezTo>
                    <a:pt x="2901315" y="728345"/>
                    <a:pt x="2523871" y="328803"/>
                    <a:pt x="2246630" y="35560"/>
                  </a:cubicBezTo>
                  <a:lnTo>
                    <a:pt x="2285746" y="0"/>
                  </a:lnTo>
                  <a:cubicBezTo>
                    <a:pt x="2524760" y="252476"/>
                    <a:pt x="2842895" y="588899"/>
                    <a:pt x="2973959" y="729615"/>
                  </a:cubicBezTo>
                  <a:cubicBezTo>
                    <a:pt x="3032379" y="792226"/>
                    <a:pt x="3093974" y="855345"/>
                    <a:pt x="3135884" y="928116"/>
                  </a:cubicBezTo>
                  <a:cubicBezTo>
                    <a:pt x="3304794" y="1219835"/>
                    <a:pt x="3243453" y="1556512"/>
                    <a:pt x="2988310" y="1781048"/>
                  </a:cubicBezTo>
                  <a:close/>
                </a:path>
              </a:pathLst>
            </a:custGeom>
            <a:solidFill>
              <a:schemeClr val="accent2"/>
            </a:solidFill>
            <a:ln w="12687" cap="flat">
              <a:noFill/>
              <a:prstDash val="solid"/>
              <a:miter/>
            </a:ln>
          </p:spPr>
          <p:txBody>
            <a:bodyPr rtlCol="0" anchor="ctr"/>
            <a:lstStyle/>
            <a:p>
              <a:endParaRPr lang="en-US" sz="1770"/>
            </a:p>
          </p:txBody>
        </p:sp>
        <p:sp>
          <p:nvSpPr>
            <p:cNvPr id="151" name="Freeform: Shape 150">
              <a:extLst>
                <a:ext uri="{FF2B5EF4-FFF2-40B4-BE49-F238E27FC236}">
                  <a16:creationId xmlns="" xmlns:a16="http://schemas.microsoft.com/office/drawing/2014/main" id="{D002A94C-7152-48D2-991E-B78B57D02331}"/>
                </a:ext>
              </a:extLst>
            </p:cNvPr>
            <p:cNvSpPr/>
            <p:nvPr/>
          </p:nvSpPr>
          <p:spPr>
            <a:xfrm>
              <a:off x="87824" y="0"/>
              <a:ext cx="1808793" cy="2968625"/>
            </a:xfrm>
            <a:custGeom>
              <a:avLst/>
              <a:gdLst>
                <a:gd name="connsiteX0" fmla="*/ 1808794 w 1808793"/>
                <a:gd name="connsiteY0" fmla="*/ 2933700 h 2968625"/>
                <a:gd name="connsiteX1" fmla="*/ 1769678 w 1808793"/>
                <a:gd name="connsiteY1" fmla="*/ 2968625 h 2968625"/>
                <a:gd name="connsiteX2" fmla="*/ 237677 w 1808793"/>
                <a:gd name="connsiteY2" fmla="*/ 1341755 h 2968625"/>
                <a:gd name="connsiteX3" fmla="*/ 4759 w 1808793"/>
                <a:gd name="connsiteY3" fmla="*/ 701929 h 2968625"/>
                <a:gd name="connsiteX4" fmla="*/ 246059 w 1808793"/>
                <a:gd name="connsiteY4" fmla="*/ 224917 h 2968625"/>
                <a:gd name="connsiteX5" fmla="*/ 477834 w 1808793"/>
                <a:gd name="connsiteY5" fmla="*/ 16383 h 2968625"/>
                <a:gd name="connsiteX6" fmla="*/ 495233 w 1808793"/>
                <a:gd name="connsiteY6" fmla="*/ 1270 h 2968625"/>
                <a:gd name="connsiteX7" fmla="*/ 496376 w 1808793"/>
                <a:gd name="connsiteY7" fmla="*/ 0 h 2968625"/>
                <a:gd name="connsiteX8" fmla="*/ 578164 w 1808793"/>
                <a:gd name="connsiteY8" fmla="*/ 0 h 2968625"/>
                <a:gd name="connsiteX9" fmla="*/ 576767 w 1808793"/>
                <a:gd name="connsiteY9" fmla="*/ 1270 h 2968625"/>
                <a:gd name="connsiteX10" fmla="*/ 419160 w 1808793"/>
                <a:gd name="connsiteY10" fmla="*/ 141732 h 2968625"/>
                <a:gd name="connsiteX11" fmla="*/ 194751 w 1808793"/>
                <a:gd name="connsiteY11" fmla="*/ 361823 h 2968625"/>
                <a:gd name="connsiteX12" fmla="*/ 253806 w 1808793"/>
                <a:gd name="connsiteY12" fmla="*/ 1279144 h 2968625"/>
                <a:gd name="connsiteX13" fmla="*/ 1808794 w 1808793"/>
                <a:gd name="connsiteY13" fmla="*/ 2933700 h 296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8793" h="2968625">
                  <a:moveTo>
                    <a:pt x="1808794" y="2933700"/>
                  </a:moveTo>
                  <a:lnTo>
                    <a:pt x="1769678" y="2968625"/>
                  </a:lnTo>
                  <a:cubicBezTo>
                    <a:pt x="1703257" y="2896489"/>
                    <a:pt x="728278" y="1859280"/>
                    <a:pt x="237677" y="1341755"/>
                  </a:cubicBezTo>
                  <a:cubicBezTo>
                    <a:pt x="64576" y="1159383"/>
                    <a:pt x="-21911" y="949325"/>
                    <a:pt x="4759" y="701929"/>
                  </a:cubicBezTo>
                  <a:cubicBezTo>
                    <a:pt x="24952" y="515493"/>
                    <a:pt x="100009" y="352679"/>
                    <a:pt x="246059" y="224917"/>
                  </a:cubicBezTo>
                  <a:cubicBezTo>
                    <a:pt x="324418" y="156591"/>
                    <a:pt x="400237" y="85217"/>
                    <a:pt x="477834" y="16383"/>
                  </a:cubicBezTo>
                  <a:lnTo>
                    <a:pt x="495233" y="1270"/>
                  </a:lnTo>
                  <a:lnTo>
                    <a:pt x="496376" y="0"/>
                  </a:lnTo>
                  <a:lnTo>
                    <a:pt x="578164" y="0"/>
                  </a:lnTo>
                  <a:cubicBezTo>
                    <a:pt x="577639" y="354"/>
                    <a:pt x="577169" y="782"/>
                    <a:pt x="576767" y="1270"/>
                  </a:cubicBezTo>
                  <a:cubicBezTo>
                    <a:pt x="524274" y="48006"/>
                    <a:pt x="471738" y="94827"/>
                    <a:pt x="419160" y="141732"/>
                  </a:cubicBezTo>
                  <a:cubicBezTo>
                    <a:pt x="340801" y="211582"/>
                    <a:pt x="257235" y="279400"/>
                    <a:pt x="194751" y="361823"/>
                  </a:cubicBezTo>
                  <a:cubicBezTo>
                    <a:pt x="-15561" y="638683"/>
                    <a:pt x="12887" y="1023366"/>
                    <a:pt x="253806" y="1279144"/>
                  </a:cubicBezTo>
                  <a:cubicBezTo>
                    <a:pt x="667953" y="1718818"/>
                    <a:pt x="1690176" y="2805557"/>
                    <a:pt x="1808794" y="2933700"/>
                  </a:cubicBezTo>
                  <a:close/>
                </a:path>
              </a:pathLst>
            </a:custGeom>
            <a:solidFill>
              <a:schemeClr val="accent2"/>
            </a:solidFill>
            <a:ln w="12687" cap="flat">
              <a:noFill/>
              <a:prstDash val="solid"/>
              <a:miter/>
            </a:ln>
          </p:spPr>
          <p:txBody>
            <a:bodyPr rtlCol="0" anchor="ctr"/>
            <a:lstStyle/>
            <a:p>
              <a:endParaRPr lang="en-US" sz="1770"/>
            </a:p>
          </p:txBody>
        </p:sp>
        <p:sp>
          <p:nvSpPr>
            <p:cNvPr id="152" name="Freeform: Shape 151">
              <a:extLst>
                <a:ext uri="{FF2B5EF4-FFF2-40B4-BE49-F238E27FC236}">
                  <a16:creationId xmlns="" xmlns:a16="http://schemas.microsoft.com/office/drawing/2014/main" id="{EAF735D1-2AC8-4BF7-8C87-374B0612F0E0}"/>
                </a:ext>
              </a:extLst>
            </p:cNvPr>
            <p:cNvSpPr/>
            <p:nvPr/>
          </p:nvSpPr>
          <p:spPr>
            <a:xfrm>
              <a:off x="409443" y="-380"/>
              <a:ext cx="1725553" cy="2759582"/>
            </a:xfrm>
            <a:custGeom>
              <a:avLst/>
              <a:gdLst>
                <a:gd name="connsiteX0" fmla="*/ 1725554 w 1725553"/>
                <a:gd name="connsiteY0" fmla="*/ 2721483 h 2759582"/>
                <a:gd name="connsiteX1" fmla="*/ 1683643 w 1725553"/>
                <a:gd name="connsiteY1" fmla="*/ 2759583 h 2759582"/>
                <a:gd name="connsiteX2" fmla="*/ 762385 w 1725553"/>
                <a:gd name="connsiteY2" fmla="*/ 1778508 h 2759582"/>
                <a:gd name="connsiteX3" fmla="*/ 123956 w 1725553"/>
                <a:gd name="connsiteY3" fmla="*/ 1099566 h 2759582"/>
                <a:gd name="connsiteX4" fmla="*/ 161294 w 1725553"/>
                <a:gd name="connsiteY4" fmla="*/ 434086 h 2759582"/>
                <a:gd name="connsiteX5" fmla="*/ 562360 w 1725553"/>
                <a:gd name="connsiteY5" fmla="*/ 77470 h 2759582"/>
                <a:gd name="connsiteX6" fmla="*/ 647831 w 1725553"/>
                <a:gd name="connsiteY6" fmla="*/ 1270 h 2759582"/>
                <a:gd name="connsiteX7" fmla="*/ 649228 w 1725553"/>
                <a:gd name="connsiteY7" fmla="*/ 0 h 2759582"/>
                <a:gd name="connsiteX8" fmla="*/ 729620 w 1725553"/>
                <a:gd name="connsiteY8" fmla="*/ 0 h 2759582"/>
                <a:gd name="connsiteX9" fmla="*/ 728095 w 1725553"/>
                <a:gd name="connsiteY9" fmla="*/ 1270 h 2759582"/>
                <a:gd name="connsiteX10" fmla="*/ 202823 w 1725553"/>
                <a:gd name="connsiteY10" fmla="*/ 468630 h 2759582"/>
                <a:gd name="connsiteX11" fmla="*/ 179455 w 1725553"/>
                <a:gd name="connsiteY11" fmla="*/ 1082294 h 2759582"/>
                <a:gd name="connsiteX12" fmla="*/ 691900 w 1725553"/>
                <a:gd name="connsiteY12" fmla="*/ 1625981 h 2759582"/>
                <a:gd name="connsiteX13" fmla="*/ 693297 w 1725553"/>
                <a:gd name="connsiteY13" fmla="*/ 1627378 h 2759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25553" h="2759582">
                  <a:moveTo>
                    <a:pt x="1725554" y="2721483"/>
                  </a:moveTo>
                  <a:lnTo>
                    <a:pt x="1683643" y="2759583"/>
                  </a:lnTo>
                  <a:cubicBezTo>
                    <a:pt x="1674499" y="2748661"/>
                    <a:pt x="1061343" y="2096389"/>
                    <a:pt x="762385" y="1778508"/>
                  </a:cubicBezTo>
                  <a:cubicBezTo>
                    <a:pt x="549534" y="1552029"/>
                    <a:pt x="336723" y="1325715"/>
                    <a:pt x="123956" y="1099566"/>
                  </a:cubicBezTo>
                  <a:cubicBezTo>
                    <a:pt x="-64258" y="898906"/>
                    <a:pt x="-27174" y="590169"/>
                    <a:pt x="161294" y="434086"/>
                  </a:cubicBezTo>
                  <a:cubicBezTo>
                    <a:pt x="299089" y="319786"/>
                    <a:pt x="427994" y="196342"/>
                    <a:pt x="562360" y="77470"/>
                  </a:cubicBezTo>
                  <a:lnTo>
                    <a:pt x="647831" y="1270"/>
                  </a:lnTo>
                  <a:lnTo>
                    <a:pt x="649228" y="0"/>
                  </a:lnTo>
                  <a:lnTo>
                    <a:pt x="729620" y="0"/>
                  </a:lnTo>
                  <a:lnTo>
                    <a:pt x="728095" y="1270"/>
                  </a:lnTo>
                  <a:cubicBezTo>
                    <a:pt x="552750" y="156972"/>
                    <a:pt x="377661" y="312759"/>
                    <a:pt x="202823" y="468630"/>
                  </a:cubicBezTo>
                  <a:cubicBezTo>
                    <a:pt x="10545" y="640080"/>
                    <a:pt x="2925" y="895096"/>
                    <a:pt x="179455" y="1082294"/>
                  </a:cubicBezTo>
                  <a:lnTo>
                    <a:pt x="691900" y="1625981"/>
                  </a:lnTo>
                  <a:lnTo>
                    <a:pt x="693297" y="1627378"/>
                  </a:lnTo>
                  <a:close/>
                </a:path>
              </a:pathLst>
            </a:custGeom>
            <a:solidFill>
              <a:schemeClr val="accent2"/>
            </a:solidFill>
            <a:ln w="12687" cap="flat">
              <a:noFill/>
              <a:prstDash val="solid"/>
              <a:miter/>
            </a:ln>
          </p:spPr>
          <p:txBody>
            <a:bodyPr rtlCol="0" anchor="ctr"/>
            <a:lstStyle/>
            <a:p>
              <a:endParaRPr lang="en-US" sz="1770" dirty="0"/>
            </a:p>
          </p:txBody>
        </p:sp>
        <p:sp>
          <p:nvSpPr>
            <p:cNvPr id="153" name="Freeform: Shape 152">
              <a:extLst>
                <a:ext uri="{FF2B5EF4-FFF2-40B4-BE49-F238E27FC236}">
                  <a16:creationId xmlns="" xmlns:a16="http://schemas.microsoft.com/office/drawing/2014/main" id="{7B545EC0-8D20-40EA-AC0F-CF4D8828D083}"/>
                </a:ext>
              </a:extLst>
            </p:cNvPr>
            <p:cNvSpPr/>
            <p:nvPr/>
          </p:nvSpPr>
          <p:spPr>
            <a:xfrm>
              <a:off x="301892" y="0"/>
              <a:ext cx="1752713" cy="2833877"/>
            </a:xfrm>
            <a:custGeom>
              <a:avLst/>
              <a:gdLst>
                <a:gd name="connsiteX0" fmla="*/ 1706613 w 1752713"/>
                <a:gd name="connsiteY0" fmla="*/ 2833878 h 2833877"/>
                <a:gd name="connsiteX1" fmla="*/ 1712836 w 1752713"/>
                <a:gd name="connsiteY1" fmla="*/ 2827909 h 2833877"/>
                <a:gd name="connsiteX2" fmla="*/ 529831 w 1752713"/>
                <a:gd name="connsiteY2" fmla="*/ 1569466 h 2833877"/>
                <a:gd name="connsiteX3" fmla="*/ 124955 w 1752713"/>
                <a:gd name="connsiteY3" fmla="*/ 1133729 h 2833877"/>
                <a:gd name="connsiteX4" fmla="*/ 187058 w 1752713"/>
                <a:gd name="connsiteY4" fmla="*/ 365887 h 2833877"/>
                <a:gd name="connsiteX5" fmla="*/ 601586 w 1752713"/>
                <a:gd name="connsiteY5" fmla="*/ 1270 h 2833877"/>
                <a:gd name="connsiteX6" fmla="*/ 602983 w 1752713"/>
                <a:gd name="connsiteY6" fmla="*/ 0 h 2833877"/>
                <a:gd name="connsiteX7" fmla="*/ 679183 w 1752713"/>
                <a:gd name="connsiteY7" fmla="*/ 0 h 2833877"/>
                <a:gd name="connsiteX8" fmla="*/ 677786 w 1752713"/>
                <a:gd name="connsiteY8" fmla="*/ 1270 h 2833877"/>
                <a:gd name="connsiteX9" fmla="*/ 440931 w 1752713"/>
                <a:gd name="connsiteY9" fmla="*/ 211963 h 2833877"/>
                <a:gd name="connsiteX10" fmla="*/ 177533 w 1752713"/>
                <a:gd name="connsiteY10" fmla="*/ 453263 h 2833877"/>
                <a:gd name="connsiteX11" fmla="*/ 202933 w 1752713"/>
                <a:gd name="connsiteY11" fmla="*/ 1145540 h 2833877"/>
                <a:gd name="connsiteX12" fmla="*/ 1507858 w 1752713"/>
                <a:gd name="connsiteY12" fmla="*/ 2529840 h 2833877"/>
                <a:gd name="connsiteX13" fmla="*/ 1752714 w 1752713"/>
                <a:gd name="connsiteY13" fmla="*/ 2792857 h 2833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2713" h="2833877">
                  <a:moveTo>
                    <a:pt x="1706613" y="2833878"/>
                  </a:moveTo>
                  <a:lnTo>
                    <a:pt x="1712836" y="2827909"/>
                  </a:lnTo>
                  <a:cubicBezTo>
                    <a:pt x="1700771" y="2814066"/>
                    <a:pt x="913879" y="1977644"/>
                    <a:pt x="529831" y="1569466"/>
                  </a:cubicBezTo>
                  <a:cubicBezTo>
                    <a:pt x="393941" y="1425067"/>
                    <a:pt x="253860" y="1283843"/>
                    <a:pt x="124955" y="1133729"/>
                  </a:cubicBezTo>
                  <a:cubicBezTo>
                    <a:pt x="-79515" y="895604"/>
                    <a:pt x="-14745" y="539877"/>
                    <a:pt x="187058" y="365887"/>
                  </a:cubicBezTo>
                  <a:cubicBezTo>
                    <a:pt x="326758" y="245660"/>
                    <a:pt x="464934" y="124121"/>
                    <a:pt x="601586" y="1270"/>
                  </a:cubicBezTo>
                  <a:lnTo>
                    <a:pt x="602983" y="0"/>
                  </a:lnTo>
                  <a:lnTo>
                    <a:pt x="679183" y="0"/>
                  </a:lnTo>
                  <a:lnTo>
                    <a:pt x="677786" y="1270"/>
                  </a:lnTo>
                  <a:lnTo>
                    <a:pt x="440931" y="211963"/>
                  </a:lnTo>
                  <a:cubicBezTo>
                    <a:pt x="352031" y="291084"/>
                    <a:pt x="257289" y="366014"/>
                    <a:pt x="177533" y="453263"/>
                  </a:cubicBezTo>
                  <a:cubicBezTo>
                    <a:pt x="749" y="647192"/>
                    <a:pt x="17005" y="948563"/>
                    <a:pt x="202933" y="1145540"/>
                  </a:cubicBezTo>
                  <a:cubicBezTo>
                    <a:pt x="638712" y="1606296"/>
                    <a:pt x="1073683" y="2067725"/>
                    <a:pt x="1507858" y="2529840"/>
                  </a:cubicBezTo>
                  <a:cubicBezTo>
                    <a:pt x="1589392" y="2616200"/>
                    <a:pt x="1669783" y="2703576"/>
                    <a:pt x="1752714" y="2792857"/>
                  </a:cubicBezTo>
                  <a:close/>
                </a:path>
              </a:pathLst>
            </a:custGeom>
            <a:solidFill>
              <a:schemeClr val="accent2"/>
            </a:solidFill>
            <a:ln w="12687" cap="flat">
              <a:noFill/>
              <a:prstDash val="solid"/>
              <a:miter/>
            </a:ln>
          </p:spPr>
          <p:txBody>
            <a:bodyPr rtlCol="0" anchor="ctr"/>
            <a:lstStyle/>
            <a:p>
              <a:endParaRPr lang="en-US" sz="1770"/>
            </a:p>
          </p:txBody>
        </p:sp>
        <p:sp>
          <p:nvSpPr>
            <p:cNvPr id="154" name="Freeform: Shape 153">
              <a:extLst>
                <a:ext uri="{FF2B5EF4-FFF2-40B4-BE49-F238E27FC236}">
                  <a16:creationId xmlns="" xmlns:a16="http://schemas.microsoft.com/office/drawing/2014/main" id="{3D3B2AE8-4131-4BF3-AF9C-6089447BF268}"/>
                </a:ext>
              </a:extLst>
            </p:cNvPr>
            <p:cNvSpPr/>
            <p:nvPr/>
          </p:nvSpPr>
          <p:spPr>
            <a:xfrm>
              <a:off x="195007" y="0"/>
              <a:ext cx="1779461" cy="2899155"/>
            </a:xfrm>
            <a:custGeom>
              <a:avLst/>
              <a:gdLst>
                <a:gd name="connsiteX0" fmla="*/ 1779462 w 1779461"/>
                <a:gd name="connsiteY0" fmla="*/ 2864231 h 2899155"/>
                <a:gd name="connsiteX1" fmla="*/ 1740346 w 1779461"/>
                <a:gd name="connsiteY1" fmla="*/ 2899156 h 2899155"/>
                <a:gd name="connsiteX2" fmla="*/ 276544 w 1779461"/>
                <a:gd name="connsiteY2" fmla="*/ 1342644 h 2899155"/>
                <a:gd name="connsiteX3" fmla="*/ 131256 w 1779461"/>
                <a:gd name="connsiteY3" fmla="*/ 1177544 h 2899155"/>
                <a:gd name="connsiteX4" fmla="*/ 199836 w 1779461"/>
                <a:gd name="connsiteY4" fmla="*/ 311404 h 2899155"/>
                <a:gd name="connsiteX5" fmla="*/ 545022 w 1779461"/>
                <a:gd name="connsiteY5" fmla="*/ 1270 h 2899155"/>
                <a:gd name="connsiteX6" fmla="*/ 546546 w 1779461"/>
                <a:gd name="connsiteY6" fmla="*/ 0 h 2899155"/>
                <a:gd name="connsiteX7" fmla="*/ 629223 w 1779461"/>
                <a:gd name="connsiteY7" fmla="*/ 0 h 2899155"/>
                <a:gd name="connsiteX8" fmla="*/ 627826 w 1779461"/>
                <a:gd name="connsiteY8" fmla="*/ 1270 h 2899155"/>
                <a:gd name="connsiteX9" fmla="*/ 405957 w 1779461"/>
                <a:gd name="connsiteY9" fmla="*/ 198374 h 2899155"/>
                <a:gd name="connsiteX10" fmla="*/ 185993 w 1779461"/>
                <a:gd name="connsiteY10" fmla="*/ 406400 h 2899155"/>
                <a:gd name="connsiteX11" fmla="*/ 203773 w 1779461"/>
                <a:gd name="connsiteY11" fmla="*/ 1181989 h 2899155"/>
                <a:gd name="connsiteX12" fmla="*/ 581217 w 1779461"/>
                <a:gd name="connsiteY12" fmla="*/ 1586484 h 2899155"/>
                <a:gd name="connsiteX13" fmla="*/ 1779462 w 1779461"/>
                <a:gd name="connsiteY13" fmla="*/ 2864231 h 289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461" h="2899155">
                  <a:moveTo>
                    <a:pt x="1779462" y="2864231"/>
                  </a:moveTo>
                  <a:lnTo>
                    <a:pt x="1740346" y="2899156"/>
                  </a:lnTo>
                  <a:cubicBezTo>
                    <a:pt x="1681926" y="2835656"/>
                    <a:pt x="744412" y="1839468"/>
                    <a:pt x="276544" y="1342644"/>
                  </a:cubicBezTo>
                  <a:cubicBezTo>
                    <a:pt x="225263" y="1290193"/>
                    <a:pt x="176768" y="1235079"/>
                    <a:pt x="131256" y="1177544"/>
                  </a:cubicBezTo>
                  <a:cubicBezTo>
                    <a:pt x="-68007" y="915797"/>
                    <a:pt x="-36638" y="526288"/>
                    <a:pt x="199836" y="311404"/>
                  </a:cubicBezTo>
                  <a:cubicBezTo>
                    <a:pt x="314305" y="207349"/>
                    <a:pt x="429367" y="103971"/>
                    <a:pt x="545022" y="1270"/>
                  </a:cubicBezTo>
                  <a:lnTo>
                    <a:pt x="546546" y="0"/>
                  </a:lnTo>
                  <a:lnTo>
                    <a:pt x="629223" y="0"/>
                  </a:lnTo>
                  <a:cubicBezTo>
                    <a:pt x="628698" y="354"/>
                    <a:pt x="628229" y="782"/>
                    <a:pt x="627826" y="1270"/>
                  </a:cubicBezTo>
                  <a:lnTo>
                    <a:pt x="405957" y="198374"/>
                  </a:lnTo>
                  <a:cubicBezTo>
                    <a:pt x="330392" y="265557"/>
                    <a:pt x="248731" y="329057"/>
                    <a:pt x="185993" y="406400"/>
                  </a:cubicBezTo>
                  <a:cubicBezTo>
                    <a:pt x="-316" y="638810"/>
                    <a:pt x="8193" y="955167"/>
                    <a:pt x="203773" y="1181989"/>
                  </a:cubicBezTo>
                  <a:cubicBezTo>
                    <a:pt x="324169" y="1321689"/>
                    <a:pt x="454725" y="1452118"/>
                    <a:pt x="581217" y="1586484"/>
                  </a:cubicBezTo>
                  <a:cubicBezTo>
                    <a:pt x="910528" y="1935988"/>
                    <a:pt x="1700849" y="2778633"/>
                    <a:pt x="1779462" y="2864231"/>
                  </a:cubicBezTo>
                  <a:close/>
                </a:path>
              </a:pathLst>
            </a:custGeom>
            <a:solidFill>
              <a:schemeClr val="accent2"/>
            </a:solidFill>
            <a:ln w="12687" cap="flat">
              <a:noFill/>
              <a:prstDash val="solid"/>
              <a:miter/>
            </a:ln>
          </p:spPr>
          <p:txBody>
            <a:bodyPr rtlCol="0" anchor="ctr"/>
            <a:lstStyle/>
            <a:p>
              <a:endParaRPr lang="en-US" sz="1770"/>
            </a:p>
          </p:txBody>
        </p:sp>
        <p:sp>
          <p:nvSpPr>
            <p:cNvPr id="155" name="Freeform: Shape 154">
              <a:extLst>
                <a:ext uri="{FF2B5EF4-FFF2-40B4-BE49-F238E27FC236}">
                  <a16:creationId xmlns="" xmlns:a16="http://schemas.microsoft.com/office/drawing/2014/main" id="{47A94F21-61E6-4951-B634-2B7086A93395}"/>
                </a:ext>
              </a:extLst>
            </p:cNvPr>
            <p:cNvSpPr/>
            <p:nvPr/>
          </p:nvSpPr>
          <p:spPr>
            <a:xfrm>
              <a:off x="2255011" y="3047745"/>
              <a:ext cx="71120" cy="68833"/>
            </a:xfrm>
            <a:custGeom>
              <a:avLst/>
              <a:gdLst>
                <a:gd name="connsiteX0" fmla="*/ 0 w 71120"/>
                <a:gd name="connsiteY0" fmla="*/ 35560 h 68833"/>
                <a:gd name="connsiteX1" fmla="*/ 31877 w 71120"/>
                <a:gd name="connsiteY1" fmla="*/ 68834 h 68833"/>
                <a:gd name="connsiteX2" fmla="*/ 71120 w 71120"/>
                <a:gd name="connsiteY2" fmla="*/ 33020 h 68833"/>
                <a:gd name="connsiteX3" fmla="*/ 39497 w 71120"/>
                <a:gd name="connsiteY3" fmla="*/ 0 h 68833"/>
              </a:gdLst>
              <a:ahLst/>
              <a:cxnLst>
                <a:cxn ang="0">
                  <a:pos x="connsiteX0" y="connsiteY0"/>
                </a:cxn>
                <a:cxn ang="0">
                  <a:pos x="connsiteX1" y="connsiteY1"/>
                </a:cxn>
                <a:cxn ang="0">
                  <a:pos x="connsiteX2" y="connsiteY2"/>
                </a:cxn>
                <a:cxn ang="0">
                  <a:pos x="connsiteX3" y="connsiteY3"/>
                </a:cxn>
              </a:cxnLst>
              <a:rect l="l" t="t" r="r" b="b"/>
              <a:pathLst>
                <a:path w="71120" h="68833">
                  <a:moveTo>
                    <a:pt x="0" y="35560"/>
                  </a:moveTo>
                  <a:lnTo>
                    <a:pt x="31877" y="68834"/>
                  </a:lnTo>
                  <a:lnTo>
                    <a:pt x="71120" y="33020"/>
                  </a:lnTo>
                  <a:lnTo>
                    <a:pt x="39497" y="0"/>
                  </a:lnTo>
                  <a:close/>
                </a:path>
              </a:pathLst>
            </a:custGeom>
            <a:solidFill>
              <a:schemeClr val="accent2"/>
            </a:solidFill>
            <a:ln w="12687" cap="flat">
              <a:noFill/>
              <a:prstDash val="solid"/>
              <a:miter/>
            </a:ln>
          </p:spPr>
          <p:txBody>
            <a:bodyPr rtlCol="0" anchor="ctr"/>
            <a:lstStyle/>
            <a:p>
              <a:endParaRPr lang="en-US" sz="1770"/>
            </a:p>
          </p:txBody>
        </p:sp>
        <p:sp>
          <p:nvSpPr>
            <p:cNvPr id="156" name="Freeform: Shape 155">
              <a:extLst>
                <a:ext uri="{FF2B5EF4-FFF2-40B4-BE49-F238E27FC236}">
                  <a16:creationId xmlns="" xmlns:a16="http://schemas.microsoft.com/office/drawing/2014/main" id="{C6656C85-65B8-4593-888D-361A9638878A}"/>
                </a:ext>
              </a:extLst>
            </p:cNvPr>
            <p:cNvSpPr/>
            <p:nvPr/>
          </p:nvSpPr>
          <p:spPr>
            <a:xfrm>
              <a:off x="2177923" y="3117595"/>
              <a:ext cx="70992" cy="69214"/>
            </a:xfrm>
            <a:custGeom>
              <a:avLst/>
              <a:gdLst>
                <a:gd name="connsiteX0" fmla="*/ 0 w 70992"/>
                <a:gd name="connsiteY0" fmla="*/ 35306 h 69214"/>
                <a:gd name="connsiteX1" fmla="*/ 32004 w 70992"/>
                <a:gd name="connsiteY1" fmla="*/ 69215 h 69214"/>
                <a:gd name="connsiteX2" fmla="*/ 70993 w 70992"/>
                <a:gd name="connsiteY2" fmla="*/ 33655 h 69214"/>
                <a:gd name="connsiteX3" fmla="*/ 39116 w 70992"/>
                <a:gd name="connsiteY3" fmla="*/ 0 h 69214"/>
              </a:gdLst>
              <a:ahLst/>
              <a:cxnLst>
                <a:cxn ang="0">
                  <a:pos x="connsiteX0" y="connsiteY0"/>
                </a:cxn>
                <a:cxn ang="0">
                  <a:pos x="connsiteX1" y="connsiteY1"/>
                </a:cxn>
                <a:cxn ang="0">
                  <a:pos x="connsiteX2" y="connsiteY2"/>
                </a:cxn>
                <a:cxn ang="0">
                  <a:pos x="connsiteX3" y="connsiteY3"/>
                </a:cxn>
              </a:cxnLst>
              <a:rect l="l" t="t" r="r" b="b"/>
              <a:pathLst>
                <a:path w="70992" h="69214">
                  <a:moveTo>
                    <a:pt x="0" y="35306"/>
                  </a:moveTo>
                  <a:lnTo>
                    <a:pt x="32004" y="69215"/>
                  </a:lnTo>
                  <a:lnTo>
                    <a:pt x="70993" y="33655"/>
                  </a:lnTo>
                  <a:cubicBezTo>
                    <a:pt x="60198" y="22098"/>
                    <a:pt x="49530" y="10922"/>
                    <a:pt x="39116" y="0"/>
                  </a:cubicBezTo>
                  <a:close/>
                </a:path>
              </a:pathLst>
            </a:custGeom>
            <a:solidFill>
              <a:schemeClr val="accent2"/>
            </a:solidFill>
            <a:ln w="12687" cap="flat">
              <a:noFill/>
              <a:prstDash val="solid"/>
              <a:miter/>
            </a:ln>
          </p:spPr>
          <p:txBody>
            <a:bodyPr rtlCol="0" anchor="ctr"/>
            <a:lstStyle/>
            <a:p>
              <a:endParaRPr lang="en-US" sz="1770"/>
            </a:p>
          </p:txBody>
        </p:sp>
        <p:sp>
          <p:nvSpPr>
            <p:cNvPr id="157" name="Freeform: Shape 156">
              <a:extLst>
                <a:ext uri="{FF2B5EF4-FFF2-40B4-BE49-F238E27FC236}">
                  <a16:creationId xmlns="" xmlns:a16="http://schemas.microsoft.com/office/drawing/2014/main" id="{8C151FDA-B32E-486D-9B8D-1E781F69F330}"/>
                </a:ext>
              </a:extLst>
            </p:cNvPr>
            <p:cNvSpPr/>
            <p:nvPr/>
          </p:nvSpPr>
          <p:spPr>
            <a:xfrm>
              <a:off x="2022094" y="3259963"/>
              <a:ext cx="69723" cy="68198"/>
            </a:xfrm>
            <a:custGeom>
              <a:avLst/>
              <a:gdLst>
                <a:gd name="connsiteX0" fmla="*/ 0 w 69723"/>
                <a:gd name="connsiteY0" fmla="*/ 33401 h 68198"/>
                <a:gd name="connsiteX1" fmla="*/ 32893 w 69723"/>
                <a:gd name="connsiteY1" fmla="*/ 68199 h 68198"/>
                <a:gd name="connsiteX2" fmla="*/ 69723 w 69723"/>
                <a:gd name="connsiteY2" fmla="*/ 34544 h 68198"/>
                <a:gd name="connsiteX3" fmla="*/ 36957 w 69723"/>
                <a:gd name="connsiteY3" fmla="*/ 0 h 68198"/>
              </a:gdLst>
              <a:ahLst/>
              <a:cxnLst>
                <a:cxn ang="0">
                  <a:pos x="connsiteX0" y="connsiteY0"/>
                </a:cxn>
                <a:cxn ang="0">
                  <a:pos x="connsiteX1" y="connsiteY1"/>
                </a:cxn>
                <a:cxn ang="0">
                  <a:pos x="connsiteX2" y="connsiteY2"/>
                </a:cxn>
                <a:cxn ang="0">
                  <a:pos x="connsiteX3" y="connsiteY3"/>
                </a:cxn>
              </a:cxnLst>
              <a:rect l="l" t="t" r="r" b="b"/>
              <a:pathLst>
                <a:path w="69723" h="68198">
                  <a:moveTo>
                    <a:pt x="0" y="33401"/>
                  </a:moveTo>
                  <a:lnTo>
                    <a:pt x="32893" y="68199"/>
                  </a:lnTo>
                  <a:lnTo>
                    <a:pt x="69723" y="34544"/>
                  </a:lnTo>
                  <a:lnTo>
                    <a:pt x="36957" y="0"/>
                  </a:lnTo>
                  <a:close/>
                </a:path>
              </a:pathLst>
            </a:custGeom>
            <a:solidFill>
              <a:schemeClr val="accent2"/>
            </a:solidFill>
            <a:ln w="12687" cap="flat">
              <a:noFill/>
              <a:prstDash val="solid"/>
              <a:miter/>
            </a:ln>
          </p:spPr>
          <p:txBody>
            <a:bodyPr rtlCol="0" anchor="ctr"/>
            <a:lstStyle/>
            <a:p>
              <a:endParaRPr lang="en-US" sz="1770"/>
            </a:p>
          </p:txBody>
        </p:sp>
        <p:sp>
          <p:nvSpPr>
            <p:cNvPr id="158" name="Freeform: Shape 157">
              <a:extLst>
                <a:ext uri="{FF2B5EF4-FFF2-40B4-BE49-F238E27FC236}">
                  <a16:creationId xmlns="" xmlns:a16="http://schemas.microsoft.com/office/drawing/2014/main" id="{525FD998-7B47-41C5-937F-25E88377F767}"/>
                </a:ext>
              </a:extLst>
            </p:cNvPr>
            <p:cNvSpPr/>
            <p:nvPr/>
          </p:nvSpPr>
          <p:spPr>
            <a:xfrm>
              <a:off x="1958085" y="3040379"/>
              <a:ext cx="69215" cy="66929"/>
            </a:xfrm>
            <a:custGeom>
              <a:avLst/>
              <a:gdLst>
                <a:gd name="connsiteX0" fmla="*/ 0 w 69215"/>
                <a:gd name="connsiteY0" fmla="*/ 35560 h 66929"/>
                <a:gd name="connsiteX1" fmla="*/ 29591 w 69215"/>
                <a:gd name="connsiteY1" fmla="*/ 66929 h 66929"/>
                <a:gd name="connsiteX2" fmla="*/ 69215 w 69215"/>
                <a:gd name="connsiteY2" fmla="*/ 31115 h 66929"/>
                <a:gd name="connsiteX3" fmla="*/ 39751 w 69215"/>
                <a:gd name="connsiteY3" fmla="*/ 0 h 66929"/>
                <a:gd name="connsiteX4" fmla="*/ 0 w 69215"/>
                <a:gd name="connsiteY4" fmla="*/ 35560 h 669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15" h="66929">
                  <a:moveTo>
                    <a:pt x="0" y="35560"/>
                  </a:moveTo>
                  <a:lnTo>
                    <a:pt x="29591" y="66929"/>
                  </a:lnTo>
                  <a:lnTo>
                    <a:pt x="69215" y="31115"/>
                  </a:lnTo>
                  <a:lnTo>
                    <a:pt x="39751" y="0"/>
                  </a:lnTo>
                  <a:cubicBezTo>
                    <a:pt x="26543" y="11684"/>
                    <a:pt x="13335" y="23622"/>
                    <a:pt x="0" y="35560"/>
                  </a:cubicBezTo>
                  <a:close/>
                </a:path>
              </a:pathLst>
            </a:custGeom>
            <a:solidFill>
              <a:schemeClr val="accent2"/>
            </a:solidFill>
            <a:ln w="12687" cap="flat">
              <a:noFill/>
              <a:prstDash val="solid"/>
              <a:miter/>
            </a:ln>
          </p:spPr>
          <p:txBody>
            <a:bodyPr rtlCol="0" anchor="ctr"/>
            <a:lstStyle/>
            <a:p>
              <a:endParaRPr lang="en-US" sz="1770"/>
            </a:p>
          </p:txBody>
        </p:sp>
        <p:sp>
          <p:nvSpPr>
            <p:cNvPr id="159" name="Freeform: Shape 158">
              <a:extLst>
                <a:ext uri="{FF2B5EF4-FFF2-40B4-BE49-F238E27FC236}">
                  <a16:creationId xmlns="" xmlns:a16="http://schemas.microsoft.com/office/drawing/2014/main" id="{E448A4C2-07C1-4EE0-8F41-35C8590E5CAE}"/>
                </a:ext>
              </a:extLst>
            </p:cNvPr>
            <p:cNvSpPr/>
            <p:nvPr/>
          </p:nvSpPr>
          <p:spPr>
            <a:xfrm>
              <a:off x="2177414" y="2966339"/>
              <a:ext cx="80517" cy="78739"/>
            </a:xfrm>
            <a:custGeom>
              <a:avLst/>
              <a:gdLst>
                <a:gd name="connsiteX0" fmla="*/ 0 w 80517"/>
                <a:gd name="connsiteY0" fmla="*/ 35433 h 78739"/>
                <a:gd name="connsiteX1" fmla="*/ 41148 w 80517"/>
                <a:gd name="connsiteY1" fmla="*/ 78740 h 78739"/>
                <a:gd name="connsiteX2" fmla="*/ 80518 w 80517"/>
                <a:gd name="connsiteY2" fmla="*/ 43180 h 78739"/>
                <a:gd name="connsiteX3" fmla="*/ 39243 w 80517"/>
                <a:gd name="connsiteY3" fmla="*/ 0 h 78739"/>
              </a:gdLst>
              <a:ahLst/>
              <a:cxnLst>
                <a:cxn ang="0">
                  <a:pos x="connsiteX0" y="connsiteY0"/>
                </a:cxn>
                <a:cxn ang="0">
                  <a:pos x="connsiteX1" y="connsiteY1"/>
                </a:cxn>
                <a:cxn ang="0">
                  <a:pos x="connsiteX2" y="connsiteY2"/>
                </a:cxn>
                <a:cxn ang="0">
                  <a:pos x="connsiteX3" y="connsiteY3"/>
                </a:cxn>
              </a:cxnLst>
              <a:rect l="l" t="t" r="r" b="b"/>
              <a:pathLst>
                <a:path w="80517" h="78739">
                  <a:moveTo>
                    <a:pt x="0" y="35433"/>
                  </a:moveTo>
                  <a:lnTo>
                    <a:pt x="41148" y="78740"/>
                  </a:lnTo>
                  <a:lnTo>
                    <a:pt x="80518" y="43180"/>
                  </a:lnTo>
                  <a:lnTo>
                    <a:pt x="39243" y="0"/>
                  </a:lnTo>
                  <a:close/>
                </a:path>
              </a:pathLst>
            </a:custGeom>
            <a:solidFill>
              <a:srgbClr val="80C1EE"/>
            </a:solidFill>
            <a:ln w="12687" cap="flat">
              <a:noFill/>
              <a:prstDash val="solid"/>
              <a:miter/>
            </a:ln>
          </p:spPr>
          <p:txBody>
            <a:bodyPr rtlCol="0" anchor="ctr"/>
            <a:lstStyle/>
            <a:p>
              <a:endParaRPr lang="en-US" sz="1770"/>
            </a:p>
          </p:txBody>
        </p:sp>
        <p:sp>
          <p:nvSpPr>
            <p:cNvPr id="160" name="Freeform: Shape 159">
              <a:extLst>
                <a:ext uri="{FF2B5EF4-FFF2-40B4-BE49-F238E27FC236}">
                  <a16:creationId xmlns="" xmlns:a16="http://schemas.microsoft.com/office/drawing/2014/main" id="{52472F21-C282-4492-A191-154C6F8368DE}"/>
                </a:ext>
              </a:extLst>
            </p:cNvPr>
            <p:cNvSpPr/>
            <p:nvPr/>
          </p:nvSpPr>
          <p:spPr>
            <a:xfrm>
              <a:off x="2332735" y="2975355"/>
              <a:ext cx="72898" cy="70992"/>
            </a:xfrm>
            <a:custGeom>
              <a:avLst/>
              <a:gdLst>
                <a:gd name="connsiteX0" fmla="*/ 31115 w 72898"/>
                <a:gd name="connsiteY0" fmla="*/ 70993 h 70992"/>
                <a:gd name="connsiteX1" fmla="*/ 72898 w 72898"/>
                <a:gd name="connsiteY1" fmla="*/ 32893 h 70992"/>
                <a:gd name="connsiteX2" fmla="*/ 42164 w 72898"/>
                <a:gd name="connsiteY2" fmla="*/ 0 h 70992"/>
                <a:gd name="connsiteX3" fmla="*/ 0 w 72898"/>
                <a:gd name="connsiteY3" fmla="*/ 38100 h 70992"/>
              </a:gdLst>
              <a:ahLst/>
              <a:cxnLst>
                <a:cxn ang="0">
                  <a:pos x="connsiteX0" y="connsiteY0"/>
                </a:cxn>
                <a:cxn ang="0">
                  <a:pos x="connsiteX1" y="connsiteY1"/>
                </a:cxn>
                <a:cxn ang="0">
                  <a:pos x="connsiteX2" y="connsiteY2"/>
                </a:cxn>
                <a:cxn ang="0">
                  <a:pos x="connsiteX3" y="connsiteY3"/>
                </a:cxn>
              </a:cxnLst>
              <a:rect l="l" t="t" r="r" b="b"/>
              <a:pathLst>
                <a:path w="72898" h="70992">
                  <a:moveTo>
                    <a:pt x="31115" y="70993"/>
                  </a:moveTo>
                  <a:lnTo>
                    <a:pt x="72898" y="32893"/>
                  </a:lnTo>
                  <a:lnTo>
                    <a:pt x="42164" y="0"/>
                  </a:ln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61" name="Freeform: Shape 160">
              <a:extLst>
                <a:ext uri="{FF2B5EF4-FFF2-40B4-BE49-F238E27FC236}">
                  <a16:creationId xmlns="" xmlns:a16="http://schemas.microsoft.com/office/drawing/2014/main" id="{E6BF5EEA-A4FB-4C0E-AF8F-E55AAD917248}"/>
                </a:ext>
              </a:extLst>
            </p:cNvPr>
            <p:cNvSpPr/>
            <p:nvPr/>
          </p:nvSpPr>
          <p:spPr>
            <a:xfrm>
              <a:off x="2255266" y="2893186"/>
              <a:ext cx="83057" cy="81533"/>
            </a:xfrm>
            <a:custGeom>
              <a:avLst/>
              <a:gdLst>
                <a:gd name="connsiteX0" fmla="*/ 41021 w 83057"/>
                <a:gd name="connsiteY0" fmla="*/ 81534 h 81533"/>
                <a:gd name="connsiteX1" fmla="*/ 83058 w 83057"/>
                <a:gd name="connsiteY1" fmla="*/ 43434 h 81533"/>
                <a:gd name="connsiteX2" fmla="*/ 42164 w 83057"/>
                <a:gd name="connsiteY2" fmla="*/ 0 h 81533"/>
                <a:gd name="connsiteX3" fmla="*/ 0 w 83057"/>
                <a:gd name="connsiteY3" fmla="*/ 38100 h 81533"/>
              </a:gdLst>
              <a:ahLst/>
              <a:cxnLst>
                <a:cxn ang="0">
                  <a:pos x="connsiteX0" y="connsiteY0"/>
                </a:cxn>
                <a:cxn ang="0">
                  <a:pos x="connsiteX1" y="connsiteY1"/>
                </a:cxn>
                <a:cxn ang="0">
                  <a:pos x="connsiteX2" y="connsiteY2"/>
                </a:cxn>
                <a:cxn ang="0">
                  <a:pos x="connsiteX3" y="connsiteY3"/>
                </a:cxn>
              </a:cxnLst>
              <a:rect l="l" t="t" r="r" b="b"/>
              <a:pathLst>
                <a:path w="83057" h="81533">
                  <a:moveTo>
                    <a:pt x="41021" y="81534"/>
                  </a:moveTo>
                  <a:lnTo>
                    <a:pt x="83058" y="43434"/>
                  </a:lnTo>
                  <a:cubicBezTo>
                    <a:pt x="69469" y="28956"/>
                    <a:pt x="55753" y="14605"/>
                    <a:pt x="42164" y="0"/>
                  </a:cubicBezTo>
                  <a:lnTo>
                    <a:pt x="0" y="38100"/>
                  </a:lnTo>
                  <a:close/>
                </a:path>
              </a:pathLst>
            </a:custGeom>
            <a:solidFill>
              <a:schemeClr val="accent2"/>
            </a:solidFill>
            <a:ln w="12687" cap="flat">
              <a:noFill/>
              <a:prstDash val="solid"/>
              <a:miter/>
            </a:ln>
          </p:spPr>
          <p:txBody>
            <a:bodyPr rtlCol="0" anchor="ctr"/>
            <a:lstStyle/>
            <a:p>
              <a:endParaRPr lang="en-US" sz="1770"/>
            </a:p>
          </p:txBody>
        </p:sp>
        <p:sp>
          <p:nvSpPr>
            <p:cNvPr id="162" name="Freeform: Shape 161">
              <a:extLst>
                <a:ext uri="{FF2B5EF4-FFF2-40B4-BE49-F238E27FC236}">
                  <a16:creationId xmlns="" xmlns:a16="http://schemas.microsoft.com/office/drawing/2014/main" id="{7CBE9D06-58B0-4AD4-8012-D60305C7AB6F}"/>
                </a:ext>
              </a:extLst>
            </p:cNvPr>
            <p:cNvSpPr/>
            <p:nvPr/>
          </p:nvSpPr>
          <p:spPr>
            <a:xfrm>
              <a:off x="2100707" y="3035300"/>
              <a:ext cx="80136" cy="79248"/>
            </a:xfrm>
            <a:custGeom>
              <a:avLst/>
              <a:gdLst>
                <a:gd name="connsiteX0" fmla="*/ 0 w 80136"/>
                <a:gd name="connsiteY0" fmla="*/ 35814 h 79248"/>
                <a:gd name="connsiteX1" fmla="*/ 41021 w 80136"/>
                <a:gd name="connsiteY1" fmla="*/ 79248 h 79248"/>
                <a:gd name="connsiteX2" fmla="*/ 80137 w 80136"/>
                <a:gd name="connsiteY2" fmla="*/ 43942 h 79248"/>
                <a:gd name="connsiteX3" fmla="*/ 38989 w 80136"/>
                <a:gd name="connsiteY3" fmla="*/ 0 h 79248"/>
              </a:gdLst>
              <a:ahLst/>
              <a:cxnLst>
                <a:cxn ang="0">
                  <a:pos x="connsiteX0" y="connsiteY0"/>
                </a:cxn>
                <a:cxn ang="0">
                  <a:pos x="connsiteX1" y="connsiteY1"/>
                </a:cxn>
                <a:cxn ang="0">
                  <a:pos x="connsiteX2" y="connsiteY2"/>
                </a:cxn>
                <a:cxn ang="0">
                  <a:pos x="connsiteX3" y="connsiteY3"/>
                </a:cxn>
              </a:cxnLst>
              <a:rect l="l" t="t" r="r" b="b"/>
              <a:pathLst>
                <a:path w="80136" h="79248">
                  <a:moveTo>
                    <a:pt x="0" y="35814"/>
                  </a:moveTo>
                  <a:lnTo>
                    <a:pt x="41021" y="79248"/>
                  </a:lnTo>
                  <a:lnTo>
                    <a:pt x="80137" y="43942"/>
                  </a:lnTo>
                  <a:lnTo>
                    <a:pt x="38989" y="0"/>
                  </a:lnTo>
                  <a:close/>
                </a:path>
              </a:pathLst>
            </a:custGeom>
            <a:solidFill>
              <a:schemeClr val="accent2"/>
            </a:solidFill>
            <a:ln w="12687" cap="flat">
              <a:noFill/>
              <a:prstDash val="solid"/>
              <a:miter/>
            </a:ln>
          </p:spPr>
          <p:txBody>
            <a:bodyPr rtlCol="0" anchor="ctr"/>
            <a:lstStyle/>
            <a:p>
              <a:endParaRPr lang="en-US" sz="1770"/>
            </a:p>
          </p:txBody>
        </p:sp>
        <p:sp>
          <p:nvSpPr>
            <p:cNvPr id="163" name="Freeform: Shape 162">
              <a:extLst>
                <a:ext uri="{FF2B5EF4-FFF2-40B4-BE49-F238E27FC236}">
                  <a16:creationId xmlns="" xmlns:a16="http://schemas.microsoft.com/office/drawing/2014/main" id="{6FCA79E3-4F43-4CB0-B3B0-89B54A914DD6}"/>
                </a:ext>
              </a:extLst>
            </p:cNvPr>
            <p:cNvSpPr/>
            <p:nvPr/>
          </p:nvSpPr>
          <p:spPr>
            <a:xfrm>
              <a:off x="2021077" y="3106927"/>
              <a:ext cx="81152" cy="79629"/>
            </a:xfrm>
            <a:custGeom>
              <a:avLst/>
              <a:gdLst>
                <a:gd name="connsiteX0" fmla="*/ 0 w 81152"/>
                <a:gd name="connsiteY0" fmla="*/ 36068 h 79629"/>
                <a:gd name="connsiteX1" fmla="*/ 41021 w 81152"/>
                <a:gd name="connsiteY1" fmla="*/ 79629 h 79629"/>
                <a:gd name="connsiteX2" fmla="*/ 81153 w 81152"/>
                <a:gd name="connsiteY2" fmla="*/ 43434 h 79629"/>
                <a:gd name="connsiteX3" fmla="*/ 39878 w 81152"/>
                <a:gd name="connsiteY3" fmla="*/ 0 h 79629"/>
              </a:gdLst>
              <a:ahLst/>
              <a:cxnLst>
                <a:cxn ang="0">
                  <a:pos x="connsiteX0" y="connsiteY0"/>
                </a:cxn>
                <a:cxn ang="0">
                  <a:pos x="connsiteX1" y="connsiteY1"/>
                </a:cxn>
                <a:cxn ang="0">
                  <a:pos x="connsiteX2" y="connsiteY2"/>
                </a:cxn>
                <a:cxn ang="0">
                  <a:pos x="connsiteX3" y="connsiteY3"/>
                </a:cxn>
              </a:cxnLst>
              <a:rect l="l" t="t" r="r" b="b"/>
              <a:pathLst>
                <a:path w="81152" h="79629">
                  <a:moveTo>
                    <a:pt x="0" y="36068"/>
                  </a:moveTo>
                  <a:lnTo>
                    <a:pt x="41021" y="79629"/>
                  </a:lnTo>
                  <a:lnTo>
                    <a:pt x="81153" y="43434"/>
                  </a:lnTo>
                  <a:lnTo>
                    <a:pt x="39878" y="0"/>
                  </a:lnTo>
                  <a:close/>
                </a:path>
              </a:pathLst>
            </a:custGeom>
            <a:solidFill>
              <a:schemeClr val="accent2"/>
            </a:solidFill>
            <a:ln w="12687" cap="flat">
              <a:noFill/>
              <a:prstDash val="solid"/>
              <a:miter/>
            </a:ln>
          </p:spPr>
          <p:txBody>
            <a:bodyPr rtlCol="0" anchor="ctr"/>
            <a:lstStyle/>
            <a:p>
              <a:endParaRPr lang="en-US" sz="1770"/>
            </a:p>
          </p:txBody>
        </p:sp>
        <p:sp>
          <p:nvSpPr>
            <p:cNvPr id="164" name="Freeform: Shape 163">
              <a:extLst>
                <a:ext uri="{FF2B5EF4-FFF2-40B4-BE49-F238E27FC236}">
                  <a16:creationId xmlns="" xmlns:a16="http://schemas.microsoft.com/office/drawing/2014/main" id="{89AA85EF-0931-46E2-AF30-B930DA6A0FD6}"/>
                </a:ext>
              </a:extLst>
            </p:cNvPr>
            <p:cNvSpPr/>
            <p:nvPr/>
          </p:nvSpPr>
          <p:spPr>
            <a:xfrm>
              <a:off x="1881632" y="3111500"/>
              <a:ext cx="66420" cy="64642"/>
            </a:xfrm>
            <a:custGeom>
              <a:avLst/>
              <a:gdLst>
                <a:gd name="connsiteX0" fmla="*/ 0 w 66420"/>
                <a:gd name="connsiteY0" fmla="*/ 32893 h 64642"/>
                <a:gd name="connsiteX1" fmla="*/ 29972 w 66420"/>
                <a:gd name="connsiteY1" fmla="*/ 64643 h 64642"/>
                <a:gd name="connsiteX2" fmla="*/ 66421 w 66420"/>
                <a:gd name="connsiteY2" fmla="*/ 31623 h 64642"/>
                <a:gd name="connsiteX3" fmla="*/ 36068 w 66420"/>
                <a:gd name="connsiteY3" fmla="*/ 0 h 64642"/>
              </a:gdLst>
              <a:ahLst/>
              <a:cxnLst>
                <a:cxn ang="0">
                  <a:pos x="connsiteX0" y="connsiteY0"/>
                </a:cxn>
                <a:cxn ang="0">
                  <a:pos x="connsiteX1" y="connsiteY1"/>
                </a:cxn>
                <a:cxn ang="0">
                  <a:pos x="connsiteX2" y="connsiteY2"/>
                </a:cxn>
                <a:cxn ang="0">
                  <a:pos x="connsiteX3" y="connsiteY3"/>
                </a:cxn>
              </a:cxnLst>
              <a:rect l="l" t="t" r="r" b="b"/>
              <a:pathLst>
                <a:path w="66420" h="64642">
                  <a:moveTo>
                    <a:pt x="0" y="32893"/>
                  </a:moveTo>
                  <a:lnTo>
                    <a:pt x="29972" y="64643"/>
                  </a:lnTo>
                  <a:lnTo>
                    <a:pt x="66421" y="31623"/>
                  </a:lnTo>
                  <a:lnTo>
                    <a:pt x="36068" y="0"/>
                  </a:lnTo>
                  <a:close/>
                </a:path>
              </a:pathLst>
            </a:custGeom>
            <a:solidFill>
              <a:schemeClr val="accent2"/>
            </a:solidFill>
            <a:ln w="12687" cap="flat">
              <a:noFill/>
              <a:prstDash val="solid"/>
              <a:miter/>
            </a:ln>
          </p:spPr>
          <p:txBody>
            <a:bodyPr rtlCol="0" anchor="ctr"/>
            <a:lstStyle/>
            <a:p>
              <a:endParaRPr lang="en-US" sz="1770"/>
            </a:p>
          </p:txBody>
        </p:sp>
        <p:sp>
          <p:nvSpPr>
            <p:cNvPr id="165" name="Freeform: Shape 164">
              <a:extLst>
                <a:ext uri="{FF2B5EF4-FFF2-40B4-BE49-F238E27FC236}">
                  <a16:creationId xmlns="" xmlns:a16="http://schemas.microsoft.com/office/drawing/2014/main" id="{C8B0D7B8-3CBD-4266-AB41-41C455A1C066}"/>
                </a:ext>
              </a:extLst>
            </p:cNvPr>
            <p:cNvSpPr/>
            <p:nvPr/>
          </p:nvSpPr>
          <p:spPr>
            <a:xfrm>
              <a:off x="1945132" y="3178555"/>
              <a:ext cx="77850" cy="76708"/>
            </a:xfrm>
            <a:custGeom>
              <a:avLst/>
              <a:gdLst>
                <a:gd name="connsiteX0" fmla="*/ 0 w 77850"/>
                <a:gd name="connsiteY0" fmla="*/ 33147 h 76708"/>
                <a:gd name="connsiteX1" fmla="*/ 41021 w 77850"/>
                <a:gd name="connsiteY1" fmla="*/ 76708 h 76708"/>
                <a:gd name="connsiteX2" fmla="*/ 77851 w 77850"/>
                <a:gd name="connsiteY2" fmla="*/ 43434 h 76708"/>
                <a:gd name="connsiteX3" fmla="*/ 36068 w 77850"/>
                <a:gd name="connsiteY3" fmla="*/ 0 h 76708"/>
              </a:gdLst>
              <a:ahLst/>
              <a:cxnLst>
                <a:cxn ang="0">
                  <a:pos x="connsiteX0" y="connsiteY0"/>
                </a:cxn>
                <a:cxn ang="0">
                  <a:pos x="connsiteX1" y="connsiteY1"/>
                </a:cxn>
                <a:cxn ang="0">
                  <a:pos x="connsiteX2" y="connsiteY2"/>
                </a:cxn>
                <a:cxn ang="0">
                  <a:pos x="connsiteX3" y="connsiteY3"/>
                </a:cxn>
              </a:cxnLst>
              <a:rect l="l" t="t" r="r" b="b"/>
              <a:pathLst>
                <a:path w="77850" h="76708">
                  <a:moveTo>
                    <a:pt x="0" y="33147"/>
                  </a:moveTo>
                  <a:lnTo>
                    <a:pt x="41021" y="76708"/>
                  </a:lnTo>
                  <a:lnTo>
                    <a:pt x="77851" y="43434"/>
                  </a:lnTo>
                  <a:lnTo>
                    <a:pt x="36068" y="0"/>
                  </a:lnTo>
                  <a:close/>
                </a:path>
              </a:pathLst>
            </a:custGeom>
            <a:solidFill>
              <a:schemeClr val="accent2"/>
            </a:solidFill>
            <a:ln w="12687" cap="flat">
              <a:noFill/>
              <a:prstDash val="solid"/>
              <a:miter/>
            </a:ln>
          </p:spPr>
          <p:txBody>
            <a:bodyPr rtlCol="0" anchor="ctr"/>
            <a:lstStyle/>
            <a:p>
              <a:endParaRPr lang="en-US" sz="1770"/>
            </a:p>
          </p:txBody>
        </p:sp>
        <p:sp>
          <p:nvSpPr>
            <p:cNvPr id="166" name="Freeform: Shape 165">
              <a:extLst>
                <a:ext uri="{FF2B5EF4-FFF2-40B4-BE49-F238E27FC236}">
                  <a16:creationId xmlns="" xmlns:a16="http://schemas.microsoft.com/office/drawing/2014/main" id="{0C98E465-BFAB-458B-B817-6FFB69862B14}"/>
                </a:ext>
              </a:extLst>
            </p:cNvPr>
            <p:cNvSpPr/>
            <p:nvPr/>
          </p:nvSpPr>
          <p:spPr>
            <a:xfrm>
              <a:off x="0" y="0"/>
              <a:ext cx="5623814" cy="5116703"/>
            </a:xfrm>
            <a:custGeom>
              <a:avLst/>
              <a:gdLst>
                <a:gd name="connsiteX0" fmla="*/ 5623814 w 5623814"/>
                <a:gd name="connsiteY0" fmla="*/ 0 h 5116703"/>
                <a:gd name="connsiteX1" fmla="*/ 5622417 w 5623814"/>
                <a:gd name="connsiteY1" fmla="*/ 1270 h 5116703"/>
                <a:gd name="connsiteX2" fmla="*/ 2374900 w 5623814"/>
                <a:gd name="connsiteY2" fmla="*/ 2975356 h 5116703"/>
                <a:gd name="connsiteX3" fmla="*/ 2332736 w 5623814"/>
                <a:gd name="connsiteY3" fmla="*/ 3013456 h 5116703"/>
                <a:gd name="connsiteX4" fmla="*/ 2294636 w 5623814"/>
                <a:gd name="connsiteY4" fmla="*/ 3047873 h 5116703"/>
                <a:gd name="connsiteX5" fmla="*/ 2255139 w 5623814"/>
                <a:gd name="connsiteY5" fmla="*/ 3083433 h 5116703"/>
                <a:gd name="connsiteX6" fmla="*/ 2217039 w 5623814"/>
                <a:gd name="connsiteY6" fmla="*/ 3117723 h 5116703"/>
                <a:gd name="connsiteX7" fmla="*/ 2177923 w 5623814"/>
                <a:gd name="connsiteY7" fmla="*/ 3153029 h 5116703"/>
                <a:gd name="connsiteX8" fmla="*/ 2138299 w 5623814"/>
                <a:gd name="connsiteY8" fmla="*/ 3188589 h 5116703"/>
                <a:gd name="connsiteX9" fmla="*/ 2098040 w 5623814"/>
                <a:gd name="connsiteY9" fmla="*/ 3225038 h 5116703"/>
                <a:gd name="connsiteX10" fmla="*/ 2059051 w 5623814"/>
                <a:gd name="connsiteY10" fmla="*/ 3260090 h 5116703"/>
                <a:gd name="connsiteX11" fmla="*/ 2022094 w 5623814"/>
                <a:gd name="connsiteY11" fmla="*/ 3293491 h 5116703"/>
                <a:gd name="connsiteX12" fmla="*/ 1279779 w 5623814"/>
                <a:gd name="connsiteY12" fmla="*/ 3962400 h 5116703"/>
                <a:gd name="connsiteX13" fmla="*/ 1239647 w 5623814"/>
                <a:gd name="connsiteY13" fmla="*/ 3998595 h 5116703"/>
                <a:gd name="connsiteX14" fmla="*/ 1202563 w 5623814"/>
                <a:gd name="connsiteY14" fmla="*/ 4031996 h 5116703"/>
                <a:gd name="connsiteX15" fmla="*/ 1159002 w 5623814"/>
                <a:gd name="connsiteY15" fmla="*/ 4071366 h 5116703"/>
                <a:gd name="connsiteX16" fmla="*/ 1120902 w 5623814"/>
                <a:gd name="connsiteY16" fmla="*/ 4105148 h 5116703"/>
                <a:gd name="connsiteX17" fmla="*/ 1082548 w 5623814"/>
                <a:gd name="connsiteY17" fmla="*/ 4140200 h 5116703"/>
                <a:gd name="connsiteX18" fmla="*/ 1042670 w 5623814"/>
                <a:gd name="connsiteY18" fmla="*/ 4176141 h 5116703"/>
                <a:gd name="connsiteX19" fmla="*/ 1003300 w 5623814"/>
                <a:gd name="connsiteY19" fmla="*/ 4212336 h 5116703"/>
                <a:gd name="connsiteX20" fmla="*/ 965200 w 5623814"/>
                <a:gd name="connsiteY20" fmla="*/ 4247007 h 5116703"/>
                <a:gd name="connsiteX21" fmla="*/ 922782 w 5623814"/>
                <a:gd name="connsiteY21" fmla="*/ 4285107 h 5116703"/>
                <a:gd name="connsiteX22" fmla="*/ 0 w 5623814"/>
                <a:gd name="connsiteY22" fmla="*/ 5116703 h 5116703"/>
                <a:gd name="connsiteX23" fmla="*/ 0 w 5623814"/>
                <a:gd name="connsiteY23" fmla="*/ 5047361 h 5116703"/>
                <a:gd name="connsiteX24" fmla="*/ 887095 w 5623814"/>
                <a:gd name="connsiteY24" fmla="*/ 4247261 h 5116703"/>
                <a:gd name="connsiteX25" fmla="*/ 929513 w 5623814"/>
                <a:gd name="connsiteY25" fmla="*/ 4209161 h 5116703"/>
                <a:gd name="connsiteX26" fmla="*/ 967613 w 5623814"/>
                <a:gd name="connsiteY26" fmla="*/ 4174490 h 5116703"/>
                <a:gd name="connsiteX27" fmla="*/ 1007491 w 5623814"/>
                <a:gd name="connsiteY27" fmla="*/ 4138676 h 5116703"/>
                <a:gd name="connsiteX28" fmla="*/ 1047242 w 5623814"/>
                <a:gd name="connsiteY28" fmla="*/ 4102735 h 5116703"/>
                <a:gd name="connsiteX29" fmla="*/ 1086104 w 5623814"/>
                <a:gd name="connsiteY29" fmla="*/ 4067683 h 5116703"/>
                <a:gd name="connsiteX30" fmla="*/ 1123442 w 5623814"/>
                <a:gd name="connsiteY30" fmla="*/ 4033901 h 5116703"/>
                <a:gd name="connsiteX31" fmla="*/ 1167130 w 5623814"/>
                <a:gd name="connsiteY31" fmla="*/ 3994531 h 5116703"/>
                <a:gd name="connsiteX32" fmla="*/ 1204214 w 5623814"/>
                <a:gd name="connsiteY32" fmla="*/ 3961130 h 5116703"/>
                <a:gd name="connsiteX33" fmla="*/ 1244346 w 5623814"/>
                <a:gd name="connsiteY33" fmla="*/ 3924935 h 5116703"/>
                <a:gd name="connsiteX34" fmla="*/ 1985899 w 5623814"/>
                <a:gd name="connsiteY34" fmla="*/ 3255264 h 5116703"/>
                <a:gd name="connsiteX35" fmla="*/ 2022729 w 5623814"/>
                <a:gd name="connsiteY35" fmla="*/ 3221990 h 5116703"/>
                <a:gd name="connsiteX36" fmla="*/ 2061845 w 5623814"/>
                <a:gd name="connsiteY36" fmla="*/ 3186557 h 5116703"/>
                <a:gd name="connsiteX37" fmla="*/ 2101977 w 5623814"/>
                <a:gd name="connsiteY37" fmla="*/ 3150362 h 5116703"/>
                <a:gd name="connsiteX38" fmla="*/ 2141474 w 5623814"/>
                <a:gd name="connsiteY38" fmla="*/ 3114548 h 5116703"/>
                <a:gd name="connsiteX39" fmla="*/ 2180590 w 5623814"/>
                <a:gd name="connsiteY39" fmla="*/ 3079242 h 5116703"/>
                <a:gd name="connsiteX40" fmla="*/ 2218690 w 5623814"/>
                <a:gd name="connsiteY40" fmla="*/ 3045079 h 5116703"/>
                <a:gd name="connsiteX41" fmla="*/ 2258060 w 5623814"/>
                <a:gd name="connsiteY41" fmla="*/ 3009519 h 5116703"/>
                <a:gd name="connsiteX42" fmla="*/ 2296160 w 5623814"/>
                <a:gd name="connsiteY42" fmla="*/ 2974721 h 5116703"/>
                <a:gd name="connsiteX43" fmla="*/ 2338197 w 5623814"/>
                <a:gd name="connsiteY43" fmla="*/ 2936621 h 5116703"/>
                <a:gd name="connsiteX44" fmla="*/ 5543550 w 5623814"/>
                <a:gd name="connsiteY44" fmla="*/ 1270 h 5116703"/>
                <a:gd name="connsiteX45" fmla="*/ 5544947 w 5623814"/>
                <a:gd name="connsiteY45" fmla="*/ 0 h 5116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23814" h="5116703">
                  <a:moveTo>
                    <a:pt x="5623814" y="0"/>
                  </a:moveTo>
                  <a:lnTo>
                    <a:pt x="5622417" y="1270"/>
                  </a:lnTo>
                  <a:lnTo>
                    <a:pt x="2374900" y="2975356"/>
                  </a:lnTo>
                  <a:lnTo>
                    <a:pt x="2332736" y="3013456"/>
                  </a:lnTo>
                  <a:lnTo>
                    <a:pt x="2294636" y="3047873"/>
                  </a:lnTo>
                  <a:lnTo>
                    <a:pt x="2255139" y="3083433"/>
                  </a:lnTo>
                  <a:lnTo>
                    <a:pt x="2217039" y="3117723"/>
                  </a:lnTo>
                  <a:lnTo>
                    <a:pt x="2177923" y="3153029"/>
                  </a:lnTo>
                  <a:lnTo>
                    <a:pt x="2138299" y="3188589"/>
                  </a:lnTo>
                  <a:lnTo>
                    <a:pt x="2098040" y="3225038"/>
                  </a:lnTo>
                  <a:lnTo>
                    <a:pt x="2059051" y="3260090"/>
                  </a:lnTo>
                  <a:lnTo>
                    <a:pt x="2022094" y="3293491"/>
                  </a:lnTo>
                  <a:lnTo>
                    <a:pt x="1279779" y="3962400"/>
                  </a:lnTo>
                  <a:lnTo>
                    <a:pt x="1239647" y="3998595"/>
                  </a:lnTo>
                  <a:lnTo>
                    <a:pt x="1202563" y="4031996"/>
                  </a:lnTo>
                  <a:lnTo>
                    <a:pt x="1159002" y="4071366"/>
                  </a:lnTo>
                  <a:lnTo>
                    <a:pt x="1120902" y="4105148"/>
                  </a:lnTo>
                  <a:lnTo>
                    <a:pt x="1082548" y="4140200"/>
                  </a:lnTo>
                  <a:lnTo>
                    <a:pt x="1042670" y="4176141"/>
                  </a:lnTo>
                  <a:lnTo>
                    <a:pt x="1003300" y="4212336"/>
                  </a:lnTo>
                  <a:lnTo>
                    <a:pt x="965200" y="4247007"/>
                  </a:lnTo>
                  <a:lnTo>
                    <a:pt x="922782" y="4285107"/>
                  </a:lnTo>
                  <a:lnTo>
                    <a:pt x="0" y="5116703"/>
                  </a:lnTo>
                  <a:lnTo>
                    <a:pt x="0" y="5047361"/>
                  </a:lnTo>
                  <a:lnTo>
                    <a:pt x="887095" y="4247261"/>
                  </a:lnTo>
                  <a:lnTo>
                    <a:pt x="929513" y="4209161"/>
                  </a:lnTo>
                  <a:lnTo>
                    <a:pt x="967613" y="4174490"/>
                  </a:lnTo>
                  <a:lnTo>
                    <a:pt x="1007491" y="4138676"/>
                  </a:lnTo>
                  <a:lnTo>
                    <a:pt x="1047242" y="4102735"/>
                  </a:lnTo>
                  <a:lnTo>
                    <a:pt x="1086104" y="4067683"/>
                  </a:lnTo>
                  <a:lnTo>
                    <a:pt x="1123442" y="4033901"/>
                  </a:lnTo>
                  <a:lnTo>
                    <a:pt x="1167130" y="3994531"/>
                  </a:lnTo>
                  <a:lnTo>
                    <a:pt x="1204214" y="3961130"/>
                  </a:lnTo>
                  <a:cubicBezTo>
                    <a:pt x="1216914" y="3948430"/>
                    <a:pt x="1231011" y="3936873"/>
                    <a:pt x="1244346" y="3924935"/>
                  </a:cubicBezTo>
                  <a:cubicBezTo>
                    <a:pt x="1508506" y="3686556"/>
                    <a:pt x="1761744" y="3457829"/>
                    <a:pt x="1985899" y="3255264"/>
                  </a:cubicBezTo>
                  <a:lnTo>
                    <a:pt x="2022729" y="3221990"/>
                  </a:lnTo>
                  <a:lnTo>
                    <a:pt x="2061845" y="3186557"/>
                  </a:lnTo>
                  <a:lnTo>
                    <a:pt x="2101977" y="3150362"/>
                  </a:lnTo>
                  <a:lnTo>
                    <a:pt x="2141474" y="3114548"/>
                  </a:lnTo>
                  <a:lnTo>
                    <a:pt x="2180590" y="3079242"/>
                  </a:lnTo>
                  <a:lnTo>
                    <a:pt x="2218690" y="3045079"/>
                  </a:lnTo>
                  <a:lnTo>
                    <a:pt x="2258060" y="3009519"/>
                  </a:lnTo>
                  <a:lnTo>
                    <a:pt x="2296160" y="2974721"/>
                  </a:lnTo>
                  <a:lnTo>
                    <a:pt x="2338197" y="2936621"/>
                  </a:lnTo>
                  <a:lnTo>
                    <a:pt x="5543550" y="1270"/>
                  </a:lnTo>
                  <a:cubicBezTo>
                    <a:pt x="5544071" y="916"/>
                    <a:pt x="5544541" y="488"/>
                    <a:pt x="5544947" y="0"/>
                  </a:cubicBezTo>
                  <a:close/>
                </a:path>
              </a:pathLst>
            </a:custGeom>
            <a:solidFill>
              <a:schemeClr val="accent2"/>
            </a:solidFill>
            <a:ln w="12687" cap="flat">
              <a:noFill/>
              <a:prstDash val="solid"/>
              <a:miter/>
            </a:ln>
          </p:spPr>
          <p:txBody>
            <a:bodyPr rtlCol="0" anchor="ctr"/>
            <a:lstStyle/>
            <a:p>
              <a:endParaRPr lang="en-US" sz="1770"/>
            </a:p>
          </p:txBody>
        </p:sp>
        <p:sp>
          <p:nvSpPr>
            <p:cNvPr id="167" name="Freeform: Shape 166">
              <a:extLst>
                <a:ext uri="{FF2B5EF4-FFF2-40B4-BE49-F238E27FC236}">
                  <a16:creationId xmlns="" xmlns:a16="http://schemas.microsoft.com/office/drawing/2014/main" id="{976725C5-9711-42BB-99CA-74423C0ED85B}"/>
                </a:ext>
              </a:extLst>
            </p:cNvPr>
            <p:cNvSpPr/>
            <p:nvPr/>
          </p:nvSpPr>
          <p:spPr>
            <a:xfrm>
              <a:off x="0" y="0"/>
              <a:ext cx="5442077" cy="4970526"/>
            </a:xfrm>
            <a:custGeom>
              <a:avLst/>
              <a:gdLst>
                <a:gd name="connsiteX0" fmla="*/ 5442077 w 5442077"/>
                <a:gd name="connsiteY0" fmla="*/ 0 h 4970526"/>
                <a:gd name="connsiteX1" fmla="*/ 5440680 w 5442077"/>
                <a:gd name="connsiteY1" fmla="*/ 1270 h 4970526"/>
                <a:gd name="connsiteX2" fmla="*/ 2297430 w 5442077"/>
                <a:gd name="connsiteY2" fmla="*/ 2893314 h 4970526"/>
                <a:gd name="connsiteX3" fmla="*/ 2255266 w 5442077"/>
                <a:gd name="connsiteY3" fmla="*/ 2931414 h 4970526"/>
                <a:gd name="connsiteX4" fmla="*/ 2217166 w 5442077"/>
                <a:gd name="connsiteY4" fmla="*/ 2966339 h 4970526"/>
                <a:gd name="connsiteX5" fmla="*/ 2177923 w 5442077"/>
                <a:gd name="connsiteY5" fmla="*/ 3001772 h 4970526"/>
                <a:gd name="connsiteX6" fmla="*/ 2139823 w 5442077"/>
                <a:gd name="connsiteY6" fmla="*/ 3035808 h 4970526"/>
                <a:gd name="connsiteX7" fmla="*/ 2100834 w 5442077"/>
                <a:gd name="connsiteY7" fmla="*/ 3071114 h 4970526"/>
                <a:gd name="connsiteX8" fmla="*/ 2061083 w 5442077"/>
                <a:gd name="connsiteY8" fmla="*/ 3106928 h 4970526"/>
                <a:gd name="connsiteX9" fmla="*/ 2021205 w 5442077"/>
                <a:gd name="connsiteY9" fmla="*/ 3142996 h 4970526"/>
                <a:gd name="connsiteX10" fmla="*/ 1981835 w 5442077"/>
                <a:gd name="connsiteY10" fmla="*/ 3178556 h 4970526"/>
                <a:gd name="connsiteX11" fmla="*/ 1945259 w 5442077"/>
                <a:gd name="connsiteY11" fmla="*/ 3211703 h 4970526"/>
                <a:gd name="connsiteX12" fmla="*/ 1204214 w 5442077"/>
                <a:gd name="connsiteY12" fmla="*/ 3881628 h 4970526"/>
                <a:gd name="connsiteX13" fmla="*/ 1164209 w 5442077"/>
                <a:gd name="connsiteY13" fmla="*/ 3917696 h 4970526"/>
                <a:gd name="connsiteX14" fmla="*/ 1127252 w 5442077"/>
                <a:gd name="connsiteY14" fmla="*/ 3951224 h 4970526"/>
                <a:gd name="connsiteX15" fmla="*/ 1083437 w 5442077"/>
                <a:gd name="connsiteY15" fmla="*/ 3990848 h 4970526"/>
                <a:gd name="connsiteX16" fmla="*/ 1046353 w 5442077"/>
                <a:gd name="connsiteY16" fmla="*/ 4024376 h 4970526"/>
                <a:gd name="connsiteX17" fmla="*/ 1007491 w 5442077"/>
                <a:gd name="connsiteY17" fmla="*/ 4059555 h 4970526"/>
                <a:gd name="connsiteX18" fmla="*/ 967740 w 5442077"/>
                <a:gd name="connsiteY18" fmla="*/ 4095369 h 4970526"/>
                <a:gd name="connsiteX19" fmla="*/ 928116 w 5442077"/>
                <a:gd name="connsiteY19" fmla="*/ 4131310 h 4970526"/>
                <a:gd name="connsiteX20" fmla="*/ 890016 w 5442077"/>
                <a:gd name="connsiteY20" fmla="*/ 4165854 h 4970526"/>
                <a:gd name="connsiteX21" fmla="*/ 847725 w 5442077"/>
                <a:gd name="connsiteY21" fmla="*/ 4203954 h 4970526"/>
                <a:gd name="connsiteX22" fmla="*/ 0 w 5442077"/>
                <a:gd name="connsiteY22" fmla="*/ 4970526 h 4970526"/>
                <a:gd name="connsiteX23" fmla="*/ 0 w 5442077"/>
                <a:gd name="connsiteY23" fmla="*/ 4904740 h 4970526"/>
                <a:gd name="connsiteX24" fmla="*/ 814197 w 5442077"/>
                <a:gd name="connsiteY24" fmla="*/ 4168140 h 4970526"/>
                <a:gd name="connsiteX25" fmla="*/ 856615 w 5442077"/>
                <a:gd name="connsiteY25" fmla="*/ 4130040 h 4970526"/>
                <a:gd name="connsiteX26" fmla="*/ 894715 w 5442077"/>
                <a:gd name="connsiteY26" fmla="*/ 4095369 h 4970526"/>
                <a:gd name="connsiteX27" fmla="*/ 934339 w 5442077"/>
                <a:gd name="connsiteY27" fmla="*/ 4059555 h 4970526"/>
                <a:gd name="connsiteX28" fmla="*/ 973963 w 5442077"/>
                <a:gd name="connsiteY28" fmla="*/ 4023741 h 4970526"/>
                <a:gd name="connsiteX29" fmla="*/ 1012825 w 5442077"/>
                <a:gd name="connsiteY29" fmla="*/ 3988689 h 4970526"/>
                <a:gd name="connsiteX30" fmla="*/ 1049655 w 5442077"/>
                <a:gd name="connsiteY30" fmla="*/ 3955288 h 4970526"/>
                <a:gd name="connsiteX31" fmla="*/ 1093597 w 5442077"/>
                <a:gd name="connsiteY31" fmla="*/ 3915537 h 4970526"/>
                <a:gd name="connsiteX32" fmla="*/ 1130300 w 5442077"/>
                <a:gd name="connsiteY32" fmla="*/ 3882009 h 4970526"/>
                <a:gd name="connsiteX33" fmla="*/ 1170305 w 5442077"/>
                <a:gd name="connsiteY33" fmla="*/ 3845941 h 4970526"/>
                <a:gd name="connsiteX34" fmla="*/ 1911096 w 5442077"/>
                <a:gd name="connsiteY34" fmla="*/ 3176143 h 4970526"/>
                <a:gd name="connsiteX35" fmla="*/ 1947545 w 5442077"/>
                <a:gd name="connsiteY35" fmla="*/ 3143123 h 4970526"/>
                <a:gd name="connsiteX36" fmla="*/ 1987169 w 5442077"/>
                <a:gd name="connsiteY36" fmla="*/ 3107309 h 4970526"/>
                <a:gd name="connsiteX37" fmla="*/ 2026793 w 5442077"/>
                <a:gd name="connsiteY37" fmla="*/ 3071495 h 4970526"/>
                <a:gd name="connsiteX38" fmla="*/ 2066544 w 5442077"/>
                <a:gd name="connsiteY38" fmla="*/ 3035554 h 4970526"/>
                <a:gd name="connsiteX39" fmla="*/ 2105533 w 5442077"/>
                <a:gd name="connsiteY39" fmla="*/ 3000248 h 4970526"/>
                <a:gd name="connsiteX40" fmla="*/ 2143633 w 5442077"/>
                <a:gd name="connsiteY40" fmla="*/ 2966339 h 4970526"/>
                <a:gd name="connsiteX41" fmla="*/ 2182749 w 5442077"/>
                <a:gd name="connsiteY41" fmla="*/ 2931033 h 4970526"/>
                <a:gd name="connsiteX42" fmla="*/ 2221738 w 5442077"/>
                <a:gd name="connsiteY42" fmla="*/ 2895727 h 4970526"/>
                <a:gd name="connsiteX43" fmla="*/ 2263775 w 5442077"/>
                <a:gd name="connsiteY43" fmla="*/ 2857627 h 4970526"/>
                <a:gd name="connsiteX44" fmla="*/ 5368290 w 5442077"/>
                <a:gd name="connsiteY44" fmla="*/ 1270 h 4970526"/>
                <a:gd name="connsiteX45" fmla="*/ 5369560 w 5442077"/>
                <a:gd name="connsiteY45" fmla="*/ 0 h 497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442077" h="4970526">
                  <a:moveTo>
                    <a:pt x="5442077" y="0"/>
                  </a:moveTo>
                  <a:cubicBezTo>
                    <a:pt x="5441556" y="354"/>
                    <a:pt x="5441087" y="782"/>
                    <a:pt x="5440680" y="1270"/>
                  </a:cubicBezTo>
                  <a:cubicBezTo>
                    <a:pt x="5005070" y="401955"/>
                    <a:pt x="2308479" y="2882900"/>
                    <a:pt x="2297430" y="2893314"/>
                  </a:cubicBezTo>
                  <a:lnTo>
                    <a:pt x="2255266" y="2931414"/>
                  </a:lnTo>
                  <a:lnTo>
                    <a:pt x="2217166" y="2966339"/>
                  </a:lnTo>
                  <a:lnTo>
                    <a:pt x="2177923" y="3001772"/>
                  </a:lnTo>
                  <a:lnTo>
                    <a:pt x="2139823" y="3035808"/>
                  </a:lnTo>
                  <a:lnTo>
                    <a:pt x="2100834" y="3071114"/>
                  </a:lnTo>
                  <a:lnTo>
                    <a:pt x="2061083" y="3106928"/>
                  </a:lnTo>
                  <a:lnTo>
                    <a:pt x="2021205" y="3142996"/>
                  </a:lnTo>
                  <a:lnTo>
                    <a:pt x="1981835" y="3178556"/>
                  </a:lnTo>
                  <a:lnTo>
                    <a:pt x="1945259" y="3211703"/>
                  </a:lnTo>
                  <a:cubicBezTo>
                    <a:pt x="1720342" y="3414903"/>
                    <a:pt x="1467231" y="3643503"/>
                    <a:pt x="1204214" y="3881628"/>
                  </a:cubicBezTo>
                  <a:lnTo>
                    <a:pt x="1164209" y="3917696"/>
                  </a:lnTo>
                  <a:lnTo>
                    <a:pt x="1127252" y="3951224"/>
                  </a:lnTo>
                  <a:lnTo>
                    <a:pt x="1083437" y="3990848"/>
                  </a:lnTo>
                  <a:lnTo>
                    <a:pt x="1046353" y="4024376"/>
                  </a:lnTo>
                  <a:lnTo>
                    <a:pt x="1007491" y="4059555"/>
                  </a:lnTo>
                  <a:lnTo>
                    <a:pt x="967740" y="4095369"/>
                  </a:lnTo>
                  <a:lnTo>
                    <a:pt x="928116" y="4131310"/>
                  </a:lnTo>
                  <a:lnTo>
                    <a:pt x="890016" y="4165854"/>
                  </a:lnTo>
                  <a:lnTo>
                    <a:pt x="847725" y="4203954"/>
                  </a:lnTo>
                  <a:lnTo>
                    <a:pt x="0" y="4970526"/>
                  </a:lnTo>
                  <a:lnTo>
                    <a:pt x="0" y="4904740"/>
                  </a:lnTo>
                  <a:lnTo>
                    <a:pt x="814197" y="4168140"/>
                  </a:lnTo>
                  <a:lnTo>
                    <a:pt x="856615" y="4130040"/>
                  </a:lnTo>
                  <a:lnTo>
                    <a:pt x="894715" y="4095369"/>
                  </a:lnTo>
                  <a:lnTo>
                    <a:pt x="934339" y="4059555"/>
                  </a:lnTo>
                  <a:lnTo>
                    <a:pt x="973963" y="4023741"/>
                  </a:lnTo>
                  <a:lnTo>
                    <a:pt x="1012825" y="3988689"/>
                  </a:lnTo>
                  <a:lnTo>
                    <a:pt x="1049655" y="3955288"/>
                  </a:lnTo>
                  <a:lnTo>
                    <a:pt x="1093597" y="3915537"/>
                  </a:lnTo>
                  <a:lnTo>
                    <a:pt x="1130300" y="3882009"/>
                  </a:lnTo>
                  <a:lnTo>
                    <a:pt x="1170305" y="3845941"/>
                  </a:lnTo>
                  <a:lnTo>
                    <a:pt x="1911096" y="3176143"/>
                  </a:lnTo>
                  <a:lnTo>
                    <a:pt x="1947545" y="3143123"/>
                  </a:lnTo>
                  <a:lnTo>
                    <a:pt x="1987169" y="3107309"/>
                  </a:lnTo>
                  <a:lnTo>
                    <a:pt x="2026793" y="3071495"/>
                  </a:lnTo>
                  <a:lnTo>
                    <a:pt x="2066544" y="3035554"/>
                  </a:lnTo>
                  <a:lnTo>
                    <a:pt x="2105533" y="3000248"/>
                  </a:lnTo>
                  <a:lnTo>
                    <a:pt x="2143633" y="2966339"/>
                  </a:lnTo>
                  <a:cubicBezTo>
                    <a:pt x="2156333" y="2954401"/>
                    <a:pt x="2169795" y="2942590"/>
                    <a:pt x="2182749" y="2931033"/>
                  </a:cubicBezTo>
                  <a:lnTo>
                    <a:pt x="2221738" y="2895727"/>
                  </a:lnTo>
                  <a:lnTo>
                    <a:pt x="2263775" y="2857627"/>
                  </a:lnTo>
                  <a:cubicBezTo>
                    <a:pt x="2274443" y="2848102"/>
                    <a:pt x="4833620" y="493014"/>
                    <a:pt x="5368290" y="1270"/>
                  </a:cubicBezTo>
                  <a:lnTo>
                    <a:pt x="5369560" y="0"/>
                  </a:lnTo>
                  <a:close/>
                </a:path>
              </a:pathLst>
            </a:custGeom>
            <a:solidFill>
              <a:schemeClr val="accent2"/>
            </a:solidFill>
            <a:ln w="12687" cap="flat">
              <a:noFill/>
              <a:prstDash val="solid"/>
              <a:miter/>
            </a:ln>
          </p:spPr>
          <p:txBody>
            <a:bodyPr rtlCol="0" anchor="ctr"/>
            <a:lstStyle/>
            <a:p>
              <a:endParaRPr lang="en-US" sz="1770"/>
            </a:p>
          </p:txBody>
        </p:sp>
        <p:sp>
          <p:nvSpPr>
            <p:cNvPr id="168" name="Freeform: Shape 167">
              <a:extLst>
                <a:ext uri="{FF2B5EF4-FFF2-40B4-BE49-F238E27FC236}">
                  <a16:creationId xmlns="" xmlns:a16="http://schemas.microsoft.com/office/drawing/2014/main" id="{7A8432ED-55AB-43FF-8D34-8E56A27A3705}"/>
                </a:ext>
              </a:extLst>
            </p:cNvPr>
            <p:cNvSpPr/>
            <p:nvPr/>
          </p:nvSpPr>
          <p:spPr>
            <a:xfrm>
              <a:off x="0" y="0"/>
              <a:ext cx="5251450" cy="4830190"/>
            </a:xfrm>
            <a:custGeom>
              <a:avLst/>
              <a:gdLst>
                <a:gd name="connsiteX0" fmla="*/ 5251450 w 5251450"/>
                <a:gd name="connsiteY0" fmla="*/ 0 h 4830190"/>
                <a:gd name="connsiteX1" fmla="*/ 5250053 w 5251450"/>
                <a:gd name="connsiteY1" fmla="*/ 1270 h 4830190"/>
                <a:gd name="connsiteX2" fmla="*/ 2235200 w 5251450"/>
                <a:gd name="connsiteY2" fmla="*/ 2827528 h 4830190"/>
                <a:gd name="connsiteX3" fmla="*/ 2192909 w 5251450"/>
                <a:gd name="connsiteY3" fmla="*/ 2865628 h 4830190"/>
                <a:gd name="connsiteX4" fmla="*/ 2153539 w 5251450"/>
                <a:gd name="connsiteY4" fmla="*/ 2900934 h 4830190"/>
                <a:gd name="connsiteX5" fmla="*/ 2114296 w 5251450"/>
                <a:gd name="connsiteY5" fmla="*/ 2936113 h 4830190"/>
                <a:gd name="connsiteX6" fmla="*/ 2076196 w 5251450"/>
                <a:gd name="connsiteY6" fmla="*/ 2969768 h 4830190"/>
                <a:gd name="connsiteX7" fmla="*/ 2037080 w 5251450"/>
                <a:gd name="connsiteY7" fmla="*/ 3004693 h 4830190"/>
                <a:gd name="connsiteX8" fmla="*/ 1997075 w 5251450"/>
                <a:gd name="connsiteY8" fmla="*/ 3040634 h 4830190"/>
                <a:gd name="connsiteX9" fmla="*/ 1957324 w 5251450"/>
                <a:gd name="connsiteY9" fmla="*/ 3076194 h 4830190"/>
                <a:gd name="connsiteX10" fmla="*/ 1917700 w 5251450"/>
                <a:gd name="connsiteY10" fmla="*/ 3111500 h 4830190"/>
                <a:gd name="connsiteX11" fmla="*/ 1881124 w 5251450"/>
                <a:gd name="connsiteY11" fmla="*/ 3144139 h 4830190"/>
                <a:gd name="connsiteX12" fmla="*/ 1137920 w 5251450"/>
                <a:gd name="connsiteY12" fmla="*/ 3810762 h 4830190"/>
                <a:gd name="connsiteX13" fmla="*/ 1097915 w 5251450"/>
                <a:gd name="connsiteY13" fmla="*/ 3846576 h 4830190"/>
                <a:gd name="connsiteX14" fmla="*/ 1060577 w 5251450"/>
                <a:gd name="connsiteY14" fmla="*/ 3879977 h 4830190"/>
                <a:gd name="connsiteX15" fmla="*/ 1016000 w 5251450"/>
                <a:gd name="connsiteY15" fmla="*/ 3919601 h 4830190"/>
                <a:gd name="connsiteX16" fmla="*/ 979170 w 5251450"/>
                <a:gd name="connsiteY16" fmla="*/ 3952621 h 4830190"/>
                <a:gd name="connsiteX17" fmla="*/ 940562 w 5251450"/>
                <a:gd name="connsiteY17" fmla="*/ 3987800 h 4830190"/>
                <a:gd name="connsiteX18" fmla="*/ 900811 w 5251450"/>
                <a:gd name="connsiteY18" fmla="*/ 4023487 h 4830190"/>
                <a:gd name="connsiteX19" fmla="*/ 861060 w 5251450"/>
                <a:gd name="connsiteY19" fmla="*/ 4059047 h 4830190"/>
                <a:gd name="connsiteX20" fmla="*/ 822960 w 5251450"/>
                <a:gd name="connsiteY20" fmla="*/ 4093464 h 4830190"/>
                <a:gd name="connsiteX21" fmla="*/ 780415 w 5251450"/>
                <a:gd name="connsiteY21" fmla="*/ 4131564 h 4830190"/>
                <a:gd name="connsiteX22" fmla="*/ 0 w 5251450"/>
                <a:gd name="connsiteY22" fmla="*/ 4830191 h 4830190"/>
                <a:gd name="connsiteX23" fmla="*/ 0 w 5251450"/>
                <a:gd name="connsiteY23" fmla="*/ 4759833 h 4830190"/>
                <a:gd name="connsiteX24" fmla="*/ 745617 w 5251450"/>
                <a:gd name="connsiteY24" fmla="*/ 4093972 h 4830190"/>
                <a:gd name="connsiteX25" fmla="*/ 788289 w 5251450"/>
                <a:gd name="connsiteY25" fmla="*/ 4055872 h 4830190"/>
                <a:gd name="connsiteX26" fmla="*/ 826389 w 5251450"/>
                <a:gd name="connsiteY26" fmla="*/ 4021582 h 4830190"/>
                <a:gd name="connsiteX27" fmla="*/ 866267 w 5251450"/>
                <a:gd name="connsiteY27" fmla="*/ 3986022 h 4830190"/>
                <a:gd name="connsiteX28" fmla="*/ 905891 w 5251450"/>
                <a:gd name="connsiteY28" fmla="*/ 3950589 h 4830190"/>
                <a:gd name="connsiteX29" fmla="*/ 945007 w 5251450"/>
                <a:gd name="connsiteY29" fmla="*/ 3915664 h 4830190"/>
                <a:gd name="connsiteX30" fmla="*/ 981710 w 5251450"/>
                <a:gd name="connsiteY30" fmla="*/ 3882898 h 4830190"/>
                <a:gd name="connsiteX31" fmla="*/ 1026160 w 5251450"/>
                <a:gd name="connsiteY31" fmla="*/ 3843147 h 4830190"/>
                <a:gd name="connsiteX32" fmla="*/ 1063752 w 5251450"/>
                <a:gd name="connsiteY32" fmla="*/ 3810000 h 4830190"/>
                <a:gd name="connsiteX33" fmla="*/ 1103757 w 5251450"/>
                <a:gd name="connsiteY33" fmla="*/ 3774186 h 4830190"/>
                <a:gd name="connsiteX34" fmla="*/ 1848231 w 5251450"/>
                <a:gd name="connsiteY34" fmla="*/ 3108960 h 4830190"/>
                <a:gd name="connsiteX35" fmla="*/ 1884680 w 5251450"/>
                <a:gd name="connsiteY35" fmla="*/ 3076448 h 4830190"/>
                <a:gd name="connsiteX36" fmla="*/ 1924939 w 5251450"/>
                <a:gd name="connsiteY36" fmla="*/ 3040507 h 4830190"/>
                <a:gd name="connsiteX37" fmla="*/ 1964436 w 5251450"/>
                <a:gd name="connsiteY37" fmla="*/ 3005201 h 4830190"/>
                <a:gd name="connsiteX38" fmla="*/ 2004568 w 5251450"/>
                <a:gd name="connsiteY38" fmla="*/ 2969260 h 4830190"/>
                <a:gd name="connsiteX39" fmla="*/ 2043684 w 5251450"/>
                <a:gd name="connsiteY39" fmla="*/ 2934335 h 4830190"/>
                <a:gd name="connsiteX40" fmla="*/ 2081784 w 5251450"/>
                <a:gd name="connsiteY40" fmla="*/ 2900807 h 4830190"/>
                <a:gd name="connsiteX41" fmla="*/ 2120900 w 5251450"/>
                <a:gd name="connsiteY41" fmla="*/ 2865882 h 4830190"/>
                <a:gd name="connsiteX42" fmla="*/ 2160651 w 5251450"/>
                <a:gd name="connsiteY42" fmla="*/ 2830322 h 4830190"/>
                <a:gd name="connsiteX43" fmla="*/ 2202942 w 5251450"/>
                <a:gd name="connsiteY43" fmla="*/ 2792222 h 4830190"/>
                <a:gd name="connsiteX44" fmla="*/ 5179441 w 5251450"/>
                <a:gd name="connsiteY44" fmla="*/ 1270 h 4830190"/>
                <a:gd name="connsiteX45" fmla="*/ 5180838 w 5251450"/>
                <a:gd name="connsiteY45" fmla="*/ 0 h 483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251450" h="4830190">
                  <a:moveTo>
                    <a:pt x="5251450" y="0"/>
                  </a:moveTo>
                  <a:lnTo>
                    <a:pt x="5250053" y="1270"/>
                  </a:lnTo>
                  <a:cubicBezTo>
                    <a:pt x="4680331" y="535178"/>
                    <a:pt x="2245741" y="2818257"/>
                    <a:pt x="2235200" y="2827528"/>
                  </a:cubicBezTo>
                  <a:lnTo>
                    <a:pt x="2192909" y="2865628"/>
                  </a:lnTo>
                  <a:lnTo>
                    <a:pt x="2153539" y="2900934"/>
                  </a:lnTo>
                  <a:lnTo>
                    <a:pt x="2114296" y="2936113"/>
                  </a:lnTo>
                  <a:cubicBezTo>
                    <a:pt x="2101596" y="2947162"/>
                    <a:pt x="2088896" y="2958338"/>
                    <a:pt x="2076196" y="2969768"/>
                  </a:cubicBezTo>
                  <a:lnTo>
                    <a:pt x="2037080" y="3004693"/>
                  </a:lnTo>
                  <a:lnTo>
                    <a:pt x="1997075" y="3040634"/>
                  </a:lnTo>
                  <a:cubicBezTo>
                    <a:pt x="1984375" y="3052318"/>
                    <a:pt x="1970659" y="3064256"/>
                    <a:pt x="1957324" y="3076194"/>
                  </a:cubicBezTo>
                  <a:lnTo>
                    <a:pt x="1917700" y="3111500"/>
                  </a:lnTo>
                  <a:lnTo>
                    <a:pt x="1881124" y="3144139"/>
                  </a:lnTo>
                  <a:lnTo>
                    <a:pt x="1137920" y="3810762"/>
                  </a:lnTo>
                  <a:lnTo>
                    <a:pt x="1097915" y="3846576"/>
                  </a:lnTo>
                  <a:lnTo>
                    <a:pt x="1060577" y="3879977"/>
                  </a:lnTo>
                  <a:lnTo>
                    <a:pt x="1016000" y="3919601"/>
                  </a:lnTo>
                  <a:lnTo>
                    <a:pt x="979170" y="3952621"/>
                  </a:lnTo>
                  <a:lnTo>
                    <a:pt x="940562" y="3987800"/>
                  </a:lnTo>
                  <a:lnTo>
                    <a:pt x="900811" y="4023487"/>
                  </a:lnTo>
                  <a:lnTo>
                    <a:pt x="861060" y="4059047"/>
                  </a:lnTo>
                  <a:lnTo>
                    <a:pt x="822960" y="4093464"/>
                  </a:lnTo>
                  <a:lnTo>
                    <a:pt x="780415" y="4131564"/>
                  </a:lnTo>
                  <a:lnTo>
                    <a:pt x="0" y="4830191"/>
                  </a:lnTo>
                  <a:lnTo>
                    <a:pt x="0" y="4759833"/>
                  </a:lnTo>
                  <a:lnTo>
                    <a:pt x="745617" y="4093972"/>
                  </a:lnTo>
                  <a:lnTo>
                    <a:pt x="788289" y="4055872"/>
                  </a:lnTo>
                  <a:lnTo>
                    <a:pt x="826389" y="4021582"/>
                  </a:lnTo>
                  <a:lnTo>
                    <a:pt x="866267" y="3986022"/>
                  </a:lnTo>
                  <a:lnTo>
                    <a:pt x="905891" y="3950589"/>
                  </a:lnTo>
                  <a:lnTo>
                    <a:pt x="945007" y="3915664"/>
                  </a:lnTo>
                  <a:lnTo>
                    <a:pt x="981710" y="3882898"/>
                  </a:lnTo>
                  <a:lnTo>
                    <a:pt x="1026160" y="3843147"/>
                  </a:lnTo>
                  <a:lnTo>
                    <a:pt x="1063752" y="3810000"/>
                  </a:lnTo>
                  <a:lnTo>
                    <a:pt x="1103757" y="3774186"/>
                  </a:lnTo>
                  <a:lnTo>
                    <a:pt x="1848231" y="3108960"/>
                  </a:lnTo>
                  <a:lnTo>
                    <a:pt x="1884680" y="3076448"/>
                  </a:lnTo>
                  <a:lnTo>
                    <a:pt x="1924939" y="3040507"/>
                  </a:lnTo>
                  <a:lnTo>
                    <a:pt x="1964436" y="3005201"/>
                  </a:lnTo>
                  <a:lnTo>
                    <a:pt x="2004568" y="2969260"/>
                  </a:lnTo>
                  <a:lnTo>
                    <a:pt x="2043684" y="2934335"/>
                  </a:lnTo>
                  <a:lnTo>
                    <a:pt x="2081784" y="2900807"/>
                  </a:lnTo>
                  <a:lnTo>
                    <a:pt x="2120900" y="2865882"/>
                  </a:lnTo>
                  <a:lnTo>
                    <a:pt x="2160651" y="2830322"/>
                  </a:lnTo>
                  <a:lnTo>
                    <a:pt x="2202942" y="2792222"/>
                  </a:lnTo>
                  <a:cubicBezTo>
                    <a:pt x="2212340" y="2783586"/>
                    <a:pt x="4549013" y="592328"/>
                    <a:pt x="5179441" y="1270"/>
                  </a:cubicBezTo>
                  <a:cubicBezTo>
                    <a:pt x="5179962" y="916"/>
                    <a:pt x="5180432" y="488"/>
                    <a:pt x="5180838" y="0"/>
                  </a:cubicBezTo>
                  <a:close/>
                </a:path>
              </a:pathLst>
            </a:custGeom>
            <a:solidFill>
              <a:schemeClr val="accent2"/>
            </a:solidFill>
            <a:ln w="12687" cap="flat">
              <a:noFill/>
              <a:prstDash val="solid"/>
              <a:miter/>
            </a:ln>
          </p:spPr>
          <p:txBody>
            <a:bodyPr rtlCol="0" anchor="ctr"/>
            <a:lstStyle/>
            <a:p>
              <a:endParaRPr lang="en-US" sz="1770"/>
            </a:p>
          </p:txBody>
        </p:sp>
        <p:sp>
          <p:nvSpPr>
            <p:cNvPr id="169" name="Freeform: Shape 168">
              <a:extLst>
                <a:ext uri="{FF2B5EF4-FFF2-40B4-BE49-F238E27FC236}">
                  <a16:creationId xmlns="" xmlns:a16="http://schemas.microsoft.com/office/drawing/2014/main" id="{C7035E0E-9139-41E0-AA98-9C78E7875186}"/>
                </a:ext>
              </a:extLst>
            </p:cNvPr>
            <p:cNvSpPr/>
            <p:nvPr/>
          </p:nvSpPr>
          <p:spPr>
            <a:xfrm>
              <a:off x="0" y="0"/>
              <a:ext cx="5083555" cy="4692903"/>
            </a:xfrm>
            <a:custGeom>
              <a:avLst/>
              <a:gdLst>
                <a:gd name="connsiteX0" fmla="*/ 5083556 w 5083555"/>
                <a:gd name="connsiteY0" fmla="*/ 0 h 4692903"/>
                <a:gd name="connsiteX1" fmla="*/ 5082286 w 5083555"/>
                <a:gd name="connsiteY1" fmla="*/ 1270 h 4692903"/>
                <a:gd name="connsiteX2" fmla="*/ 2169668 w 5083555"/>
                <a:gd name="connsiteY2" fmla="*/ 2757932 h 4692903"/>
                <a:gd name="connsiteX3" fmla="*/ 2127377 w 5083555"/>
                <a:gd name="connsiteY3" fmla="*/ 2796032 h 4692903"/>
                <a:gd name="connsiteX4" fmla="*/ 2087372 w 5083555"/>
                <a:gd name="connsiteY4" fmla="*/ 2832100 h 4692903"/>
                <a:gd name="connsiteX5" fmla="*/ 2048383 w 5083555"/>
                <a:gd name="connsiteY5" fmla="*/ 2866898 h 4692903"/>
                <a:gd name="connsiteX6" fmla="*/ 2010918 w 5083555"/>
                <a:gd name="connsiteY6" fmla="*/ 2900299 h 4692903"/>
                <a:gd name="connsiteX7" fmla="*/ 1971802 w 5083555"/>
                <a:gd name="connsiteY7" fmla="*/ 2935097 h 4692903"/>
                <a:gd name="connsiteX8" fmla="*/ 1931543 w 5083555"/>
                <a:gd name="connsiteY8" fmla="*/ 2971165 h 4692903"/>
                <a:gd name="connsiteX9" fmla="*/ 1892173 w 5083555"/>
                <a:gd name="connsiteY9" fmla="*/ 3006217 h 4692903"/>
                <a:gd name="connsiteX10" fmla="*/ 1851660 w 5083555"/>
                <a:gd name="connsiteY10" fmla="*/ 3042412 h 4692903"/>
                <a:gd name="connsiteX11" fmla="*/ 1815338 w 5083555"/>
                <a:gd name="connsiteY11" fmla="*/ 3074797 h 4692903"/>
                <a:gd name="connsiteX12" fmla="*/ 1070483 w 5083555"/>
                <a:gd name="connsiteY12" fmla="*/ 3739134 h 4692903"/>
                <a:gd name="connsiteX13" fmla="*/ 1030478 w 5083555"/>
                <a:gd name="connsiteY13" fmla="*/ 3774821 h 4692903"/>
                <a:gd name="connsiteX14" fmla="*/ 993140 w 5083555"/>
                <a:gd name="connsiteY14" fmla="*/ 3808222 h 4692903"/>
                <a:gd name="connsiteX15" fmla="*/ 948436 w 5083555"/>
                <a:gd name="connsiteY15" fmla="*/ 3847973 h 4692903"/>
                <a:gd name="connsiteX16" fmla="*/ 911987 w 5083555"/>
                <a:gd name="connsiteY16" fmla="*/ 3880612 h 4692903"/>
                <a:gd name="connsiteX17" fmla="*/ 872871 w 5083555"/>
                <a:gd name="connsiteY17" fmla="*/ 3915410 h 4692903"/>
                <a:gd name="connsiteX18" fmla="*/ 833120 w 5083555"/>
                <a:gd name="connsiteY18" fmla="*/ 3949700 h 4692903"/>
                <a:gd name="connsiteX19" fmla="*/ 793369 w 5083555"/>
                <a:gd name="connsiteY19" fmla="*/ 3985133 h 4692903"/>
                <a:gd name="connsiteX20" fmla="*/ 755269 w 5083555"/>
                <a:gd name="connsiteY20" fmla="*/ 4019423 h 4692903"/>
                <a:gd name="connsiteX21" fmla="*/ 712597 w 5083555"/>
                <a:gd name="connsiteY21" fmla="*/ 4057523 h 4692903"/>
                <a:gd name="connsiteX22" fmla="*/ 0 w 5083555"/>
                <a:gd name="connsiteY22" fmla="*/ 4692904 h 4692903"/>
                <a:gd name="connsiteX23" fmla="*/ 0 w 5083555"/>
                <a:gd name="connsiteY23" fmla="*/ 4624832 h 4692903"/>
                <a:gd name="connsiteX24" fmla="*/ 677799 w 5083555"/>
                <a:gd name="connsiteY24" fmla="*/ 4020439 h 4692903"/>
                <a:gd name="connsiteX25" fmla="*/ 720471 w 5083555"/>
                <a:gd name="connsiteY25" fmla="*/ 3982339 h 4692903"/>
                <a:gd name="connsiteX26" fmla="*/ 758571 w 5083555"/>
                <a:gd name="connsiteY26" fmla="*/ 3948176 h 4692903"/>
                <a:gd name="connsiteX27" fmla="*/ 798195 w 5083555"/>
                <a:gd name="connsiteY27" fmla="*/ 3912743 h 4692903"/>
                <a:gd name="connsiteX28" fmla="*/ 838200 w 5083555"/>
                <a:gd name="connsiteY28" fmla="*/ 3877564 h 4692903"/>
                <a:gd name="connsiteX29" fmla="*/ 877443 w 5083555"/>
                <a:gd name="connsiteY29" fmla="*/ 3842639 h 4692903"/>
                <a:gd name="connsiteX30" fmla="*/ 913511 w 5083555"/>
                <a:gd name="connsiteY30" fmla="*/ 3810000 h 4692903"/>
                <a:gd name="connsiteX31" fmla="*/ 958342 w 5083555"/>
                <a:gd name="connsiteY31" fmla="*/ 3769995 h 4692903"/>
                <a:gd name="connsiteX32" fmla="*/ 996442 w 5083555"/>
                <a:gd name="connsiteY32" fmla="*/ 3736721 h 4692903"/>
                <a:gd name="connsiteX33" fmla="*/ 1036320 w 5083555"/>
                <a:gd name="connsiteY33" fmla="*/ 3701161 h 4692903"/>
                <a:gd name="connsiteX34" fmla="*/ 1781175 w 5083555"/>
                <a:gd name="connsiteY34" fmla="*/ 3036951 h 4692903"/>
                <a:gd name="connsiteX35" fmla="*/ 1828800 w 5083555"/>
                <a:gd name="connsiteY35" fmla="*/ 2994533 h 4692903"/>
                <a:gd name="connsiteX36" fmla="*/ 1858137 w 5083555"/>
                <a:gd name="connsiteY36" fmla="*/ 2968371 h 4692903"/>
                <a:gd name="connsiteX37" fmla="*/ 1897253 w 5083555"/>
                <a:gd name="connsiteY37" fmla="*/ 2933446 h 4692903"/>
                <a:gd name="connsiteX38" fmla="*/ 1935353 w 5083555"/>
                <a:gd name="connsiteY38" fmla="*/ 2898902 h 4692903"/>
                <a:gd name="connsiteX39" fmla="*/ 1974469 w 5083555"/>
                <a:gd name="connsiteY39" fmla="*/ 2863977 h 4692903"/>
                <a:gd name="connsiteX40" fmla="*/ 2008505 w 5083555"/>
                <a:gd name="connsiteY40" fmla="*/ 2833624 h 4692903"/>
                <a:gd name="connsiteX41" fmla="*/ 2054733 w 5083555"/>
                <a:gd name="connsiteY41" fmla="*/ 2792476 h 4692903"/>
                <a:gd name="connsiteX42" fmla="*/ 2092833 w 5083555"/>
                <a:gd name="connsiteY42" fmla="*/ 2758313 h 4692903"/>
                <a:gd name="connsiteX43" fmla="*/ 2134743 w 5083555"/>
                <a:gd name="connsiteY43" fmla="*/ 2720213 h 4692903"/>
                <a:gd name="connsiteX44" fmla="*/ 5008626 w 5083555"/>
                <a:gd name="connsiteY44" fmla="*/ 1270 h 4692903"/>
                <a:gd name="connsiteX45" fmla="*/ 5010023 w 5083555"/>
                <a:gd name="connsiteY45" fmla="*/ 0 h 4692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083555" h="4692903">
                  <a:moveTo>
                    <a:pt x="5083556" y="0"/>
                  </a:moveTo>
                  <a:lnTo>
                    <a:pt x="5082286" y="1270"/>
                  </a:lnTo>
                  <a:cubicBezTo>
                    <a:pt x="4529582" y="524129"/>
                    <a:pt x="2179828" y="2749042"/>
                    <a:pt x="2169668" y="2757932"/>
                  </a:cubicBezTo>
                  <a:lnTo>
                    <a:pt x="2127377" y="2796032"/>
                  </a:lnTo>
                  <a:lnTo>
                    <a:pt x="2087372" y="2832100"/>
                  </a:lnTo>
                  <a:lnTo>
                    <a:pt x="2048383" y="2866898"/>
                  </a:lnTo>
                  <a:lnTo>
                    <a:pt x="2010918" y="2900299"/>
                  </a:lnTo>
                  <a:lnTo>
                    <a:pt x="1971802" y="2935097"/>
                  </a:lnTo>
                  <a:lnTo>
                    <a:pt x="1931543" y="2971165"/>
                  </a:lnTo>
                  <a:lnTo>
                    <a:pt x="1892173" y="3006217"/>
                  </a:lnTo>
                  <a:lnTo>
                    <a:pt x="1851660" y="3042412"/>
                  </a:lnTo>
                  <a:lnTo>
                    <a:pt x="1815338" y="3074797"/>
                  </a:lnTo>
                  <a:cubicBezTo>
                    <a:pt x="1590802" y="3275203"/>
                    <a:pt x="1335786" y="3502533"/>
                    <a:pt x="1070483" y="3739134"/>
                  </a:cubicBezTo>
                  <a:lnTo>
                    <a:pt x="1030478" y="3774821"/>
                  </a:lnTo>
                  <a:lnTo>
                    <a:pt x="993140" y="3808222"/>
                  </a:lnTo>
                  <a:lnTo>
                    <a:pt x="948436" y="3847973"/>
                  </a:lnTo>
                  <a:lnTo>
                    <a:pt x="911987" y="3880612"/>
                  </a:lnTo>
                  <a:lnTo>
                    <a:pt x="872871" y="3915410"/>
                  </a:lnTo>
                  <a:lnTo>
                    <a:pt x="833120" y="3949700"/>
                  </a:lnTo>
                  <a:lnTo>
                    <a:pt x="793369" y="3985133"/>
                  </a:lnTo>
                  <a:lnTo>
                    <a:pt x="755269" y="4019423"/>
                  </a:lnTo>
                  <a:lnTo>
                    <a:pt x="712597" y="4057523"/>
                  </a:lnTo>
                  <a:lnTo>
                    <a:pt x="0" y="4692904"/>
                  </a:lnTo>
                  <a:lnTo>
                    <a:pt x="0" y="4624832"/>
                  </a:lnTo>
                  <a:cubicBezTo>
                    <a:pt x="219075" y="4429506"/>
                    <a:pt x="449072" y="4224528"/>
                    <a:pt x="677799" y="4020439"/>
                  </a:cubicBezTo>
                  <a:lnTo>
                    <a:pt x="720471" y="3982339"/>
                  </a:lnTo>
                  <a:lnTo>
                    <a:pt x="758571" y="3948176"/>
                  </a:lnTo>
                  <a:lnTo>
                    <a:pt x="798195" y="3912743"/>
                  </a:lnTo>
                  <a:lnTo>
                    <a:pt x="838200" y="3877564"/>
                  </a:lnTo>
                  <a:lnTo>
                    <a:pt x="877443" y="3842639"/>
                  </a:lnTo>
                  <a:lnTo>
                    <a:pt x="913511" y="3810000"/>
                  </a:lnTo>
                  <a:lnTo>
                    <a:pt x="958342" y="3769995"/>
                  </a:lnTo>
                  <a:lnTo>
                    <a:pt x="996442" y="3736721"/>
                  </a:lnTo>
                  <a:lnTo>
                    <a:pt x="1036320" y="3701161"/>
                  </a:lnTo>
                  <a:lnTo>
                    <a:pt x="1781175" y="3036951"/>
                  </a:lnTo>
                  <a:lnTo>
                    <a:pt x="1828800" y="2994533"/>
                  </a:lnTo>
                  <a:cubicBezTo>
                    <a:pt x="1838579" y="2985643"/>
                    <a:pt x="1848485" y="2977007"/>
                    <a:pt x="1858137" y="2968371"/>
                  </a:cubicBezTo>
                  <a:lnTo>
                    <a:pt x="1897253" y="2933446"/>
                  </a:lnTo>
                  <a:lnTo>
                    <a:pt x="1935353" y="2898902"/>
                  </a:lnTo>
                  <a:lnTo>
                    <a:pt x="1974469" y="2863977"/>
                  </a:lnTo>
                  <a:lnTo>
                    <a:pt x="2008505" y="2833624"/>
                  </a:lnTo>
                  <a:lnTo>
                    <a:pt x="2054733" y="2792476"/>
                  </a:lnTo>
                  <a:lnTo>
                    <a:pt x="2092833" y="2758313"/>
                  </a:lnTo>
                  <a:lnTo>
                    <a:pt x="2134743" y="2720213"/>
                  </a:lnTo>
                  <a:cubicBezTo>
                    <a:pt x="2144522" y="2712593"/>
                    <a:pt x="4394200" y="583057"/>
                    <a:pt x="5008626" y="1270"/>
                  </a:cubicBezTo>
                  <a:lnTo>
                    <a:pt x="5010023" y="0"/>
                  </a:lnTo>
                  <a:close/>
                </a:path>
              </a:pathLst>
            </a:custGeom>
            <a:solidFill>
              <a:schemeClr val="accent2"/>
            </a:solidFill>
            <a:ln w="12687" cap="flat">
              <a:noFill/>
              <a:prstDash val="solid"/>
              <a:miter/>
            </a:ln>
          </p:spPr>
          <p:txBody>
            <a:bodyPr rtlCol="0" anchor="ctr"/>
            <a:lstStyle/>
            <a:p>
              <a:endParaRPr lang="en-US" sz="1770" dirty="0"/>
            </a:p>
          </p:txBody>
        </p:sp>
        <p:sp>
          <p:nvSpPr>
            <p:cNvPr id="170" name="Freeform: Shape 169">
              <a:extLst>
                <a:ext uri="{FF2B5EF4-FFF2-40B4-BE49-F238E27FC236}">
                  <a16:creationId xmlns="" xmlns:a16="http://schemas.microsoft.com/office/drawing/2014/main" id="{DD0FF2A0-52D2-461A-8B12-3F32CED24AE4}"/>
                </a:ext>
              </a:extLst>
            </p:cNvPr>
            <p:cNvSpPr/>
            <p:nvPr/>
          </p:nvSpPr>
          <p:spPr>
            <a:xfrm>
              <a:off x="0" y="0"/>
              <a:ext cx="5779770" cy="5272278"/>
            </a:xfrm>
            <a:custGeom>
              <a:avLst/>
              <a:gdLst>
                <a:gd name="connsiteX0" fmla="*/ 5779770 w 5779770"/>
                <a:gd name="connsiteY0" fmla="*/ 0 h 5272278"/>
                <a:gd name="connsiteX1" fmla="*/ 5778500 w 5779770"/>
                <a:gd name="connsiteY1" fmla="*/ 1270 h 5272278"/>
                <a:gd name="connsiteX2" fmla="*/ 1352550 w 5779770"/>
                <a:gd name="connsiteY2" fmla="*/ 4039870 h 5272278"/>
                <a:gd name="connsiteX3" fmla="*/ 1312291 w 5779770"/>
                <a:gd name="connsiteY3" fmla="*/ 4076700 h 5272278"/>
                <a:gd name="connsiteX4" fmla="*/ 1275461 w 5779770"/>
                <a:gd name="connsiteY4" fmla="*/ 4110228 h 5272278"/>
                <a:gd name="connsiteX5" fmla="*/ 1232281 w 5779770"/>
                <a:gd name="connsiteY5" fmla="*/ 4149598 h 5272278"/>
                <a:gd name="connsiteX6" fmla="*/ 1194181 w 5779770"/>
                <a:gd name="connsiteY6" fmla="*/ 4183888 h 5272278"/>
                <a:gd name="connsiteX7" fmla="*/ 1156081 w 5779770"/>
                <a:gd name="connsiteY7" fmla="*/ 4219194 h 5272278"/>
                <a:gd name="connsiteX8" fmla="*/ 1116203 w 5779770"/>
                <a:gd name="connsiteY8" fmla="*/ 4255389 h 5272278"/>
                <a:gd name="connsiteX9" fmla="*/ 1076452 w 5779770"/>
                <a:gd name="connsiteY9" fmla="*/ 4291584 h 5272278"/>
                <a:gd name="connsiteX10" fmla="*/ 1038352 w 5779770"/>
                <a:gd name="connsiteY10" fmla="*/ 4326509 h 5272278"/>
                <a:gd name="connsiteX11" fmla="*/ 996188 w 5779770"/>
                <a:gd name="connsiteY11" fmla="*/ 4364609 h 5272278"/>
                <a:gd name="connsiteX12" fmla="*/ 0 w 5779770"/>
                <a:gd name="connsiteY12" fmla="*/ 5272278 h 5272278"/>
                <a:gd name="connsiteX13" fmla="*/ 0 w 5779770"/>
                <a:gd name="connsiteY13" fmla="*/ 5198618 h 5272278"/>
                <a:gd name="connsiteX14" fmla="*/ 959612 w 5779770"/>
                <a:gd name="connsiteY14" fmla="*/ 4326001 h 5272278"/>
                <a:gd name="connsiteX15" fmla="*/ 1001903 w 5779770"/>
                <a:gd name="connsiteY15" fmla="*/ 4287901 h 5272278"/>
                <a:gd name="connsiteX16" fmla="*/ 1040003 w 5779770"/>
                <a:gd name="connsiteY16" fmla="*/ 4252976 h 5272278"/>
                <a:gd name="connsiteX17" fmla="*/ 1079500 w 5779770"/>
                <a:gd name="connsiteY17" fmla="*/ 4216400 h 5272278"/>
                <a:gd name="connsiteX18" fmla="*/ 1119251 w 5779770"/>
                <a:gd name="connsiteY18" fmla="*/ 4180205 h 5272278"/>
                <a:gd name="connsiteX19" fmla="*/ 1157351 w 5779770"/>
                <a:gd name="connsiteY19" fmla="*/ 4145026 h 5272278"/>
                <a:gd name="connsiteX20" fmla="*/ 1195451 w 5779770"/>
                <a:gd name="connsiteY20" fmla="*/ 4110863 h 5272278"/>
                <a:gd name="connsiteX21" fmla="*/ 1238758 w 5779770"/>
                <a:gd name="connsiteY21" fmla="*/ 4071493 h 5272278"/>
                <a:gd name="connsiteX22" fmla="*/ 1275588 w 5779770"/>
                <a:gd name="connsiteY22" fmla="*/ 4037965 h 5272278"/>
                <a:gd name="connsiteX23" fmla="*/ 1315720 w 5779770"/>
                <a:gd name="connsiteY23" fmla="*/ 4001516 h 5272278"/>
                <a:gd name="connsiteX24" fmla="*/ 2054352 w 5779770"/>
                <a:gd name="connsiteY24" fmla="*/ 3328416 h 5272278"/>
                <a:gd name="connsiteX25" fmla="*/ 2091182 w 5779770"/>
                <a:gd name="connsiteY25" fmla="*/ 3294761 h 5272278"/>
                <a:gd name="connsiteX26" fmla="*/ 2129282 w 5779770"/>
                <a:gd name="connsiteY26" fmla="*/ 3259582 h 5272278"/>
                <a:gd name="connsiteX27" fmla="*/ 2169541 w 5779770"/>
                <a:gd name="connsiteY27" fmla="*/ 3222879 h 5272278"/>
                <a:gd name="connsiteX28" fmla="*/ 2208784 w 5779770"/>
                <a:gd name="connsiteY28" fmla="*/ 3187065 h 5272278"/>
                <a:gd name="connsiteX29" fmla="*/ 2247773 w 5779770"/>
                <a:gd name="connsiteY29" fmla="*/ 3151505 h 5272278"/>
                <a:gd name="connsiteX30" fmla="*/ 2285873 w 5779770"/>
                <a:gd name="connsiteY30" fmla="*/ 3116834 h 5272278"/>
                <a:gd name="connsiteX31" fmla="*/ 2325116 w 5779770"/>
                <a:gd name="connsiteY31" fmla="*/ 3081020 h 5272278"/>
                <a:gd name="connsiteX32" fmla="*/ 2363216 w 5779770"/>
                <a:gd name="connsiteY32" fmla="*/ 3046603 h 5272278"/>
                <a:gd name="connsiteX33" fmla="*/ 2404999 w 5779770"/>
                <a:gd name="connsiteY33" fmla="*/ 3008503 h 5272278"/>
                <a:gd name="connsiteX34" fmla="*/ 5700141 w 5779770"/>
                <a:gd name="connsiteY34" fmla="*/ 1651 h 5272278"/>
                <a:gd name="connsiteX35" fmla="*/ 5702300 w 5779770"/>
                <a:gd name="connsiteY35" fmla="*/ 0 h 5272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779770" h="5272278">
                  <a:moveTo>
                    <a:pt x="5779770" y="0"/>
                  </a:moveTo>
                  <a:lnTo>
                    <a:pt x="5778500" y="1270"/>
                  </a:lnTo>
                  <a:cubicBezTo>
                    <a:pt x="5039741" y="675386"/>
                    <a:pt x="1590548" y="3823970"/>
                    <a:pt x="1352550" y="4039870"/>
                  </a:cubicBezTo>
                  <a:lnTo>
                    <a:pt x="1312291" y="4076700"/>
                  </a:lnTo>
                  <a:lnTo>
                    <a:pt x="1275461" y="4110228"/>
                  </a:lnTo>
                  <a:lnTo>
                    <a:pt x="1232281" y="4149598"/>
                  </a:lnTo>
                  <a:lnTo>
                    <a:pt x="1194181" y="4183888"/>
                  </a:lnTo>
                  <a:lnTo>
                    <a:pt x="1156081" y="4219194"/>
                  </a:lnTo>
                  <a:lnTo>
                    <a:pt x="1116203" y="4255389"/>
                  </a:lnTo>
                  <a:lnTo>
                    <a:pt x="1076452" y="4291584"/>
                  </a:lnTo>
                  <a:lnTo>
                    <a:pt x="1038352" y="4326509"/>
                  </a:lnTo>
                  <a:lnTo>
                    <a:pt x="996188" y="4364609"/>
                  </a:lnTo>
                  <a:lnTo>
                    <a:pt x="0" y="5272278"/>
                  </a:lnTo>
                  <a:lnTo>
                    <a:pt x="0" y="5198618"/>
                  </a:lnTo>
                  <a:lnTo>
                    <a:pt x="959612" y="4326001"/>
                  </a:lnTo>
                  <a:lnTo>
                    <a:pt x="1001903" y="4287901"/>
                  </a:lnTo>
                  <a:lnTo>
                    <a:pt x="1040003" y="4252976"/>
                  </a:lnTo>
                  <a:lnTo>
                    <a:pt x="1079500" y="4216400"/>
                  </a:lnTo>
                  <a:lnTo>
                    <a:pt x="1119251" y="4180205"/>
                  </a:lnTo>
                  <a:lnTo>
                    <a:pt x="1157351" y="4145026"/>
                  </a:lnTo>
                  <a:lnTo>
                    <a:pt x="1195451" y="4110863"/>
                  </a:lnTo>
                  <a:lnTo>
                    <a:pt x="1238758" y="4071493"/>
                  </a:lnTo>
                  <a:lnTo>
                    <a:pt x="1275588" y="4037965"/>
                  </a:lnTo>
                  <a:lnTo>
                    <a:pt x="1315720" y="4001516"/>
                  </a:lnTo>
                  <a:lnTo>
                    <a:pt x="2054352" y="3328416"/>
                  </a:lnTo>
                  <a:lnTo>
                    <a:pt x="2091182" y="3294761"/>
                  </a:lnTo>
                  <a:lnTo>
                    <a:pt x="2129282" y="3259582"/>
                  </a:lnTo>
                  <a:lnTo>
                    <a:pt x="2169541" y="3222879"/>
                  </a:lnTo>
                  <a:lnTo>
                    <a:pt x="2208784" y="3187065"/>
                  </a:lnTo>
                  <a:lnTo>
                    <a:pt x="2247773" y="3151505"/>
                  </a:lnTo>
                  <a:lnTo>
                    <a:pt x="2285873" y="3116834"/>
                  </a:lnTo>
                  <a:lnTo>
                    <a:pt x="2325116" y="3081020"/>
                  </a:lnTo>
                  <a:lnTo>
                    <a:pt x="2363216" y="3046603"/>
                  </a:lnTo>
                  <a:lnTo>
                    <a:pt x="2404999" y="3008503"/>
                  </a:lnTo>
                  <a:cubicBezTo>
                    <a:pt x="3522599" y="1989328"/>
                    <a:pt x="5160899" y="493903"/>
                    <a:pt x="5700141" y="1651"/>
                  </a:cubicBezTo>
                  <a:lnTo>
                    <a:pt x="5702300" y="0"/>
                  </a:lnTo>
                  <a:close/>
                </a:path>
              </a:pathLst>
            </a:custGeom>
            <a:solidFill>
              <a:schemeClr val="accent2"/>
            </a:solidFill>
            <a:ln w="12687" cap="flat">
              <a:noFill/>
              <a:prstDash val="solid"/>
              <a:miter/>
            </a:ln>
          </p:spPr>
          <p:txBody>
            <a:bodyPr rtlCol="0" anchor="ctr"/>
            <a:lstStyle/>
            <a:p>
              <a:endParaRPr lang="en-US" sz="1770" dirty="0"/>
            </a:p>
          </p:txBody>
        </p:sp>
        <p:sp>
          <p:nvSpPr>
            <p:cNvPr id="171" name="Freeform: Shape 170">
              <a:extLst>
                <a:ext uri="{FF2B5EF4-FFF2-40B4-BE49-F238E27FC236}">
                  <a16:creationId xmlns="" xmlns:a16="http://schemas.microsoft.com/office/drawing/2014/main" id="{4B38C3A2-7299-4B72-94E6-16279D9E6C87}"/>
                </a:ext>
              </a:extLst>
            </p:cNvPr>
            <p:cNvSpPr/>
            <p:nvPr/>
          </p:nvSpPr>
          <p:spPr>
            <a:xfrm>
              <a:off x="0" y="1270"/>
              <a:ext cx="6046089" cy="7772400"/>
            </a:xfrm>
            <a:custGeom>
              <a:avLst/>
              <a:gdLst>
                <a:gd name="connsiteX0" fmla="*/ 0 w 6046089"/>
                <a:gd name="connsiteY0" fmla="*/ 0 h 7772400"/>
                <a:gd name="connsiteX1" fmla="*/ 6046089 w 6046089"/>
                <a:gd name="connsiteY1" fmla="*/ 0 h 7772400"/>
                <a:gd name="connsiteX2" fmla="*/ 6046089 w 6046089"/>
                <a:gd name="connsiteY2" fmla="*/ 7772400 h 7772400"/>
                <a:gd name="connsiteX3" fmla="*/ 0 w 6046089"/>
                <a:gd name="connsiteY3" fmla="*/ 7772400 h 7772400"/>
              </a:gdLst>
              <a:ahLst/>
              <a:cxnLst>
                <a:cxn ang="0">
                  <a:pos x="connsiteX0" y="connsiteY0"/>
                </a:cxn>
                <a:cxn ang="0">
                  <a:pos x="connsiteX1" y="connsiteY1"/>
                </a:cxn>
                <a:cxn ang="0">
                  <a:pos x="connsiteX2" y="connsiteY2"/>
                </a:cxn>
                <a:cxn ang="0">
                  <a:pos x="connsiteX3" y="connsiteY3"/>
                </a:cxn>
              </a:cxnLst>
              <a:rect l="l" t="t" r="r" b="b"/>
              <a:pathLst>
                <a:path w="6046089" h="7772400">
                  <a:moveTo>
                    <a:pt x="0" y="0"/>
                  </a:moveTo>
                  <a:lnTo>
                    <a:pt x="6046089" y="0"/>
                  </a:lnTo>
                  <a:lnTo>
                    <a:pt x="6046089" y="7772400"/>
                  </a:lnTo>
                  <a:lnTo>
                    <a:pt x="0" y="7772400"/>
                  </a:lnTo>
                  <a:close/>
                </a:path>
              </a:pathLst>
            </a:custGeom>
            <a:noFill/>
            <a:ln w="12687" cap="flat">
              <a:noFill/>
              <a:prstDash val="solid"/>
              <a:miter/>
            </a:ln>
          </p:spPr>
          <p:txBody>
            <a:bodyPr rtlCol="0" anchor="ctr"/>
            <a:lstStyle/>
            <a:p>
              <a:endParaRPr lang="en-US" sz="1770"/>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530437" y="2073536"/>
            <a:ext cx="4197927" cy="1323191"/>
          </a:xfrm>
        </p:spPr>
        <p:txBody>
          <a:bodyPr anchor="t" anchorCtr="0">
            <a:noAutofit/>
          </a:bodyPr>
          <a:lstStyle>
            <a:lvl1pPr>
              <a:lnSpc>
                <a:spcPts val="5294"/>
              </a:lnSpc>
              <a:defRPr sz="5294" cap="all" baseline="0">
                <a:solidFill>
                  <a:schemeClr val="accent2"/>
                </a:solidFill>
              </a:defRPr>
            </a:lvl1pPr>
          </a:lstStyle>
          <a:p>
            <a:r>
              <a:rPr lang="en-US" dirty="0"/>
              <a:t>CLICK TO ADD TITLE</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530437" y="831028"/>
            <a:ext cx="4197927" cy="403412"/>
          </a:xfrm>
        </p:spPr>
        <p:txBody>
          <a:bodyPr>
            <a:noAutofit/>
          </a:bodyPr>
          <a:lstStyle>
            <a:lvl1pPr marL="0" indent="0">
              <a:lnSpc>
                <a:spcPts val="2471"/>
              </a:lnSpc>
              <a:spcBef>
                <a:spcPts val="0"/>
              </a:spcBef>
              <a:buNone/>
              <a:defRPr sz="2471" cap="all" spc="0" baseline="0">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530437" y="1702398"/>
            <a:ext cx="3400661" cy="365592"/>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530436" y="3638774"/>
            <a:ext cx="4172989" cy="403412"/>
          </a:xfrm>
        </p:spPr>
        <p:txBody>
          <a:bodyPr>
            <a:noAutofit/>
          </a:bodyPr>
          <a:lstStyle>
            <a:lvl1pPr marL="0" indent="0">
              <a:lnSpc>
                <a:spcPts val="3706"/>
              </a:lnSpc>
              <a:spcBef>
                <a:spcPts val="0"/>
              </a:spcBef>
              <a:buNone/>
              <a:defRPr sz="1765">
                <a:solidFill>
                  <a:schemeClr val="accent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3" name="Text Placeholder 2">
            <a:extLst>
              <a:ext uri="{FF2B5EF4-FFF2-40B4-BE49-F238E27FC236}">
                <a16:creationId xmlns="" xmlns:a16="http://schemas.microsoft.com/office/drawing/2014/main" id="{4AFB3067-D3B2-4DF8-A432-B8876E2FB3E6}"/>
              </a:ext>
            </a:extLst>
          </p:cNvPr>
          <p:cNvSpPr>
            <a:spLocks noGrp="1"/>
          </p:cNvSpPr>
          <p:nvPr>
            <p:ph type="body" sz="quarter" idx="15" hasCustomPrompt="1"/>
          </p:nvPr>
        </p:nvSpPr>
        <p:spPr>
          <a:xfrm>
            <a:off x="4530436" y="4139005"/>
            <a:ext cx="4172989" cy="435685"/>
          </a:xfrm>
        </p:spPr>
        <p:txBody>
          <a:bodyPr>
            <a:noAutofit/>
          </a:bodyPr>
          <a:lstStyle>
            <a:lvl1pPr marL="0" indent="0">
              <a:buNone/>
              <a:defRPr sz="2647">
                <a:solidFill>
                  <a:schemeClr val="accent2"/>
                </a:solidFill>
              </a:defRPr>
            </a:lvl1pPr>
            <a:lvl2pPr marL="403438" indent="0">
              <a:buNone/>
              <a:defRPr sz="1765"/>
            </a:lvl2pPr>
            <a:lvl3pPr marL="806875" indent="0">
              <a:buNone/>
              <a:defRPr sz="1765"/>
            </a:lvl3pPr>
            <a:lvl4pPr marL="1210312" indent="0">
              <a:buNone/>
              <a:defRPr sz="1765"/>
            </a:lvl4pPr>
            <a:lvl5pPr marL="1613750" indent="0">
              <a:buNone/>
              <a:defRPr sz="1765"/>
            </a:lvl5pPr>
          </a:lstStyle>
          <a:p>
            <a:pPr lvl="0"/>
            <a:r>
              <a:rPr lang="en-US" dirty="0"/>
              <a:t>Click to add text</a:t>
            </a:r>
          </a:p>
        </p:txBody>
      </p:sp>
      <p:sp>
        <p:nvSpPr>
          <p:cNvPr id="105" name="Text Placeholder 104">
            <a:extLst>
              <a:ext uri="{FF2B5EF4-FFF2-40B4-BE49-F238E27FC236}">
                <a16:creationId xmlns="" xmlns:a16="http://schemas.microsoft.com/office/drawing/2014/main" id="{4BB2BB5D-6C2C-40E8-9CC0-51A2C818AEF7}"/>
              </a:ext>
            </a:extLst>
          </p:cNvPr>
          <p:cNvSpPr>
            <a:spLocks noGrp="1"/>
          </p:cNvSpPr>
          <p:nvPr>
            <p:ph type="body" sz="quarter" idx="13" hasCustomPrompt="1"/>
          </p:nvPr>
        </p:nvSpPr>
        <p:spPr>
          <a:xfrm>
            <a:off x="4505498" y="5889812"/>
            <a:ext cx="2078182"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7" name="Straight Connector 6">
            <a:extLst>
              <a:ext uri="{FF2B5EF4-FFF2-40B4-BE49-F238E27FC236}">
                <a16:creationId xmlns="" xmlns:a16="http://schemas.microsoft.com/office/drawing/2014/main" id="{EF79FA6E-5792-4208-ABF8-FE2C152C5C79}"/>
              </a:ext>
              <a:ext uri="{C183D7F6-B498-43B3-948B-1728B52AA6E4}">
                <adec:decorative xmlns="" xmlns:adec="http://schemas.microsoft.com/office/drawing/2017/decorative" val="1"/>
              </a:ext>
            </a:extLst>
          </p:cNvPr>
          <p:cNvCxnSpPr>
            <a:cxnSpLocks/>
          </p:cNvCxnSpPr>
          <p:nvPr/>
        </p:nvCxnSpPr>
        <p:spPr>
          <a:xfrm>
            <a:off x="4572000" y="5765426"/>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657A76D4-04E8-4242-9575-F580C33A9477}"/>
              </a:ext>
              <a:ext uri="{C183D7F6-B498-43B3-948B-1728B52AA6E4}">
                <adec:decorative xmlns="" xmlns:adec="http://schemas.microsoft.com/office/drawing/2017/decorative" val="1"/>
              </a:ext>
            </a:extLst>
          </p:cNvPr>
          <p:cNvCxnSpPr>
            <a:cxnSpLocks/>
          </p:cNvCxnSpPr>
          <p:nvPr/>
        </p:nvCxnSpPr>
        <p:spPr>
          <a:xfrm>
            <a:off x="7091960" y="5761583"/>
            <a:ext cx="166254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ext Placeholder 104">
            <a:extLst>
              <a:ext uri="{FF2B5EF4-FFF2-40B4-BE49-F238E27FC236}">
                <a16:creationId xmlns="" xmlns:a16="http://schemas.microsoft.com/office/drawing/2014/main" id="{4C54349E-322F-4897-9180-AF6C1F5AB797}"/>
              </a:ext>
            </a:extLst>
          </p:cNvPr>
          <p:cNvSpPr>
            <a:spLocks noGrp="1"/>
          </p:cNvSpPr>
          <p:nvPr>
            <p:ph type="body" sz="quarter" idx="17" hasCustomPrompt="1"/>
          </p:nvPr>
        </p:nvSpPr>
        <p:spPr>
          <a:xfrm>
            <a:off x="7024255"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4">
            <a:extLst>
              <a:ext uri="{FF2B5EF4-FFF2-40B4-BE49-F238E27FC236}">
                <a16:creationId xmlns="" xmlns:a16="http://schemas.microsoft.com/office/drawing/2014/main" id="{DA09CB6D-6EB0-4B17-93CB-84B631E697A5}"/>
              </a:ext>
            </a:extLst>
          </p:cNvPr>
          <p:cNvSpPr>
            <a:spLocks noGrp="1"/>
          </p:cNvSpPr>
          <p:nvPr>
            <p:ph type="body" sz="quarter" idx="16" hasCustomPrompt="1"/>
          </p:nvPr>
        </p:nvSpPr>
        <p:spPr>
          <a:xfrm>
            <a:off x="7024255" y="5885968"/>
            <a:ext cx="1662545" cy="435685"/>
          </a:xfrm>
        </p:spPr>
        <p:txBody>
          <a:bodyPr>
            <a:noAutofit/>
          </a:bodyPr>
          <a:lstStyle>
            <a:lvl1pPr marL="0" indent="0">
              <a:lnSpc>
                <a:spcPts val="1235"/>
              </a:lnSpc>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14829408"/>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grpSp>
        <p:nvGrpSpPr>
          <p:cNvPr id="13" name="Graphic 3">
            <a:extLst>
              <a:ext uri="{FF2B5EF4-FFF2-40B4-BE49-F238E27FC236}">
                <a16:creationId xmlns="" xmlns:a16="http://schemas.microsoft.com/office/drawing/2014/main" id="{0623BB98-3B95-4FFC-B489-A468B9CA3DF9}"/>
              </a:ext>
            </a:extLst>
          </p:cNvPr>
          <p:cNvGrpSpPr/>
          <p:nvPr/>
        </p:nvGrpSpPr>
        <p:grpSpPr>
          <a:xfrm>
            <a:off x="4352637" y="-111"/>
            <a:ext cx="4796790" cy="6858224"/>
            <a:chOff x="4787900" y="-126"/>
            <a:chExt cx="5276469" cy="7772654"/>
          </a:xfrm>
        </p:grpSpPr>
        <p:sp>
          <p:nvSpPr>
            <p:cNvPr id="15" name="Freeform: Shape 14">
              <a:extLst>
                <a:ext uri="{FF2B5EF4-FFF2-40B4-BE49-F238E27FC236}">
                  <a16:creationId xmlns="" xmlns:a16="http://schemas.microsoft.com/office/drawing/2014/main" id="{C96FFF2D-0DD9-4024-8100-657E7817CEA4}"/>
                </a:ext>
              </a:extLst>
            </p:cNvPr>
            <p:cNvSpPr/>
            <p:nvPr/>
          </p:nvSpPr>
          <p:spPr>
            <a:xfrm>
              <a:off x="7099300" y="3776979"/>
              <a:ext cx="793369" cy="720598"/>
            </a:xfrm>
            <a:custGeom>
              <a:avLst/>
              <a:gdLst>
                <a:gd name="connsiteX0" fmla="*/ 34290 w 793369"/>
                <a:gd name="connsiteY0" fmla="*/ 0 h 720598"/>
                <a:gd name="connsiteX1" fmla="*/ 0 w 793369"/>
                <a:gd name="connsiteY1" fmla="*/ 35941 h 720598"/>
                <a:gd name="connsiteX2" fmla="*/ 757555 w 793369"/>
                <a:gd name="connsiteY2" fmla="*/ 720598 h 720598"/>
                <a:gd name="connsiteX3" fmla="*/ 793369 w 793369"/>
                <a:gd name="connsiteY3" fmla="*/ 682498 h 720598"/>
                <a:gd name="connsiteX4" fmla="*/ 34290 w 793369"/>
                <a:gd name="connsiteY4" fmla="*/ 0 h 720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369" h="720598">
                  <a:moveTo>
                    <a:pt x="34290" y="0"/>
                  </a:moveTo>
                  <a:lnTo>
                    <a:pt x="0" y="35941"/>
                  </a:lnTo>
                  <a:lnTo>
                    <a:pt x="757555" y="720598"/>
                  </a:lnTo>
                  <a:lnTo>
                    <a:pt x="793369" y="682498"/>
                  </a:lnTo>
                  <a:cubicBezTo>
                    <a:pt x="522351" y="439420"/>
                    <a:pt x="262382" y="204978"/>
                    <a:pt x="34290" y="0"/>
                  </a:cubicBezTo>
                  <a:close/>
                </a:path>
              </a:pathLst>
            </a:custGeom>
            <a:noFill/>
            <a:ln w="12692" cap="flat">
              <a:noFill/>
              <a:prstDash val="solid"/>
              <a:miter/>
            </a:ln>
          </p:spPr>
          <p:txBody>
            <a:bodyPr rtlCol="0" anchor="ctr"/>
            <a:lstStyle/>
            <a:p>
              <a:endParaRPr lang="en-US" sz="1770"/>
            </a:p>
          </p:txBody>
        </p:sp>
        <p:sp>
          <p:nvSpPr>
            <p:cNvPr id="16" name="Freeform: Shape 15">
              <a:extLst>
                <a:ext uri="{FF2B5EF4-FFF2-40B4-BE49-F238E27FC236}">
                  <a16:creationId xmlns="" xmlns:a16="http://schemas.microsoft.com/office/drawing/2014/main" id="{160C03CE-7C7A-4F2B-9233-3D143B15F8B7}"/>
                </a:ext>
              </a:extLst>
            </p:cNvPr>
            <p:cNvSpPr/>
            <p:nvPr/>
          </p:nvSpPr>
          <p:spPr>
            <a:xfrm>
              <a:off x="7022210" y="3707257"/>
              <a:ext cx="73533" cy="71501"/>
            </a:xfrm>
            <a:custGeom>
              <a:avLst/>
              <a:gdLst>
                <a:gd name="connsiteX0" fmla="*/ 33655 w 73533"/>
                <a:gd name="connsiteY0" fmla="*/ 0 h 71501"/>
                <a:gd name="connsiteX1" fmla="*/ 0 w 73533"/>
                <a:gd name="connsiteY1" fmla="*/ 35687 h 71501"/>
                <a:gd name="connsiteX2" fmla="*/ 39497 w 73533"/>
                <a:gd name="connsiteY2" fmla="*/ 71501 h 71501"/>
                <a:gd name="connsiteX3" fmla="*/ 73533 w 73533"/>
                <a:gd name="connsiteY3" fmla="*/ 35814 h 71501"/>
              </a:gdLst>
              <a:ahLst/>
              <a:cxnLst>
                <a:cxn ang="0">
                  <a:pos x="connsiteX0" y="connsiteY0"/>
                </a:cxn>
                <a:cxn ang="0">
                  <a:pos x="connsiteX1" y="connsiteY1"/>
                </a:cxn>
                <a:cxn ang="0">
                  <a:pos x="connsiteX2" y="connsiteY2"/>
                </a:cxn>
                <a:cxn ang="0">
                  <a:pos x="connsiteX3" y="connsiteY3"/>
                </a:cxn>
              </a:cxnLst>
              <a:rect l="l" t="t" r="r" b="b"/>
              <a:pathLst>
                <a:path w="73533" h="71501">
                  <a:moveTo>
                    <a:pt x="33655" y="0"/>
                  </a:moveTo>
                  <a:lnTo>
                    <a:pt x="0" y="35687"/>
                  </a:lnTo>
                  <a:lnTo>
                    <a:pt x="39497" y="71501"/>
                  </a:lnTo>
                  <a:lnTo>
                    <a:pt x="73533" y="35814"/>
                  </a:lnTo>
                  <a:close/>
                </a:path>
              </a:pathLst>
            </a:custGeom>
            <a:noFill/>
            <a:ln w="12692" cap="flat">
              <a:noFill/>
              <a:prstDash val="solid"/>
              <a:miter/>
            </a:ln>
          </p:spPr>
          <p:txBody>
            <a:bodyPr rtlCol="0" anchor="ctr"/>
            <a:lstStyle/>
            <a:p>
              <a:endParaRPr lang="en-US" sz="1770"/>
            </a:p>
          </p:txBody>
        </p:sp>
        <p:sp>
          <p:nvSpPr>
            <p:cNvPr id="18" name="Freeform: Shape 17">
              <a:extLst>
                <a:ext uri="{FF2B5EF4-FFF2-40B4-BE49-F238E27FC236}">
                  <a16:creationId xmlns="" xmlns:a16="http://schemas.microsoft.com/office/drawing/2014/main" id="{CCBB6D05-1EF1-4DD3-9891-2E4B3431FB42}"/>
                </a:ext>
              </a:extLst>
            </p:cNvPr>
            <p:cNvSpPr/>
            <p:nvPr/>
          </p:nvSpPr>
          <p:spPr>
            <a:xfrm>
              <a:off x="7898129" y="4495800"/>
              <a:ext cx="74168" cy="72135"/>
            </a:xfrm>
            <a:custGeom>
              <a:avLst/>
              <a:gdLst>
                <a:gd name="connsiteX0" fmla="*/ 35814 w 74168"/>
                <a:gd name="connsiteY0" fmla="*/ 0 h 72135"/>
                <a:gd name="connsiteX1" fmla="*/ 0 w 74168"/>
                <a:gd name="connsiteY1" fmla="*/ 38100 h 72135"/>
                <a:gd name="connsiteX2" fmla="*/ 38100 w 74168"/>
                <a:gd name="connsiteY2" fmla="*/ 72136 h 72135"/>
                <a:gd name="connsiteX3" fmla="*/ 74168 w 74168"/>
                <a:gd name="connsiteY3" fmla="*/ 34036 h 72135"/>
              </a:gdLst>
              <a:ahLst/>
              <a:cxnLst>
                <a:cxn ang="0">
                  <a:pos x="connsiteX0" y="connsiteY0"/>
                </a:cxn>
                <a:cxn ang="0">
                  <a:pos x="connsiteX1" y="connsiteY1"/>
                </a:cxn>
                <a:cxn ang="0">
                  <a:pos x="connsiteX2" y="connsiteY2"/>
                </a:cxn>
                <a:cxn ang="0">
                  <a:pos x="connsiteX3" y="connsiteY3"/>
                </a:cxn>
              </a:cxnLst>
              <a:rect l="l" t="t" r="r" b="b"/>
              <a:pathLst>
                <a:path w="74168" h="72135">
                  <a:moveTo>
                    <a:pt x="35814" y="0"/>
                  </a:moveTo>
                  <a:lnTo>
                    <a:pt x="0" y="38100"/>
                  </a:lnTo>
                  <a:lnTo>
                    <a:pt x="38100" y="72136"/>
                  </a:lnTo>
                  <a:lnTo>
                    <a:pt x="74168" y="34036"/>
                  </a:lnTo>
                  <a:close/>
                </a:path>
              </a:pathLst>
            </a:custGeom>
            <a:noFill/>
            <a:ln w="12692" cap="flat">
              <a:noFill/>
              <a:prstDash val="solid"/>
              <a:miter/>
            </a:ln>
          </p:spPr>
          <p:txBody>
            <a:bodyPr rtlCol="0" anchor="ctr"/>
            <a:lstStyle/>
            <a:p>
              <a:endParaRPr lang="en-US" sz="1770"/>
            </a:p>
          </p:txBody>
        </p:sp>
        <p:sp>
          <p:nvSpPr>
            <p:cNvPr id="19" name="Freeform: Shape 18">
              <a:extLst>
                <a:ext uri="{FF2B5EF4-FFF2-40B4-BE49-F238E27FC236}">
                  <a16:creationId xmlns="" xmlns:a16="http://schemas.microsoft.com/office/drawing/2014/main" id="{25C92CBC-6680-4AFB-85EF-CE8254BA2481}"/>
                </a:ext>
              </a:extLst>
            </p:cNvPr>
            <p:cNvSpPr/>
            <p:nvPr/>
          </p:nvSpPr>
          <p:spPr>
            <a:xfrm>
              <a:off x="8058403" y="4640707"/>
              <a:ext cx="76961" cy="75057"/>
            </a:xfrm>
            <a:custGeom>
              <a:avLst/>
              <a:gdLst>
                <a:gd name="connsiteX0" fmla="*/ 36195 w 76961"/>
                <a:gd name="connsiteY0" fmla="*/ 0 h 75057"/>
                <a:gd name="connsiteX1" fmla="*/ 0 w 76961"/>
                <a:gd name="connsiteY1" fmla="*/ 38100 h 75057"/>
                <a:gd name="connsiteX2" fmla="*/ 40767 w 76961"/>
                <a:gd name="connsiteY2" fmla="*/ 75057 h 75057"/>
                <a:gd name="connsiteX3" fmla="*/ 76962 w 76961"/>
                <a:gd name="connsiteY3" fmla="*/ 36068 h 75057"/>
              </a:gdLst>
              <a:ahLst/>
              <a:cxnLst>
                <a:cxn ang="0">
                  <a:pos x="connsiteX0" y="connsiteY0"/>
                </a:cxn>
                <a:cxn ang="0">
                  <a:pos x="connsiteX1" y="connsiteY1"/>
                </a:cxn>
                <a:cxn ang="0">
                  <a:pos x="connsiteX2" y="connsiteY2"/>
                </a:cxn>
                <a:cxn ang="0">
                  <a:pos x="connsiteX3" y="connsiteY3"/>
                </a:cxn>
              </a:cxnLst>
              <a:rect l="l" t="t" r="r" b="b"/>
              <a:pathLst>
                <a:path w="76961" h="75057">
                  <a:moveTo>
                    <a:pt x="36195" y="0"/>
                  </a:moveTo>
                  <a:lnTo>
                    <a:pt x="0" y="38100"/>
                  </a:lnTo>
                  <a:lnTo>
                    <a:pt x="40767" y="75057"/>
                  </a:lnTo>
                  <a:lnTo>
                    <a:pt x="76962" y="36068"/>
                  </a:lnTo>
                  <a:close/>
                </a:path>
              </a:pathLst>
            </a:custGeom>
            <a:noFill/>
            <a:ln w="12692" cap="flat">
              <a:noFill/>
              <a:prstDash val="solid"/>
              <a:miter/>
            </a:ln>
          </p:spPr>
          <p:txBody>
            <a:bodyPr rtlCol="0" anchor="ctr"/>
            <a:lstStyle/>
            <a:p>
              <a:endParaRPr lang="en-US" sz="1770"/>
            </a:p>
          </p:txBody>
        </p:sp>
        <p:sp>
          <p:nvSpPr>
            <p:cNvPr id="20" name="Freeform: Shape 19">
              <a:extLst>
                <a:ext uri="{FF2B5EF4-FFF2-40B4-BE49-F238E27FC236}">
                  <a16:creationId xmlns="" xmlns:a16="http://schemas.microsoft.com/office/drawing/2014/main" id="{B7B4F840-5366-47DE-BFD0-303AEDF8A725}"/>
                </a:ext>
              </a:extLst>
            </p:cNvPr>
            <p:cNvSpPr/>
            <p:nvPr/>
          </p:nvSpPr>
          <p:spPr>
            <a:xfrm>
              <a:off x="6940550" y="3633851"/>
              <a:ext cx="74041" cy="71754"/>
            </a:xfrm>
            <a:custGeom>
              <a:avLst/>
              <a:gdLst>
                <a:gd name="connsiteX0" fmla="*/ 33655 w 74041"/>
                <a:gd name="connsiteY0" fmla="*/ 0 h 71754"/>
                <a:gd name="connsiteX1" fmla="*/ 0 w 74041"/>
                <a:gd name="connsiteY1" fmla="*/ 35306 h 71754"/>
                <a:gd name="connsiteX2" fmla="*/ 40259 w 74041"/>
                <a:gd name="connsiteY2" fmla="*/ 71755 h 71754"/>
                <a:gd name="connsiteX3" fmla="*/ 74041 w 74041"/>
                <a:gd name="connsiteY3" fmla="*/ 36322 h 71754"/>
              </a:gdLst>
              <a:ahLst/>
              <a:cxnLst>
                <a:cxn ang="0">
                  <a:pos x="connsiteX0" y="connsiteY0"/>
                </a:cxn>
                <a:cxn ang="0">
                  <a:pos x="connsiteX1" y="connsiteY1"/>
                </a:cxn>
                <a:cxn ang="0">
                  <a:pos x="connsiteX2" y="connsiteY2"/>
                </a:cxn>
                <a:cxn ang="0">
                  <a:pos x="connsiteX3" y="connsiteY3"/>
                </a:cxn>
              </a:cxnLst>
              <a:rect l="l" t="t" r="r" b="b"/>
              <a:pathLst>
                <a:path w="74041" h="71754">
                  <a:moveTo>
                    <a:pt x="33655" y="0"/>
                  </a:moveTo>
                  <a:lnTo>
                    <a:pt x="0" y="35306"/>
                  </a:lnTo>
                  <a:lnTo>
                    <a:pt x="40259" y="71755"/>
                  </a:lnTo>
                  <a:lnTo>
                    <a:pt x="74041" y="36322"/>
                  </a:lnTo>
                  <a:close/>
                </a:path>
              </a:pathLst>
            </a:custGeom>
            <a:noFill/>
            <a:ln w="12692" cap="flat">
              <a:noFill/>
              <a:prstDash val="solid"/>
              <a:miter/>
            </a:ln>
          </p:spPr>
          <p:txBody>
            <a:bodyPr rtlCol="0" anchor="ctr"/>
            <a:lstStyle/>
            <a:p>
              <a:endParaRPr lang="en-US" sz="1770"/>
            </a:p>
          </p:txBody>
        </p:sp>
        <p:sp>
          <p:nvSpPr>
            <p:cNvPr id="21" name="Freeform: Shape 20">
              <a:extLst>
                <a:ext uri="{FF2B5EF4-FFF2-40B4-BE49-F238E27FC236}">
                  <a16:creationId xmlns="" xmlns:a16="http://schemas.microsoft.com/office/drawing/2014/main" id="{6FB272E4-359D-4C15-9481-624A9B892BB1}"/>
                </a:ext>
              </a:extLst>
            </p:cNvPr>
            <p:cNvSpPr/>
            <p:nvPr/>
          </p:nvSpPr>
          <p:spPr>
            <a:xfrm>
              <a:off x="7980172" y="4570476"/>
              <a:ext cx="74168" cy="72897"/>
            </a:xfrm>
            <a:custGeom>
              <a:avLst/>
              <a:gdLst>
                <a:gd name="connsiteX0" fmla="*/ 36322 w 74168"/>
                <a:gd name="connsiteY0" fmla="*/ 0 h 72897"/>
                <a:gd name="connsiteX1" fmla="*/ 0 w 74168"/>
                <a:gd name="connsiteY1" fmla="*/ 38100 h 72897"/>
                <a:gd name="connsiteX2" fmla="*/ 38100 w 74168"/>
                <a:gd name="connsiteY2" fmla="*/ 72898 h 72897"/>
                <a:gd name="connsiteX3" fmla="*/ 74168 w 74168"/>
                <a:gd name="connsiteY3" fmla="*/ 34798 h 72897"/>
              </a:gdLst>
              <a:ahLst/>
              <a:cxnLst>
                <a:cxn ang="0">
                  <a:pos x="connsiteX0" y="connsiteY0"/>
                </a:cxn>
                <a:cxn ang="0">
                  <a:pos x="connsiteX1" y="connsiteY1"/>
                </a:cxn>
                <a:cxn ang="0">
                  <a:pos x="connsiteX2" y="connsiteY2"/>
                </a:cxn>
                <a:cxn ang="0">
                  <a:pos x="connsiteX3" y="connsiteY3"/>
                </a:cxn>
              </a:cxnLst>
              <a:rect l="l" t="t" r="r" b="b"/>
              <a:pathLst>
                <a:path w="74168" h="72897">
                  <a:moveTo>
                    <a:pt x="36322" y="0"/>
                  </a:moveTo>
                  <a:lnTo>
                    <a:pt x="0" y="38100"/>
                  </a:lnTo>
                  <a:lnTo>
                    <a:pt x="38100" y="72898"/>
                  </a:lnTo>
                  <a:lnTo>
                    <a:pt x="74168" y="34798"/>
                  </a:lnTo>
                  <a:close/>
                </a:path>
              </a:pathLst>
            </a:custGeom>
            <a:noFill/>
            <a:ln w="12692" cap="flat">
              <a:noFill/>
              <a:prstDash val="solid"/>
              <a:miter/>
            </a:ln>
          </p:spPr>
          <p:txBody>
            <a:bodyPr rtlCol="0" anchor="ctr"/>
            <a:lstStyle/>
            <a:p>
              <a:endParaRPr lang="en-US" sz="1770"/>
            </a:p>
          </p:txBody>
        </p:sp>
        <p:sp>
          <p:nvSpPr>
            <p:cNvPr id="22" name="Freeform: Shape 21">
              <a:extLst>
                <a:ext uri="{FF2B5EF4-FFF2-40B4-BE49-F238E27FC236}">
                  <a16:creationId xmlns="" xmlns:a16="http://schemas.microsoft.com/office/drawing/2014/main" id="{E2E94135-2A30-4393-96A0-E088E6A8BA3B}"/>
                </a:ext>
              </a:extLst>
            </p:cNvPr>
            <p:cNvSpPr/>
            <p:nvPr/>
          </p:nvSpPr>
          <p:spPr>
            <a:xfrm>
              <a:off x="6782816" y="3491610"/>
              <a:ext cx="71501" cy="69977"/>
            </a:xfrm>
            <a:custGeom>
              <a:avLst/>
              <a:gdLst>
                <a:gd name="connsiteX0" fmla="*/ 33147 w 71501"/>
                <a:gd name="connsiteY0" fmla="*/ 0 h 69977"/>
                <a:gd name="connsiteX1" fmla="*/ 0 w 71501"/>
                <a:gd name="connsiteY1" fmla="*/ 34925 h 69977"/>
                <a:gd name="connsiteX2" fmla="*/ 38100 w 71501"/>
                <a:gd name="connsiteY2" fmla="*/ 69977 h 69977"/>
                <a:gd name="connsiteX3" fmla="*/ 71501 w 71501"/>
                <a:gd name="connsiteY3" fmla="*/ 35179 h 69977"/>
              </a:gdLst>
              <a:ahLst/>
              <a:cxnLst>
                <a:cxn ang="0">
                  <a:pos x="connsiteX0" y="connsiteY0"/>
                </a:cxn>
                <a:cxn ang="0">
                  <a:pos x="connsiteX1" y="connsiteY1"/>
                </a:cxn>
                <a:cxn ang="0">
                  <a:pos x="connsiteX2" y="connsiteY2"/>
                </a:cxn>
                <a:cxn ang="0">
                  <a:pos x="connsiteX3" y="connsiteY3"/>
                </a:cxn>
              </a:cxnLst>
              <a:rect l="l" t="t" r="r" b="b"/>
              <a:pathLst>
                <a:path w="71501" h="69977">
                  <a:moveTo>
                    <a:pt x="33147" y="0"/>
                  </a:moveTo>
                  <a:lnTo>
                    <a:pt x="0" y="34925"/>
                  </a:lnTo>
                  <a:lnTo>
                    <a:pt x="38100" y="69977"/>
                  </a:lnTo>
                  <a:lnTo>
                    <a:pt x="71501" y="35179"/>
                  </a:lnTo>
                  <a:close/>
                </a:path>
              </a:pathLst>
            </a:custGeom>
            <a:noFill/>
            <a:ln w="12692" cap="flat">
              <a:noFill/>
              <a:prstDash val="solid"/>
              <a:miter/>
            </a:ln>
          </p:spPr>
          <p:txBody>
            <a:bodyPr rtlCol="0" anchor="ctr"/>
            <a:lstStyle/>
            <a:p>
              <a:endParaRPr lang="en-US" sz="1770"/>
            </a:p>
          </p:txBody>
        </p:sp>
        <p:sp>
          <p:nvSpPr>
            <p:cNvPr id="23" name="Freeform: Shape 22">
              <a:extLst>
                <a:ext uri="{FF2B5EF4-FFF2-40B4-BE49-F238E27FC236}">
                  <a16:creationId xmlns="" xmlns:a16="http://schemas.microsoft.com/office/drawing/2014/main" id="{ADAB109E-88F0-4AD8-9410-9E8F1E358720}"/>
                </a:ext>
              </a:extLst>
            </p:cNvPr>
            <p:cNvSpPr/>
            <p:nvPr/>
          </p:nvSpPr>
          <p:spPr>
            <a:xfrm>
              <a:off x="6980301" y="6128384"/>
              <a:ext cx="1844547" cy="1644015"/>
            </a:xfrm>
            <a:custGeom>
              <a:avLst/>
              <a:gdLst>
                <a:gd name="connsiteX0" fmla="*/ 0 w 1844547"/>
                <a:gd name="connsiteY0" fmla="*/ 40132 h 1644015"/>
                <a:gd name="connsiteX1" fmla="*/ 1765300 w 1844547"/>
                <a:gd name="connsiteY1" fmla="*/ 1644015 h 1644015"/>
                <a:gd name="connsiteX2" fmla="*/ 1844548 w 1844547"/>
                <a:gd name="connsiteY2" fmla="*/ 1644015 h 1644015"/>
                <a:gd name="connsiteX3" fmla="*/ 36703 w 1844547"/>
                <a:gd name="connsiteY3" fmla="*/ 0 h 1644015"/>
                <a:gd name="connsiteX4" fmla="*/ 0 w 1844547"/>
                <a:gd name="connsiteY4" fmla="*/ 40132 h 1644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4547" h="1644015">
                  <a:moveTo>
                    <a:pt x="0" y="40132"/>
                  </a:moveTo>
                  <a:cubicBezTo>
                    <a:pt x="540131" y="530987"/>
                    <a:pt x="1240536" y="1167257"/>
                    <a:pt x="1765300" y="1644015"/>
                  </a:cubicBezTo>
                  <a:lnTo>
                    <a:pt x="1844548" y="1644015"/>
                  </a:lnTo>
                  <a:cubicBezTo>
                    <a:pt x="1391539" y="1233424"/>
                    <a:pt x="631698" y="542925"/>
                    <a:pt x="36703" y="0"/>
                  </a:cubicBezTo>
                  <a:cubicBezTo>
                    <a:pt x="24765" y="13335"/>
                    <a:pt x="12319" y="26670"/>
                    <a:pt x="0" y="40132"/>
                  </a:cubicBezTo>
                  <a:close/>
                </a:path>
              </a:pathLst>
            </a:custGeom>
            <a:noFill/>
            <a:ln w="12692" cap="flat">
              <a:noFill/>
              <a:prstDash val="solid"/>
              <a:miter/>
            </a:ln>
          </p:spPr>
          <p:txBody>
            <a:bodyPr rtlCol="0" anchor="ctr"/>
            <a:lstStyle/>
            <a:p>
              <a:endParaRPr lang="en-US" sz="1770"/>
            </a:p>
          </p:txBody>
        </p:sp>
        <p:sp>
          <p:nvSpPr>
            <p:cNvPr id="24" name="Freeform: Shape 23">
              <a:extLst>
                <a:ext uri="{FF2B5EF4-FFF2-40B4-BE49-F238E27FC236}">
                  <a16:creationId xmlns="" xmlns:a16="http://schemas.microsoft.com/office/drawing/2014/main" id="{763381DD-3D0E-480B-9E8A-37E82956D0FF}"/>
                </a:ext>
              </a:extLst>
            </p:cNvPr>
            <p:cNvSpPr/>
            <p:nvPr/>
          </p:nvSpPr>
          <p:spPr>
            <a:xfrm>
              <a:off x="7054088" y="6048375"/>
              <a:ext cx="1945513" cy="1724025"/>
            </a:xfrm>
            <a:custGeom>
              <a:avLst/>
              <a:gdLst>
                <a:gd name="connsiteX0" fmla="*/ 0 w 1945513"/>
                <a:gd name="connsiteY0" fmla="*/ 40386 h 1724025"/>
                <a:gd name="connsiteX1" fmla="*/ 1855089 w 1945513"/>
                <a:gd name="connsiteY1" fmla="*/ 1724025 h 1724025"/>
                <a:gd name="connsiteX2" fmla="*/ 1945513 w 1945513"/>
                <a:gd name="connsiteY2" fmla="*/ 1724025 h 1724025"/>
                <a:gd name="connsiteX3" fmla="*/ 37338 w 1945513"/>
                <a:gd name="connsiteY3" fmla="*/ 0 h 1724025"/>
              </a:gdLst>
              <a:ahLst/>
              <a:cxnLst>
                <a:cxn ang="0">
                  <a:pos x="connsiteX0" y="connsiteY0"/>
                </a:cxn>
                <a:cxn ang="0">
                  <a:pos x="connsiteX1" y="connsiteY1"/>
                </a:cxn>
                <a:cxn ang="0">
                  <a:pos x="connsiteX2" y="connsiteY2"/>
                </a:cxn>
                <a:cxn ang="0">
                  <a:pos x="connsiteX3" y="connsiteY3"/>
                </a:cxn>
              </a:cxnLst>
              <a:rect l="l" t="t" r="r" b="b"/>
              <a:pathLst>
                <a:path w="1945513" h="1724025">
                  <a:moveTo>
                    <a:pt x="0" y="40386"/>
                  </a:moveTo>
                  <a:cubicBezTo>
                    <a:pt x="602742" y="587248"/>
                    <a:pt x="1404112" y="1315212"/>
                    <a:pt x="1855089" y="1724025"/>
                  </a:cubicBezTo>
                  <a:lnTo>
                    <a:pt x="1945513" y="1724025"/>
                  </a:lnTo>
                  <a:cubicBezTo>
                    <a:pt x="1473835" y="1298067"/>
                    <a:pt x="652780" y="555625"/>
                    <a:pt x="37338" y="0"/>
                  </a:cubicBezTo>
                  <a:close/>
                </a:path>
              </a:pathLst>
            </a:custGeom>
            <a:noFill/>
            <a:ln w="12692" cap="flat">
              <a:noFill/>
              <a:prstDash val="solid"/>
              <a:miter/>
            </a:ln>
          </p:spPr>
          <p:txBody>
            <a:bodyPr rtlCol="0" anchor="ctr"/>
            <a:lstStyle/>
            <a:p>
              <a:endParaRPr lang="en-US" sz="1770"/>
            </a:p>
          </p:txBody>
        </p:sp>
        <p:sp>
          <p:nvSpPr>
            <p:cNvPr id="25" name="Freeform: Shape 24">
              <a:extLst>
                <a:ext uri="{FF2B5EF4-FFF2-40B4-BE49-F238E27FC236}">
                  <a16:creationId xmlns="" xmlns:a16="http://schemas.microsoft.com/office/drawing/2014/main" id="{AC5B998F-F0F7-4733-A11F-8EEDE8927392}"/>
                </a:ext>
              </a:extLst>
            </p:cNvPr>
            <p:cNvSpPr/>
            <p:nvPr/>
          </p:nvSpPr>
          <p:spPr>
            <a:xfrm>
              <a:off x="6861810" y="3562984"/>
              <a:ext cx="72644" cy="70358"/>
            </a:xfrm>
            <a:custGeom>
              <a:avLst/>
              <a:gdLst>
                <a:gd name="connsiteX0" fmla="*/ 33528 w 72644"/>
                <a:gd name="connsiteY0" fmla="*/ 0 h 70358"/>
                <a:gd name="connsiteX1" fmla="*/ 0 w 72644"/>
                <a:gd name="connsiteY1" fmla="*/ 35052 h 70358"/>
                <a:gd name="connsiteX2" fmla="*/ 39116 w 72644"/>
                <a:gd name="connsiteY2" fmla="*/ 70358 h 70358"/>
                <a:gd name="connsiteX3" fmla="*/ 72644 w 72644"/>
                <a:gd name="connsiteY3" fmla="*/ 35179 h 70358"/>
              </a:gdLst>
              <a:ahLst/>
              <a:cxnLst>
                <a:cxn ang="0">
                  <a:pos x="connsiteX0" y="connsiteY0"/>
                </a:cxn>
                <a:cxn ang="0">
                  <a:pos x="connsiteX1" y="connsiteY1"/>
                </a:cxn>
                <a:cxn ang="0">
                  <a:pos x="connsiteX2" y="connsiteY2"/>
                </a:cxn>
                <a:cxn ang="0">
                  <a:pos x="connsiteX3" y="connsiteY3"/>
                </a:cxn>
              </a:cxnLst>
              <a:rect l="l" t="t" r="r" b="b"/>
              <a:pathLst>
                <a:path w="72644" h="70358">
                  <a:moveTo>
                    <a:pt x="33528" y="0"/>
                  </a:moveTo>
                  <a:lnTo>
                    <a:pt x="0" y="35052"/>
                  </a:lnTo>
                  <a:lnTo>
                    <a:pt x="39116" y="70358"/>
                  </a:lnTo>
                  <a:lnTo>
                    <a:pt x="72644" y="35179"/>
                  </a:lnTo>
                  <a:close/>
                </a:path>
              </a:pathLst>
            </a:custGeom>
            <a:noFill/>
            <a:ln w="12692" cap="flat">
              <a:noFill/>
              <a:prstDash val="solid"/>
              <a:miter/>
            </a:ln>
          </p:spPr>
          <p:txBody>
            <a:bodyPr rtlCol="0" anchor="ctr"/>
            <a:lstStyle/>
            <a:p>
              <a:endParaRPr lang="en-US" sz="1770"/>
            </a:p>
          </p:txBody>
        </p:sp>
        <p:sp>
          <p:nvSpPr>
            <p:cNvPr id="26" name="Freeform: Shape 25">
              <a:extLst>
                <a:ext uri="{FF2B5EF4-FFF2-40B4-BE49-F238E27FC236}">
                  <a16:creationId xmlns="" xmlns:a16="http://schemas.microsoft.com/office/drawing/2014/main" id="{0743F990-B446-40D5-B16E-CD98C7E59481}"/>
                </a:ext>
              </a:extLst>
            </p:cNvPr>
            <p:cNvSpPr/>
            <p:nvPr/>
          </p:nvSpPr>
          <p:spPr>
            <a:xfrm>
              <a:off x="6903466" y="6208521"/>
              <a:ext cx="1763902" cy="1563878"/>
            </a:xfrm>
            <a:custGeom>
              <a:avLst/>
              <a:gdLst>
                <a:gd name="connsiteX0" fmla="*/ 0 w 1763902"/>
                <a:gd name="connsiteY0" fmla="*/ 42926 h 1563878"/>
                <a:gd name="connsiteX1" fmla="*/ 1656334 w 1763902"/>
                <a:gd name="connsiteY1" fmla="*/ 1563878 h 1563878"/>
                <a:gd name="connsiteX2" fmla="*/ 1763903 w 1763902"/>
                <a:gd name="connsiteY2" fmla="*/ 1563878 h 1563878"/>
                <a:gd name="connsiteX3" fmla="*/ 40259 w 1763902"/>
                <a:gd name="connsiteY3" fmla="*/ 0 h 1563878"/>
              </a:gdLst>
              <a:ahLst/>
              <a:cxnLst>
                <a:cxn ang="0">
                  <a:pos x="connsiteX0" y="connsiteY0"/>
                </a:cxn>
                <a:cxn ang="0">
                  <a:pos x="connsiteX1" y="connsiteY1"/>
                </a:cxn>
                <a:cxn ang="0">
                  <a:pos x="connsiteX2" y="connsiteY2"/>
                </a:cxn>
                <a:cxn ang="0">
                  <a:pos x="connsiteX3" y="connsiteY3"/>
                </a:cxn>
              </a:cxnLst>
              <a:rect l="l" t="t" r="r" b="b"/>
              <a:pathLst>
                <a:path w="1763902" h="1563878">
                  <a:moveTo>
                    <a:pt x="0" y="42926"/>
                  </a:moveTo>
                  <a:cubicBezTo>
                    <a:pt x="522986" y="524510"/>
                    <a:pt x="1176147" y="1123950"/>
                    <a:pt x="1656334" y="1563878"/>
                  </a:cubicBezTo>
                  <a:lnTo>
                    <a:pt x="1763903" y="1563878"/>
                  </a:lnTo>
                  <a:cubicBezTo>
                    <a:pt x="1242314" y="1090803"/>
                    <a:pt x="562737" y="473964"/>
                    <a:pt x="40259" y="0"/>
                  </a:cubicBezTo>
                  <a:close/>
                </a:path>
              </a:pathLst>
            </a:custGeom>
            <a:noFill/>
            <a:ln w="12692" cap="flat">
              <a:noFill/>
              <a:prstDash val="solid"/>
              <a:miter/>
            </a:ln>
          </p:spPr>
          <p:txBody>
            <a:bodyPr rtlCol="0" anchor="ctr"/>
            <a:lstStyle/>
            <a:p>
              <a:endParaRPr lang="en-US" sz="1770"/>
            </a:p>
          </p:txBody>
        </p:sp>
        <p:sp>
          <p:nvSpPr>
            <p:cNvPr id="27" name="Freeform: Shape 26">
              <a:extLst>
                <a:ext uri="{FF2B5EF4-FFF2-40B4-BE49-F238E27FC236}">
                  <a16:creationId xmlns="" xmlns:a16="http://schemas.microsoft.com/office/drawing/2014/main" id="{4E2ADC46-8C56-4FA6-85C7-E55A26F159E0}"/>
                </a:ext>
              </a:extLst>
            </p:cNvPr>
            <p:cNvSpPr/>
            <p:nvPr/>
          </p:nvSpPr>
          <p:spPr>
            <a:xfrm>
              <a:off x="7717663" y="27686"/>
              <a:ext cx="71247" cy="73405"/>
            </a:xfrm>
            <a:custGeom>
              <a:avLst/>
              <a:gdLst>
                <a:gd name="connsiteX0" fmla="*/ 71247 w 71247"/>
                <a:gd name="connsiteY0" fmla="*/ 33274 h 73405"/>
                <a:gd name="connsiteX1" fmla="*/ 33147 w 71247"/>
                <a:gd name="connsiteY1" fmla="*/ 0 h 73405"/>
                <a:gd name="connsiteX2" fmla="*/ 0 w 71247"/>
                <a:gd name="connsiteY2" fmla="*/ 40259 h 73405"/>
                <a:gd name="connsiteX3" fmla="*/ 38100 w 71247"/>
                <a:gd name="connsiteY3" fmla="*/ 73406 h 73405"/>
              </a:gdLst>
              <a:ahLst/>
              <a:cxnLst>
                <a:cxn ang="0">
                  <a:pos x="connsiteX0" y="connsiteY0"/>
                </a:cxn>
                <a:cxn ang="0">
                  <a:pos x="connsiteX1" y="connsiteY1"/>
                </a:cxn>
                <a:cxn ang="0">
                  <a:pos x="connsiteX2" y="connsiteY2"/>
                </a:cxn>
                <a:cxn ang="0">
                  <a:pos x="connsiteX3" y="connsiteY3"/>
                </a:cxn>
              </a:cxnLst>
              <a:rect l="l" t="t" r="r" b="b"/>
              <a:pathLst>
                <a:path w="71247" h="73405">
                  <a:moveTo>
                    <a:pt x="71247" y="33274"/>
                  </a:moveTo>
                  <a:lnTo>
                    <a:pt x="33147" y="0"/>
                  </a:lnTo>
                  <a:lnTo>
                    <a:pt x="0" y="40259"/>
                  </a:lnTo>
                  <a:lnTo>
                    <a:pt x="38100" y="73406"/>
                  </a:lnTo>
                  <a:close/>
                </a:path>
              </a:pathLst>
            </a:custGeom>
            <a:noFill/>
            <a:ln w="12692" cap="flat">
              <a:noFill/>
              <a:prstDash val="solid"/>
              <a:miter/>
            </a:ln>
          </p:spPr>
          <p:txBody>
            <a:bodyPr rtlCol="0" anchor="ctr"/>
            <a:lstStyle/>
            <a:p>
              <a:endParaRPr lang="en-US" sz="1770"/>
            </a:p>
          </p:txBody>
        </p:sp>
        <p:sp>
          <p:nvSpPr>
            <p:cNvPr id="28" name="Freeform: Shape 27">
              <a:extLst>
                <a:ext uri="{FF2B5EF4-FFF2-40B4-BE49-F238E27FC236}">
                  <a16:creationId xmlns="" xmlns:a16="http://schemas.microsoft.com/office/drawing/2014/main" id="{A36645C0-CE6E-4D77-8337-DA2945B65CFE}"/>
                </a:ext>
              </a:extLst>
            </p:cNvPr>
            <p:cNvSpPr/>
            <p:nvPr/>
          </p:nvSpPr>
          <p:spPr>
            <a:xfrm>
              <a:off x="8139810" y="4713985"/>
              <a:ext cx="75692" cy="74548"/>
            </a:xfrm>
            <a:custGeom>
              <a:avLst/>
              <a:gdLst>
                <a:gd name="connsiteX0" fmla="*/ 36322 w 75692"/>
                <a:gd name="connsiteY0" fmla="*/ 0 h 74548"/>
                <a:gd name="connsiteX1" fmla="*/ 0 w 75692"/>
                <a:gd name="connsiteY1" fmla="*/ 39116 h 74548"/>
                <a:gd name="connsiteX2" fmla="*/ 39243 w 75692"/>
                <a:gd name="connsiteY2" fmla="*/ 74549 h 74548"/>
                <a:gd name="connsiteX3" fmla="*/ 75692 w 75692"/>
                <a:gd name="connsiteY3" fmla="*/ 35306 h 74548"/>
              </a:gdLst>
              <a:ahLst/>
              <a:cxnLst>
                <a:cxn ang="0">
                  <a:pos x="connsiteX0" y="connsiteY0"/>
                </a:cxn>
                <a:cxn ang="0">
                  <a:pos x="connsiteX1" y="connsiteY1"/>
                </a:cxn>
                <a:cxn ang="0">
                  <a:pos x="connsiteX2" y="connsiteY2"/>
                </a:cxn>
                <a:cxn ang="0">
                  <a:pos x="connsiteX3" y="connsiteY3"/>
                </a:cxn>
              </a:cxnLst>
              <a:rect l="l" t="t" r="r" b="b"/>
              <a:pathLst>
                <a:path w="75692" h="74548">
                  <a:moveTo>
                    <a:pt x="36322" y="0"/>
                  </a:moveTo>
                  <a:lnTo>
                    <a:pt x="0" y="39116"/>
                  </a:lnTo>
                  <a:lnTo>
                    <a:pt x="39243" y="74549"/>
                  </a:lnTo>
                  <a:lnTo>
                    <a:pt x="75692" y="35306"/>
                  </a:lnTo>
                  <a:close/>
                </a:path>
              </a:pathLst>
            </a:custGeom>
            <a:noFill/>
            <a:ln w="12692" cap="flat">
              <a:noFill/>
              <a:prstDash val="solid"/>
              <a:miter/>
            </a:ln>
          </p:spPr>
          <p:txBody>
            <a:bodyPr rtlCol="0" anchor="ctr"/>
            <a:lstStyle/>
            <a:p>
              <a:endParaRPr lang="en-US" sz="1770"/>
            </a:p>
          </p:txBody>
        </p:sp>
        <p:sp>
          <p:nvSpPr>
            <p:cNvPr id="29" name="Freeform: Shape 28">
              <a:extLst>
                <a:ext uri="{FF2B5EF4-FFF2-40B4-BE49-F238E27FC236}">
                  <a16:creationId xmlns="" xmlns:a16="http://schemas.microsoft.com/office/drawing/2014/main" id="{894EE82A-34F5-48BA-B154-2964779CC0A9}"/>
                </a:ext>
              </a:extLst>
            </p:cNvPr>
            <p:cNvSpPr/>
            <p:nvPr/>
          </p:nvSpPr>
          <p:spPr>
            <a:xfrm>
              <a:off x="5997658" y="109981"/>
              <a:ext cx="1723433" cy="3377564"/>
            </a:xfrm>
            <a:custGeom>
              <a:avLst/>
              <a:gdLst>
                <a:gd name="connsiteX0" fmla="*/ 317035 w 1723433"/>
                <a:gd name="connsiteY0" fmla="*/ 2931795 h 3377564"/>
                <a:gd name="connsiteX1" fmla="*/ 52494 w 1723433"/>
                <a:gd name="connsiteY1" fmla="*/ 2402840 h 3377564"/>
                <a:gd name="connsiteX2" fmla="*/ 72179 w 1723433"/>
                <a:gd name="connsiteY2" fmla="*/ 2158746 h 3377564"/>
                <a:gd name="connsiteX3" fmla="*/ 248709 w 1723433"/>
                <a:gd name="connsiteY3" fmla="*/ 1821180 h 3377564"/>
                <a:gd name="connsiteX4" fmla="*/ 1723433 w 1723433"/>
                <a:gd name="connsiteY4" fmla="*/ 33274 h 3377564"/>
                <a:gd name="connsiteX5" fmla="*/ 1685333 w 1723433"/>
                <a:gd name="connsiteY5" fmla="*/ 0 h 3377564"/>
                <a:gd name="connsiteX6" fmla="*/ 187876 w 1723433"/>
                <a:gd name="connsiteY6" fmla="*/ 1820418 h 3377564"/>
                <a:gd name="connsiteX7" fmla="*/ 196131 w 1723433"/>
                <a:gd name="connsiteY7" fmla="*/ 2876677 h 3377564"/>
                <a:gd name="connsiteX8" fmla="*/ 389298 w 1723433"/>
                <a:gd name="connsiteY8" fmla="*/ 3058795 h 3377564"/>
                <a:gd name="connsiteX9" fmla="*/ 742104 w 1723433"/>
                <a:gd name="connsiteY9" fmla="*/ 3377565 h 3377564"/>
                <a:gd name="connsiteX10" fmla="*/ 775124 w 1723433"/>
                <a:gd name="connsiteY10" fmla="*/ 3342640 h 3377564"/>
                <a:gd name="connsiteX11" fmla="*/ 317035 w 1723433"/>
                <a:gd name="connsiteY11" fmla="*/ 2931795 h 337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23433" h="3377564">
                  <a:moveTo>
                    <a:pt x="317035" y="2931795"/>
                  </a:moveTo>
                  <a:cubicBezTo>
                    <a:pt x="158793" y="2792095"/>
                    <a:pt x="68242" y="2615946"/>
                    <a:pt x="52494" y="2402840"/>
                  </a:cubicBezTo>
                  <a:cubicBezTo>
                    <a:pt x="46030" y="2320946"/>
                    <a:pt x="52675" y="2238546"/>
                    <a:pt x="72179" y="2158746"/>
                  </a:cubicBezTo>
                  <a:cubicBezTo>
                    <a:pt x="102405" y="2036699"/>
                    <a:pt x="162857" y="1925066"/>
                    <a:pt x="248709" y="1821180"/>
                  </a:cubicBezTo>
                  <a:cubicBezTo>
                    <a:pt x="477309" y="1544828"/>
                    <a:pt x="1108245" y="779780"/>
                    <a:pt x="1723433" y="33274"/>
                  </a:cubicBezTo>
                  <a:lnTo>
                    <a:pt x="1685333" y="0"/>
                  </a:lnTo>
                  <a:cubicBezTo>
                    <a:pt x="1024298" y="802894"/>
                    <a:pt x="326941" y="1650365"/>
                    <a:pt x="187876" y="1820418"/>
                  </a:cubicBezTo>
                  <a:cubicBezTo>
                    <a:pt x="-65707" y="2127981"/>
                    <a:pt x="-62228" y="2573115"/>
                    <a:pt x="196131" y="2876677"/>
                  </a:cubicBezTo>
                  <a:cubicBezTo>
                    <a:pt x="253027" y="2943987"/>
                    <a:pt x="323131" y="2999867"/>
                    <a:pt x="389298" y="3058795"/>
                  </a:cubicBezTo>
                  <a:cubicBezTo>
                    <a:pt x="398823" y="3067177"/>
                    <a:pt x="531411" y="3187065"/>
                    <a:pt x="742104" y="3377565"/>
                  </a:cubicBezTo>
                  <a:cubicBezTo>
                    <a:pt x="753153" y="3366008"/>
                    <a:pt x="764202" y="3354324"/>
                    <a:pt x="775124" y="3342640"/>
                  </a:cubicBezTo>
                  <a:cubicBezTo>
                    <a:pt x="508424" y="3103118"/>
                    <a:pt x="334434" y="2947035"/>
                    <a:pt x="317035" y="2931795"/>
                  </a:cubicBezTo>
                  <a:close/>
                </a:path>
              </a:pathLst>
            </a:custGeom>
            <a:noFill/>
            <a:ln w="12692" cap="flat">
              <a:noFill/>
              <a:prstDash val="solid"/>
              <a:miter/>
            </a:ln>
          </p:spPr>
          <p:txBody>
            <a:bodyPr rtlCol="0" anchor="ctr"/>
            <a:lstStyle/>
            <a:p>
              <a:endParaRPr lang="en-US" sz="1770"/>
            </a:p>
          </p:txBody>
        </p:sp>
        <p:sp>
          <p:nvSpPr>
            <p:cNvPr id="30" name="Freeform: Shape 29">
              <a:extLst>
                <a:ext uri="{FF2B5EF4-FFF2-40B4-BE49-F238E27FC236}">
                  <a16:creationId xmlns="" xmlns:a16="http://schemas.microsoft.com/office/drawing/2014/main" id="{B6949162-775F-4B2F-9435-118314F8984B}"/>
                </a:ext>
              </a:extLst>
            </p:cNvPr>
            <p:cNvSpPr/>
            <p:nvPr/>
          </p:nvSpPr>
          <p:spPr>
            <a:xfrm>
              <a:off x="8052815" y="4486655"/>
              <a:ext cx="80518" cy="79502"/>
            </a:xfrm>
            <a:custGeom>
              <a:avLst/>
              <a:gdLst>
                <a:gd name="connsiteX0" fmla="*/ 42672 w 80518"/>
                <a:gd name="connsiteY0" fmla="*/ 0 h 79502"/>
                <a:gd name="connsiteX1" fmla="*/ 0 w 80518"/>
                <a:gd name="connsiteY1" fmla="*/ 45212 h 79502"/>
                <a:gd name="connsiteX2" fmla="*/ 38100 w 80518"/>
                <a:gd name="connsiteY2" fmla="*/ 79502 h 79502"/>
                <a:gd name="connsiteX3" fmla="*/ 80518 w 80518"/>
                <a:gd name="connsiteY3" fmla="*/ 34163 h 79502"/>
              </a:gdLst>
              <a:ahLst/>
              <a:cxnLst>
                <a:cxn ang="0">
                  <a:pos x="connsiteX0" y="connsiteY0"/>
                </a:cxn>
                <a:cxn ang="0">
                  <a:pos x="connsiteX1" y="connsiteY1"/>
                </a:cxn>
                <a:cxn ang="0">
                  <a:pos x="connsiteX2" y="connsiteY2"/>
                </a:cxn>
                <a:cxn ang="0">
                  <a:pos x="connsiteX3" y="connsiteY3"/>
                </a:cxn>
              </a:cxnLst>
              <a:rect l="l" t="t" r="r" b="b"/>
              <a:pathLst>
                <a:path w="80518" h="79502">
                  <a:moveTo>
                    <a:pt x="42672" y="0"/>
                  </a:moveTo>
                  <a:lnTo>
                    <a:pt x="0" y="45212"/>
                  </a:lnTo>
                  <a:lnTo>
                    <a:pt x="38100" y="79502"/>
                  </a:lnTo>
                  <a:lnTo>
                    <a:pt x="80518" y="34163"/>
                  </a:lnTo>
                  <a:close/>
                </a:path>
              </a:pathLst>
            </a:custGeom>
            <a:noFill/>
            <a:ln w="12692" cap="flat">
              <a:noFill/>
              <a:prstDash val="solid"/>
              <a:miter/>
            </a:ln>
          </p:spPr>
          <p:txBody>
            <a:bodyPr rtlCol="0" anchor="ctr"/>
            <a:lstStyle/>
            <a:p>
              <a:endParaRPr lang="en-US" sz="1770"/>
            </a:p>
          </p:txBody>
        </p:sp>
        <p:sp>
          <p:nvSpPr>
            <p:cNvPr id="31" name="Freeform: Shape 30">
              <a:extLst>
                <a:ext uri="{FF2B5EF4-FFF2-40B4-BE49-F238E27FC236}">
                  <a16:creationId xmlns="" xmlns:a16="http://schemas.microsoft.com/office/drawing/2014/main" id="{BFFA0AC9-6D9A-4D4D-81F8-A8F3C13AAA89}"/>
                </a:ext>
              </a:extLst>
            </p:cNvPr>
            <p:cNvSpPr/>
            <p:nvPr/>
          </p:nvSpPr>
          <p:spPr>
            <a:xfrm>
              <a:off x="8212835" y="4629658"/>
              <a:ext cx="81407" cy="80771"/>
            </a:xfrm>
            <a:custGeom>
              <a:avLst/>
              <a:gdLst>
                <a:gd name="connsiteX0" fmla="*/ 42164 w 81407"/>
                <a:gd name="connsiteY0" fmla="*/ 0 h 80771"/>
                <a:gd name="connsiteX1" fmla="*/ 0 w 81407"/>
                <a:gd name="connsiteY1" fmla="*/ 45466 h 80771"/>
                <a:gd name="connsiteX2" fmla="*/ 39243 w 81407"/>
                <a:gd name="connsiteY2" fmla="*/ 80772 h 80771"/>
                <a:gd name="connsiteX3" fmla="*/ 81407 w 81407"/>
                <a:gd name="connsiteY3" fmla="*/ 35306 h 80771"/>
              </a:gdLst>
              <a:ahLst/>
              <a:cxnLst>
                <a:cxn ang="0">
                  <a:pos x="connsiteX0" y="connsiteY0"/>
                </a:cxn>
                <a:cxn ang="0">
                  <a:pos x="connsiteX1" y="connsiteY1"/>
                </a:cxn>
                <a:cxn ang="0">
                  <a:pos x="connsiteX2" y="connsiteY2"/>
                </a:cxn>
                <a:cxn ang="0">
                  <a:pos x="connsiteX3" y="connsiteY3"/>
                </a:cxn>
              </a:cxnLst>
              <a:rect l="l" t="t" r="r" b="b"/>
              <a:pathLst>
                <a:path w="81407" h="80771">
                  <a:moveTo>
                    <a:pt x="42164" y="0"/>
                  </a:moveTo>
                  <a:lnTo>
                    <a:pt x="0" y="45466"/>
                  </a:lnTo>
                  <a:lnTo>
                    <a:pt x="39243" y="80772"/>
                  </a:lnTo>
                  <a:lnTo>
                    <a:pt x="81407" y="35306"/>
                  </a:lnTo>
                  <a:close/>
                </a:path>
              </a:pathLst>
            </a:custGeom>
            <a:noFill/>
            <a:ln w="12692" cap="flat">
              <a:noFill/>
              <a:prstDash val="solid"/>
              <a:miter/>
            </a:ln>
          </p:spPr>
          <p:txBody>
            <a:bodyPr rtlCol="0" anchor="ctr"/>
            <a:lstStyle/>
            <a:p>
              <a:endParaRPr lang="en-US" sz="1770"/>
            </a:p>
          </p:txBody>
        </p:sp>
        <p:sp>
          <p:nvSpPr>
            <p:cNvPr id="32" name="Freeform: Shape 31">
              <a:extLst>
                <a:ext uri="{FF2B5EF4-FFF2-40B4-BE49-F238E27FC236}">
                  <a16:creationId xmlns="" xmlns:a16="http://schemas.microsoft.com/office/drawing/2014/main" id="{6C0F9F42-54A7-47D6-BDC0-5D95080CC9CC}"/>
                </a:ext>
              </a:extLst>
            </p:cNvPr>
            <p:cNvSpPr/>
            <p:nvPr/>
          </p:nvSpPr>
          <p:spPr>
            <a:xfrm>
              <a:off x="7933563" y="75056"/>
              <a:ext cx="71754" cy="75311"/>
            </a:xfrm>
            <a:custGeom>
              <a:avLst/>
              <a:gdLst>
                <a:gd name="connsiteX0" fmla="*/ 71755 w 71754"/>
                <a:gd name="connsiteY0" fmla="*/ 34290 h 75311"/>
                <a:gd name="connsiteX1" fmla="*/ 33655 w 71754"/>
                <a:gd name="connsiteY1" fmla="*/ 0 h 75311"/>
                <a:gd name="connsiteX2" fmla="*/ 0 w 71754"/>
                <a:gd name="connsiteY2" fmla="*/ 41021 h 75311"/>
                <a:gd name="connsiteX3" fmla="*/ 38100 w 71754"/>
                <a:gd name="connsiteY3" fmla="*/ 75311 h 75311"/>
              </a:gdLst>
              <a:ahLst/>
              <a:cxnLst>
                <a:cxn ang="0">
                  <a:pos x="connsiteX0" y="connsiteY0"/>
                </a:cxn>
                <a:cxn ang="0">
                  <a:pos x="connsiteX1" y="connsiteY1"/>
                </a:cxn>
                <a:cxn ang="0">
                  <a:pos x="connsiteX2" y="connsiteY2"/>
                </a:cxn>
                <a:cxn ang="0">
                  <a:pos x="connsiteX3" y="connsiteY3"/>
                </a:cxn>
              </a:cxnLst>
              <a:rect l="l" t="t" r="r" b="b"/>
              <a:pathLst>
                <a:path w="71754" h="75311">
                  <a:moveTo>
                    <a:pt x="71755" y="34290"/>
                  </a:moveTo>
                  <a:lnTo>
                    <a:pt x="33655" y="0"/>
                  </a:lnTo>
                  <a:lnTo>
                    <a:pt x="0" y="41021"/>
                  </a:lnTo>
                  <a:lnTo>
                    <a:pt x="38100" y="75311"/>
                  </a:lnTo>
                  <a:close/>
                </a:path>
              </a:pathLst>
            </a:custGeom>
            <a:noFill/>
            <a:ln w="12692" cap="flat">
              <a:noFill/>
              <a:prstDash val="solid"/>
              <a:miter/>
            </a:ln>
          </p:spPr>
          <p:txBody>
            <a:bodyPr rtlCol="0" anchor="ctr"/>
            <a:lstStyle/>
            <a:p>
              <a:endParaRPr lang="en-US" sz="1770"/>
            </a:p>
          </p:txBody>
        </p:sp>
        <p:sp>
          <p:nvSpPr>
            <p:cNvPr id="33" name="Freeform: Shape 32">
              <a:extLst>
                <a:ext uri="{FF2B5EF4-FFF2-40B4-BE49-F238E27FC236}">
                  <a16:creationId xmlns="" xmlns:a16="http://schemas.microsoft.com/office/drawing/2014/main" id="{5BABD5B5-ECC5-4AC3-A12E-A7A5B213770B}"/>
                </a:ext>
              </a:extLst>
            </p:cNvPr>
            <p:cNvSpPr/>
            <p:nvPr/>
          </p:nvSpPr>
          <p:spPr>
            <a:xfrm>
              <a:off x="7794751" y="95377"/>
              <a:ext cx="64897" cy="68326"/>
            </a:xfrm>
            <a:custGeom>
              <a:avLst/>
              <a:gdLst>
                <a:gd name="connsiteX0" fmla="*/ 64897 w 64897"/>
                <a:gd name="connsiteY0" fmla="*/ 28067 h 68326"/>
                <a:gd name="connsiteX1" fmla="*/ 33147 w 64897"/>
                <a:gd name="connsiteY1" fmla="*/ 0 h 68326"/>
                <a:gd name="connsiteX2" fmla="*/ 0 w 64897"/>
                <a:gd name="connsiteY2" fmla="*/ 40259 h 68326"/>
                <a:gd name="connsiteX3" fmla="*/ 31877 w 64897"/>
                <a:gd name="connsiteY3" fmla="*/ 68326 h 68326"/>
                <a:gd name="connsiteX4" fmla="*/ 64897 w 64897"/>
                <a:gd name="connsiteY4" fmla="*/ 28067 h 68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97" h="68326">
                  <a:moveTo>
                    <a:pt x="64897" y="28067"/>
                  </a:moveTo>
                  <a:lnTo>
                    <a:pt x="33147" y="0"/>
                  </a:lnTo>
                  <a:lnTo>
                    <a:pt x="0" y="40259"/>
                  </a:lnTo>
                  <a:lnTo>
                    <a:pt x="31877" y="68326"/>
                  </a:lnTo>
                  <a:cubicBezTo>
                    <a:pt x="42926" y="54864"/>
                    <a:pt x="53848" y="41529"/>
                    <a:pt x="64897" y="28067"/>
                  </a:cubicBezTo>
                  <a:close/>
                </a:path>
              </a:pathLst>
            </a:custGeom>
            <a:noFill/>
            <a:ln w="12692" cap="flat">
              <a:noFill/>
              <a:prstDash val="solid"/>
              <a:miter/>
            </a:ln>
          </p:spPr>
          <p:txBody>
            <a:bodyPr rtlCol="0" anchor="ctr"/>
            <a:lstStyle/>
            <a:p>
              <a:endParaRPr lang="en-US" sz="1770"/>
            </a:p>
          </p:txBody>
        </p:sp>
        <p:sp>
          <p:nvSpPr>
            <p:cNvPr id="34" name="Freeform: Shape 33">
              <a:extLst>
                <a:ext uri="{FF2B5EF4-FFF2-40B4-BE49-F238E27FC236}">
                  <a16:creationId xmlns="" xmlns:a16="http://schemas.microsoft.com/office/drawing/2014/main" id="{3C956233-F864-4C07-AC44-BA0D9E910A82}"/>
                </a:ext>
              </a:extLst>
            </p:cNvPr>
            <p:cNvSpPr/>
            <p:nvPr/>
          </p:nvSpPr>
          <p:spPr>
            <a:xfrm>
              <a:off x="6196629" y="240284"/>
              <a:ext cx="1672544" cy="3093212"/>
            </a:xfrm>
            <a:custGeom>
              <a:avLst/>
              <a:gdLst>
                <a:gd name="connsiteX0" fmla="*/ 216870 w 1672544"/>
                <a:gd name="connsiteY0" fmla="*/ 2614930 h 3093212"/>
                <a:gd name="connsiteX1" fmla="*/ 113365 w 1672544"/>
                <a:gd name="connsiteY1" fmla="*/ 2481072 h 3093212"/>
                <a:gd name="connsiteX2" fmla="*/ 168991 w 1672544"/>
                <a:gd name="connsiteY2" fmla="*/ 1867154 h 3093212"/>
                <a:gd name="connsiteX3" fmla="*/ 1672544 w 1672544"/>
                <a:gd name="connsiteY3" fmla="*/ 33909 h 3093212"/>
                <a:gd name="connsiteX4" fmla="*/ 1634444 w 1672544"/>
                <a:gd name="connsiteY4" fmla="*/ 0 h 3093212"/>
                <a:gd name="connsiteX5" fmla="*/ 124668 w 1672544"/>
                <a:gd name="connsiteY5" fmla="*/ 1846961 h 3093212"/>
                <a:gd name="connsiteX6" fmla="*/ 14559 w 1672544"/>
                <a:gd name="connsiteY6" fmla="*/ 2342261 h 3093212"/>
                <a:gd name="connsiteX7" fmla="*/ 155656 w 1672544"/>
                <a:gd name="connsiteY7" fmla="*/ 2613660 h 3093212"/>
                <a:gd name="connsiteX8" fmla="*/ 689945 w 1672544"/>
                <a:gd name="connsiteY8" fmla="*/ 3093212 h 3093212"/>
                <a:gd name="connsiteX9" fmla="*/ 718520 w 1672544"/>
                <a:gd name="connsiteY9" fmla="*/ 3062986 h 3093212"/>
                <a:gd name="connsiteX10" fmla="*/ 216870 w 1672544"/>
                <a:gd name="connsiteY10" fmla="*/ 2614930 h 309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2544" h="3093212">
                  <a:moveTo>
                    <a:pt x="216870" y="2614930"/>
                  </a:moveTo>
                  <a:cubicBezTo>
                    <a:pt x="172898" y="2578510"/>
                    <a:pt x="137548" y="2532794"/>
                    <a:pt x="113365" y="2481072"/>
                  </a:cubicBezTo>
                  <a:cubicBezTo>
                    <a:pt x="13543" y="2264283"/>
                    <a:pt x="19893" y="2053971"/>
                    <a:pt x="168991" y="1867154"/>
                  </a:cubicBezTo>
                  <a:cubicBezTo>
                    <a:pt x="312247" y="1687703"/>
                    <a:pt x="1023955" y="821690"/>
                    <a:pt x="1672544" y="33909"/>
                  </a:cubicBezTo>
                  <a:lnTo>
                    <a:pt x="1634444" y="0"/>
                  </a:lnTo>
                  <a:cubicBezTo>
                    <a:pt x="929594" y="860171"/>
                    <a:pt x="176738" y="1779778"/>
                    <a:pt x="124668" y="1846961"/>
                  </a:cubicBezTo>
                  <a:cubicBezTo>
                    <a:pt x="12019" y="1992503"/>
                    <a:pt x="-23160" y="2159889"/>
                    <a:pt x="14559" y="2342261"/>
                  </a:cubicBezTo>
                  <a:cubicBezTo>
                    <a:pt x="36022" y="2445766"/>
                    <a:pt x="73868" y="2541397"/>
                    <a:pt x="155656" y="2613660"/>
                  </a:cubicBezTo>
                  <a:cubicBezTo>
                    <a:pt x="178643" y="2633853"/>
                    <a:pt x="383113" y="2816860"/>
                    <a:pt x="689945" y="3093212"/>
                  </a:cubicBezTo>
                  <a:lnTo>
                    <a:pt x="718520" y="3062986"/>
                  </a:lnTo>
                  <a:cubicBezTo>
                    <a:pt x="430357" y="2805049"/>
                    <a:pt x="237444" y="2632710"/>
                    <a:pt x="216870" y="2614930"/>
                  </a:cubicBezTo>
                  <a:close/>
                </a:path>
              </a:pathLst>
            </a:custGeom>
            <a:noFill/>
            <a:ln w="12692" cap="flat">
              <a:noFill/>
              <a:prstDash val="solid"/>
              <a:miter/>
            </a:ln>
          </p:spPr>
          <p:txBody>
            <a:bodyPr rtlCol="0" anchor="ctr"/>
            <a:lstStyle/>
            <a:p>
              <a:endParaRPr lang="en-US" sz="1770"/>
            </a:p>
          </p:txBody>
        </p:sp>
        <p:sp>
          <p:nvSpPr>
            <p:cNvPr id="35" name="Freeform: Shape 34">
              <a:extLst>
                <a:ext uri="{FF2B5EF4-FFF2-40B4-BE49-F238E27FC236}">
                  <a16:creationId xmlns="" xmlns:a16="http://schemas.microsoft.com/office/drawing/2014/main" id="{21ADFC03-FABE-4608-A250-8016D1879AD6}"/>
                </a:ext>
              </a:extLst>
            </p:cNvPr>
            <p:cNvSpPr/>
            <p:nvPr/>
          </p:nvSpPr>
          <p:spPr>
            <a:xfrm>
              <a:off x="6929754" y="3341370"/>
              <a:ext cx="68961" cy="66166"/>
            </a:xfrm>
            <a:custGeom>
              <a:avLst/>
              <a:gdLst>
                <a:gd name="connsiteX0" fmla="*/ 28702 w 68961"/>
                <a:gd name="connsiteY0" fmla="*/ 0 h 66166"/>
                <a:gd name="connsiteX1" fmla="*/ 0 w 68961"/>
                <a:gd name="connsiteY1" fmla="*/ 30226 h 66166"/>
                <a:gd name="connsiteX2" fmla="*/ 39878 w 68961"/>
                <a:gd name="connsiteY2" fmla="*/ 66167 h 66166"/>
                <a:gd name="connsiteX3" fmla="*/ 68961 w 68961"/>
                <a:gd name="connsiteY3" fmla="*/ 35941 h 66166"/>
              </a:gdLst>
              <a:ahLst/>
              <a:cxnLst>
                <a:cxn ang="0">
                  <a:pos x="connsiteX0" y="connsiteY0"/>
                </a:cxn>
                <a:cxn ang="0">
                  <a:pos x="connsiteX1" y="connsiteY1"/>
                </a:cxn>
                <a:cxn ang="0">
                  <a:pos x="connsiteX2" y="connsiteY2"/>
                </a:cxn>
                <a:cxn ang="0">
                  <a:pos x="connsiteX3" y="connsiteY3"/>
                </a:cxn>
              </a:cxnLst>
              <a:rect l="l" t="t" r="r" b="b"/>
              <a:pathLst>
                <a:path w="68961" h="66166">
                  <a:moveTo>
                    <a:pt x="28702" y="0"/>
                  </a:moveTo>
                  <a:lnTo>
                    <a:pt x="0" y="30226"/>
                  </a:lnTo>
                  <a:lnTo>
                    <a:pt x="39878" y="66167"/>
                  </a:lnTo>
                  <a:lnTo>
                    <a:pt x="68961" y="35941"/>
                  </a:lnTo>
                  <a:close/>
                </a:path>
              </a:pathLst>
            </a:custGeom>
            <a:noFill/>
            <a:ln w="12692" cap="flat">
              <a:noFill/>
              <a:prstDash val="solid"/>
              <a:miter/>
            </a:ln>
          </p:spPr>
          <p:txBody>
            <a:bodyPr rtlCol="0" anchor="ctr"/>
            <a:lstStyle/>
            <a:p>
              <a:endParaRPr lang="en-US" sz="1770"/>
            </a:p>
          </p:txBody>
        </p:sp>
        <p:sp>
          <p:nvSpPr>
            <p:cNvPr id="36" name="Freeform: Shape 35">
              <a:extLst>
                <a:ext uri="{FF2B5EF4-FFF2-40B4-BE49-F238E27FC236}">
                  <a16:creationId xmlns="" xmlns:a16="http://schemas.microsoft.com/office/drawing/2014/main" id="{F8D0CFAC-934C-4BC2-810D-B326622A99F8}"/>
                </a:ext>
              </a:extLst>
            </p:cNvPr>
            <p:cNvSpPr/>
            <p:nvPr/>
          </p:nvSpPr>
          <p:spPr>
            <a:xfrm>
              <a:off x="6829932" y="6293230"/>
              <a:ext cx="1644269" cy="1479169"/>
            </a:xfrm>
            <a:custGeom>
              <a:avLst/>
              <a:gdLst>
                <a:gd name="connsiteX0" fmla="*/ 0 w 1644269"/>
                <a:gd name="connsiteY0" fmla="*/ 37719 h 1479169"/>
                <a:gd name="connsiteX1" fmla="*/ 1565402 w 1644269"/>
                <a:gd name="connsiteY1" fmla="*/ 1479169 h 1479169"/>
                <a:gd name="connsiteX2" fmla="*/ 1644269 w 1644269"/>
                <a:gd name="connsiteY2" fmla="*/ 1479169 h 1479169"/>
                <a:gd name="connsiteX3" fmla="*/ 34925 w 1644269"/>
                <a:gd name="connsiteY3" fmla="*/ 0 h 1479169"/>
                <a:gd name="connsiteX4" fmla="*/ 0 w 1644269"/>
                <a:gd name="connsiteY4" fmla="*/ 37719 h 1479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269" h="1479169">
                  <a:moveTo>
                    <a:pt x="0" y="37719"/>
                  </a:moveTo>
                  <a:cubicBezTo>
                    <a:pt x="481584" y="481076"/>
                    <a:pt x="1090803" y="1042289"/>
                    <a:pt x="1565402" y="1479169"/>
                  </a:cubicBezTo>
                  <a:lnTo>
                    <a:pt x="1644269" y="1479169"/>
                  </a:lnTo>
                  <a:lnTo>
                    <a:pt x="34925" y="0"/>
                  </a:lnTo>
                  <a:cubicBezTo>
                    <a:pt x="23241" y="12446"/>
                    <a:pt x="11557" y="25019"/>
                    <a:pt x="0" y="37719"/>
                  </a:cubicBezTo>
                  <a:close/>
                </a:path>
              </a:pathLst>
            </a:custGeom>
            <a:noFill/>
            <a:ln w="12692" cap="flat">
              <a:noFill/>
              <a:prstDash val="solid"/>
              <a:miter/>
            </a:ln>
          </p:spPr>
          <p:txBody>
            <a:bodyPr rtlCol="0" anchor="ctr"/>
            <a:lstStyle/>
            <a:p>
              <a:endParaRPr lang="en-US" sz="1770"/>
            </a:p>
          </p:txBody>
        </p:sp>
        <p:sp>
          <p:nvSpPr>
            <p:cNvPr id="37" name="Freeform: Shape 36">
              <a:extLst>
                <a:ext uri="{FF2B5EF4-FFF2-40B4-BE49-F238E27FC236}">
                  <a16:creationId xmlns="" xmlns:a16="http://schemas.microsoft.com/office/drawing/2014/main" id="{D1903A46-3FD7-487C-92A5-6F0E6B8DB7F6}"/>
                </a:ext>
              </a:extLst>
            </p:cNvPr>
            <p:cNvSpPr/>
            <p:nvPr/>
          </p:nvSpPr>
          <p:spPr>
            <a:xfrm>
              <a:off x="7866379" y="157987"/>
              <a:ext cx="71120" cy="74168"/>
            </a:xfrm>
            <a:custGeom>
              <a:avLst/>
              <a:gdLst>
                <a:gd name="connsiteX0" fmla="*/ 71120 w 71120"/>
                <a:gd name="connsiteY0" fmla="*/ 33909 h 74168"/>
                <a:gd name="connsiteX1" fmla="*/ 33020 w 71120"/>
                <a:gd name="connsiteY1" fmla="*/ 0 h 74168"/>
                <a:gd name="connsiteX2" fmla="*/ 0 w 71120"/>
                <a:gd name="connsiteY2" fmla="*/ 40259 h 74168"/>
                <a:gd name="connsiteX3" fmla="*/ 38100 w 71120"/>
                <a:gd name="connsiteY3" fmla="*/ 74168 h 74168"/>
              </a:gdLst>
              <a:ahLst/>
              <a:cxnLst>
                <a:cxn ang="0">
                  <a:pos x="connsiteX0" y="connsiteY0"/>
                </a:cxn>
                <a:cxn ang="0">
                  <a:pos x="connsiteX1" y="connsiteY1"/>
                </a:cxn>
                <a:cxn ang="0">
                  <a:pos x="connsiteX2" y="connsiteY2"/>
                </a:cxn>
                <a:cxn ang="0">
                  <a:pos x="connsiteX3" y="connsiteY3"/>
                </a:cxn>
              </a:cxnLst>
              <a:rect l="l" t="t" r="r" b="b"/>
              <a:pathLst>
                <a:path w="71120" h="74168">
                  <a:moveTo>
                    <a:pt x="71120" y="33909"/>
                  </a:moveTo>
                  <a:lnTo>
                    <a:pt x="33020" y="0"/>
                  </a:lnTo>
                  <a:cubicBezTo>
                    <a:pt x="21971" y="13335"/>
                    <a:pt x="11049" y="26797"/>
                    <a:pt x="0" y="40259"/>
                  </a:cubicBezTo>
                  <a:lnTo>
                    <a:pt x="38100" y="74168"/>
                  </a:lnTo>
                  <a:close/>
                </a:path>
              </a:pathLst>
            </a:custGeom>
            <a:noFill/>
            <a:ln w="12692" cap="flat">
              <a:noFill/>
              <a:prstDash val="solid"/>
              <a:miter/>
            </a:ln>
          </p:spPr>
          <p:txBody>
            <a:bodyPr rtlCol="0" anchor="ctr"/>
            <a:lstStyle/>
            <a:p>
              <a:endParaRPr lang="en-US" sz="1770"/>
            </a:p>
          </p:txBody>
        </p:sp>
        <p:sp>
          <p:nvSpPr>
            <p:cNvPr id="38" name="Freeform: Shape 37">
              <a:extLst>
                <a:ext uri="{FF2B5EF4-FFF2-40B4-BE49-F238E27FC236}">
                  <a16:creationId xmlns="" xmlns:a16="http://schemas.microsoft.com/office/drawing/2014/main" id="{2FC82B18-412C-47D6-92B9-8D3A94240853}"/>
                </a:ext>
              </a:extLst>
            </p:cNvPr>
            <p:cNvSpPr/>
            <p:nvPr/>
          </p:nvSpPr>
          <p:spPr>
            <a:xfrm>
              <a:off x="8130794" y="4556505"/>
              <a:ext cx="83058" cy="82041"/>
            </a:xfrm>
            <a:custGeom>
              <a:avLst/>
              <a:gdLst>
                <a:gd name="connsiteX0" fmla="*/ 42418 w 83058"/>
                <a:gd name="connsiteY0" fmla="*/ 0 h 82041"/>
                <a:gd name="connsiteX1" fmla="*/ 0 w 83058"/>
                <a:gd name="connsiteY1" fmla="*/ 45466 h 82041"/>
                <a:gd name="connsiteX2" fmla="*/ 40767 w 83058"/>
                <a:gd name="connsiteY2" fmla="*/ 82042 h 82041"/>
                <a:gd name="connsiteX3" fmla="*/ 83058 w 83058"/>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3058" h="82041">
                  <a:moveTo>
                    <a:pt x="42418" y="0"/>
                  </a:moveTo>
                  <a:lnTo>
                    <a:pt x="0" y="45466"/>
                  </a:lnTo>
                  <a:lnTo>
                    <a:pt x="40767" y="82042"/>
                  </a:lnTo>
                  <a:lnTo>
                    <a:pt x="83058" y="36576"/>
                  </a:lnTo>
                  <a:close/>
                </a:path>
              </a:pathLst>
            </a:custGeom>
            <a:noFill/>
            <a:ln w="12692" cap="flat">
              <a:noFill/>
              <a:prstDash val="solid"/>
              <a:miter/>
            </a:ln>
          </p:spPr>
          <p:txBody>
            <a:bodyPr rtlCol="0" anchor="ctr"/>
            <a:lstStyle/>
            <a:p>
              <a:endParaRPr lang="en-US" sz="1770"/>
            </a:p>
          </p:txBody>
        </p:sp>
        <p:sp>
          <p:nvSpPr>
            <p:cNvPr id="39" name="Freeform: Shape 38">
              <a:extLst>
                <a:ext uri="{FF2B5EF4-FFF2-40B4-BE49-F238E27FC236}">
                  <a16:creationId xmlns="" xmlns:a16="http://schemas.microsoft.com/office/drawing/2014/main" id="{7F552B12-5057-4B3D-A632-875E6947525B}"/>
                </a:ext>
              </a:extLst>
            </p:cNvPr>
            <p:cNvSpPr/>
            <p:nvPr/>
          </p:nvSpPr>
          <p:spPr>
            <a:xfrm>
              <a:off x="7009764" y="3413125"/>
              <a:ext cx="67817" cy="65278"/>
            </a:xfrm>
            <a:custGeom>
              <a:avLst/>
              <a:gdLst>
                <a:gd name="connsiteX0" fmla="*/ 29210 w 67817"/>
                <a:gd name="connsiteY0" fmla="*/ 0 h 65278"/>
                <a:gd name="connsiteX1" fmla="*/ 0 w 67817"/>
                <a:gd name="connsiteY1" fmla="*/ 30480 h 65278"/>
                <a:gd name="connsiteX2" fmla="*/ 38735 w 67817"/>
                <a:gd name="connsiteY2" fmla="*/ 65278 h 65278"/>
                <a:gd name="connsiteX3" fmla="*/ 67818 w 67817"/>
                <a:gd name="connsiteY3" fmla="*/ 34544 h 65278"/>
              </a:gdLst>
              <a:ahLst/>
              <a:cxnLst>
                <a:cxn ang="0">
                  <a:pos x="connsiteX0" y="connsiteY0"/>
                </a:cxn>
                <a:cxn ang="0">
                  <a:pos x="connsiteX1" y="connsiteY1"/>
                </a:cxn>
                <a:cxn ang="0">
                  <a:pos x="connsiteX2" y="connsiteY2"/>
                </a:cxn>
                <a:cxn ang="0">
                  <a:pos x="connsiteX3" y="connsiteY3"/>
                </a:cxn>
              </a:cxnLst>
              <a:rect l="l" t="t" r="r" b="b"/>
              <a:pathLst>
                <a:path w="67817" h="65278">
                  <a:moveTo>
                    <a:pt x="29210" y="0"/>
                  </a:moveTo>
                  <a:lnTo>
                    <a:pt x="0" y="30480"/>
                  </a:lnTo>
                  <a:lnTo>
                    <a:pt x="38735" y="65278"/>
                  </a:lnTo>
                  <a:lnTo>
                    <a:pt x="67818" y="34544"/>
                  </a:lnTo>
                  <a:close/>
                </a:path>
              </a:pathLst>
            </a:custGeom>
            <a:noFill/>
            <a:ln w="12692" cap="flat">
              <a:noFill/>
              <a:prstDash val="solid"/>
              <a:miter/>
            </a:ln>
          </p:spPr>
          <p:txBody>
            <a:bodyPr rtlCol="0" anchor="ctr"/>
            <a:lstStyle/>
            <a:p>
              <a:endParaRPr lang="en-US" sz="1770"/>
            </a:p>
          </p:txBody>
        </p:sp>
        <p:sp>
          <p:nvSpPr>
            <p:cNvPr id="40" name="Freeform: Shape 39">
              <a:extLst>
                <a:ext uri="{FF2B5EF4-FFF2-40B4-BE49-F238E27FC236}">
                  <a16:creationId xmlns="" xmlns:a16="http://schemas.microsoft.com/office/drawing/2014/main" id="{589D6F17-5650-459C-B41E-F38F8B233D3B}"/>
                </a:ext>
              </a:extLst>
            </p:cNvPr>
            <p:cNvSpPr/>
            <p:nvPr/>
          </p:nvSpPr>
          <p:spPr>
            <a:xfrm>
              <a:off x="6932548" y="3479800"/>
              <a:ext cx="81533" cy="79628"/>
            </a:xfrm>
            <a:custGeom>
              <a:avLst/>
              <a:gdLst>
                <a:gd name="connsiteX0" fmla="*/ 42672 w 81533"/>
                <a:gd name="connsiteY0" fmla="*/ 0 h 79628"/>
                <a:gd name="connsiteX1" fmla="*/ 0 w 81533"/>
                <a:gd name="connsiteY1" fmla="*/ 44577 h 79628"/>
                <a:gd name="connsiteX2" fmla="*/ 38989 w 81533"/>
                <a:gd name="connsiteY2" fmla="*/ 79629 h 79628"/>
                <a:gd name="connsiteX3" fmla="*/ 81534 w 81533"/>
                <a:gd name="connsiteY3" fmla="*/ 34925 h 79628"/>
              </a:gdLst>
              <a:ahLst/>
              <a:cxnLst>
                <a:cxn ang="0">
                  <a:pos x="connsiteX0" y="connsiteY0"/>
                </a:cxn>
                <a:cxn ang="0">
                  <a:pos x="connsiteX1" y="connsiteY1"/>
                </a:cxn>
                <a:cxn ang="0">
                  <a:pos x="connsiteX2" y="connsiteY2"/>
                </a:cxn>
                <a:cxn ang="0">
                  <a:pos x="connsiteX3" y="connsiteY3"/>
                </a:cxn>
              </a:cxnLst>
              <a:rect l="l" t="t" r="r" b="b"/>
              <a:pathLst>
                <a:path w="81533" h="79628">
                  <a:moveTo>
                    <a:pt x="42672" y="0"/>
                  </a:moveTo>
                  <a:lnTo>
                    <a:pt x="0" y="44577"/>
                  </a:lnTo>
                  <a:lnTo>
                    <a:pt x="38989" y="79629"/>
                  </a:lnTo>
                  <a:cubicBezTo>
                    <a:pt x="53721" y="63965"/>
                    <a:pt x="67903" y="49064"/>
                    <a:pt x="81534" y="34925"/>
                  </a:cubicBezTo>
                  <a:close/>
                </a:path>
              </a:pathLst>
            </a:custGeom>
            <a:noFill/>
            <a:ln w="12692" cap="flat">
              <a:noFill/>
              <a:prstDash val="solid"/>
              <a:miter/>
            </a:ln>
          </p:spPr>
          <p:txBody>
            <a:bodyPr rtlCol="0" anchor="ctr"/>
            <a:lstStyle/>
            <a:p>
              <a:endParaRPr lang="en-US" sz="1770"/>
            </a:p>
          </p:txBody>
        </p:sp>
        <p:sp>
          <p:nvSpPr>
            <p:cNvPr id="41" name="Freeform: Shape 40">
              <a:extLst>
                <a:ext uri="{FF2B5EF4-FFF2-40B4-BE49-F238E27FC236}">
                  <a16:creationId xmlns="" xmlns:a16="http://schemas.microsoft.com/office/drawing/2014/main" id="{9D2CC4EF-56DA-47BB-AA05-1EF0DFDC5CD8}"/>
                </a:ext>
              </a:extLst>
            </p:cNvPr>
            <p:cNvSpPr/>
            <p:nvPr/>
          </p:nvSpPr>
          <p:spPr>
            <a:xfrm>
              <a:off x="6098165" y="177800"/>
              <a:ext cx="1694300" cy="3236086"/>
            </a:xfrm>
            <a:custGeom>
              <a:avLst/>
              <a:gdLst>
                <a:gd name="connsiteX0" fmla="*/ 223259 w 1694300"/>
                <a:gd name="connsiteY0" fmla="*/ 2715514 h 3236086"/>
                <a:gd name="connsiteX1" fmla="*/ 99434 w 1694300"/>
                <a:gd name="connsiteY1" fmla="*/ 2533523 h 3236086"/>
                <a:gd name="connsiteX2" fmla="*/ 203828 w 1694300"/>
                <a:gd name="connsiteY2" fmla="*/ 1849247 h 3236086"/>
                <a:gd name="connsiteX3" fmla="*/ 1694301 w 1694300"/>
                <a:gd name="connsiteY3" fmla="*/ 28067 h 3236086"/>
                <a:gd name="connsiteX4" fmla="*/ 1661534 w 1694300"/>
                <a:gd name="connsiteY4" fmla="*/ 0 h 3236086"/>
                <a:gd name="connsiteX5" fmla="*/ 191890 w 1694300"/>
                <a:gd name="connsiteY5" fmla="*/ 1780286 h 3236086"/>
                <a:gd name="connsiteX6" fmla="*/ 8883 w 1694300"/>
                <a:gd name="connsiteY6" fmla="*/ 2386711 h 3236086"/>
                <a:gd name="connsiteX7" fmla="*/ 188461 w 1694300"/>
                <a:gd name="connsiteY7" fmla="*/ 2761615 h 3236086"/>
                <a:gd name="connsiteX8" fmla="*/ 711447 w 1694300"/>
                <a:gd name="connsiteY8" fmla="*/ 3236087 h 3236086"/>
                <a:gd name="connsiteX9" fmla="*/ 753739 w 1694300"/>
                <a:gd name="connsiteY9" fmla="*/ 3191510 h 3236086"/>
                <a:gd name="connsiteX10" fmla="*/ 223259 w 1694300"/>
                <a:gd name="connsiteY10" fmla="*/ 2715514 h 323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94300" h="3236086">
                  <a:moveTo>
                    <a:pt x="223259" y="2715514"/>
                  </a:moveTo>
                  <a:cubicBezTo>
                    <a:pt x="167288" y="2666272"/>
                    <a:pt x="124690" y="2603664"/>
                    <a:pt x="99434" y="2533523"/>
                  </a:cubicBezTo>
                  <a:cubicBezTo>
                    <a:pt x="5454" y="2284730"/>
                    <a:pt x="39363" y="2054606"/>
                    <a:pt x="203828" y="1849247"/>
                  </a:cubicBezTo>
                  <a:cubicBezTo>
                    <a:pt x="298951" y="1730629"/>
                    <a:pt x="1013199" y="858647"/>
                    <a:pt x="1694301" y="28067"/>
                  </a:cubicBezTo>
                  <a:lnTo>
                    <a:pt x="1661534" y="0"/>
                  </a:lnTo>
                  <a:cubicBezTo>
                    <a:pt x="1020184" y="778129"/>
                    <a:pt x="350767" y="1589659"/>
                    <a:pt x="191890" y="1780286"/>
                  </a:cubicBezTo>
                  <a:cubicBezTo>
                    <a:pt x="44697" y="1956689"/>
                    <a:pt x="-26296" y="2154682"/>
                    <a:pt x="8883" y="2386711"/>
                  </a:cubicBezTo>
                  <a:cubicBezTo>
                    <a:pt x="30981" y="2532761"/>
                    <a:pt x="67684" y="2640711"/>
                    <a:pt x="188461" y="2761615"/>
                  </a:cubicBezTo>
                  <a:cubicBezTo>
                    <a:pt x="209670" y="2782824"/>
                    <a:pt x="409949" y="2964815"/>
                    <a:pt x="711447" y="3236087"/>
                  </a:cubicBezTo>
                  <a:cubicBezTo>
                    <a:pt x="725417" y="3221228"/>
                    <a:pt x="739514" y="3206496"/>
                    <a:pt x="753739" y="3191510"/>
                  </a:cubicBezTo>
                  <a:cubicBezTo>
                    <a:pt x="449319" y="2917698"/>
                    <a:pt x="246373" y="2735580"/>
                    <a:pt x="223259" y="2715514"/>
                  </a:cubicBezTo>
                  <a:close/>
                </a:path>
              </a:pathLst>
            </a:custGeom>
            <a:noFill/>
            <a:ln w="12692" cap="flat">
              <a:noFill/>
              <a:prstDash val="solid"/>
              <a:miter/>
            </a:ln>
          </p:spPr>
          <p:txBody>
            <a:bodyPr rtlCol="0" anchor="ctr"/>
            <a:lstStyle/>
            <a:p>
              <a:endParaRPr lang="en-US" sz="1770"/>
            </a:p>
          </p:txBody>
        </p:sp>
        <p:sp>
          <p:nvSpPr>
            <p:cNvPr id="42" name="Freeform: Shape 41">
              <a:extLst>
                <a:ext uri="{FF2B5EF4-FFF2-40B4-BE49-F238E27FC236}">
                  <a16:creationId xmlns="" xmlns:a16="http://schemas.microsoft.com/office/drawing/2014/main" id="{BA474D44-690A-466C-AED5-3F1257EDC88F}"/>
                </a:ext>
              </a:extLst>
            </p:cNvPr>
            <p:cNvSpPr/>
            <p:nvPr/>
          </p:nvSpPr>
          <p:spPr>
            <a:xfrm>
              <a:off x="7970266" y="4412234"/>
              <a:ext cx="80644" cy="79501"/>
            </a:xfrm>
            <a:custGeom>
              <a:avLst/>
              <a:gdLst>
                <a:gd name="connsiteX0" fmla="*/ 42418 w 80644"/>
                <a:gd name="connsiteY0" fmla="*/ 0 h 79501"/>
                <a:gd name="connsiteX1" fmla="*/ 0 w 80644"/>
                <a:gd name="connsiteY1" fmla="*/ 45466 h 79501"/>
                <a:gd name="connsiteX2" fmla="*/ 38100 w 80644"/>
                <a:gd name="connsiteY2" fmla="*/ 79502 h 79501"/>
                <a:gd name="connsiteX3" fmla="*/ 80645 w 80644"/>
                <a:gd name="connsiteY3" fmla="*/ 34163 h 79501"/>
              </a:gdLst>
              <a:ahLst/>
              <a:cxnLst>
                <a:cxn ang="0">
                  <a:pos x="connsiteX0" y="connsiteY0"/>
                </a:cxn>
                <a:cxn ang="0">
                  <a:pos x="connsiteX1" y="connsiteY1"/>
                </a:cxn>
                <a:cxn ang="0">
                  <a:pos x="connsiteX2" y="connsiteY2"/>
                </a:cxn>
                <a:cxn ang="0">
                  <a:pos x="connsiteX3" y="connsiteY3"/>
                </a:cxn>
              </a:cxnLst>
              <a:rect l="l" t="t" r="r" b="b"/>
              <a:pathLst>
                <a:path w="80644" h="79501">
                  <a:moveTo>
                    <a:pt x="42418" y="0"/>
                  </a:moveTo>
                  <a:lnTo>
                    <a:pt x="0" y="45466"/>
                  </a:lnTo>
                  <a:lnTo>
                    <a:pt x="38100" y="79502"/>
                  </a:lnTo>
                  <a:lnTo>
                    <a:pt x="80645" y="34163"/>
                  </a:lnTo>
                  <a:close/>
                </a:path>
              </a:pathLst>
            </a:custGeom>
            <a:noFill/>
            <a:ln w="12692" cap="flat">
              <a:noFill/>
              <a:prstDash val="solid"/>
              <a:miter/>
            </a:ln>
          </p:spPr>
          <p:txBody>
            <a:bodyPr rtlCol="0" anchor="ctr"/>
            <a:lstStyle/>
            <a:p>
              <a:endParaRPr lang="en-US" sz="1770"/>
            </a:p>
          </p:txBody>
        </p:sp>
        <p:sp>
          <p:nvSpPr>
            <p:cNvPr id="43" name="Freeform: Shape 42">
              <a:extLst>
                <a:ext uri="{FF2B5EF4-FFF2-40B4-BE49-F238E27FC236}">
                  <a16:creationId xmlns="" xmlns:a16="http://schemas.microsoft.com/office/drawing/2014/main" id="{45E97504-828C-4DDD-877C-6DF0C805199F}"/>
                </a:ext>
              </a:extLst>
            </p:cNvPr>
            <p:cNvSpPr/>
            <p:nvPr/>
          </p:nvSpPr>
          <p:spPr>
            <a:xfrm>
              <a:off x="7170927" y="3693286"/>
              <a:ext cx="801497" cy="727455"/>
            </a:xfrm>
            <a:custGeom>
              <a:avLst/>
              <a:gdLst>
                <a:gd name="connsiteX0" fmla="*/ 42672 w 801497"/>
                <a:gd name="connsiteY0" fmla="*/ 0 h 727455"/>
                <a:gd name="connsiteX1" fmla="*/ 0 w 801497"/>
                <a:gd name="connsiteY1" fmla="*/ 45085 h 727455"/>
                <a:gd name="connsiteX2" fmla="*/ 758825 w 801497"/>
                <a:gd name="connsiteY2" fmla="*/ 727456 h 727455"/>
                <a:gd name="connsiteX3" fmla="*/ 801497 w 801497"/>
                <a:gd name="connsiteY3" fmla="*/ 682117 h 727455"/>
              </a:gdLst>
              <a:ahLst/>
              <a:cxnLst>
                <a:cxn ang="0">
                  <a:pos x="connsiteX0" y="connsiteY0"/>
                </a:cxn>
                <a:cxn ang="0">
                  <a:pos x="connsiteX1" y="connsiteY1"/>
                </a:cxn>
                <a:cxn ang="0">
                  <a:pos x="connsiteX2" y="connsiteY2"/>
                </a:cxn>
                <a:cxn ang="0">
                  <a:pos x="connsiteX3" y="connsiteY3"/>
                </a:cxn>
              </a:cxnLst>
              <a:rect l="l" t="t" r="r" b="b"/>
              <a:pathLst>
                <a:path w="801497" h="727455">
                  <a:moveTo>
                    <a:pt x="42672" y="0"/>
                  </a:moveTo>
                  <a:lnTo>
                    <a:pt x="0" y="45085"/>
                  </a:lnTo>
                  <a:cubicBezTo>
                    <a:pt x="230251" y="252222"/>
                    <a:pt x="489712" y="485648"/>
                    <a:pt x="758825" y="727456"/>
                  </a:cubicBezTo>
                  <a:lnTo>
                    <a:pt x="801497" y="682117"/>
                  </a:lnTo>
                  <a:close/>
                </a:path>
              </a:pathLst>
            </a:custGeom>
            <a:noFill/>
            <a:ln w="12692" cap="flat">
              <a:noFill/>
              <a:prstDash val="solid"/>
              <a:miter/>
            </a:ln>
          </p:spPr>
          <p:txBody>
            <a:bodyPr rtlCol="0" anchor="ctr"/>
            <a:lstStyle/>
            <a:p>
              <a:endParaRPr lang="en-US" sz="1770"/>
            </a:p>
          </p:txBody>
        </p:sp>
        <p:sp>
          <p:nvSpPr>
            <p:cNvPr id="44" name="Freeform: Shape 43">
              <a:extLst>
                <a:ext uri="{FF2B5EF4-FFF2-40B4-BE49-F238E27FC236}">
                  <a16:creationId xmlns="" xmlns:a16="http://schemas.microsoft.com/office/drawing/2014/main" id="{FD64ABFF-338C-4E46-B159-46156A007FC4}"/>
                </a:ext>
              </a:extLst>
            </p:cNvPr>
            <p:cNvSpPr/>
            <p:nvPr/>
          </p:nvSpPr>
          <p:spPr>
            <a:xfrm>
              <a:off x="7092695" y="3623436"/>
              <a:ext cx="82804" cy="81026"/>
            </a:xfrm>
            <a:custGeom>
              <a:avLst/>
              <a:gdLst>
                <a:gd name="connsiteX0" fmla="*/ 42545 w 82804"/>
                <a:gd name="connsiteY0" fmla="*/ 0 h 81026"/>
                <a:gd name="connsiteX1" fmla="*/ 0 w 82804"/>
                <a:gd name="connsiteY1" fmla="*/ 44958 h 81026"/>
                <a:gd name="connsiteX2" fmla="*/ 40005 w 82804"/>
                <a:gd name="connsiteY2" fmla="*/ 81026 h 81026"/>
                <a:gd name="connsiteX3" fmla="*/ 82804 w 82804"/>
                <a:gd name="connsiteY3" fmla="*/ 36195 h 81026"/>
              </a:gdLst>
              <a:ahLst/>
              <a:cxnLst>
                <a:cxn ang="0">
                  <a:pos x="connsiteX0" y="connsiteY0"/>
                </a:cxn>
                <a:cxn ang="0">
                  <a:pos x="connsiteX1" y="connsiteY1"/>
                </a:cxn>
                <a:cxn ang="0">
                  <a:pos x="connsiteX2" y="connsiteY2"/>
                </a:cxn>
                <a:cxn ang="0">
                  <a:pos x="connsiteX3" y="connsiteY3"/>
                </a:cxn>
              </a:cxnLst>
              <a:rect l="l" t="t" r="r" b="b"/>
              <a:pathLst>
                <a:path w="82804" h="81026">
                  <a:moveTo>
                    <a:pt x="42545" y="0"/>
                  </a:moveTo>
                  <a:lnTo>
                    <a:pt x="0" y="44958"/>
                  </a:lnTo>
                  <a:lnTo>
                    <a:pt x="40005" y="81026"/>
                  </a:lnTo>
                  <a:lnTo>
                    <a:pt x="82804" y="36195"/>
                  </a:lnTo>
                  <a:close/>
                </a:path>
              </a:pathLst>
            </a:custGeom>
            <a:noFill/>
            <a:ln w="12692" cap="flat">
              <a:noFill/>
              <a:prstDash val="solid"/>
              <a:miter/>
            </a:ln>
          </p:spPr>
          <p:txBody>
            <a:bodyPr rtlCol="0" anchor="ctr"/>
            <a:lstStyle/>
            <a:p>
              <a:endParaRPr lang="en-US" sz="1770"/>
            </a:p>
          </p:txBody>
        </p:sp>
        <p:sp>
          <p:nvSpPr>
            <p:cNvPr id="45" name="Freeform: Shape 44">
              <a:extLst>
                <a:ext uri="{FF2B5EF4-FFF2-40B4-BE49-F238E27FC236}">
                  <a16:creationId xmlns="" xmlns:a16="http://schemas.microsoft.com/office/drawing/2014/main" id="{7FD7C17D-4091-44BC-92F9-C7327A897C30}"/>
                </a:ext>
              </a:extLst>
            </p:cNvPr>
            <p:cNvSpPr/>
            <p:nvPr/>
          </p:nvSpPr>
          <p:spPr>
            <a:xfrm>
              <a:off x="7011161" y="3550158"/>
              <a:ext cx="83185" cy="81279"/>
            </a:xfrm>
            <a:custGeom>
              <a:avLst/>
              <a:gdLst>
                <a:gd name="connsiteX0" fmla="*/ 42545 w 83185"/>
                <a:gd name="connsiteY0" fmla="*/ 0 h 81279"/>
                <a:gd name="connsiteX1" fmla="*/ 0 w 83185"/>
                <a:gd name="connsiteY1" fmla="*/ 44831 h 81279"/>
                <a:gd name="connsiteX2" fmla="*/ 40386 w 83185"/>
                <a:gd name="connsiteY2" fmla="*/ 81280 h 81279"/>
                <a:gd name="connsiteX3" fmla="*/ 83185 w 83185"/>
                <a:gd name="connsiteY3" fmla="*/ 36576 h 81279"/>
              </a:gdLst>
              <a:ahLst/>
              <a:cxnLst>
                <a:cxn ang="0">
                  <a:pos x="connsiteX0" y="connsiteY0"/>
                </a:cxn>
                <a:cxn ang="0">
                  <a:pos x="connsiteX1" y="connsiteY1"/>
                </a:cxn>
                <a:cxn ang="0">
                  <a:pos x="connsiteX2" y="connsiteY2"/>
                </a:cxn>
                <a:cxn ang="0">
                  <a:pos x="connsiteX3" y="connsiteY3"/>
                </a:cxn>
              </a:cxnLst>
              <a:rect l="l" t="t" r="r" b="b"/>
              <a:pathLst>
                <a:path w="83185" h="81279">
                  <a:moveTo>
                    <a:pt x="42545" y="0"/>
                  </a:moveTo>
                  <a:lnTo>
                    <a:pt x="0" y="44831"/>
                  </a:lnTo>
                  <a:lnTo>
                    <a:pt x="40386" y="81280"/>
                  </a:lnTo>
                  <a:lnTo>
                    <a:pt x="83185" y="36576"/>
                  </a:lnTo>
                  <a:close/>
                </a:path>
              </a:pathLst>
            </a:custGeom>
            <a:noFill/>
            <a:ln w="12692" cap="flat">
              <a:noFill/>
              <a:prstDash val="solid"/>
              <a:miter/>
            </a:ln>
          </p:spPr>
          <p:txBody>
            <a:bodyPr rtlCol="0" anchor="ctr"/>
            <a:lstStyle/>
            <a:p>
              <a:endParaRPr lang="en-US" sz="1770"/>
            </a:p>
          </p:txBody>
        </p:sp>
        <p:sp>
          <p:nvSpPr>
            <p:cNvPr id="46" name="Freeform: Shape 45">
              <a:extLst>
                <a:ext uri="{FF2B5EF4-FFF2-40B4-BE49-F238E27FC236}">
                  <a16:creationId xmlns="" xmlns:a16="http://schemas.microsoft.com/office/drawing/2014/main" id="{13D5DA05-9280-4B3E-BCE6-3369CE2F4F28}"/>
                </a:ext>
              </a:extLst>
            </p:cNvPr>
            <p:cNvSpPr/>
            <p:nvPr/>
          </p:nvSpPr>
          <p:spPr>
            <a:xfrm>
              <a:off x="6853047" y="3407917"/>
              <a:ext cx="81914" cy="80010"/>
            </a:xfrm>
            <a:custGeom>
              <a:avLst/>
              <a:gdLst>
                <a:gd name="connsiteX0" fmla="*/ 42291 w 81914"/>
                <a:gd name="connsiteY0" fmla="*/ 0 h 80010"/>
                <a:gd name="connsiteX1" fmla="*/ 0 w 81914"/>
                <a:gd name="connsiteY1" fmla="*/ 44704 h 80010"/>
                <a:gd name="connsiteX2" fmla="*/ 39243 w 81914"/>
                <a:gd name="connsiteY2" fmla="*/ 80010 h 80010"/>
                <a:gd name="connsiteX3" fmla="*/ 81915 w 81914"/>
                <a:gd name="connsiteY3" fmla="*/ 35687 h 80010"/>
              </a:gdLst>
              <a:ahLst/>
              <a:cxnLst>
                <a:cxn ang="0">
                  <a:pos x="connsiteX0" y="connsiteY0"/>
                </a:cxn>
                <a:cxn ang="0">
                  <a:pos x="connsiteX1" y="connsiteY1"/>
                </a:cxn>
                <a:cxn ang="0">
                  <a:pos x="connsiteX2" y="connsiteY2"/>
                </a:cxn>
                <a:cxn ang="0">
                  <a:pos x="connsiteX3" y="connsiteY3"/>
                </a:cxn>
              </a:cxnLst>
              <a:rect l="l" t="t" r="r" b="b"/>
              <a:pathLst>
                <a:path w="81914" h="80010">
                  <a:moveTo>
                    <a:pt x="42291" y="0"/>
                  </a:moveTo>
                  <a:lnTo>
                    <a:pt x="0" y="44704"/>
                  </a:lnTo>
                  <a:lnTo>
                    <a:pt x="39243" y="80010"/>
                  </a:lnTo>
                  <a:lnTo>
                    <a:pt x="81915" y="35687"/>
                  </a:lnTo>
                  <a:close/>
                </a:path>
              </a:pathLst>
            </a:custGeom>
            <a:noFill/>
            <a:ln w="12692" cap="flat">
              <a:noFill/>
              <a:prstDash val="solid"/>
              <a:miter/>
            </a:ln>
          </p:spPr>
          <p:txBody>
            <a:bodyPr rtlCol="0" anchor="ctr"/>
            <a:lstStyle/>
            <a:p>
              <a:endParaRPr lang="en-US" sz="1770"/>
            </a:p>
          </p:txBody>
        </p:sp>
        <p:sp>
          <p:nvSpPr>
            <p:cNvPr id="47" name="Freeform: Shape 46">
              <a:extLst>
                <a:ext uri="{FF2B5EF4-FFF2-40B4-BE49-F238E27FC236}">
                  <a16:creationId xmlns="" xmlns:a16="http://schemas.microsoft.com/office/drawing/2014/main" id="{64F538BC-721D-47F7-A5EE-FEFC014430C5}"/>
                </a:ext>
              </a:extLst>
            </p:cNvPr>
            <p:cNvSpPr/>
            <p:nvPr/>
          </p:nvSpPr>
          <p:spPr>
            <a:xfrm>
              <a:off x="6723252" y="5749290"/>
              <a:ext cx="74041" cy="73025"/>
            </a:xfrm>
            <a:custGeom>
              <a:avLst/>
              <a:gdLst>
                <a:gd name="connsiteX0" fmla="*/ 36957 w 74041"/>
                <a:gd name="connsiteY0" fmla="*/ 73025 h 73025"/>
                <a:gd name="connsiteX1" fmla="*/ 74041 w 74041"/>
                <a:gd name="connsiteY1" fmla="*/ 33401 h 73025"/>
                <a:gd name="connsiteX2" fmla="*/ 37084 w 74041"/>
                <a:gd name="connsiteY2" fmla="*/ 0 h 73025"/>
                <a:gd name="connsiteX3" fmla="*/ 0 w 74041"/>
                <a:gd name="connsiteY3" fmla="*/ 39497 h 73025"/>
              </a:gdLst>
              <a:ahLst/>
              <a:cxnLst>
                <a:cxn ang="0">
                  <a:pos x="connsiteX0" y="connsiteY0"/>
                </a:cxn>
                <a:cxn ang="0">
                  <a:pos x="connsiteX1" y="connsiteY1"/>
                </a:cxn>
                <a:cxn ang="0">
                  <a:pos x="connsiteX2" y="connsiteY2"/>
                </a:cxn>
                <a:cxn ang="0">
                  <a:pos x="connsiteX3" y="connsiteY3"/>
                </a:cxn>
              </a:cxnLst>
              <a:rect l="l" t="t" r="r" b="b"/>
              <a:pathLst>
                <a:path w="74041" h="73025">
                  <a:moveTo>
                    <a:pt x="36957" y="73025"/>
                  </a:moveTo>
                  <a:lnTo>
                    <a:pt x="74041" y="33401"/>
                  </a:lnTo>
                  <a:lnTo>
                    <a:pt x="37084" y="0"/>
                  </a:lnTo>
                  <a:lnTo>
                    <a:pt x="0" y="39497"/>
                  </a:lnTo>
                  <a:close/>
                </a:path>
              </a:pathLst>
            </a:custGeom>
            <a:noFill/>
            <a:ln w="12692" cap="flat">
              <a:noFill/>
              <a:prstDash val="solid"/>
              <a:miter/>
            </a:ln>
          </p:spPr>
          <p:txBody>
            <a:bodyPr rtlCol="0" anchor="ctr"/>
            <a:lstStyle/>
            <a:p>
              <a:endParaRPr lang="en-US" sz="1770"/>
            </a:p>
          </p:txBody>
        </p:sp>
        <p:sp>
          <p:nvSpPr>
            <p:cNvPr id="48" name="Freeform: Shape 47">
              <a:extLst>
                <a:ext uri="{FF2B5EF4-FFF2-40B4-BE49-F238E27FC236}">
                  <a16:creationId xmlns="" xmlns:a16="http://schemas.microsoft.com/office/drawing/2014/main" id="{733D3E80-DE14-4CB4-8249-0DEE97D3A199}"/>
                </a:ext>
              </a:extLst>
            </p:cNvPr>
            <p:cNvSpPr/>
            <p:nvPr/>
          </p:nvSpPr>
          <p:spPr>
            <a:xfrm>
              <a:off x="6798436" y="4574159"/>
              <a:ext cx="1100201" cy="1167383"/>
            </a:xfrm>
            <a:custGeom>
              <a:avLst/>
              <a:gdLst>
                <a:gd name="connsiteX0" fmla="*/ 37465 w 1100201"/>
                <a:gd name="connsiteY0" fmla="*/ 1167384 h 1167383"/>
                <a:gd name="connsiteX1" fmla="*/ 1100201 w 1100201"/>
                <a:gd name="connsiteY1" fmla="*/ 34036 h 1167383"/>
                <a:gd name="connsiteX2" fmla="*/ 1062101 w 1100201"/>
                <a:gd name="connsiteY2" fmla="*/ 0 h 1167383"/>
                <a:gd name="connsiteX3" fmla="*/ 0 w 1100201"/>
                <a:gd name="connsiteY3" fmla="*/ 1133856 h 1167383"/>
              </a:gdLst>
              <a:ahLst/>
              <a:cxnLst>
                <a:cxn ang="0">
                  <a:pos x="connsiteX0" y="connsiteY0"/>
                </a:cxn>
                <a:cxn ang="0">
                  <a:pos x="connsiteX1" y="connsiteY1"/>
                </a:cxn>
                <a:cxn ang="0">
                  <a:pos x="connsiteX2" y="connsiteY2"/>
                </a:cxn>
                <a:cxn ang="0">
                  <a:pos x="connsiteX3" y="connsiteY3"/>
                </a:cxn>
              </a:cxnLst>
              <a:rect l="l" t="t" r="r" b="b"/>
              <a:pathLst>
                <a:path w="1100201" h="1167383">
                  <a:moveTo>
                    <a:pt x="37465" y="1167384"/>
                  </a:moveTo>
                  <a:lnTo>
                    <a:pt x="1100201" y="34036"/>
                  </a:lnTo>
                  <a:cubicBezTo>
                    <a:pt x="1087501" y="22606"/>
                    <a:pt x="1074801" y="11303"/>
                    <a:pt x="1062101" y="0"/>
                  </a:cubicBezTo>
                  <a:lnTo>
                    <a:pt x="0" y="1133856"/>
                  </a:lnTo>
                  <a:close/>
                </a:path>
              </a:pathLst>
            </a:custGeom>
            <a:noFill/>
            <a:ln w="12692" cap="flat">
              <a:noFill/>
              <a:prstDash val="solid"/>
              <a:miter/>
            </a:ln>
          </p:spPr>
          <p:txBody>
            <a:bodyPr rtlCol="0" anchor="ctr"/>
            <a:lstStyle/>
            <a:p>
              <a:endParaRPr lang="en-US" sz="1770"/>
            </a:p>
          </p:txBody>
        </p:sp>
        <p:sp>
          <p:nvSpPr>
            <p:cNvPr id="49" name="Freeform: Shape 48">
              <a:extLst>
                <a:ext uri="{FF2B5EF4-FFF2-40B4-BE49-F238E27FC236}">
                  <a16:creationId xmlns="" xmlns:a16="http://schemas.microsoft.com/office/drawing/2014/main" id="{A8206C79-2D16-4DD8-8F58-CD8CECCBA17E}"/>
                </a:ext>
              </a:extLst>
            </p:cNvPr>
            <p:cNvSpPr/>
            <p:nvPr/>
          </p:nvSpPr>
          <p:spPr>
            <a:xfrm>
              <a:off x="6878573" y="4648327"/>
              <a:ext cx="1102995" cy="1170813"/>
            </a:xfrm>
            <a:custGeom>
              <a:avLst/>
              <a:gdLst>
                <a:gd name="connsiteX0" fmla="*/ 42926 w 1102995"/>
                <a:gd name="connsiteY0" fmla="*/ 1170813 h 1170813"/>
                <a:gd name="connsiteX1" fmla="*/ 1102995 w 1102995"/>
                <a:gd name="connsiteY1" fmla="*/ 35052 h 1170813"/>
                <a:gd name="connsiteX2" fmla="*/ 1064895 w 1102995"/>
                <a:gd name="connsiteY2" fmla="*/ 0 h 1170813"/>
                <a:gd name="connsiteX3" fmla="*/ 0 w 1102995"/>
                <a:gd name="connsiteY3" fmla="*/ 1131316 h 1170813"/>
              </a:gdLst>
              <a:ahLst/>
              <a:cxnLst>
                <a:cxn ang="0">
                  <a:pos x="connsiteX0" y="connsiteY0"/>
                </a:cxn>
                <a:cxn ang="0">
                  <a:pos x="connsiteX1" y="connsiteY1"/>
                </a:cxn>
                <a:cxn ang="0">
                  <a:pos x="connsiteX2" y="connsiteY2"/>
                </a:cxn>
                <a:cxn ang="0">
                  <a:pos x="connsiteX3" y="connsiteY3"/>
                </a:cxn>
              </a:cxnLst>
              <a:rect l="l" t="t" r="r" b="b"/>
              <a:pathLst>
                <a:path w="1102995" h="1170813">
                  <a:moveTo>
                    <a:pt x="42926" y="1170813"/>
                  </a:moveTo>
                  <a:cubicBezTo>
                    <a:pt x="438912" y="746379"/>
                    <a:pt x="812927" y="345313"/>
                    <a:pt x="1102995" y="35052"/>
                  </a:cubicBezTo>
                  <a:lnTo>
                    <a:pt x="1064895" y="0"/>
                  </a:lnTo>
                  <a:cubicBezTo>
                    <a:pt x="770255" y="312420"/>
                    <a:pt x="395986" y="710184"/>
                    <a:pt x="0" y="1131316"/>
                  </a:cubicBezTo>
                  <a:close/>
                </a:path>
              </a:pathLst>
            </a:custGeom>
            <a:noFill/>
            <a:ln w="12692" cap="flat">
              <a:noFill/>
              <a:prstDash val="solid"/>
              <a:miter/>
            </a:ln>
          </p:spPr>
          <p:txBody>
            <a:bodyPr rtlCol="0" anchor="ctr"/>
            <a:lstStyle/>
            <a:p>
              <a:endParaRPr lang="en-US" sz="1770"/>
            </a:p>
          </p:txBody>
        </p:sp>
        <p:sp>
          <p:nvSpPr>
            <p:cNvPr id="50" name="Freeform: Shape 49">
              <a:extLst>
                <a:ext uri="{FF2B5EF4-FFF2-40B4-BE49-F238E27FC236}">
                  <a16:creationId xmlns="" xmlns:a16="http://schemas.microsoft.com/office/drawing/2014/main" id="{71AD4E2E-A4DE-4283-91F1-30B1F230473C}"/>
                </a:ext>
              </a:extLst>
            </p:cNvPr>
            <p:cNvSpPr/>
            <p:nvPr/>
          </p:nvSpPr>
          <p:spPr>
            <a:xfrm>
              <a:off x="6961251" y="4719192"/>
              <a:ext cx="1100835" cy="1174877"/>
            </a:xfrm>
            <a:custGeom>
              <a:avLst/>
              <a:gdLst>
                <a:gd name="connsiteX0" fmla="*/ 43307 w 1100835"/>
                <a:gd name="connsiteY0" fmla="*/ 1174877 h 1174877"/>
                <a:gd name="connsiteX1" fmla="*/ 1100836 w 1100835"/>
                <a:gd name="connsiteY1" fmla="*/ 36957 h 1174877"/>
                <a:gd name="connsiteX2" fmla="*/ 1060069 w 1100835"/>
                <a:gd name="connsiteY2" fmla="*/ 0 h 1174877"/>
                <a:gd name="connsiteX3" fmla="*/ 0 w 1100835"/>
                <a:gd name="connsiteY3" fmla="*/ 1135507 h 1174877"/>
                <a:gd name="connsiteX4" fmla="*/ 43307 w 1100835"/>
                <a:gd name="connsiteY4" fmla="*/ 1174877 h 1174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0835" h="1174877">
                  <a:moveTo>
                    <a:pt x="43307" y="1174877"/>
                  </a:moveTo>
                  <a:cubicBezTo>
                    <a:pt x="437007" y="750697"/>
                    <a:pt x="811022" y="348488"/>
                    <a:pt x="1100836" y="36957"/>
                  </a:cubicBezTo>
                  <a:lnTo>
                    <a:pt x="1060069" y="0"/>
                  </a:lnTo>
                  <a:cubicBezTo>
                    <a:pt x="773049" y="306832"/>
                    <a:pt x="398526" y="708533"/>
                    <a:pt x="0" y="1135507"/>
                  </a:cubicBezTo>
                  <a:cubicBezTo>
                    <a:pt x="14351" y="1148207"/>
                    <a:pt x="28702" y="1161669"/>
                    <a:pt x="43307" y="1174877"/>
                  </a:cubicBezTo>
                  <a:close/>
                </a:path>
              </a:pathLst>
            </a:custGeom>
            <a:noFill/>
            <a:ln w="12692" cap="flat">
              <a:noFill/>
              <a:prstDash val="solid"/>
              <a:miter/>
            </a:ln>
          </p:spPr>
          <p:txBody>
            <a:bodyPr rtlCol="0" anchor="ctr"/>
            <a:lstStyle/>
            <a:p>
              <a:endParaRPr lang="en-US" sz="1770"/>
            </a:p>
          </p:txBody>
        </p:sp>
        <p:sp>
          <p:nvSpPr>
            <p:cNvPr id="51" name="Freeform: Shape 50">
              <a:extLst>
                <a:ext uri="{FF2B5EF4-FFF2-40B4-BE49-F238E27FC236}">
                  <a16:creationId xmlns="" xmlns:a16="http://schemas.microsoft.com/office/drawing/2014/main" id="{F1B2D872-E660-4756-B8C1-B6145CB11DE6}"/>
                </a:ext>
              </a:extLst>
            </p:cNvPr>
            <p:cNvSpPr/>
            <p:nvPr/>
          </p:nvSpPr>
          <p:spPr>
            <a:xfrm>
              <a:off x="6802247" y="5820790"/>
              <a:ext cx="81026" cy="79375"/>
            </a:xfrm>
            <a:custGeom>
              <a:avLst/>
              <a:gdLst>
                <a:gd name="connsiteX0" fmla="*/ 43815 w 81026"/>
                <a:gd name="connsiteY0" fmla="*/ 79375 h 79375"/>
                <a:gd name="connsiteX1" fmla="*/ 81026 w 81026"/>
                <a:gd name="connsiteY1" fmla="*/ 39497 h 79375"/>
                <a:gd name="connsiteX2" fmla="*/ 37211 w 81026"/>
                <a:gd name="connsiteY2" fmla="*/ 0 h 79375"/>
                <a:gd name="connsiteX3" fmla="*/ 0 w 81026"/>
                <a:gd name="connsiteY3" fmla="*/ 39624 h 79375"/>
              </a:gdLst>
              <a:ahLst/>
              <a:cxnLst>
                <a:cxn ang="0">
                  <a:pos x="connsiteX0" y="connsiteY0"/>
                </a:cxn>
                <a:cxn ang="0">
                  <a:pos x="connsiteX1" y="connsiteY1"/>
                </a:cxn>
                <a:cxn ang="0">
                  <a:pos x="connsiteX2" y="connsiteY2"/>
                </a:cxn>
                <a:cxn ang="0">
                  <a:pos x="connsiteX3" y="connsiteY3"/>
                </a:cxn>
              </a:cxnLst>
              <a:rect l="l" t="t" r="r" b="b"/>
              <a:pathLst>
                <a:path w="81026" h="79375">
                  <a:moveTo>
                    <a:pt x="43815" y="79375"/>
                  </a:moveTo>
                  <a:lnTo>
                    <a:pt x="81026" y="39497"/>
                  </a:lnTo>
                  <a:lnTo>
                    <a:pt x="37211" y="0"/>
                  </a:lnTo>
                  <a:lnTo>
                    <a:pt x="0" y="39624"/>
                  </a:lnTo>
                  <a:close/>
                </a:path>
              </a:pathLst>
            </a:custGeom>
            <a:noFill/>
            <a:ln w="12692" cap="flat">
              <a:noFill/>
              <a:prstDash val="solid"/>
              <a:miter/>
            </a:ln>
          </p:spPr>
          <p:txBody>
            <a:bodyPr rtlCol="0" anchor="ctr"/>
            <a:lstStyle/>
            <a:p>
              <a:endParaRPr lang="en-US" sz="1770"/>
            </a:p>
          </p:txBody>
        </p:sp>
        <p:sp>
          <p:nvSpPr>
            <p:cNvPr id="52" name="Freeform: Shape 51">
              <a:extLst>
                <a:ext uri="{FF2B5EF4-FFF2-40B4-BE49-F238E27FC236}">
                  <a16:creationId xmlns="" xmlns:a16="http://schemas.microsoft.com/office/drawing/2014/main" id="{16986907-45C3-4E2A-A8DA-DC32F6C18CF7}"/>
                </a:ext>
              </a:extLst>
            </p:cNvPr>
            <p:cNvSpPr/>
            <p:nvPr/>
          </p:nvSpPr>
          <p:spPr>
            <a:xfrm>
              <a:off x="6970014" y="5972555"/>
              <a:ext cx="77723" cy="76834"/>
            </a:xfrm>
            <a:custGeom>
              <a:avLst/>
              <a:gdLst>
                <a:gd name="connsiteX0" fmla="*/ 40386 w 77723"/>
                <a:gd name="connsiteY0" fmla="*/ 76835 h 76834"/>
                <a:gd name="connsiteX1" fmla="*/ 77724 w 77723"/>
                <a:gd name="connsiteY1" fmla="*/ 36576 h 76834"/>
                <a:gd name="connsiteX2" fmla="*/ 37211 w 77723"/>
                <a:gd name="connsiteY2" fmla="*/ 0 h 76834"/>
                <a:gd name="connsiteX3" fmla="*/ 0 w 77723"/>
                <a:gd name="connsiteY3" fmla="*/ 40259 h 76834"/>
              </a:gdLst>
              <a:ahLst/>
              <a:cxnLst>
                <a:cxn ang="0">
                  <a:pos x="connsiteX0" y="connsiteY0"/>
                </a:cxn>
                <a:cxn ang="0">
                  <a:pos x="connsiteX1" y="connsiteY1"/>
                </a:cxn>
                <a:cxn ang="0">
                  <a:pos x="connsiteX2" y="connsiteY2"/>
                </a:cxn>
                <a:cxn ang="0">
                  <a:pos x="connsiteX3" y="connsiteY3"/>
                </a:cxn>
              </a:cxnLst>
              <a:rect l="l" t="t" r="r" b="b"/>
              <a:pathLst>
                <a:path w="77723" h="76834">
                  <a:moveTo>
                    <a:pt x="40386" y="76835"/>
                  </a:moveTo>
                  <a:lnTo>
                    <a:pt x="77724" y="36576"/>
                  </a:lnTo>
                  <a:lnTo>
                    <a:pt x="37211" y="0"/>
                  </a:lnTo>
                  <a:cubicBezTo>
                    <a:pt x="24511" y="13462"/>
                    <a:pt x="11811" y="26797"/>
                    <a:pt x="0" y="40259"/>
                  </a:cubicBezTo>
                  <a:close/>
                </a:path>
              </a:pathLst>
            </a:custGeom>
            <a:noFill/>
            <a:ln w="12692" cap="flat">
              <a:noFill/>
              <a:prstDash val="solid"/>
              <a:miter/>
            </a:ln>
          </p:spPr>
          <p:txBody>
            <a:bodyPr rtlCol="0" anchor="ctr"/>
            <a:lstStyle/>
            <a:p>
              <a:endParaRPr lang="en-US" sz="1770"/>
            </a:p>
          </p:txBody>
        </p:sp>
        <p:sp>
          <p:nvSpPr>
            <p:cNvPr id="53" name="Freeform: Shape 52">
              <a:extLst>
                <a:ext uri="{FF2B5EF4-FFF2-40B4-BE49-F238E27FC236}">
                  <a16:creationId xmlns="" xmlns:a16="http://schemas.microsoft.com/office/drawing/2014/main" id="{6AFE2B46-AE8F-43B1-91E1-369082DFB6A0}"/>
                </a:ext>
              </a:extLst>
            </p:cNvPr>
            <p:cNvSpPr/>
            <p:nvPr/>
          </p:nvSpPr>
          <p:spPr>
            <a:xfrm>
              <a:off x="6885558" y="5896102"/>
              <a:ext cx="80645" cy="79247"/>
            </a:xfrm>
            <a:custGeom>
              <a:avLst/>
              <a:gdLst>
                <a:gd name="connsiteX0" fmla="*/ 43434 w 80645"/>
                <a:gd name="connsiteY0" fmla="*/ 79248 h 79247"/>
                <a:gd name="connsiteX1" fmla="*/ 80645 w 80645"/>
                <a:gd name="connsiteY1" fmla="*/ 39243 h 79247"/>
                <a:gd name="connsiteX2" fmla="*/ 37338 w 80645"/>
                <a:gd name="connsiteY2" fmla="*/ 0 h 79247"/>
                <a:gd name="connsiteX3" fmla="*/ 0 w 80645"/>
                <a:gd name="connsiteY3" fmla="*/ 39878 h 79247"/>
              </a:gdLst>
              <a:ahLst/>
              <a:cxnLst>
                <a:cxn ang="0">
                  <a:pos x="connsiteX0" y="connsiteY0"/>
                </a:cxn>
                <a:cxn ang="0">
                  <a:pos x="connsiteX1" y="connsiteY1"/>
                </a:cxn>
                <a:cxn ang="0">
                  <a:pos x="connsiteX2" y="connsiteY2"/>
                </a:cxn>
                <a:cxn ang="0">
                  <a:pos x="connsiteX3" y="connsiteY3"/>
                </a:cxn>
              </a:cxnLst>
              <a:rect l="l" t="t" r="r" b="b"/>
              <a:pathLst>
                <a:path w="80645" h="79247">
                  <a:moveTo>
                    <a:pt x="43434" y="79248"/>
                  </a:moveTo>
                  <a:lnTo>
                    <a:pt x="80645" y="39243"/>
                  </a:lnTo>
                  <a:lnTo>
                    <a:pt x="37338" y="0"/>
                  </a:lnTo>
                  <a:lnTo>
                    <a:pt x="0" y="39878"/>
                  </a:lnTo>
                  <a:close/>
                </a:path>
              </a:pathLst>
            </a:custGeom>
            <a:noFill/>
            <a:ln w="12692" cap="flat">
              <a:noFill/>
              <a:prstDash val="solid"/>
              <a:miter/>
            </a:ln>
          </p:spPr>
          <p:txBody>
            <a:bodyPr rtlCol="0" anchor="ctr"/>
            <a:lstStyle/>
            <a:p>
              <a:endParaRPr lang="en-US" sz="1770"/>
            </a:p>
          </p:txBody>
        </p:sp>
        <p:sp>
          <p:nvSpPr>
            <p:cNvPr id="54" name="Freeform: Shape 53">
              <a:extLst>
                <a:ext uri="{FF2B5EF4-FFF2-40B4-BE49-F238E27FC236}">
                  <a16:creationId xmlns="" xmlns:a16="http://schemas.microsoft.com/office/drawing/2014/main" id="{5DA97EE0-074A-4B81-9ADF-1B2F39D6B00F}"/>
                </a:ext>
              </a:extLst>
            </p:cNvPr>
            <p:cNvSpPr/>
            <p:nvPr/>
          </p:nvSpPr>
          <p:spPr>
            <a:xfrm>
              <a:off x="6171999" y="3851147"/>
              <a:ext cx="1648025" cy="1819148"/>
            </a:xfrm>
            <a:custGeom>
              <a:avLst/>
              <a:gdLst>
                <a:gd name="connsiteX0" fmla="*/ 35252 w 1648025"/>
                <a:gd name="connsiteY0" fmla="*/ 940689 h 1819148"/>
                <a:gd name="connsiteX1" fmla="*/ 129613 w 1648025"/>
                <a:gd name="connsiteY1" fmla="*/ 1406525 h 1819148"/>
                <a:gd name="connsiteX2" fmla="*/ 585162 w 1648025"/>
                <a:gd name="connsiteY2" fmla="*/ 1819148 h 1819148"/>
                <a:gd name="connsiteX3" fmla="*/ 1648026 w 1648025"/>
                <a:gd name="connsiteY3" fmla="*/ 685800 h 1819148"/>
                <a:gd name="connsiteX4" fmla="*/ 890852 w 1648025"/>
                <a:gd name="connsiteY4" fmla="*/ 0 h 1819148"/>
                <a:gd name="connsiteX5" fmla="*/ 203400 w 1648025"/>
                <a:gd name="connsiteY5" fmla="*/ 725678 h 1819148"/>
                <a:gd name="connsiteX6" fmla="*/ 35252 w 1648025"/>
                <a:gd name="connsiteY6" fmla="*/ 940689 h 1819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8025" h="1819148">
                  <a:moveTo>
                    <a:pt x="35252" y="940689"/>
                  </a:moveTo>
                  <a:cubicBezTo>
                    <a:pt x="-33328" y="1103376"/>
                    <a:pt x="-1832" y="1285748"/>
                    <a:pt x="129613" y="1406525"/>
                  </a:cubicBezTo>
                  <a:cubicBezTo>
                    <a:pt x="148409" y="1423797"/>
                    <a:pt x="324940" y="1583563"/>
                    <a:pt x="585162" y="1819148"/>
                  </a:cubicBezTo>
                  <a:cubicBezTo>
                    <a:pt x="984577" y="1393063"/>
                    <a:pt x="1358211" y="994537"/>
                    <a:pt x="1648026" y="685800"/>
                  </a:cubicBezTo>
                  <a:lnTo>
                    <a:pt x="890852" y="0"/>
                  </a:lnTo>
                  <a:cubicBezTo>
                    <a:pt x="586940" y="320802"/>
                    <a:pt x="265249" y="660019"/>
                    <a:pt x="203400" y="725678"/>
                  </a:cubicBezTo>
                  <a:cubicBezTo>
                    <a:pt x="141551" y="791337"/>
                    <a:pt x="71828" y="854202"/>
                    <a:pt x="35252" y="940689"/>
                  </a:cubicBezTo>
                  <a:close/>
                </a:path>
              </a:pathLst>
            </a:custGeom>
            <a:noFill/>
            <a:ln w="12692" cap="flat">
              <a:noFill/>
              <a:prstDash val="solid"/>
              <a:miter/>
            </a:ln>
          </p:spPr>
          <p:txBody>
            <a:bodyPr rtlCol="0" anchor="ctr"/>
            <a:lstStyle/>
            <a:p>
              <a:endParaRPr lang="en-US" sz="1770"/>
            </a:p>
          </p:txBody>
        </p:sp>
        <p:sp>
          <p:nvSpPr>
            <p:cNvPr id="55" name="Freeform: Shape 54">
              <a:extLst>
                <a:ext uri="{FF2B5EF4-FFF2-40B4-BE49-F238E27FC236}">
                  <a16:creationId xmlns="" xmlns:a16="http://schemas.microsoft.com/office/drawing/2014/main" id="{929FFD7C-1A6A-494E-81D8-B6E25DD19832}"/>
                </a:ext>
              </a:extLst>
            </p:cNvPr>
            <p:cNvSpPr/>
            <p:nvPr/>
          </p:nvSpPr>
          <p:spPr>
            <a:xfrm>
              <a:off x="5005831" y="6135878"/>
              <a:ext cx="1581912" cy="1636521"/>
            </a:xfrm>
            <a:custGeom>
              <a:avLst/>
              <a:gdLst>
                <a:gd name="connsiteX0" fmla="*/ 1537462 w 1581912"/>
                <a:gd name="connsiteY0" fmla="*/ 0 h 1636521"/>
                <a:gd name="connsiteX1" fmla="*/ 0 w 1581912"/>
                <a:gd name="connsiteY1" fmla="*/ 1636522 h 1636521"/>
                <a:gd name="connsiteX2" fmla="*/ 93726 w 1581912"/>
                <a:gd name="connsiteY2" fmla="*/ 1636522 h 1636521"/>
                <a:gd name="connsiteX3" fmla="*/ 1581912 w 1581912"/>
                <a:gd name="connsiteY3" fmla="*/ 41148 h 1636521"/>
              </a:gdLst>
              <a:ahLst/>
              <a:cxnLst>
                <a:cxn ang="0">
                  <a:pos x="connsiteX0" y="connsiteY0"/>
                </a:cxn>
                <a:cxn ang="0">
                  <a:pos x="connsiteX1" y="connsiteY1"/>
                </a:cxn>
                <a:cxn ang="0">
                  <a:pos x="connsiteX2" y="connsiteY2"/>
                </a:cxn>
                <a:cxn ang="0">
                  <a:pos x="connsiteX3" y="connsiteY3"/>
                </a:cxn>
              </a:cxnLst>
              <a:rect l="l" t="t" r="r" b="b"/>
              <a:pathLst>
                <a:path w="1581912" h="1636521">
                  <a:moveTo>
                    <a:pt x="1537462" y="0"/>
                  </a:moveTo>
                  <a:cubicBezTo>
                    <a:pt x="986282" y="586359"/>
                    <a:pt x="424688" y="1184402"/>
                    <a:pt x="0" y="1636522"/>
                  </a:cubicBezTo>
                  <a:lnTo>
                    <a:pt x="93726" y="1636522"/>
                  </a:lnTo>
                  <a:lnTo>
                    <a:pt x="1581912" y="41148"/>
                  </a:lnTo>
                  <a:close/>
                </a:path>
              </a:pathLst>
            </a:custGeom>
            <a:noFill/>
            <a:ln w="12692" cap="flat">
              <a:noFill/>
              <a:prstDash val="solid"/>
              <a:miter/>
            </a:ln>
          </p:spPr>
          <p:txBody>
            <a:bodyPr rtlCol="0" anchor="ctr"/>
            <a:lstStyle/>
            <a:p>
              <a:endParaRPr lang="en-US" sz="1770"/>
            </a:p>
          </p:txBody>
        </p:sp>
        <p:sp>
          <p:nvSpPr>
            <p:cNvPr id="56" name="Freeform: Shape 55">
              <a:extLst>
                <a:ext uri="{FF2B5EF4-FFF2-40B4-BE49-F238E27FC236}">
                  <a16:creationId xmlns="" xmlns:a16="http://schemas.microsoft.com/office/drawing/2014/main" id="{FAFD5FA5-C4CA-45A3-809D-E04FD36382E3}"/>
                </a:ext>
              </a:extLst>
            </p:cNvPr>
            <p:cNvSpPr/>
            <p:nvPr/>
          </p:nvSpPr>
          <p:spPr>
            <a:xfrm>
              <a:off x="7045705" y="4792979"/>
              <a:ext cx="1096645" cy="1174877"/>
            </a:xfrm>
            <a:custGeom>
              <a:avLst/>
              <a:gdLst>
                <a:gd name="connsiteX0" fmla="*/ 40894 w 1096645"/>
                <a:gd name="connsiteY0" fmla="*/ 1174877 h 1174877"/>
                <a:gd name="connsiteX1" fmla="*/ 1096645 w 1096645"/>
                <a:gd name="connsiteY1" fmla="*/ 35560 h 1174877"/>
                <a:gd name="connsiteX2" fmla="*/ 1056894 w 1096645"/>
                <a:gd name="connsiteY2" fmla="*/ 0 h 1174877"/>
                <a:gd name="connsiteX3" fmla="*/ 0 w 1096645"/>
                <a:gd name="connsiteY3" fmla="*/ 1138428 h 1174877"/>
              </a:gdLst>
              <a:ahLst/>
              <a:cxnLst>
                <a:cxn ang="0">
                  <a:pos x="connsiteX0" y="connsiteY0"/>
                </a:cxn>
                <a:cxn ang="0">
                  <a:pos x="connsiteX1" y="connsiteY1"/>
                </a:cxn>
                <a:cxn ang="0">
                  <a:pos x="connsiteX2" y="connsiteY2"/>
                </a:cxn>
                <a:cxn ang="0">
                  <a:pos x="connsiteX3" y="connsiteY3"/>
                </a:cxn>
              </a:cxnLst>
              <a:rect l="l" t="t" r="r" b="b"/>
              <a:pathLst>
                <a:path w="1096645" h="1174877">
                  <a:moveTo>
                    <a:pt x="40894" y="1174877"/>
                  </a:moveTo>
                  <a:cubicBezTo>
                    <a:pt x="435610" y="748792"/>
                    <a:pt x="809117" y="345694"/>
                    <a:pt x="1096645" y="35560"/>
                  </a:cubicBezTo>
                  <a:lnTo>
                    <a:pt x="1056894" y="0"/>
                  </a:lnTo>
                  <a:cubicBezTo>
                    <a:pt x="769493" y="309372"/>
                    <a:pt x="395351" y="712470"/>
                    <a:pt x="0" y="1138428"/>
                  </a:cubicBezTo>
                  <a:close/>
                </a:path>
              </a:pathLst>
            </a:custGeom>
            <a:noFill/>
            <a:ln w="12692" cap="flat">
              <a:noFill/>
              <a:prstDash val="solid"/>
              <a:miter/>
            </a:ln>
          </p:spPr>
          <p:txBody>
            <a:bodyPr rtlCol="0" anchor="ctr"/>
            <a:lstStyle/>
            <a:p>
              <a:endParaRPr lang="en-US" sz="1770"/>
            </a:p>
          </p:txBody>
        </p:sp>
        <p:sp>
          <p:nvSpPr>
            <p:cNvPr id="57" name="Freeform: Shape 56">
              <a:extLst>
                <a:ext uri="{FF2B5EF4-FFF2-40B4-BE49-F238E27FC236}">
                  <a16:creationId xmlns="" xmlns:a16="http://schemas.microsoft.com/office/drawing/2014/main" id="{DC1F3183-5C56-4DCA-84C3-BFC2C11F1E50}"/>
                </a:ext>
              </a:extLst>
            </p:cNvPr>
            <p:cNvSpPr/>
            <p:nvPr/>
          </p:nvSpPr>
          <p:spPr>
            <a:xfrm>
              <a:off x="4864735" y="6063741"/>
              <a:ext cx="1637664" cy="1708658"/>
            </a:xfrm>
            <a:custGeom>
              <a:avLst/>
              <a:gdLst>
                <a:gd name="connsiteX0" fmla="*/ 1600962 w 1637664"/>
                <a:gd name="connsiteY0" fmla="*/ 0 h 1708658"/>
                <a:gd name="connsiteX1" fmla="*/ 0 w 1637664"/>
                <a:gd name="connsiteY1" fmla="*/ 1708658 h 1708658"/>
                <a:gd name="connsiteX2" fmla="*/ 66802 w 1637664"/>
                <a:gd name="connsiteY2" fmla="*/ 1708658 h 1708658"/>
                <a:gd name="connsiteX3" fmla="*/ 1637665 w 1637664"/>
                <a:gd name="connsiteY3" fmla="*/ 33782 h 1708658"/>
              </a:gdLst>
              <a:ahLst/>
              <a:cxnLst>
                <a:cxn ang="0">
                  <a:pos x="connsiteX0" y="connsiteY0"/>
                </a:cxn>
                <a:cxn ang="0">
                  <a:pos x="connsiteX1" y="connsiteY1"/>
                </a:cxn>
                <a:cxn ang="0">
                  <a:pos x="connsiteX2" y="connsiteY2"/>
                </a:cxn>
                <a:cxn ang="0">
                  <a:pos x="connsiteX3" y="connsiteY3"/>
                </a:cxn>
              </a:cxnLst>
              <a:rect l="l" t="t" r="r" b="b"/>
              <a:pathLst>
                <a:path w="1637664" h="1708658">
                  <a:moveTo>
                    <a:pt x="1600962" y="0"/>
                  </a:moveTo>
                  <a:cubicBezTo>
                    <a:pt x="1035431" y="603758"/>
                    <a:pt x="449580" y="1228979"/>
                    <a:pt x="0" y="1708658"/>
                  </a:cubicBezTo>
                  <a:lnTo>
                    <a:pt x="66802" y="1708658"/>
                  </a:lnTo>
                  <a:lnTo>
                    <a:pt x="1637665" y="33782"/>
                  </a:lnTo>
                  <a:close/>
                </a:path>
              </a:pathLst>
            </a:custGeom>
            <a:noFill/>
            <a:ln w="12692" cap="flat">
              <a:noFill/>
              <a:prstDash val="solid"/>
              <a:miter/>
            </a:ln>
          </p:spPr>
          <p:txBody>
            <a:bodyPr rtlCol="0" anchor="ctr"/>
            <a:lstStyle/>
            <a:p>
              <a:endParaRPr lang="en-US" sz="1770"/>
            </a:p>
          </p:txBody>
        </p:sp>
        <p:sp>
          <p:nvSpPr>
            <p:cNvPr id="58" name="Freeform: Shape 57">
              <a:extLst>
                <a:ext uri="{FF2B5EF4-FFF2-40B4-BE49-F238E27FC236}">
                  <a16:creationId xmlns="" xmlns:a16="http://schemas.microsoft.com/office/drawing/2014/main" id="{676B6E35-C0C9-4940-BDCC-F8E95C449867}"/>
                </a:ext>
              </a:extLst>
            </p:cNvPr>
            <p:cNvSpPr/>
            <p:nvPr/>
          </p:nvSpPr>
          <p:spPr>
            <a:xfrm>
              <a:off x="5495798" y="6368922"/>
              <a:ext cx="2819399" cy="1403477"/>
            </a:xfrm>
            <a:custGeom>
              <a:avLst/>
              <a:gdLst>
                <a:gd name="connsiteX0" fmla="*/ 0 w 2819399"/>
                <a:gd name="connsiteY0" fmla="*/ 1403477 h 1403477"/>
                <a:gd name="connsiteX1" fmla="*/ 2819400 w 2819399"/>
                <a:gd name="connsiteY1" fmla="*/ 1403477 h 1403477"/>
                <a:gd name="connsiteX2" fmla="*/ 1298702 w 2819399"/>
                <a:gd name="connsiteY2" fmla="*/ 0 h 1403477"/>
                <a:gd name="connsiteX3" fmla="*/ 0 w 2819399"/>
                <a:gd name="connsiteY3" fmla="*/ 1403477 h 1403477"/>
              </a:gdLst>
              <a:ahLst/>
              <a:cxnLst>
                <a:cxn ang="0">
                  <a:pos x="connsiteX0" y="connsiteY0"/>
                </a:cxn>
                <a:cxn ang="0">
                  <a:pos x="connsiteX1" y="connsiteY1"/>
                </a:cxn>
                <a:cxn ang="0">
                  <a:pos x="connsiteX2" y="connsiteY2"/>
                </a:cxn>
                <a:cxn ang="0">
                  <a:pos x="connsiteX3" y="connsiteY3"/>
                </a:cxn>
              </a:cxnLst>
              <a:rect l="l" t="t" r="r" b="b"/>
              <a:pathLst>
                <a:path w="2819399" h="1403477">
                  <a:moveTo>
                    <a:pt x="0" y="1403477"/>
                  </a:moveTo>
                  <a:lnTo>
                    <a:pt x="2819400" y="1403477"/>
                  </a:lnTo>
                  <a:cubicBezTo>
                    <a:pt x="2358771" y="979551"/>
                    <a:pt x="1779143" y="444881"/>
                    <a:pt x="1298702" y="0"/>
                  </a:cubicBezTo>
                  <a:cubicBezTo>
                    <a:pt x="836168" y="499745"/>
                    <a:pt x="370713" y="1002792"/>
                    <a:pt x="0" y="1403477"/>
                  </a:cubicBezTo>
                  <a:close/>
                </a:path>
              </a:pathLst>
            </a:custGeom>
            <a:noFill/>
            <a:ln w="12692" cap="flat">
              <a:noFill/>
              <a:prstDash val="solid"/>
              <a:miter/>
            </a:ln>
          </p:spPr>
          <p:txBody>
            <a:bodyPr rtlCol="0" anchor="ctr"/>
            <a:lstStyle/>
            <a:p>
              <a:endParaRPr lang="en-US" sz="1770"/>
            </a:p>
          </p:txBody>
        </p:sp>
        <p:sp>
          <p:nvSpPr>
            <p:cNvPr id="59" name="Freeform: Shape 58">
              <a:extLst>
                <a:ext uri="{FF2B5EF4-FFF2-40B4-BE49-F238E27FC236}">
                  <a16:creationId xmlns="" xmlns:a16="http://schemas.microsoft.com/office/drawing/2014/main" id="{9572FE9F-B5AE-4C31-AAB0-9B56AB22B0E2}"/>
                </a:ext>
              </a:extLst>
            </p:cNvPr>
            <p:cNvSpPr/>
            <p:nvPr/>
          </p:nvSpPr>
          <p:spPr>
            <a:xfrm>
              <a:off x="5337175" y="6291707"/>
              <a:ext cx="1414398" cy="1480692"/>
            </a:xfrm>
            <a:custGeom>
              <a:avLst/>
              <a:gdLst>
                <a:gd name="connsiteX0" fmla="*/ 1374140 w 1414398"/>
                <a:gd name="connsiteY0" fmla="*/ 0 h 1480692"/>
                <a:gd name="connsiteX1" fmla="*/ 0 w 1414398"/>
                <a:gd name="connsiteY1" fmla="*/ 1480693 h 1480692"/>
                <a:gd name="connsiteX2" fmla="*/ 77343 w 1414398"/>
                <a:gd name="connsiteY2" fmla="*/ 1480693 h 1480692"/>
                <a:gd name="connsiteX3" fmla="*/ 1414399 w 1414398"/>
                <a:gd name="connsiteY3" fmla="*/ 37338 h 1480692"/>
              </a:gdLst>
              <a:ahLst/>
              <a:cxnLst>
                <a:cxn ang="0">
                  <a:pos x="connsiteX0" y="connsiteY0"/>
                </a:cxn>
                <a:cxn ang="0">
                  <a:pos x="connsiteX1" y="connsiteY1"/>
                </a:cxn>
                <a:cxn ang="0">
                  <a:pos x="connsiteX2" y="connsiteY2"/>
                </a:cxn>
                <a:cxn ang="0">
                  <a:pos x="connsiteX3" y="connsiteY3"/>
                </a:cxn>
              </a:cxnLst>
              <a:rect l="l" t="t" r="r" b="b"/>
              <a:pathLst>
                <a:path w="1414398" h="1480692">
                  <a:moveTo>
                    <a:pt x="1374140" y="0"/>
                  </a:moveTo>
                  <a:lnTo>
                    <a:pt x="0" y="1480693"/>
                  </a:lnTo>
                  <a:lnTo>
                    <a:pt x="77343" y="1480693"/>
                  </a:lnTo>
                  <a:lnTo>
                    <a:pt x="1414399" y="37338"/>
                  </a:lnTo>
                  <a:close/>
                </a:path>
              </a:pathLst>
            </a:custGeom>
            <a:noFill/>
            <a:ln w="12692" cap="flat">
              <a:noFill/>
              <a:prstDash val="solid"/>
              <a:miter/>
            </a:ln>
          </p:spPr>
          <p:txBody>
            <a:bodyPr rtlCol="0" anchor="ctr"/>
            <a:lstStyle/>
            <a:p>
              <a:endParaRPr lang="en-US" sz="1770"/>
            </a:p>
          </p:txBody>
        </p:sp>
        <p:sp>
          <p:nvSpPr>
            <p:cNvPr id="60" name="Freeform: Shape 59">
              <a:extLst>
                <a:ext uri="{FF2B5EF4-FFF2-40B4-BE49-F238E27FC236}">
                  <a16:creationId xmlns="" xmlns:a16="http://schemas.microsoft.com/office/drawing/2014/main" id="{88B4E1A7-0576-49CB-8A2C-ADAC1EDD18C4}"/>
                </a:ext>
              </a:extLst>
            </p:cNvPr>
            <p:cNvSpPr/>
            <p:nvPr/>
          </p:nvSpPr>
          <p:spPr>
            <a:xfrm>
              <a:off x="5172963" y="6213347"/>
              <a:ext cx="1497837" cy="1559052"/>
            </a:xfrm>
            <a:custGeom>
              <a:avLst/>
              <a:gdLst>
                <a:gd name="connsiteX0" fmla="*/ 1453896 w 1497837"/>
                <a:gd name="connsiteY0" fmla="*/ 0 h 1559052"/>
                <a:gd name="connsiteX1" fmla="*/ 0 w 1497837"/>
                <a:gd name="connsiteY1" fmla="*/ 1559052 h 1559052"/>
                <a:gd name="connsiteX2" fmla="*/ 88138 w 1497837"/>
                <a:gd name="connsiteY2" fmla="*/ 1559052 h 1559052"/>
                <a:gd name="connsiteX3" fmla="*/ 1497838 w 1497837"/>
                <a:gd name="connsiteY3" fmla="*/ 40513 h 1559052"/>
              </a:gdLst>
              <a:ahLst/>
              <a:cxnLst>
                <a:cxn ang="0">
                  <a:pos x="connsiteX0" y="connsiteY0"/>
                </a:cxn>
                <a:cxn ang="0">
                  <a:pos x="connsiteX1" y="connsiteY1"/>
                </a:cxn>
                <a:cxn ang="0">
                  <a:pos x="connsiteX2" y="connsiteY2"/>
                </a:cxn>
                <a:cxn ang="0">
                  <a:pos x="connsiteX3" y="connsiteY3"/>
                </a:cxn>
              </a:cxnLst>
              <a:rect l="l" t="t" r="r" b="b"/>
              <a:pathLst>
                <a:path w="1497837" h="1559052">
                  <a:moveTo>
                    <a:pt x="1453896" y="0"/>
                  </a:moveTo>
                  <a:lnTo>
                    <a:pt x="0" y="1559052"/>
                  </a:lnTo>
                  <a:lnTo>
                    <a:pt x="88138" y="1559052"/>
                  </a:lnTo>
                  <a:cubicBezTo>
                    <a:pt x="472948" y="1144524"/>
                    <a:pt x="986917" y="590423"/>
                    <a:pt x="1497838" y="40513"/>
                  </a:cubicBezTo>
                  <a:close/>
                </a:path>
              </a:pathLst>
            </a:custGeom>
            <a:noFill/>
            <a:ln w="12692" cap="flat">
              <a:noFill/>
              <a:prstDash val="solid"/>
              <a:miter/>
            </a:ln>
          </p:spPr>
          <p:txBody>
            <a:bodyPr rtlCol="0" anchor="ctr"/>
            <a:lstStyle/>
            <a:p>
              <a:endParaRPr lang="en-US" sz="1770"/>
            </a:p>
          </p:txBody>
        </p:sp>
        <p:sp>
          <p:nvSpPr>
            <p:cNvPr id="61" name="Freeform: Shape 60">
              <a:extLst>
                <a:ext uri="{FF2B5EF4-FFF2-40B4-BE49-F238E27FC236}">
                  <a16:creationId xmlns="" xmlns:a16="http://schemas.microsoft.com/office/drawing/2014/main" id="{9C2A1F51-440A-4C70-AD4B-2C5685E43868}"/>
                </a:ext>
              </a:extLst>
            </p:cNvPr>
            <p:cNvSpPr/>
            <p:nvPr/>
          </p:nvSpPr>
          <p:spPr>
            <a:xfrm>
              <a:off x="6819900" y="6132321"/>
              <a:ext cx="79882" cy="79375"/>
            </a:xfrm>
            <a:custGeom>
              <a:avLst/>
              <a:gdLst>
                <a:gd name="connsiteX0" fmla="*/ 40386 w 79882"/>
                <a:gd name="connsiteY0" fmla="*/ 79375 h 79375"/>
                <a:gd name="connsiteX1" fmla="*/ 79883 w 79882"/>
                <a:gd name="connsiteY1" fmla="*/ 36830 h 79375"/>
                <a:gd name="connsiteX2" fmla="*/ 39243 w 79882"/>
                <a:gd name="connsiteY2" fmla="*/ 0 h 79375"/>
                <a:gd name="connsiteX3" fmla="*/ 0 w 79882"/>
                <a:gd name="connsiteY3" fmla="*/ 42291 h 79375"/>
                <a:gd name="connsiteX4" fmla="*/ 40386 w 79882"/>
                <a:gd name="connsiteY4" fmla="*/ 79375 h 793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2" h="79375">
                  <a:moveTo>
                    <a:pt x="40386" y="79375"/>
                  </a:moveTo>
                  <a:lnTo>
                    <a:pt x="79883" y="36830"/>
                  </a:lnTo>
                  <a:lnTo>
                    <a:pt x="39243" y="0"/>
                  </a:lnTo>
                  <a:lnTo>
                    <a:pt x="0" y="42291"/>
                  </a:lnTo>
                  <a:cubicBezTo>
                    <a:pt x="13293" y="54652"/>
                    <a:pt x="26755" y="67014"/>
                    <a:pt x="40386" y="79375"/>
                  </a:cubicBezTo>
                  <a:close/>
                </a:path>
              </a:pathLst>
            </a:custGeom>
            <a:noFill/>
            <a:ln w="12692" cap="flat">
              <a:noFill/>
              <a:prstDash val="solid"/>
              <a:miter/>
            </a:ln>
          </p:spPr>
          <p:txBody>
            <a:bodyPr rtlCol="0" anchor="ctr"/>
            <a:lstStyle/>
            <a:p>
              <a:endParaRPr lang="en-US" sz="1770"/>
            </a:p>
          </p:txBody>
        </p:sp>
        <p:sp>
          <p:nvSpPr>
            <p:cNvPr id="62" name="Freeform: Shape 61">
              <a:extLst>
                <a:ext uri="{FF2B5EF4-FFF2-40B4-BE49-F238E27FC236}">
                  <a16:creationId xmlns="" xmlns:a16="http://schemas.microsoft.com/office/drawing/2014/main" id="{500600F7-91B9-4C71-9355-49CCC313348A}"/>
                </a:ext>
              </a:extLst>
            </p:cNvPr>
            <p:cNvSpPr/>
            <p:nvPr/>
          </p:nvSpPr>
          <p:spPr>
            <a:xfrm>
              <a:off x="5841221" y="3636390"/>
              <a:ext cx="1022367" cy="2273427"/>
            </a:xfrm>
            <a:custGeom>
              <a:avLst/>
              <a:gdLst>
                <a:gd name="connsiteX0" fmla="*/ 185564 w 1022367"/>
                <a:gd name="connsiteY0" fmla="*/ 1801622 h 2273427"/>
                <a:gd name="connsiteX1" fmla="*/ 691532 w 1022367"/>
                <a:gd name="connsiteY1" fmla="*/ 2273427 h 2273427"/>
                <a:gd name="connsiteX2" fmla="*/ 728743 w 1022367"/>
                <a:gd name="connsiteY2" fmla="*/ 2233676 h 2273427"/>
                <a:gd name="connsiteX3" fmla="*/ 303547 w 1022367"/>
                <a:gd name="connsiteY3" fmla="*/ 1848866 h 2273427"/>
                <a:gd name="connsiteX4" fmla="*/ 152036 w 1022367"/>
                <a:gd name="connsiteY4" fmla="*/ 980440 h 2273427"/>
                <a:gd name="connsiteX5" fmla="*/ 317136 w 1022367"/>
                <a:gd name="connsiteY5" fmla="*/ 778129 h 2273427"/>
                <a:gd name="connsiteX6" fmla="*/ 1022367 w 1022367"/>
                <a:gd name="connsiteY6" fmla="*/ 35560 h 2273427"/>
                <a:gd name="connsiteX7" fmla="*/ 983124 w 1022367"/>
                <a:gd name="connsiteY7" fmla="*/ 0 h 2273427"/>
                <a:gd name="connsiteX8" fmla="*/ 179849 w 1022367"/>
                <a:gd name="connsiteY8" fmla="*/ 851535 h 2273427"/>
                <a:gd name="connsiteX9" fmla="*/ 185564 w 1022367"/>
                <a:gd name="connsiteY9" fmla="*/ 1801622 h 2273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2367" h="2273427">
                  <a:moveTo>
                    <a:pt x="185564" y="1801622"/>
                  </a:moveTo>
                  <a:cubicBezTo>
                    <a:pt x="200423" y="1818767"/>
                    <a:pt x="399432" y="2003806"/>
                    <a:pt x="691532" y="2273427"/>
                  </a:cubicBezTo>
                  <a:lnTo>
                    <a:pt x="728743" y="2233676"/>
                  </a:lnTo>
                  <a:cubicBezTo>
                    <a:pt x="481982" y="2010029"/>
                    <a:pt x="318279" y="1862709"/>
                    <a:pt x="303547" y="1848866"/>
                  </a:cubicBezTo>
                  <a:cubicBezTo>
                    <a:pt x="42308" y="1620266"/>
                    <a:pt x="-20557" y="1277366"/>
                    <a:pt x="152036" y="980440"/>
                  </a:cubicBezTo>
                  <a:cubicBezTo>
                    <a:pt x="194962" y="906272"/>
                    <a:pt x="258081" y="841883"/>
                    <a:pt x="317136" y="778129"/>
                  </a:cubicBezTo>
                  <a:cubicBezTo>
                    <a:pt x="447819" y="638429"/>
                    <a:pt x="776114" y="294132"/>
                    <a:pt x="1022367" y="35560"/>
                  </a:cubicBezTo>
                  <a:lnTo>
                    <a:pt x="983124" y="0"/>
                  </a:lnTo>
                  <a:cubicBezTo>
                    <a:pt x="689246" y="306832"/>
                    <a:pt x="278147" y="736600"/>
                    <a:pt x="179849" y="851535"/>
                  </a:cubicBezTo>
                  <a:cubicBezTo>
                    <a:pt x="-62721" y="1135253"/>
                    <a:pt x="-59038" y="1519809"/>
                    <a:pt x="185564" y="1801622"/>
                  </a:cubicBezTo>
                  <a:close/>
                </a:path>
              </a:pathLst>
            </a:custGeom>
            <a:noFill/>
            <a:ln w="12692" cap="flat">
              <a:noFill/>
              <a:prstDash val="solid"/>
              <a:miter/>
            </a:ln>
          </p:spPr>
          <p:txBody>
            <a:bodyPr rtlCol="0" anchor="ctr"/>
            <a:lstStyle/>
            <a:p>
              <a:endParaRPr lang="en-US" sz="1770"/>
            </a:p>
          </p:txBody>
        </p:sp>
        <p:sp>
          <p:nvSpPr>
            <p:cNvPr id="63" name="Freeform: Shape 62">
              <a:extLst>
                <a:ext uri="{FF2B5EF4-FFF2-40B4-BE49-F238E27FC236}">
                  <a16:creationId xmlns="" xmlns:a16="http://schemas.microsoft.com/office/drawing/2014/main" id="{C5F7190F-0A3B-42B7-87E5-B0E016822D8F}"/>
                </a:ext>
              </a:extLst>
            </p:cNvPr>
            <p:cNvSpPr/>
            <p:nvPr/>
          </p:nvSpPr>
          <p:spPr>
            <a:xfrm>
              <a:off x="5734602" y="3565144"/>
              <a:ext cx="1050118" cy="2423921"/>
            </a:xfrm>
            <a:custGeom>
              <a:avLst/>
              <a:gdLst>
                <a:gd name="connsiteX0" fmla="*/ 339427 w 1050118"/>
                <a:gd name="connsiteY0" fmla="*/ 2001901 h 2423921"/>
                <a:gd name="connsiteX1" fmla="*/ 248876 w 1050118"/>
                <a:gd name="connsiteY1" fmla="*/ 881507 h 2423921"/>
                <a:gd name="connsiteX2" fmla="*/ 1050119 w 1050118"/>
                <a:gd name="connsiteY2" fmla="*/ 34798 h 2423921"/>
                <a:gd name="connsiteX3" fmla="*/ 1012019 w 1050118"/>
                <a:gd name="connsiteY3" fmla="*/ 0 h 2423921"/>
                <a:gd name="connsiteX4" fmla="*/ 244050 w 1050118"/>
                <a:gd name="connsiteY4" fmla="*/ 804418 h 2423921"/>
                <a:gd name="connsiteX5" fmla="*/ 294850 w 1050118"/>
                <a:gd name="connsiteY5" fmla="*/ 2029587 h 2423921"/>
                <a:gd name="connsiteX6" fmla="*/ 724364 w 1050118"/>
                <a:gd name="connsiteY6" fmla="*/ 2423922 h 2423921"/>
                <a:gd name="connsiteX7" fmla="*/ 759289 w 1050118"/>
                <a:gd name="connsiteY7" fmla="*/ 2386711 h 2423921"/>
                <a:gd name="connsiteX8" fmla="*/ 339427 w 1050118"/>
                <a:gd name="connsiteY8" fmla="*/ 2001901 h 2423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8" h="2423921">
                  <a:moveTo>
                    <a:pt x="339427" y="2001901"/>
                  </a:moveTo>
                  <a:cubicBezTo>
                    <a:pt x="-24428" y="1677924"/>
                    <a:pt x="-33572" y="1200277"/>
                    <a:pt x="248876" y="881507"/>
                  </a:cubicBezTo>
                  <a:cubicBezTo>
                    <a:pt x="363176" y="751840"/>
                    <a:pt x="763607" y="333248"/>
                    <a:pt x="1050119" y="34798"/>
                  </a:cubicBezTo>
                  <a:lnTo>
                    <a:pt x="1012019" y="0"/>
                  </a:lnTo>
                  <a:cubicBezTo>
                    <a:pt x="743668" y="282067"/>
                    <a:pt x="374098" y="670687"/>
                    <a:pt x="244050" y="804418"/>
                  </a:cubicBezTo>
                  <a:cubicBezTo>
                    <a:pt x="-86912" y="1144397"/>
                    <a:pt x="-91992" y="1689989"/>
                    <a:pt x="294850" y="2029587"/>
                  </a:cubicBezTo>
                  <a:cubicBezTo>
                    <a:pt x="310725" y="2043557"/>
                    <a:pt x="476587" y="2195957"/>
                    <a:pt x="724364" y="2423922"/>
                  </a:cubicBezTo>
                  <a:cubicBezTo>
                    <a:pt x="736048" y="2411222"/>
                    <a:pt x="747605" y="2398522"/>
                    <a:pt x="759289" y="2386711"/>
                  </a:cubicBezTo>
                  <a:cubicBezTo>
                    <a:pt x="516211" y="2163826"/>
                    <a:pt x="354413" y="2015236"/>
                    <a:pt x="339427" y="2001901"/>
                  </a:cubicBezTo>
                  <a:close/>
                </a:path>
              </a:pathLst>
            </a:custGeom>
            <a:noFill/>
            <a:ln w="12692" cap="flat">
              <a:noFill/>
              <a:prstDash val="solid"/>
              <a:miter/>
            </a:ln>
          </p:spPr>
          <p:txBody>
            <a:bodyPr rtlCol="0" anchor="ctr"/>
            <a:lstStyle/>
            <a:p>
              <a:endParaRPr lang="en-US" sz="1770"/>
            </a:p>
          </p:txBody>
        </p:sp>
        <p:sp>
          <p:nvSpPr>
            <p:cNvPr id="64" name="Freeform: Shape 63">
              <a:extLst>
                <a:ext uri="{FF2B5EF4-FFF2-40B4-BE49-F238E27FC236}">
                  <a16:creationId xmlns="" xmlns:a16="http://schemas.microsoft.com/office/drawing/2014/main" id="{9BD2070E-714D-459F-A842-60A6490D78A6}"/>
                </a:ext>
              </a:extLst>
            </p:cNvPr>
            <p:cNvSpPr/>
            <p:nvPr/>
          </p:nvSpPr>
          <p:spPr>
            <a:xfrm>
              <a:off x="6573773" y="5907913"/>
              <a:ext cx="74930" cy="73786"/>
            </a:xfrm>
            <a:custGeom>
              <a:avLst/>
              <a:gdLst>
                <a:gd name="connsiteX0" fmla="*/ 36830 w 74930"/>
                <a:gd name="connsiteY0" fmla="*/ 73787 h 73786"/>
                <a:gd name="connsiteX1" fmla="*/ 74930 w 74930"/>
                <a:gd name="connsiteY1" fmla="*/ 33401 h 73786"/>
                <a:gd name="connsiteX2" fmla="*/ 38100 w 74930"/>
                <a:gd name="connsiteY2" fmla="*/ 0 h 73786"/>
                <a:gd name="connsiteX3" fmla="*/ 0 w 74930"/>
                <a:gd name="connsiteY3" fmla="*/ 40132 h 73786"/>
              </a:gdLst>
              <a:ahLst/>
              <a:cxnLst>
                <a:cxn ang="0">
                  <a:pos x="connsiteX0" y="connsiteY0"/>
                </a:cxn>
                <a:cxn ang="0">
                  <a:pos x="connsiteX1" y="connsiteY1"/>
                </a:cxn>
                <a:cxn ang="0">
                  <a:pos x="connsiteX2" y="connsiteY2"/>
                </a:cxn>
                <a:cxn ang="0">
                  <a:pos x="connsiteX3" y="connsiteY3"/>
                </a:cxn>
              </a:cxnLst>
              <a:rect l="l" t="t" r="r" b="b"/>
              <a:pathLst>
                <a:path w="74930" h="73786">
                  <a:moveTo>
                    <a:pt x="36830" y="73787"/>
                  </a:moveTo>
                  <a:lnTo>
                    <a:pt x="74930" y="33401"/>
                  </a:lnTo>
                  <a:lnTo>
                    <a:pt x="38100" y="0"/>
                  </a:lnTo>
                  <a:cubicBezTo>
                    <a:pt x="25485" y="13293"/>
                    <a:pt x="12785" y="26670"/>
                    <a:pt x="0" y="40132"/>
                  </a:cubicBezTo>
                  <a:close/>
                </a:path>
              </a:pathLst>
            </a:custGeom>
            <a:noFill/>
            <a:ln w="12692" cap="flat">
              <a:noFill/>
              <a:prstDash val="solid"/>
              <a:miter/>
            </a:ln>
          </p:spPr>
          <p:txBody>
            <a:bodyPr rtlCol="0" anchor="ctr"/>
            <a:lstStyle/>
            <a:p>
              <a:endParaRPr lang="en-US" sz="1770"/>
            </a:p>
          </p:txBody>
        </p:sp>
        <p:sp>
          <p:nvSpPr>
            <p:cNvPr id="65" name="Freeform: Shape 64">
              <a:extLst>
                <a:ext uri="{FF2B5EF4-FFF2-40B4-BE49-F238E27FC236}">
                  <a16:creationId xmlns="" xmlns:a16="http://schemas.microsoft.com/office/drawing/2014/main" id="{5A3D4D79-DFA8-4957-BD7C-C22EAB18CD92}"/>
                </a:ext>
              </a:extLst>
            </p:cNvPr>
            <p:cNvSpPr/>
            <p:nvPr/>
          </p:nvSpPr>
          <p:spPr>
            <a:xfrm>
              <a:off x="6661657" y="6138545"/>
              <a:ext cx="78613" cy="77723"/>
            </a:xfrm>
            <a:custGeom>
              <a:avLst/>
              <a:gdLst>
                <a:gd name="connsiteX0" fmla="*/ 34925 w 78613"/>
                <a:gd name="connsiteY0" fmla="*/ 0 h 77723"/>
                <a:gd name="connsiteX1" fmla="*/ 0 w 78613"/>
                <a:gd name="connsiteY1" fmla="*/ 37465 h 77723"/>
                <a:gd name="connsiteX2" fmla="*/ 43688 w 78613"/>
                <a:gd name="connsiteY2" fmla="*/ 77724 h 77723"/>
                <a:gd name="connsiteX3" fmla="*/ 78613 w 78613"/>
                <a:gd name="connsiteY3" fmla="*/ 39624 h 77723"/>
              </a:gdLst>
              <a:ahLst/>
              <a:cxnLst>
                <a:cxn ang="0">
                  <a:pos x="connsiteX0" y="connsiteY0"/>
                </a:cxn>
                <a:cxn ang="0">
                  <a:pos x="connsiteX1" y="connsiteY1"/>
                </a:cxn>
                <a:cxn ang="0">
                  <a:pos x="connsiteX2" y="connsiteY2"/>
                </a:cxn>
                <a:cxn ang="0">
                  <a:pos x="connsiteX3" y="connsiteY3"/>
                </a:cxn>
              </a:cxnLst>
              <a:rect l="l" t="t" r="r" b="b"/>
              <a:pathLst>
                <a:path w="78613" h="77723">
                  <a:moveTo>
                    <a:pt x="34925" y="0"/>
                  </a:moveTo>
                  <a:cubicBezTo>
                    <a:pt x="23368" y="12700"/>
                    <a:pt x="11684" y="25400"/>
                    <a:pt x="0" y="37465"/>
                  </a:cubicBezTo>
                  <a:lnTo>
                    <a:pt x="43688" y="77724"/>
                  </a:lnTo>
                  <a:lnTo>
                    <a:pt x="78613" y="39624"/>
                  </a:lnTo>
                  <a:close/>
                </a:path>
              </a:pathLst>
            </a:custGeom>
            <a:noFill/>
            <a:ln w="12692" cap="flat">
              <a:noFill/>
              <a:prstDash val="solid"/>
              <a:miter/>
            </a:ln>
          </p:spPr>
          <p:txBody>
            <a:bodyPr rtlCol="0" anchor="ctr"/>
            <a:lstStyle/>
            <a:p>
              <a:endParaRPr lang="en-US" sz="1770"/>
            </a:p>
          </p:txBody>
        </p:sp>
        <p:sp>
          <p:nvSpPr>
            <p:cNvPr id="66" name="Freeform: Shape 65">
              <a:extLst>
                <a:ext uri="{FF2B5EF4-FFF2-40B4-BE49-F238E27FC236}">
                  <a16:creationId xmlns="" xmlns:a16="http://schemas.microsoft.com/office/drawing/2014/main" id="{DDEAC492-894B-4677-AFC5-848AAA893CE7}"/>
                </a:ext>
              </a:extLst>
            </p:cNvPr>
            <p:cNvSpPr/>
            <p:nvPr/>
          </p:nvSpPr>
          <p:spPr>
            <a:xfrm>
              <a:off x="6499986" y="5989954"/>
              <a:ext cx="71501" cy="70866"/>
            </a:xfrm>
            <a:custGeom>
              <a:avLst/>
              <a:gdLst>
                <a:gd name="connsiteX0" fmla="*/ 34925 w 71501"/>
                <a:gd name="connsiteY0" fmla="*/ 0 h 70866"/>
                <a:gd name="connsiteX1" fmla="*/ 0 w 71501"/>
                <a:gd name="connsiteY1" fmla="*/ 37211 h 70866"/>
                <a:gd name="connsiteX2" fmla="*/ 36449 w 71501"/>
                <a:gd name="connsiteY2" fmla="*/ 70866 h 70866"/>
                <a:gd name="connsiteX3" fmla="*/ 71501 w 71501"/>
                <a:gd name="connsiteY3" fmla="*/ 33655 h 70866"/>
              </a:gdLst>
              <a:ahLst/>
              <a:cxnLst>
                <a:cxn ang="0">
                  <a:pos x="connsiteX0" y="connsiteY0"/>
                </a:cxn>
                <a:cxn ang="0">
                  <a:pos x="connsiteX1" y="connsiteY1"/>
                </a:cxn>
                <a:cxn ang="0">
                  <a:pos x="connsiteX2" y="connsiteY2"/>
                </a:cxn>
                <a:cxn ang="0">
                  <a:pos x="connsiteX3" y="connsiteY3"/>
                </a:cxn>
              </a:cxnLst>
              <a:rect l="l" t="t" r="r" b="b"/>
              <a:pathLst>
                <a:path w="71501" h="70866">
                  <a:moveTo>
                    <a:pt x="34925" y="0"/>
                  </a:moveTo>
                  <a:cubicBezTo>
                    <a:pt x="23241" y="12700"/>
                    <a:pt x="11557" y="25400"/>
                    <a:pt x="0" y="37211"/>
                  </a:cubicBezTo>
                  <a:lnTo>
                    <a:pt x="36449" y="70866"/>
                  </a:lnTo>
                  <a:lnTo>
                    <a:pt x="71501" y="33655"/>
                  </a:lnTo>
                  <a:close/>
                </a:path>
              </a:pathLst>
            </a:custGeom>
            <a:noFill/>
            <a:ln w="12692" cap="flat">
              <a:noFill/>
              <a:prstDash val="solid"/>
              <a:miter/>
            </a:ln>
          </p:spPr>
          <p:txBody>
            <a:bodyPr rtlCol="0" anchor="ctr"/>
            <a:lstStyle/>
            <a:p>
              <a:endParaRPr lang="en-US" sz="1770"/>
            </a:p>
          </p:txBody>
        </p:sp>
        <p:sp>
          <p:nvSpPr>
            <p:cNvPr id="67" name="Freeform: Shape 66">
              <a:extLst>
                <a:ext uri="{FF2B5EF4-FFF2-40B4-BE49-F238E27FC236}">
                  <a16:creationId xmlns="" xmlns:a16="http://schemas.microsoft.com/office/drawing/2014/main" id="{E5056A86-6D5C-42CF-931D-05CC6750EB6D}"/>
                </a:ext>
              </a:extLst>
            </p:cNvPr>
            <p:cNvSpPr/>
            <p:nvPr/>
          </p:nvSpPr>
          <p:spPr>
            <a:xfrm>
              <a:off x="6652132" y="5979286"/>
              <a:ext cx="82296" cy="81407"/>
            </a:xfrm>
            <a:custGeom>
              <a:avLst/>
              <a:gdLst>
                <a:gd name="connsiteX0" fmla="*/ 44196 w 82296"/>
                <a:gd name="connsiteY0" fmla="*/ 81407 h 81407"/>
                <a:gd name="connsiteX1" fmla="*/ 82296 w 82296"/>
                <a:gd name="connsiteY1" fmla="*/ 40259 h 81407"/>
                <a:gd name="connsiteX2" fmla="*/ 38100 w 82296"/>
                <a:gd name="connsiteY2" fmla="*/ 0 h 81407"/>
                <a:gd name="connsiteX3" fmla="*/ 0 w 82296"/>
                <a:gd name="connsiteY3" fmla="*/ 40767 h 81407"/>
              </a:gdLst>
              <a:ahLst/>
              <a:cxnLst>
                <a:cxn ang="0">
                  <a:pos x="connsiteX0" y="connsiteY0"/>
                </a:cxn>
                <a:cxn ang="0">
                  <a:pos x="connsiteX1" y="connsiteY1"/>
                </a:cxn>
                <a:cxn ang="0">
                  <a:pos x="connsiteX2" y="connsiteY2"/>
                </a:cxn>
                <a:cxn ang="0">
                  <a:pos x="connsiteX3" y="connsiteY3"/>
                </a:cxn>
              </a:cxnLst>
              <a:rect l="l" t="t" r="r" b="b"/>
              <a:pathLst>
                <a:path w="82296" h="81407">
                  <a:moveTo>
                    <a:pt x="44196" y="81407"/>
                  </a:moveTo>
                  <a:lnTo>
                    <a:pt x="82296" y="40259"/>
                  </a:lnTo>
                  <a:lnTo>
                    <a:pt x="38100" y="0"/>
                  </a:lnTo>
                  <a:lnTo>
                    <a:pt x="0" y="40767"/>
                  </a:lnTo>
                  <a:close/>
                </a:path>
              </a:pathLst>
            </a:custGeom>
            <a:noFill/>
            <a:ln w="12692" cap="flat">
              <a:noFill/>
              <a:prstDash val="solid"/>
              <a:miter/>
            </a:ln>
          </p:spPr>
          <p:txBody>
            <a:bodyPr rtlCol="0" anchor="ctr"/>
            <a:lstStyle/>
            <a:p>
              <a:endParaRPr lang="en-US" sz="1770"/>
            </a:p>
          </p:txBody>
        </p:sp>
        <p:sp>
          <p:nvSpPr>
            <p:cNvPr id="68" name="Freeform: Shape 67">
              <a:extLst>
                <a:ext uri="{FF2B5EF4-FFF2-40B4-BE49-F238E27FC236}">
                  <a16:creationId xmlns="" xmlns:a16="http://schemas.microsoft.com/office/drawing/2014/main" id="{CEECD479-BCF2-4BB5-B1D3-79F5C47A3437}"/>
                </a:ext>
              </a:extLst>
            </p:cNvPr>
            <p:cNvSpPr/>
            <p:nvPr/>
          </p:nvSpPr>
          <p:spPr>
            <a:xfrm>
              <a:off x="6064828" y="3781678"/>
              <a:ext cx="960811" cy="1969261"/>
            </a:xfrm>
            <a:custGeom>
              <a:avLst/>
              <a:gdLst>
                <a:gd name="connsiteX0" fmla="*/ 170872 w 960811"/>
                <a:gd name="connsiteY0" fmla="*/ 785368 h 1969261"/>
                <a:gd name="connsiteX1" fmla="*/ 202749 w 960811"/>
                <a:gd name="connsiteY1" fmla="*/ 1594866 h 1969261"/>
                <a:gd name="connsiteX2" fmla="*/ 617277 w 960811"/>
                <a:gd name="connsiteY2" fmla="*/ 1969262 h 1969261"/>
                <a:gd name="connsiteX3" fmla="*/ 654361 w 960811"/>
                <a:gd name="connsiteY3" fmla="*/ 1929892 h 1969261"/>
                <a:gd name="connsiteX4" fmla="*/ 225101 w 960811"/>
                <a:gd name="connsiteY4" fmla="*/ 1542669 h 1969261"/>
                <a:gd name="connsiteX5" fmla="*/ 192081 w 960811"/>
                <a:gd name="connsiteY5" fmla="*/ 842518 h 1969261"/>
                <a:gd name="connsiteX6" fmla="*/ 960812 w 960811"/>
                <a:gd name="connsiteY6" fmla="*/ 35560 h 1969261"/>
                <a:gd name="connsiteX7" fmla="*/ 921442 w 960811"/>
                <a:gd name="connsiteY7" fmla="*/ 0 h 1969261"/>
                <a:gd name="connsiteX8" fmla="*/ 170872 w 960811"/>
                <a:gd name="connsiteY8" fmla="*/ 785368 h 196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0811" h="1969261">
                  <a:moveTo>
                    <a:pt x="170872" y="785368"/>
                  </a:moveTo>
                  <a:cubicBezTo>
                    <a:pt x="-71444" y="1025144"/>
                    <a:pt x="-51759" y="1379728"/>
                    <a:pt x="202749" y="1594866"/>
                  </a:cubicBezTo>
                  <a:cubicBezTo>
                    <a:pt x="218243" y="1607566"/>
                    <a:pt x="378517" y="1752854"/>
                    <a:pt x="617277" y="1969262"/>
                  </a:cubicBezTo>
                  <a:cubicBezTo>
                    <a:pt x="629977" y="1956562"/>
                    <a:pt x="642677" y="1942973"/>
                    <a:pt x="654361" y="1929892"/>
                  </a:cubicBezTo>
                  <a:cubicBezTo>
                    <a:pt x="407346" y="1706880"/>
                    <a:pt x="241611" y="1557147"/>
                    <a:pt x="225101" y="1542669"/>
                  </a:cubicBezTo>
                  <a:cubicBezTo>
                    <a:pt x="7169" y="1350645"/>
                    <a:pt x="-7182" y="1053592"/>
                    <a:pt x="192081" y="842518"/>
                  </a:cubicBezTo>
                  <a:cubicBezTo>
                    <a:pt x="336099" y="690118"/>
                    <a:pt x="695763" y="313055"/>
                    <a:pt x="960812" y="35560"/>
                  </a:cubicBezTo>
                  <a:lnTo>
                    <a:pt x="921442" y="0"/>
                  </a:lnTo>
                  <a:cubicBezTo>
                    <a:pt x="643439" y="293116"/>
                    <a:pt x="268154" y="688721"/>
                    <a:pt x="170872" y="785368"/>
                  </a:cubicBezTo>
                  <a:close/>
                </a:path>
              </a:pathLst>
            </a:custGeom>
            <a:noFill/>
            <a:ln w="12692" cap="flat">
              <a:noFill/>
              <a:prstDash val="solid"/>
              <a:miter/>
            </a:ln>
          </p:spPr>
          <p:txBody>
            <a:bodyPr rtlCol="0" anchor="ctr"/>
            <a:lstStyle/>
            <a:p>
              <a:endParaRPr lang="en-US" sz="1770"/>
            </a:p>
          </p:txBody>
        </p:sp>
        <p:sp>
          <p:nvSpPr>
            <p:cNvPr id="69" name="Freeform: Shape 68">
              <a:extLst>
                <a:ext uri="{FF2B5EF4-FFF2-40B4-BE49-F238E27FC236}">
                  <a16:creationId xmlns="" xmlns:a16="http://schemas.microsoft.com/office/drawing/2014/main" id="{F9335CA2-7D3E-417B-ADA8-2B72EC377EF3}"/>
                </a:ext>
              </a:extLst>
            </p:cNvPr>
            <p:cNvSpPr/>
            <p:nvPr/>
          </p:nvSpPr>
          <p:spPr>
            <a:xfrm>
              <a:off x="6578600" y="6061709"/>
              <a:ext cx="79375" cy="78232"/>
            </a:xfrm>
            <a:custGeom>
              <a:avLst/>
              <a:gdLst>
                <a:gd name="connsiteX0" fmla="*/ 34417 w 79375"/>
                <a:gd name="connsiteY0" fmla="*/ 0 h 78232"/>
                <a:gd name="connsiteX1" fmla="*/ 0 w 79375"/>
                <a:gd name="connsiteY1" fmla="*/ 37338 h 78232"/>
                <a:gd name="connsiteX2" fmla="*/ 44450 w 79375"/>
                <a:gd name="connsiteY2" fmla="*/ 78232 h 78232"/>
                <a:gd name="connsiteX3" fmla="*/ 79375 w 79375"/>
                <a:gd name="connsiteY3" fmla="*/ 40767 h 78232"/>
              </a:gdLst>
              <a:ahLst/>
              <a:cxnLst>
                <a:cxn ang="0">
                  <a:pos x="connsiteX0" y="connsiteY0"/>
                </a:cxn>
                <a:cxn ang="0">
                  <a:pos x="connsiteX1" y="connsiteY1"/>
                </a:cxn>
                <a:cxn ang="0">
                  <a:pos x="connsiteX2" y="connsiteY2"/>
                </a:cxn>
                <a:cxn ang="0">
                  <a:pos x="connsiteX3" y="connsiteY3"/>
                </a:cxn>
              </a:cxnLst>
              <a:rect l="l" t="t" r="r" b="b"/>
              <a:pathLst>
                <a:path w="79375" h="78232">
                  <a:moveTo>
                    <a:pt x="34417" y="0"/>
                  </a:moveTo>
                  <a:lnTo>
                    <a:pt x="0" y="37338"/>
                  </a:lnTo>
                  <a:lnTo>
                    <a:pt x="44450" y="78232"/>
                  </a:lnTo>
                  <a:lnTo>
                    <a:pt x="79375" y="40767"/>
                  </a:lnTo>
                  <a:close/>
                </a:path>
              </a:pathLst>
            </a:custGeom>
            <a:noFill/>
            <a:ln w="12692" cap="flat">
              <a:noFill/>
              <a:prstDash val="solid"/>
              <a:miter/>
            </a:ln>
          </p:spPr>
          <p:txBody>
            <a:bodyPr rtlCol="0" anchor="ctr"/>
            <a:lstStyle/>
            <a:p>
              <a:endParaRPr lang="en-US" sz="1770"/>
            </a:p>
          </p:txBody>
        </p:sp>
        <p:sp>
          <p:nvSpPr>
            <p:cNvPr id="70" name="Freeform: Shape 69">
              <a:extLst>
                <a:ext uri="{FF2B5EF4-FFF2-40B4-BE49-F238E27FC236}">
                  <a16:creationId xmlns="" xmlns:a16="http://schemas.microsoft.com/office/drawing/2014/main" id="{56093679-28D9-408C-B636-42E93FEC88E1}"/>
                </a:ext>
              </a:extLst>
            </p:cNvPr>
            <p:cNvSpPr/>
            <p:nvPr/>
          </p:nvSpPr>
          <p:spPr>
            <a:xfrm>
              <a:off x="6736207" y="6055359"/>
              <a:ext cx="81788" cy="81534"/>
            </a:xfrm>
            <a:custGeom>
              <a:avLst/>
              <a:gdLst>
                <a:gd name="connsiteX0" fmla="*/ 42799 w 81788"/>
                <a:gd name="connsiteY0" fmla="*/ 81534 h 81534"/>
                <a:gd name="connsiteX1" fmla="*/ 81788 w 81788"/>
                <a:gd name="connsiteY1" fmla="*/ 39624 h 81534"/>
                <a:gd name="connsiteX2" fmla="*/ 38100 w 81788"/>
                <a:gd name="connsiteY2" fmla="*/ 0 h 81534"/>
                <a:gd name="connsiteX3" fmla="*/ 0 w 81788"/>
                <a:gd name="connsiteY3" fmla="*/ 41529 h 81534"/>
              </a:gdLst>
              <a:ahLst/>
              <a:cxnLst>
                <a:cxn ang="0">
                  <a:pos x="connsiteX0" y="connsiteY0"/>
                </a:cxn>
                <a:cxn ang="0">
                  <a:pos x="connsiteX1" y="connsiteY1"/>
                </a:cxn>
                <a:cxn ang="0">
                  <a:pos x="connsiteX2" y="connsiteY2"/>
                </a:cxn>
                <a:cxn ang="0">
                  <a:pos x="connsiteX3" y="connsiteY3"/>
                </a:cxn>
              </a:cxnLst>
              <a:rect l="l" t="t" r="r" b="b"/>
              <a:pathLst>
                <a:path w="81788" h="81534">
                  <a:moveTo>
                    <a:pt x="42799" y="81534"/>
                  </a:moveTo>
                  <a:lnTo>
                    <a:pt x="81788" y="39624"/>
                  </a:lnTo>
                  <a:lnTo>
                    <a:pt x="38100" y="0"/>
                  </a:lnTo>
                  <a:lnTo>
                    <a:pt x="0" y="41529"/>
                  </a:lnTo>
                  <a:close/>
                </a:path>
              </a:pathLst>
            </a:custGeom>
            <a:noFill/>
            <a:ln w="12692" cap="flat">
              <a:noFill/>
              <a:prstDash val="solid"/>
              <a:miter/>
            </a:ln>
          </p:spPr>
          <p:txBody>
            <a:bodyPr rtlCol="0" anchor="ctr"/>
            <a:lstStyle/>
            <a:p>
              <a:endParaRPr lang="en-US" sz="1770"/>
            </a:p>
          </p:txBody>
        </p:sp>
        <p:sp>
          <p:nvSpPr>
            <p:cNvPr id="71" name="Freeform: Shape 70">
              <a:extLst>
                <a:ext uri="{FF2B5EF4-FFF2-40B4-BE49-F238E27FC236}">
                  <a16:creationId xmlns="" xmlns:a16="http://schemas.microsoft.com/office/drawing/2014/main" id="{E08CF47A-CA79-4311-8E70-7BA0D6590218}"/>
                </a:ext>
              </a:extLst>
            </p:cNvPr>
            <p:cNvSpPr/>
            <p:nvPr/>
          </p:nvSpPr>
          <p:spPr>
            <a:xfrm>
              <a:off x="6728332" y="5898896"/>
              <a:ext cx="81915" cy="80390"/>
            </a:xfrm>
            <a:custGeom>
              <a:avLst/>
              <a:gdLst>
                <a:gd name="connsiteX0" fmla="*/ 43815 w 81915"/>
                <a:gd name="connsiteY0" fmla="*/ 80391 h 80390"/>
                <a:gd name="connsiteX1" fmla="*/ 81915 w 81915"/>
                <a:gd name="connsiteY1" fmla="*/ 40005 h 80390"/>
                <a:gd name="connsiteX2" fmla="*/ 38100 w 81915"/>
                <a:gd name="connsiteY2" fmla="*/ 0 h 80390"/>
                <a:gd name="connsiteX3" fmla="*/ 0 w 81915"/>
                <a:gd name="connsiteY3" fmla="*/ 40386 h 80390"/>
              </a:gdLst>
              <a:ahLst/>
              <a:cxnLst>
                <a:cxn ang="0">
                  <a:pos x="connsiteX0" y="connsiteY0"/>
                </a:cxn>
                <a:cxn ang="0">
                  <a:pos x="connsiteX1" y="connsiteY1"/>
                </a:cxn>
                <a:cxn ang="0">
                  <a:pos x="connsiteX2" y="connsiteY2"/>
                </a:cxn>
                <a:cxn ang="0">
                  <a:pos x="connsiteX3" y="connsiteY3"/>
                </a:cxn>
              </a:cxnLst>
              <a:rect l="l" t="t" r="r" b="b"/>
              <a:pathLst>
                <a:path w="81915" h="80390">
                  <a:moveTo>
                    <a:pt x="43815" y="80391"/>
                  </a:moveTo>
                  <a:lnTo>
                    <a:pt x="81915" y="40005"/>
                  </a:lnTo>
                  <a:lnTo>
                    <a:pt x="38100" y="0"/>
                  </a:lnTo>
                  <a:lnTo>
                    <a:pt x="0" y="40386"/>
                  </a:lnTo>
                  <a:close/>
                </a:path>
              </a:pathLst>
            </a:custGeom>
            <a:noFill/>
            <a:ln w="12692" cap="flat">
              <a:noFill/>
              <a:prstDash val="solid"/>
              <a:miter/>
            </a:ln>
          </p:spPr>
          <p:txBody>
            <a:bodyPr rtlCol="0" anchor="ctr"/>
            <a:lstStyle/>
            <a:p>
              <a:endParaRPr lang="en-US" sz="1770"/>
            </a:p>
          </p:txBody>
        </p:sp>
        <p:sp>
          <p:nvSpPr>
            <p:cNvPr id="72" name="Freeform: Shape 71">
              <a:extLst>
                <a:ext uri="{FF2B5EF4-FFF2-40B4-BE49-F238E27FC236}">
                  <a16:creationId xmlns="" xmlns:a16="http://schemas.microsoft.com/office/drawing/2014/main" id="{3679B53E-E11D-4F2F-8E94-841084B8D4BD}"/>
                </a:ext>
              </a:extLst>
            </p:cNvPr>
            <p:cNvSpPr/>
            <p:nvPr/>
          </p:nvSpPr>
          <p:spPr>
            <a:xfrm>
              <a:off x="6896100" y="6052058"/>
              <a:ext cx="77977" cy="76961"/>
            </a:xfrm>
            <a:custGeom>
              <a:avLst/>
              <a:gdLst>
                <a:gd name="connsiteX0" fmla="*/ 40767 w 77977"/>
                <a:gd name="connsiteY0" fmla="*/ 76962 h 76961"/>
                <a:gd name="connsiteX1" fmla="*/ 77978 w 77977"/>
                <a:gd name="connsiteY1" fmla="*/ 36830 h 76961"/>
                <a:gd name="connsiteX2" fmla="*/ 37719 w 77977"/>
                <a:gd name="connsiteY2" fmla="*/ 0 h 76961"/>
                <a:gd name="connsiteX3" fmla="*/ 0 w 77977"/>
                <a:gd name="connsiteY3" fmla="*/ 40259 h 76961"/>
              </a:gdLst>
              <a:ahLst/>
              <a:cxnLst>
                <a:cxn ang="0">
                  <a:pos x="connsiteX0" y="connsiteY0"/>
                </a:cxn>
                <a:cxn ang="0">
                  <a:pos x="connsiteX1" y="connsiteY1"/>
                </a:cxn>
                <a:cxn ang="0">
                  <a:pos x="connsiteX2" y="connsiteY2"/>
                </a:cxn>
                <a:cxn ang="0">
                  <a:pos x="connsiteX3" y="connsiteY3"/>
                </a:cxn>
              </a:cxnLst>
              <a:rect l="l" t="t" r="r" b="b"/>
              <a:pathLst>
                <a:path w="77977" h="76961">
                  <a:moveTo>
                    <a:pt x="40767" y="76962"/>
                  </a:moveTo>
                  <a:lnTo>
                    <a:pt x="77978" y="36830"/>
                  </a:lnTo>
                  <a:lnTo>
                    <a:pt x="37719" y="0"/>
                  </a:lnTo>
                  <a:lnTo>
                    <a:pt x="0" y="40259"/>
                  </a:lnTo>
                  <a:close/>
                </a:path>
              </a:pathLst>
            </a:custGeom>
            <a:noFill/>
            <a:ln w="12692" cap="flat">
              <a:noFill/>
              <a:prstDash val="solid"/>
              <a:miter/>
            </a:ln>
          </p:spPr>
          <p:txBody>
            <a:bodyPr rtlCol="0" anchor="ctr"/>
            <a:lstStyle/>
            <a:p>
              <a:endParaRPr lang="en-US" sz="1770"/>
            </a:p>
          </p:txBody>
        </p:sp>
        <p:sp>
          <p:nvSpPr>
            <p:cNvPr id="73" name="Freeform: Shape 72">
              <a:extLst>
                <a:ext uri="{FF2B5EF4-FFF2-40B4-BE49-F238E27FC236}">
                  <a16:creationId xmlns="" xmlns:a16="http://schemas.microsoft.com/office/drawing/2014/main" id="{1BF4FD53-2F17-42BE-8888-114459038D73}"/>
                </a:ext>
              </a:extLst>
            </p:cNvPr>
            <p:cNvSpPr/>
            <p:nvPr/>
          </p:nvSpPr>
          <p:spPr>
            <a:xfrm>
              <a:off x="6811136" y="5974969"/>
              <a:ext cx="81533" cy="79883"/>
            </a:xfrm>
            <a:custGeom>
              <a:avLst/>
              <a:gdLst>
                <a:gd name="connsiteX0" fmla="*/ 44069 w 81533"/>
                <a:gd name="connsiteY0" fmla="*/ 79883 h 79883"/>
                <a:gd name="connsiteX1" fmla="*/ 81534 w 81533"/>
                <a:gd name="connsiteY1" fmla="*/ 39624 h 79883"/>
                <a:gd name="connsiteX2" fmla="*/ 38100 w 81533"/>
                <a:gd name="connsiteY2" fmla="*/ 0 h 79883"/>
                <a:gd name="connsiteX3" fmla="*/ 0 w 81533"/>
                <a:gd name="connsiteY3" fmla="*/ 40259 h 79883"/>
              </a:gdLst>
              <a:ahLst/>
              <a:cxnLst>
                <a:cxn ang="0">
                  <a:pos x="connsiteX0" y="connsiteY0"/>
                </a:cxn>
                <a:cxn ang="0">
                  <a:pos x="connsiteX1" y="connsiteY1"/>
                </a:cxn>
                <a:cxn ang="0">
                  <a:pos x="connsiteX2" y="connsiteY2"/>
                </a:cxn>
                <a:cxn ang="0">
                  <a:pos x="connsiteX3" y="connsiteY3"/>
                </a:cxn>
              </a:cxnLst>
              <a:rect l="l" t="t" r="r" b="b"/>
              <a:pathLst>
                <a:path w="81533" h="79883">
                  <a:moveTo>
                    <a:pt x="44069" y="79883"/>
                  </a:moveTo>
                  <a:lnTo>
                    <a:pt x="81534" y="39624"/>
                  </a:lnTo>
                  <a:lnTo>
                    <a:pt x="38100" y="0"/>
                  </a:lnTo>
                  <a:lnTo>
                    <a:pt x="0" y="40259"/>
                  </a:lnTo>
                  <a:close/>
                </a:path>
              </a:pathLst>
            </a:custGeom>
            <a:noFill/>
            <a:ln w="12692" cap="flat">
              <a:noFill/>
              <a:prstDash val="solid"/>
              <a:miter/>
            </a:ln>
          </p:spPr>
          <p:txBody>
            <a:bodyPr rtlCol="0" anchor="ctr"/>
            <a:lstStyle/>
            <a:p>
              <a:endParaRPr lang="en-US" sz="1770"/>
            </a:p>
          </p:txBody>
        </p:sp>
        <p:sp>
          <p:nvSpPr>
            <p:cNvPr id="74" name="Freeform: Shape 73">
              <a:extLst>
                <a:ext uri="{FF2B5EF4-FFF2-40B4-BE49-F238E27FC236}">
                  <a16:creationId xmlns="" xmlns:a16="http://schemas.microsoft.com/office/drawing/2014/main" id="{8769478D-2985-455D-ADFE-2FCA61A52016}"/>
                </a:ext>
              </a:extLst>
            </p:cNvPr>
            <p:cNvSpPr/>
            <p:nvPr/>
          </p:nvSpPr>
          <p:spPr>
            <a:xfrm>
              <a:off x="6746875" y="6216396"/>
              <a:ext cx="75310" cy="75310"/>
            </a:xfrm>
            <a:custGeom>
              <a:avLst/>
              <a:gdLst>
                <a:gd name="connsiteX0" fmla="*/ 34925 w 75310"/>
                <a:gd name="connsiteY0" fmla="*/ 0 h 75310"/>
                <a:gd name="connsiteX1" fmla="*/ 0 w 75310"/>
                <a:gd name="connsiteY1" fmla="*/ 38100 h 75310"/>
                <a:gd name="connsiteX2" fmla="*/ 40386 w 75310"/>
                <a:gd name="connsiteY2" fmla="*/ 75311 h 75310"/>
                <a:gd name="connsiteX3" fmla="*/ 75311 w 75310"/>
                <a:gd name="connsiteY3" fmla="*/ 37211 h 75310"/>
              </a:gdLst>
              <a:ahLst/>
              <a:cxnLst>
                <a:cxn ang="0">
                  <a:pos x="connsiteX0" y="connsiteY0"/>
                </a:cxn>
                <a:cxn ang="0">
                  <a:pos x="connsiteX1" y="connsiteY1"/>
                </a:cxn>
                <a:cxn ang="0">
                  <a:pos x="connsiteX2" y="connsiteY2"/>
                </a:cxn>
                <a:cxn ang="0">
                  <a:pos x="connsiteX3" y="connsiteY3"/>
                </a:cxn>
              </a:cxnLst>
              <a:rect l="l" t="t" r="r" b="b"/>
              <a:pathLst>
                <a:path w="75310" h="75310">
                  <a:moveTo>
                    <a:pt x="34925" y="0"/>
                  </a:moveTo>
                  <a:cubicBezTo>
                    <a:pt x="23241" y="12700"/>
                    <a:pt x="11684" y="25400"/>
                    <a:pt x="0" y="38100"/>
                  </a:cubicBezTo>
                  <a:lnTo>
                    <a:pt x="40386" y="75311"/>
                  </a:lnTo>
                  <a:lnTo>
                    <a:pt x="75311" y="37211"/>
                  </a:lnTo>
                  <a:close/>
                </a:path>
              </a:pathLst>
            </a:custGeom>
            <a:noFill/>
            <a:ln w="12692" cap="flat">
              <a:noFill/>
              <a:prstDash val="solid"/>
              <a:miter/>
            </a:ln>
          </p:spPr>
          <p:txBody>
            <a:bodyPr rtlCol="0" anchor="ctr"/>
            <a:lstStyle/>
            <a:p>
              <a:endParaRPr lang="en-US" sz="1770"/>
            </a:p>
          </p:txBody>
        </p:sp>
        <p:sp>
          <p:nvSpPr>
            <p:cNvPr id="75" name="Freeform: Shape 74">
              <a:extLst>
                <a:ext uri="{FF2B5EF4-FFF2-40B4-BE49-F238E27FC236}">
                  <a16:creationId xmlns="" xmlns:a16="http://schemas.microsoft.com/office/drawing/2014/main" id="{60D02F20-BA65-43CA-9B0F-CDF17E8205B9}"/>
                </a:ext>
              </a:extLst>
            </p:cNvPr>
            <p:cNvSpPr/>
            <p:nvPr/>
          </p:nvSpPr>
          <p:spPr>
            <a:xfrm>
              <a:off x="6649339" y="5827014"/>
              <a:ext cx="74929" cy="74167"/>
            </a:xfrm>
            <a:custGeom>
              <a:avLst/>
              <a:gdLst>
                <a:gd name="connsiteX0" fmla="*/ 36830 w 74929"/>
                <a:gd name="connsiteY0" fmla="*/ 74168 h 74167"/>
                <a:gd name="connsiteX1" fmla="*/ 74930 w 74929"/>
                <a:gd name="connsiteY1" fmla="*/ 33655 h 74167"/>
                <a:gd name="connsiteX2" fmla="*/ 38100 w 74929"/>
                <a:gd name="connsiteY2" fmla="*/ 0 h 74167"/>
                <a:gd name="connsiteX3" fmla="*/ 0 w 74929"/>
                <a:gd name="connsiteY3" fmla="*/ 40640 h 74167"/>
              </a:gdLst>
              <a:ahLst/>
              <a:cxnLst>
                <a:cxn ang="0">
                  <a:pos x="connsiteX0" y="connsiteY0"/>
                </a:cxn>
                <a:cxn ang="0">
                  <a:pos x="connsiteX1" y="connsiteY1"/>
                </a:cxn>
                <a:cxn ang="0">
                  <a:pos x="connsiteX2" y="connsiteY2"/>
                </a:cxn>
                <a:cxn ang="0">
                  <a:pos x="connsiteX3" y="connsiteY3"/>
                </a:cxn>
              </a:cxnLst>
              <a:rect l="l" t="t" r="r" b="b"/>
              <a:pathLst>
                <a:path w="74929" h="74167">
                  <a:moveTo>
                    <a:pt x="36830" y="74168"/>
                  </a:moveTo>
                  <a:lnTo>
                    <a:pt x="74930" y="33655"/>
                  </a:lnTo>
                  <a:lnTo>
                    <a:pt x="38100" y="0"/>
                  </a:lnTo>
                  <a:lnTo>
                    <a:pt x="0" y="40640"/>
                  </a:lnTo>
                  <a:close/>
                </a:path>
              </a:pathLst>
            </a:custGeom>
            <a:noFill/>
            <a:ln w="12692" cap="flat">
              <a:noFill/>
              <a:prstDash val="solid"/>
              <a:miter/>
            </a:ln>
          </p:spPr>
          <p:txBody>
            <a:bodyPr rtlCol="0" anchor="ctr"/>
            <a:lstStyle/>
            <a:p>
              <a:endParaRPr lang="en-US" sz="1770"/>
            </a:p>
          </p:txBody>
        </p:sp>
        <p:sp>
          <p:nvSpPr>
            <p:cNvPr id="76" name="Freeform: Shape 75">
              <a:extLst>
                <a:ext uri="{FF2B5EF4-FFF2-40B4-BE49-F238E27FC236}">
                  <a16:creationId xmlns="" xmlns:a16="http://schemas.microsoft.com/office/drawing/2014/main" id="{635A921E-333C-4E61-8FC1-4B282DAF6FF4}"/>
                </a:ext>
              </a:extLst>
            </p:cNvPr>
            <p:cNvSpPr/>
            <p:nvPr/>
          </p:nvSpPr>
          <p:spPr>
            <a:xfrm>
              <a:off x="5951553" y="3708400"/>
              <a:ext cx="992425" cy="2121408"/>
            </a:xfrm>
            <a:custGeom>
              <a:avLst/>
              <a:gdLst>
                <a:gd name="connsiteX0" fmla="*/ 205534 w 992425"/>
                <a:gd name="connsiteY0" fmla="*/ 1710944 h 2121408"/>
                <a:gd name="connsiteX1" fmla="*/ 656130 w 992425"/>
                <a:gd name="connsiteY1" fmla="*/ 2121408 h 2121408"/>
                <a:gd name="connsiteX2" fmla="*/ 694230 w 992425"/>
                <a:gd name="connsiteY2" fmla="*/ 2080641 h 2121408"/>
                <a:gd name="connsiteX3" fmla="*/ 196263 w 992425"/>
                <a:gd name="connsiteY3" fmla="*/ 1620520 h 2121408"/>
                <a:gd name="connsiteX4" fmla="*/ 206169 w 992425"/>
                <a:gd name="connsiteY4" fmla="*/ 864362 h 2121408"/>
                <a:gd name="connsiteX5" fmla="*/ 992426 w 992425"/>
                <a:gd name="connsiteY5" fmla="*/ 35687 h 2121408"/>
                <a:gd name="connsiteX6" fmla="*/ 952421 w 992425"/>
                <a:gd name="connsiteY6" fmla="*/ 0 h 2121408"/>
                <a:gd name="connsiteX7" fmla="*/ 181531 w 992425"/>
                <a:gd name="connsiteY7" fmla="*/ 813689 h 2121408"/>
                <a:gd name="connsiteX8" fmla="*/ 205534 w 992425"/>
                <a:gd name="connsiteY8" fmla="*/ 1710944 h 212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2425" h="2121408">
                  <a:moveTo>
                    <a:pt x="205534" y="1710944"/>
                  </a:moveTo>
                  <a:cubicBezTo>
                    <a:pt x="222679" y="1727073"/>
                    <a:pt x="396034" y="1885061"/>
                    <a:pt x="656130" y="2121408"/>
                  </a:cubicBezTo>
                  <a:lnTo>
                    <a:pt x="694230" y="2080641"/>
                  </a:lnTo>
                  <a:cubicBezTo>
                    <a:pt x="412671" y="1822958"/>
                    <a:pt x="218107" y="1643634"/>
                    <a:pt x="196263" y="1620520"/>
                  </a:cubicBezTo>
                  <a:cubicBezTo>
                    <a:pt x="-1349" y="1410335"/>
                    <a:pt x="8176" y="1076325"/>
                    <a:pt x="206169" y="864362"/>
                  </a:cubicBezTo>
                  <a:cubicBezTo>
                    <a:pt x="352600" y="707517"/>
                    <a:pt x="721662" y="319786"/>
                    <a:pt x="992426" y="35687"/>
                  </a:cubicBezTo>
                  <a:lnTo>
                    <a:pt x="952421" y="0"/>
                  </a:lnTo>
                  <a:cubicBezTo>
                    <a:pt x="668576" y="298704"/>
                    <a:pt x="281861" y="705485"/>
                    <a:pt x="181531" y="813689"/>
                  </a:cubicBezTo>
                  <a:cubicBezTo>
                    <a:pt x="-67770" y="1081786"/>
                    <a:pt x="-60785" y="1461897"/>
                    <a:pt x="205534" y="1710944"/>
                  </a:cubicBezTo>
                  <a:close/>
                </a:path>
              </a:pathLst>
            </a:custGeom>
            <a:noFill/>
            <a:ln w="12692" cap="flat">
              <a:noFill/>
              <a:prstDash val="solid"/>
              <a:miter/>
            </a:ln>
          </p:spPr>
          <p:txBody>
            <a:bodyPr rtlCol="0" anchor="ctr"/>
            <a:lstStyle/>
            <a:p>
              <a:endParaRPr lang="en-US" sz="1770"/>
            </a:p>
          </p:txBody>
        </p:sp>
        <p:sp>
          <p:nvSpPr>
            <p:cNvPr id="77" name="Freeform: Shape 76">
              <a:extLst>
                <a:ext uri="{FF2B5EF4-FFF2-40B4-BE49-F238E27FC236}">
                  <a16:creationId xmlns="" xmlns:a16="http://schemas.microsoft.com/office/drawing/2014/main" id="{2DCAE879-6D00-4CD5-A86D-ED2CE11DE1B5}"/>
                </a:ext>
              </a:extLst>
            </p:cNvPr>
            <p:cNvSpPr/>
            <p:nvPr/>
          </p:nvSpPr>
          <p:spPr>
            <a:xfrm>
              <a:off x="7862570" y="12700"/>
              <a:ext cx="65023" cy="68834"/>
            </a:xfrm>
            <a:custGeom>
              <a:avLst/>
              <a:gdLst>
                <a:gd name="connsiteX0" fmla="*/ 65024 w 65023"/>
                <a:gd name="connsiteY0" fmla="*/ 27940 h 68834"/>
                <a:gd name="connsiteX1" fmla="*/ 33528 w 65023"/>
                <a:gd name="connsiteY1" fmla="*/ 0 h 68834"/>
                <a:gd name="connsiteX2" fmla="*/ 0 w 65023"/>
                <a:gd name="connsiteY2" fmla="*/ 40640 h 68834"/>
                <a:gd name="connsiteX3" fmla="*/ 31496 w 65023"/>
                <a:gd name="connsiteY3" fmla="*/ 68834 h 68834"/>
              </a:gdLst>
              <a:ahLst/>
              <a:cxnLst>
                <a:cxn ang="0">
                  <a:pos x="connsiteX0" y="connsiteY0"/>
                </a:cxn>
                <a:cxn ang="0">
                  <a:pos x="connsiteX1" y="connsiteY1"/>
                </a:cxn>
                <a:cxn ang="0">
                  <a:pos x="connsiteX2" y="connsiteY2"/>
                </a:cxn>
                <a:cxn ang="0">
                  <a:pos x="connsiteX3" y="connsiteY3"/>
                </a:cxn>
              </a:cxnLst>
              <a:rect l="l" t="t" r="r" b="b"/>
              <a:pathLst>
                <a:path w="65023" h="68834">
                  <a:moveTo>
                    <a:pt x="65024" y="27940"/>
                  </a:moveTo>
                  <a:lnTo>
                    <a:pt x="33528" y="0"/>
                  </a:lnTo>
                  <a:lnTo>
                    <a:pt x="0" y="40640"/>
                  </a:lnTo>
                  <a:lnTo>
                    <a:pt x="31496" y="68834"/>
                  </a:lnTo>
                  <a:close/>
                </a:path>
              </a:pathLst>
            </a:custGeom>
            <a:noFill/>
            <a:ln w="12692" cap="flat">
              <a:noFill/>
              <a:prstDash val="solid"/>
              <a:miter/>
            </a:ln>
          </p:spPr>
          <p:txBody>
            <a:bodyPr rtlCol="0" anchor="ctr"/>
            <a:lstStyle/>
            <a:p>
              <a:endParaRPr lang="en-US" sz="1770"/>
            </a:p>
          </p:txBody>
        </p:sp>
        <p:sp>
          <p:nvSpPr>
            <p:cNvPr id="78" name="Freeform: Shape 77">
              <a:extLst>
                <a:ext uri="{FF2B5EF4-FFF2-40B4-BE49-F238E27FC236}">
                  <a16:creationId xmlns="" xmlns:a16="http://schemas.microsoft.com/office/drawing/2014/main" id="{BF66EBB5-73D7-4AC9-B8EE-A4EA981D2B9E}"/>
                </a:ext>
              </a:extLst>
            </p:cNvPr>
            <p:cNvSpPr/>
            <p:nvPr/>
          </p:nvSpPr>
          <p:spPr>
            <a:xfrm>
              <a:off x="8207247" y="4485513"/>
              <a:ext cx="73025" cy="71120"/>
            </a:xfrm>
            <a:custGeom>
              <a:avLst/>
              <a:gdLst>
                <a:gd name="connsiteX0" fmla="*/ 32385 w 73025"/>
                <a:gd name="connsiteY0" fmla="*/ 0 h 71120"/>
                <a:gd name="connsiteX1" fmla="*/ 0 w 73025"/>
                <a:gd name="connsiteY1" fmla="*/ 34671 h 71120"/>
                <a:gd name="connsiteX2" fmla="*/ 40640 w 73025"/>
                <a:gd name="connsiteY2" fmla="*/ 71120 h 71120"/>
                <a:gd name="connsiteX3" fmla="*/ 73025 w 73025"/>
                <a:gd name="connsiteY3" fmla="*/ 36322 h 71120"/>
                <a:gd name="connsiteX4" fmla="*/ 32385 w 73025"/>
                <a:gd name="connsiteY4" fmla="*/ 0 h 7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25" h="71120">
                  <a:moveTo>
                    <a:pt x="32385" y="0"/>
                  </a:moveTo>
                  <a:lnTo>
                    <a:pt x="0" y="34671"/>
                  </a:lnTo>
                  <a:lnTo>
                    <a:pt x="40640" y="71120"/>
                  </a:lnTo>
                  <a:lnTo>
                    <a:pt x="73025" y="36322"/>
                  </a:lnTo>
                  <a:cubicBezTo>
                    <a:pt x="59563" y="24130"/>
                    <a:pt x="46017" y="12023"/>
                    <a:pt x="32385" y="0"/>
                  </a:cubicBezTo>
                  <a:close/>
                </a:path>
              </a:pathLst>
            </a:custGeom>
            <a:noFill/>
            <a:ln w="12692" cap="flat">
              <a:noFill/>
              <a:prstDash val="solid"/>
              <a:miter/>
            </a:ln>
          </p:spPr>
          <p:txBody>
            <a:bodyPr rtlCol="0" anchor="ctr"/>
            <a:lstStyle/>
            <a:p>
              <a:endParaRPr lang="en-US" sz="1770"/>
            </a:p>
          </p:txBody>
        </p:sp>
        <p:sp>
          <p:nvSpPr>
            <p:cNvPr id="79" name="Freeform: Shape 78">
              <a:extLst>
                <a:ext uri="{FF2B5EF4-FFF2-40B4-BE49-F238E27FC236}">
                  <a16:creationId xmlns="" xmlns:a16="http://schemas.microsoft.com/office/drawing/2014/main" id="{D54B2AEA-832C-4926-AEF5-79BBF313708C}"/>
                </a:ext>
              </a:extLst>
            </p:cNvPr>
            <p:cNvSpPr/>
            <p:nvPr/>
          </p:nvSpPr>
          <p:spPr>
            <a:xfrm>
              <a:off x="7223379" y="129539"/>
              <a:ext cx="1836948" cy="3281425"/>
            </a:xfrm>
            <a:custGeom>
              <a:avLst/>
              <a:gdLst>
                <a:gd name="connsiteX0" fmla="*/ 1692021 w 1836948"/>
                <a:gd name="connsiteY0" fmla="*/ 662178 h 3281425"/>
                <a:gd name="connsiteX1" fmla="*/ 1462151 w 1836948"/>
                <a:gd name="connsiteY1" fmla="*/ 438023 h 3281425"/>
                <a:gd name="connsiteX2" fmla="*/ 966851 w 1836948"/>
                <a:gd name="connsiteY2" fmla="*/ 0 h 3281425"/>
                <a:gd name="connsiteX3" fmla="*/ 933958 w 1836948"/>
                <a:gd name="connsiteY3" fmla="*/ 40005 h 3281425"/>
                <a:gd name="connsiteX4" fmla="*/ 1205865 w 1836948"/>
                <a:gd name="connsiteY4" fmla="*/ 279654 h 3281425"/>
                <a:gd name="connsiteX5" fmla="*/ 1576578 w 1836948"/>
                <a:gd name="connsiteY5" fmla="*/ 610743 h 3281425"/>
                <a:gd name="connsiteX6" fmla="*/ 1646809 w 1836948"/>
                <a:gd name="connsiteY6" fmla="*/ 1492504 h 3281425"/>
                <a:gd name="connsiteX7" fmla="*/ 1498600 w 1836948"/>
                <a:gd name="connsiteY7" fmla="*/ 1661160 h 3281425"/>
                <a:gd name="connsiteX8" fmla="*/ 0 w 1836948"/>
                <a:gd name="connsiteY8" fmla="*/ 3246247 h 3281425"/>
                <a:gd name="connsiteX9" fmla="*/ 39624 w 1836948"/>
                <a:gd name="connsiteY9" fmla="*/ 3281426 h 3281425"/>
                <a:gd name="connsiteX10" fmla="*/ 1632204 w 1836948"/>
                <a:gd name="connsiteY10" fmla="*/ 1596517 h 3281425"/>
                <a:gd name="connsiteX11" fmla="*/ 1692021 w 1836948"/>
                <a:gd name="connsiteY11" fmla="*/ 662178 h 32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36948" h="3281425">
                  <a:moveTo>
                    <a:pt x="1692021" y="662178"/>
                  </a:moveTo>
                  <a:cubicBezTo>
                    <a:pt x="1628521" y="578358"/>
                    <a:pt x="1542415" y="509143"/>
                    <a:pt x="1462151" y="438023"/>
                  </a:cubicBezTo>
                  <a:cubicBezTo>
                    <a:pt x="1297305" y="291888"/>
                    <a:pt x="1132205" y="145881"/>
                    <a:pt x="966851" y="0"/>
                  </a:cubicBezTo>
                  <a:lnTo>
                    <a:pt x="933958" y="40005"/>
                  </a:lnTo>
                  <a:lnTo>
                    <a:pt x="1205865" y="279654"/>
                  </a:lnTo>
                  <a:cubicBezTo>
                    <a:pt x="1330071" y="389721"/>
                    <a:pt x="1453642" y="500084"/>
                    <a:pt x="1576578" y="610743"/>
                  </a:cubicBezTo>
                  <a:cubicBezTo>
                    <a:pt x="1818767" y="829564"/>
                    <a:pt x="1851025" y="1226185"/>
                    <a:pt x="1646809" y="1492504"/>
                  </a:cubicBezTo>
                  <a:cubicBezTo>
                    <a:pt x="1600326" y="1551223"/>
                    <a:pt x="1550858" y="1607516"/>
                    <a:pt x="1498600" y="1661160"/>
                  </a:cubicBezTo>
                  <a:cubicBezTo>
                    <a:pt x="1018794" y="2167763"/>
                    <a:pt x="56515" y="3184017"/>
                    <a:pt x="0" y="3246247"/>
                  </a:cubicBezTo>
                  <a:lnTo>
                    <a:pt x="39624" y="3281426"/>
                  </a:lnTo>
                  <a:cubicBezTo>
                    <a:pt x="160528" y="3152267"/>
                    <a:pt x="1208024" y="2044446"/>
                    <a:pt x="1632204" y="1596517"/>
                  </a:cubicBezTo>
                  <a:cubicBezTo>
                    <a:pt x="1878203" y="1335659"/>
                    <a:pt x="1907921" y="944118"/>
                    <a:pt x="1692021" y="662178"/>
                  </a:cubicBezTo>
                  <a:close/>
                </a:path>
              </a:pathLst>
            </a:custGeom>
            <a:noFill/>
            <a:ln w="12692" cap="flat">
              <a:noFill/>
              <a:prstDash val="solid"/>
              <a:miter/>
            </a:ln>
          </p:spPr>
          <p:txBody>
            <a:bodyPr rtlCol="0" anchor="ctr"/>
            <a:lstStyle/>
            <a:p>
              <a:endParaRPr lang="en-US" sz="1770"/>
            </a:p>
          </p:txBody>
        </p:sp>
        <p:sp>
          <p:nvSpPr>
            <p:cNvPr id="80" name="Freeform: Shape 79">
              <a:extLst>
                <a:ext uri="{FF2B5EF4-FFF2-40B4-BE49-F238E27FC236}">
                  <a16:creationId xmlns="" xmlns:a16="http://schemas.microsoft.com/office/drawing/2014/main" id="{419E91DB-36C7-45D5-9078-D23105976E53}"/>
                </a:ext>
              </a:extLst>
            </p:cNvPr>
            <p:cNvSpPr/>
            <p:nvPr/>
          </p:nvSpPr>
          <p:spPr>
            <a:xfrm>
              <a:off x="6992492" y="3269996"/>
              <a:ext cx="74676" cy="71754"/>
            </a:xfrm>
            <a:custGeom>
              <a:avLst/>
              <a:gdLst>
                <a:gd name="connsiteX0" fmla="*/ 33655 w 74676"/>
                <a:gd name="connsiteY0" fmla="*/ 0 h 71754"/>
                <a:gd name="connsiteX1" fmla="*/ 0 w 74676"/>
                <a:gd name="connsiteY1" fmla="*/ 35560 h 71754"/>
                <a:gd name="connsiteX2" fmla="*/ 40513 w 74676"/>
                <a:gd name="connsiteY2" fmla="*/ 71755 h 71754"/>
                <a:gd name="connsiteX3" fmla="*/ 74676 w 74676"/>
                <a:gd name="connsiteY3" fmla="*/ 36449 h 71754"/>
              </a:gdLst>
              <a:ahLst/>
              <a:cxnLst>
                <a:cxn ang="0">
                  <a:pos x="connsiteX0" y="connsiteY0"/>
                </a:cxn>
                <a:cxn ang="0">
                  <a:pos x="connsiteX1" y="connsiteY1"/>
                </a:cxn>
                <a:cxn ang="0">
                  <a:pos x="connsiteX2" y="connsiteY2"/>
                </a:cxn>
                <a:cxn ang="0">
                  <a:pos x="connsiteX3" y="connsiteY3"/>
                </a:cxn>
              </a:cxnLst>
              <a:rect l="l" t="t" r="r" b="b"/>
              <a:pathLst>
                <a:path w="74676" h="71754">
                  <a:moveTo>
                    <a:pt x="33655" y="0"/>
                  </a:moveTo>
                  <a:cubicBezTo>
                    <a:pt x="25019" y="9271"/>
                    <a:pt x="13589" y="21209"/>
                    <a:pt x="0" y="35560"/>
                  </a:cubicBezTo>
                  <a:lnTo>
                    <a:pt x="40513" y="71755"/>
                  </a:lnTo>
                  <a:lnTo>
                    <a:pt x="74676" y="36449"/>
                  </a:lnTo>
                  <a:close/>
                </a:path>
              </a:pathLst>
            </a:custGeom>
            <a:noFill/>
            <a:ln w="12692" cap="flat">
              <a:noFill/>
              <a:prstDash val="solid"/>
              <a:miter/>
            </a:ln>
          </p:spPr>
          <p:txBody>
            <a:bodyPr rtlCol="0" anchor="ctr"/>
            <a:lstStyle/>
            <a:p>
              <a:endParaRPr lang="en-US" sz="1770"/>
            </a:p>
          </p:txBody>
        </p:sp>
        <p:sp>
          <p:nvSpPr>
            <p:cNvPr id="81" name="Freeform: Shape 80">
              <a:extLst>
                <a:ext uri="{FF2B5EF4-FFF2-40B4-BE49-F238E27FC236}">
                  <a16:creationId xmlns="" xmlns:a16="http://schemas.microsoft.com/office/drawing/2014/main" id="{E13AED2D-2BE5-4008-B058-8E41731B2EF5}"/>
                </a:ext>
              </a:extLst>
            </p:cNvPr>
            <p:cNvSpPr/>
            <p:nvPr/>
          </p:nvSpPr>
          <p:spPr>
            <a:xfrm>
              <a:off x="7141591" y="212597"/>
              <a:ext cx="1810190" cy="3127248"/>
            </a:xfrm>
            <a:custGeom>
              <a:avLst/>
              <a:gdLst>
                <a:gd name="connsiteX0" fmla="*/ 1654302 w 1810190"/>
                <a:gd name="connsiteY0" fmla="*/ 1414526 h 3127248"/>
                <a:gd name="connsiteX1" fmla="*/ 1672209 w 1810190"/>
                <a:gd name="connsiteY1" fmla="*/ 624840 h 3127248"/>
                <a:gd name="connsiteX2" fmla="*/ 1447419 w 1810190"/>
                <a:gd name="connsiteY2" fmla="*/ 412623 h 3127248"/>
                <a:gd name="connsiteX3" fmla="*/ 980694 w 1810190"/>
                <a:gd name="connsiteY3" fmla="*/ 0 h 3127248"/>
                <a:gd name="connsiteX4" fmla="*/ 946404 w 1810190"/>
                <a:gd name="connsiteY4" fmla="*/ 41529 h 3127248"/>
                <a:gd name="connsiteX5" fmla="*/ 1562481 w 1810190"/>
                <a:gd name="connsiteY5" fmla="*/ 583184 h 3127248"/>
                <a:gd name="connsiteX6" fmla="*/ 1625981 w 1810190"/>
                <a:gd name="connsiteY6" fmla="*/ 1364996 h 3127248"/>
                <a:gd name="connsiteX7" fmla="*/ 1211453 w 1810190"/>
                <a:gd name="connsiteY7" fmla="*/ 1808734 h 3127248"/>
                <a:gd name="connsiteX8" fmla="*/ 0 w 1810190"/>
                <a:gd name="connsiteY8" fmla="*/ 3089910 h 3127248"/>
                <a:gd name="connsiteX9" fmla="*/ 11049 w 1810190"/>
                <a:gd name="connsiteY9" fmla="*/ 3100705 h 3127248"/>
                <a:gd name="connsiteX10" fmla="*/ 41021 w 1810190"/>
                <a:gd name="connsiteY10" fmla="*/ 3127248 h 3127248"/>
                <a:gd name="connsiteX11" fmla="*/ 1267714 w 1810190"/>
                <a:gd name="connsiteY11" fmla="*/ 1826387 h 3127248"/>
                <a:gd name="connsiteX12" fmla="*/ 1654302 w 1810190"/>
                <a:gd name="connsiteY12" fmla="*/ 1414526 h 31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0190" h="3127248">
                  <a:moveTo>
                    <a:pt x="1654302" y="1414526"/>
                  </a:moveTo>
                  <a:cubicBezTo>
                    <a:pt x="1855216" y="1183640"/>
                    <a:pt x="1862709" y="861441"/>
                    <a:pt x="1672209" y="624840"/>
                  </a:cubicBezTo>
                  <a:cubicBezTo>
                    <a:pt x="1608709" y="545719"/>
                    <a:pt x="1524762" y="481076"/>
                    <a:pt x="1447419" y="412623"/>
                  </a:cubicBezTo>
                  <a:cubicBezTo>
                    <a:pt x="1292479" y="275209"/>
                    <a:pt x="1136904" y="137668"/>
                    <a:pt x="980694" y="0"/>
                  </a:cubicBezTo>
                  <a:cubicBezTo>
                    <a:pt x="969264" y="13716"/>
                    <a:pt x="957834" y="27559"/>
                    <a:pt x="946404" y="41529"/>
                  </a:cubicBezTo>
                  <a:cubicBezTo>
                    <a:pt x="1150493" y="223393"/>
                    <a:pt x="1354709" y="404876"/>
                    <a:pt x="1562481" y="583184"/>
                  </a:cubicBezTo>
                  <a:cubicBezTo>
                    <a:pt x="1770253" y="761492"/>
                    <a:pt x="1835531" y="1122553"/>
                    <a:pt x="1625981" y="1364996"/>
                  </a:cubicBezTo>
                  <a:cubicBezTo>
                    <a:pt x="1493901" y="1517396"/>
                    <a:pt x="1350518" y="1661668"/>
                    <a:pt x="1211453" y="1808734"/>
                  </a:cubicBezTo>
                  <a:cubicBezTo>
                    <a:pt x="817753" y="2224278"/>
                    <a:pt x="12319" y="3075813"/>
                    <a:pt x="0" y="3089910"/>
                  </a:cubicBezTo>
                  <a:lnTo>
                    <a:pt x="11049" y="3100705"/>
                  </a:lnTo>
                  <a:lnTo>
                    <a:pt x="41021" y="3127248"/>
                  </a:lnTo>
                  <a:cubicBezTo>
                    <a:pt x="120269" y="3041396"/>
                    <a:pt x="930656" y="2182241"/>
                    <a:pt x="1267714" y="1826387"/>
                  </a:cubicBezTo>
                  <a:cubicBezTo>
                    <a:pt x="1397254" y="1689608"/>
                    <a:pt x="1530985" y="1556258"/>
                    <a:pt x="1654302" y="1414526"/>
                  </a:cubicBezTo>
                  <a:close/>
                </a:path>
              </a:pathLst>
            </a:custGeom>
            <a:noFill/>
            <a:ln w="12692" cap="flat">
              <a:noFill/>
              <a:prstDash val="solid"/>
              <a:miter/>
            </a:ln>
          </p:spPr>
          <p:txBody>
            <a:bodyPr rtlCol="0" anchor="ctr"/>
            <a:lstStyle/>
            <a:p>
              <a:endParaRPr lang="en-US" sz="1770"/>
            </a:p>
          </p:txBody>
        </p:sp>
        <p:sp>
          <p:nvSpPr>
            <p:cNvPr id="82" name="Freeform: Shape 81">
              <a:extLst>
                <a:ext uri="{FF2B5EF4-FFF2-40B4-BE49-F238E27FC236}">
                  <a16:creationId xmlns="" xmlns:a16="http://schemas.microsoft.com/office/drawing/2014/main" id="{7C598CBC-96C4-4F3D-859F-09864565785C}"/>
                </a:ext>
              </a:extLst>
            </p:cNvPr>
            <p:cNvSpPr/>
            <p:nvPr/>
          </p:nvSpPr>
          <p:spPr>
            <a:xfrm>
              <a:off x="7073138" y="3341878"/>
              <a:ext cx="71882" cy="69850"/>
            </a:xfrm>
            <a:custGeom>
              <a:avLst/>
              <a:gdLst>
                <a:gd name="connsiteX0" fmla="*/ 33909 w 71882"/>
                <a:gd name="connsiteY0" fmla="*/ 0 h 69850"/>
                <a:gd name="connsiteX1" fmla="*/ 0 w 71882"/>
                <a:gd name="connsiteY1" fmla="*/ 35560 h 69850"/>
                <a:gd name="connsiteX2" fmla="*/ 38100 w 71882"/>
                <a:gd name="connsiteY2" fmla="*/ 69850 h 69850"/>
                <a:gd name="connsiteX3" fmla="*/ 71882 w 71882"/>
                <a:gd name="connsiteY3" fmla="*/ 34163 h 69850"/>
              </a:gdLst>
              <a:ahLst/>
              <a:cxnLst>
                <a:cxn ang="0">
                  <a:pos x="connsiteX0" y="connsiteY0"/>
                </a:cxn>
                <a:cxn ang="0">
                  <a:pos x="connsiteX1" y="connsiteY1"/>
                </a:cxn>
                <a:cxn ang="0">
                  <a:pos x="connsiteX2" y="connsiteY2"/>
                </a:cxn>
                <a:cxn ang="0">
                  <a:pos x="connsiteX3" y="connsiteY3"/>
                </a:cxn>
              </a:cxnLst>
              <a:rect l="l" t="t" r="r" b="b"/>
              <a:pathLst>
                <a:path w="71882" h="69850">
                  <a:moveTo>
                    <a:pt x="33909" y="0"/>
                  </a:moveTo>
                  <a:lnTo>
                    <a:pt x="0" y="35560"/>
                  </a:lnTo>
                  <a:lnTo>
                    <a:pt x="38100" y="69850"/>
                  </a:lnTo>
                  <a:lnTo>
                    <a:pt x="71882" y="34163"/>
                  </a:lnTo>
                  <a:close/>
                </a:path>
              </a:pathLst>
            </a:custGeom>
            <a:noFill/>
            <a:ln w="12692" cap="flat">
              <a:noFill/>
              <a:prstDash val="solid"/>
              <a:miter/>
            </a:ln>
          </p:spPr>
          <p:txBody>
            <a:bodyPr rtlCol="0" anchor="ctr"/>
            <a:lstStyle/>
            <a:p>
              <a:endParaRPr lang="en-US" sz="1770"/>
            </a:p>
          </p:txBody>
        </p:sp>
        <p:sp>
          <p:nvSpPr>
            <p:cNvPr id="83" name="Freeform: Shape 82">
              <a:extLst>
                <a:ext uri="{FF2B5EF4-FFF2-40B4-BE49-F238E27FC236}">
                  <a16:creationId xmlns="" xmlns:a16="http://schemas.microsoft.com/office/drawing/2014/main" id="{363BF8A0-8E7E-49AC-9D0C-47621F898781}"/>
                </a:ext>
              </a:extLst>
            </p:cNvPr>
            <p:cNvSpPr/>
            <p:nvPr/>
          </p:nvSpPr>
          <p:spPr>
            <a:xfrm>
              <a:off x="7302500" y="48132"/>
              <a:ext cx="1865822" cy="3433318"/>
            </a:xfrm>
            <a:custGeom>
              <a:avLst/>
              <a:gdLst>
                <a:gd name="connsiteX0" fmla="*/ 1623187 w 1865822"/>
                <a:gd name="connsiteY0" fmla="*/ 1759077 h 3433318"/>
                <a:gd name="connsiteX1" fmla="*/ 1859788 w 1865822"/>
                <a:gd name="connsiteY1" fmla="*/ 1076960 h 3433318"/>
                <a:gd name="connsiteX2" fmla="*/ 1608836 w 1865822"/>
                <a:gd name="connsiteY2" fmla="*/ 578485 h 3433318"/>
                <a:gd name="connsiteX3" fmla="*/ 955421 w 1865822"/>
                <a:gd name="connsiteY3" fmla="*/ 0 h 3433318"/>
                <a:gd name="connsiteX4" fmla="*/ 923163 w 1865822"/>
                <a:gd name="connsiteY4" fmla="*/ 39116 h 3433318"/>
                <a:gd name="connsiteX5" fmla="*/ 1322578 w 1865822"/>
                <a:gd name="connsiteY5" fmla="*/ 391795 h 3433318"/>
                <a:gd name="connsiteX6" fmla="*/ 1559941 w 1865822"/>
                <a:gd name="connsiteY6" fmla="*/ 604139 h 3433318"/>
                <a:gd name="connsiteX7" fmla="*/ 1807464 w 1865822"/>
                <a:gd name="connsiteY7" fmla="*/ 1089787 h 3433318"/>
                <a:gd name="connsiteX8" fmla="*/ 1569085 w 1865822"/>
                <a:gd name="connsiteY8" fmla="*/ 1741297 h 3433318"/>
                <a:gd name="connsiteX9" fmla="*/ 0 w 1865822"/>
                <a:gd name="connsiteY9" fmla="*/ 3398012 h 3433318"/>
                <a:gd name="connsiteX10" fmla="*/ 27686 w 1865822"/>
                <a:gd name="connsiteY10" fmla="*/ 3422523 h 3433318"/>
                <a:gd name="connsiteX11" fmla="*/ 43688 w 1865822"/>
                <a:gd name="connsiteY11" fmla="*/ 3433318 h 3433318"/>
                <a:gd name="connsiteX12" fmla="*/ 1623187 w 1865822"/>
                <a:gd name="connsiteY12" fmla="*/ 1759077 h 3433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5822" h="3433318">
                  <a:moveTo>
                    <a:pt x="1623187" y="1759077"/>
                  </a:moveTo>
                  <a:cubicBezTo>
                    <a:pt x="1806829" y="1565275"/>
                    <a:pt x="1889887" y="1337945"/>
                    <a:pt x="1859788" y="1076960"/>
                  </a:cubicBezTo>
                  <a:cubicBezTo>
                    <a:pt x="1837309" y="883412"/>
                    <a:pt x="1760093" y="712470"/>
                    <a:pt x="1608836" y="578485"/>
                  </a:cubicBezTo>
                  <a:cubicBezTo>
                    <a:pt x="1391412" y="385530"/>
                    <a:pt x="1173607" y="192701"/>
                    <a:pt x="955421" y="0"/>
                  </a:cubicBezTo>
                  <a:lnTo>
                    <a:pt x="923163" y="39116"/>
                  </a:lnTo>
                  <a:lnTo>
                    <a:pt x="1322578" y="391795"/>
                  </a:lnTo>
                  <a:cubicBezTo>
                    <a:pt x="1402207" y="462153"/>
                    <a:pt x="1479677" y="534543"/>
                    <a:pt x="1559941" y="604139"/>
                  </a:cubicBezTo>
                  <a:cubicBezTo>
                    <a:pt x="1709928" y="734314"/>
                    <a:pt x="1786890" y="899922"/>
                    <a:pt x="1807464" y="1089787"/>
                  </a:cubicBezTo>
                  <a:cubicBezTo>
                    <a:pt x="1834769" y="1341755"/>
                    <a:pt x="1745996" y="1555496"/>
                    <a:pt x="1569085" y="1741297"/>
                  </a:cubicBezTo>
                  <a:cubicBezTo>
                    <a:pt x="1065911" y="2269109"/>
                    <a:pt x="65024" y="3327527"/>
                    <a:pt x="0" y="3398012"/>
                  </a:cubicBezTo>
                  <a:lnTo>
                    <a:pt x="27686" y="3422523"/>
                  </a:lnTo>
                  <a:lnTo>
                    <a:pt x="43688" y="3433318"/>
                  </a:lnTo>
                  <a:cubicBezTo>
                    <a:pt x="103632" y="3368167"/>
                    <a:pt x="1156462" y="2251583"/>
                    <a:pt x="1623187" y="1759077"/>
                  </a:cubicBezTo>
                  <a:close/>
                </a:path>
              </a:pathLst>
            </a:custGeom>
            <a:noFill/>
            <a:ln w="12692" cap="flat">
              <a:noFill/>
              <a:prstDash val="solid"/>
              <a:miter/>
            </a:ln>
          </p:spPr>
          <p:txBody>
            <a:bodyPr rtlCol="0" anchor="ctr"/>
            <a:lstStyle/>
            <a:p>
              <a:endParaRPr lang="en-US" sz="1770"/>
            </a:p>
          </p:txBody>
        </p:sp>
        <p:sp>
          <p:nvSpPr>
            <p:cNvPr id="84" name="Freeform: Shape 83">
              <a:extLst>
                <a:ext uri="{FF2B5EF4-FFF2-40B4-BE49-F238E27FC236}">
                  <a16:creationId xmlns="" xmlns:a16="http://schemas.microsoft.com/office/drawing/2014/main" id="{1FF958AF-D591-42BA-ADF5-BDC189798F5B}"/>
                </a:ext>
              </a:extLst>
            </p:cNvPr>
            <p:cNvSpPr/>
            <p:nvPr/>
          </p:nvSpPr>
          <p:spPr>
            <a:xfrm>
              <a:off x="8288401" y="4558157"/>
              <a:ext cx="71882" cy="70230"/>
            </a:xfrm>
            <a:custGeom>
              <a:avLst/>
              <a:gdLst>
                <a:gd name="connsiteX0" fmla="*/ 32639 w 71882"/>
                <a:gd name="connsiteY0" fmla="*/ 0 h 70230"/>
                <a:gd name="connsiteX1" fmla="*/ 0 w 71882"/>
                <a:gd name="connsiteY1" fmla="*/ 34925 h 70230"/>
                <a:gd name="connsiteX2" fmla="*/ 39243 w 71882"/>
                <a:gd name="connsiteY2" fmla="*/ 70231 h 70230"/>
                <a:gd name="connsiteX3" fmla="*/ 71882 w 71882"/>
                <a:gd name="connsiteY3" fmla="*/ 35052 h 70230"/>
              </a:gdLst>
              <a:ahLst/>
              <a:cxnLst>
                <a:cxn ang="0">
                  <a:pos x="connsiteX0" y="connsiteY0"/>
                </a:cxn>
                <a:cxn ang="0">
                  <a:pos x="connsiteX1" y="connsiteY1"/>
                </a:cxn>
                <a:cxn ang="0">
                  <a:pos x="connsiteX2" y="connsiteY2"/>
                </a:cxn>
                <a:cxn ang="0">
                  <a:pos x="connsiteX3" y="connsiteY3"/>
                </a:cxn>
              </a:cxnLst>
              <a:rect l="l" t="t" r="r" b="b"/>
              <a:pathLst>
                <a:path w="71882" h="70230">
                  <a:moveTo>
                    <a:pt x="32639" y="0"/>
                  </a:moveTo>
                  <a:cubicBezTo>
                    <a:pt x="21971" y="11430"/>
                    <a:pt x="11176" y="23114"/>
                    <a:pt x="0" y="34925"/>
                  </a:cubicBezTo>
                  <a:lnTo>
                    <a:pt x="39243" y="70231"/>
                  </a:lnTo>
                  <a:lnTo>
                    <a:pt x="71882" y="35052"/>
                  </a:lnTo>
                  <a:close/>
                </a:path>
              </a:pathLst>
            </a:custGeom>
            <a:noFill/>
            <a:ln w="12692" cap="flat">
              <a:noFill/>
              <a:prstDash val="solid"/>
              <a:miter/>
            </a:ln>
          </p:spPr>
          <p:txBody>
            <a:bodyPr rtlCol="0" anchor="ctr"/>
            <a:lstStyle/>
            <a:p>
              <a:endParaRPr lang="en-US" sz="1770"/>
            </a:p>
          </p:txBody>
        </p:sp>
        <p:sp>
          <p:nvSpPr>
            <p:cNvPr id="85" name="Freeform: Shape 84">
              <a:extLst>
                <a:ext uri="{FF2B5EF4-FFF2-40B4-BE49-F238E27FC236}">
                  <a16:creationId xmlns="" xmlns:a16="http://schemas.microsoft.com/office/drawing/2014/main" id="{128AADE5-8D10-43E9-8F63-3BE2D3BA425C}"/>
                </a:ext>
              </a:extLst>
            </p:cNvPr>
            <p:cNvSpPr/>
            <p:nvPr/>
          </p:nvSpPr>
          <p:spPr>
            <a:xfrm>
              <a:off x="8079359" y="60197"/>
              <a:ext cx="72389" cy="74930"/>
            </a:xfrm>
            <a:custGeom>
              <a:avLst/>
              <a:gdLst>
                <a:gd name="connsiteX0" fmla="*/ 72390 w 72389"/>
                <a:gd name="connsiteY0" fmla="*/ 34798 h 74930"/>
                <a:gd name="connsiteX1" fmla="*/ 33020 w 72389"/>
                <a:gd name="connsiteY1" fmla="*/ 0 h 74930"/>
                <a:gd name="connsiteX2" fmla="*/ 0 w 72389"/>
                <a:gd name="connsiteY2" fmla="*/ 40132 h 74930"/>
                <a:gd name="connsiteX3" fmla="*/ 39370 w 72389"/>
                <a:gd name="connsiteY3" fmla="*/ 74930 h 74930"/>
              </a:gdLst>
              <a:ahLst/>
              <a:cxnLst>
                <a:cxn ang="0">
                  <a:pos x="connsiteX0" y="connsiteY0"/>
                </a:cxn>
                <a:cxn ang="0">
                  <a:pos x="connsiteX1" y="connsiteY1"/>
                </a:cxn>
                <a:cxn ang="0">
                  <a:pos x="connsiteX2" y="connsiteY2"/>
                </a:cxn>
                <a:cxn ang="0">
                  <a:pos x="connsiteX3" y="connsiteY3"/>
                </a:cxn>
              </a:cxnLst>
              <a:rect l="l" t="t" r="r" b="b"/>
              <a:pathLst>
                <a:path w="72389" h="74930">
                  <a:moveTo>
                    <a:pt x="72390" y="34798"/>
                  </a:moveTo>
                  <a:lnTo>
                    <a:pt x="33020" y="0"/>
                  </a:lnTo>
                  <a:lnTo>
                    <a:pt x="0" y="40132"/>
                  </a:lnTo>
                  <a:lnTo>
                    <a:pt x="39370" y="74930"/>
                  </a:lnTo>
                  <a:close/>
                </a:path>
              </a:pathLst>
            </a:custGeom>
            <a:noFill/>
            <a:ln w="12692" cap="flat">
              <a:noFill/>
              <a:prstDash val="solid"/>
              <a:miter/>
            </a:ln>
          </p:spPr>
          <p:txBody>
            <a:bodyPr rtlCol="0" anchor="ctr"/>
            <a:lstStyle/>
            <a:p>
              <a:endParaRPr lang="en-US" sz="1770"/>
            </a:p>
          </p:txBody>
        </p:sp>
        <p:sp>
          <p:nvSpPr>
            <p:cNvPr id="86" name="Freeform: Shape 85">
              <a:extLst>
                <a:ext uri="{FF2B5EF4-FFF2-40B4-BE49-F238E27FC236}">
                  <a16:creationId xmlns="" xmlns:a16="http://schemas.microsoft.com/office/drawing/2014/main" id="{0AC62A44-2EB6-47FC-8770-FD3F9A9C1055}"/>
                </a:ext>
              </a:extLst>
            </p:cNvPr>
            <p:cNvSpPr/>
            <p:nvPr/>
          </p:nvSpPr>
          <p:spPr>
            <a:xfrm>
              <a:off x="8010017" y="143129"/>
              <a:ext cx="73151" cy="76072"/>
            </a:xfrm>
            <a:custGeom>
              <a:avLst/>
              <a:gdLst>
                <a:gd name="connsiteX0" fmla="*/ 73152 w 73151"/>
                <a:gd name="connsiteY0" fmla="*/ 34671 h 76072"/>
                <a:gd name="connsiteX1" fmla="*/ 33909 w 73151"/>
                <a:gd name="connsiteY1" fmla="*/ 0 h 76072"/>
                <a:gd name="connsiteX2" fmla="*/ 0 w 73151"/>
                <a:gd name="connsiteY2" fmla="*/ 41275 h 76072"/>
                <a:gd name="connsiteX3" fmla="*/ 38989 w 73151"/>
                <a:gd name="connsiteY3" fmla="*/ 76073 h 76072"/>
              </a:gdLst>
              <a:ahLst/>
              <a:cxnLst>
                <a:cxn ang="0">
                  <a:pos x="connsiteX0" y="connsiteY0"/>
                </a:cxn>
                <a:cxn ang="0">
                  <a:pos x="connsiteX1" y="connsiteY1"/>
                </a:cxn>
                <a:cxn ang="0">
                  <a:pos x="connsiteX2" y="connsiteY2"/>
                </a:cxn>
                <a:cxn ang="0">
                  <a:pos x="connsiteX3" y="connsiteY3"/>
                </a:cxn>
              </a:cxnLst>
              <a:rect l="l" t="t" r="r" b="b"/>
              <a:pathLst>
                <a:path w="73151" h="76072">
                  <a:moveTo>
                    <a:pt x="73152" y="34671"/>
                  </a:moveTo>
                  <a:lnTo>
                    <a:pt x="33909" y="0"/>
                  </a:lnTo>
                  <a:lnTo>
                    <a:pt x="0" y="41275"/>
                  </a:lnTo>
                  <a:lnTo>
                    <a:pt x="38989" y="76073"/>
                  </a:lnTo>
                  <a:close/>
                </a:path>
              </a:pathLst>
            </a:custGeom>
            <a:noFill/>
            <a:ln w="12692" cap="flat">
              <a:noFill/>
              <a:prstDash val="solid"/>
              <a:miter/>
            </a:ln>
          </p:spPr>
          <p:txBody>
            <a:bodyPr rtlCol="0" anchor="ctr"/>
            <a:lstStyle/>
            <a:p>
              <a:endParaRPr lang="en-US" sz="1770"/>
            </a:p>
          </p:txBody>
        </p:sp>
        <p:sp>
          <p:nvSpPr>
            <p:cNvPr id="87" name="Freeform: Shape 86">
              <a:extLst>
                <a:ext uri="{FF2B5EF4-FFF2-40B4-BE49-F238E27FC236}">
                  <a16:creationId xmlns="" xmlns:a16="http://schemas.microsoft.com/office/drawing/2014/main" id="{24EF5473-9847-4389-8CA9-51B0133B34A5}"/>
                </a:ext>
              </a:extLst>
            </p:cNvPr>
            <p:cNvSpPr/>
            <p:nvPr/>
          </p:nvSpPr>
          <p:spPr>
            <a:xfrm>
              <a:off x="7942833" y="226059"/>
              <a:ext cx="72263" cy="75184"/>
            </a:xfrm>
            <a:custGeom>
              <a:avLst/>
              <a:gdLst>
                <a:gd name="connsiteX0" fmla="*/ 72263 w 72263"/>
                <a:gd name="connsiteY0" fmla="*/ 34544 h 75184"/>
                <a:gd name="connsiteX1" fmla="*/ 32766 w 72263"/>
                <a:gd name="connsiteY1" fmla="*/ 0 h 75184"/>
                <a:gd name="connsiteX2" fmla="*/ 0 w 72263"/>
                <a:gd name="connsiteY2" fmla="*/ 40640 h 75184"/>
                <a:gd name="connsiteX3" fmla="*/ 39116 w 72263"/>
                <a:gd name="connsiteY3" fmla="*/ 75184 h 75184"/>
              </a:gdLst>
              <a:ahLst/>
              <a:cxnLst>
                <a:cxn ang="0">
                  <a:pos x="connsiteX0" y="connsiteY0"/>
                </a:cxn>
                <a:cxn ang="0">
                  <a:pos x="connsiteX1" y="connsiteY1"/>
                </a:cxn>
                <a:cxn ang="0">
                  <a:pos x="connsiteX2" y="connsiteY2"/>
                </a:cxn>
                <a:cxn ang="0">
                  <a:pos x="connsiteX3" y="connsiteY3"/>
                </a:cxn>
              </a:cxnLst>
              <a:rect l="l" t="t" r="r" b="b"/>
              <a:pathLst>
                <a:path w="72263" h="75184">
                  <a:moveTo>
                    <a:pt x="72263" y="34544"/>
                  </a:moveTo>
                  <a:lnTo>
                    <a:pt x="32766" y="0"/>
                  </a:lnTo>
                  <a:lnTo>
                    <a:pt x="0" y="40640"/>
                  </a:lnTo>
                  <a:lnTo>
                    <a:pt x="39116" y="75184"/>
                  </a:lnTo>
                  <a:close/>
                </a:path>
              </a:pathLst>
            </a:custGeom>
            <a:noFill/>
            <a:ln w="12692" cap="flat">
              <a:noFill/>
              <a:prstDash val="solid"/>
              <a:miter/>
            </a:ln>
          </p:spPr>
          <p:txBody>
            <a:bodyPr rtlCol="0" anchor="ctr"/>
            <a:lstStyle/>
            <a:p>
              <a:endParaRPr lang="en-US" sz="1770"/>
            </a:p>
          </p:txBody>
        </p:sp>
        <p:sp>
          <p:nvSpPr>
            <p:cNvPr id="88" name="Freeform: Shape 87">
              <a:extLst>
                <a:ext uri="{FF2B5EF4-FFF2-40B4-BE49-F238E27FC236}">
                  <a16:creationId xmlns="" xmlns:a16="http://schemas.microsoft.com/office/drawing/2014/main" id="{B90B273F-E33F-44B9-A4F1-DC310B2A2414}"/>
                </a:ext>
              </a:extLst>
            </p:cNvPr>
            <p:cNvSpPr/>
            <p:nvPr/>
          </p:nvSpPr>
          <p:spPr>
            <a:xfrm>
              <a:off x="6294490" y="308356"/>
              <a:ext cx="1652788" cy="2958591"/>
            </a:xfrm>
            <a:custGeom>
              <a:avLst/>
              <a:gdLst>
                <a:gd name="connsiteX0" fmla="*/ 202068 w 1652788"/>
                <a:gd name="connsiteY0" fmla="*/ 2491105 h 2958591"/>
                <a:gd name="connsiteX1" fmla="*/ 146696 w 1652788"/>
                <a:gd name="connsiteY1" fmla="*/ 1865122 h 2958591"/>
                <a:gd name="connsiteX2" fmla="*/ 1652789 w 1652788"/>
                <a:gd name="connsiteY2" fmla="*/ 34544 h 2958591"/>
                <a:gd name="connsiteX3" fmla="*/ 1613673 w 1652788"/>
                <a:gd name="connsiteY3" fmla="*/ 0 h 2958591"/>
                <a:gd name="connsiteX4" fmla="*/ 110882 w 1652788"/>
                <a:gd name="connsiteY4" fmla="*/ 1830959 h 2958591"/>
                <a:gd name="connsiteX5" fmla="*/ 160031 w 1652788"/>
                <a:gd name="connsiteY5" fmla="*/ 2516759 h 2958591"/>
                <a:gd name="connsiteX6" fmla="*/ 655331 w 1652788"/>
                <a:gd name="connsiteY6" fmla="*/ 2958592 h 2958591"/>
                <a:gd name="connsiteX7" fmla="*/ 688986 w 1652788"/>
                <a:gd name="connsiteY7" fmla="*/ 2923159 h 2958591"/>
                <a:gd name="connsiteX8" fmla="*/ 202068 w 1652788"/>
                <a:gd name="connsiteY8" fmla="*/ 2491105 h 2958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2788" h="2958591">
                  <a:moveTo>
                    <a:pt x="202068" y="2491105"/>
                  </a:moveTo>
                  <a:cubicBezTo>
                    <a:pt x="22744" y="2329434"/>
                    <a:pt x="-3799" y="2054098"/>
                    <a:pt x="146696" y="1865122"/>
                  </a:cubicBezTo>
                  <a:cubicBezTo>
                    <a:pt x="262901" y="1719326"/>
                    <a:pt x="1008772" y="814705"/>
                    <a:pt x="1652789" y="34544"/>
                  </a:cubicBezTo>
                  <a:lnTo>
                    <a:pt x="1613673" y="0"/>
                  </a:lnTo>
                  <a:cubicBezTo>
                    <a:pt x="948193" y="808482"/>
                    <a:pt x="212609" y="1703070"/>
                    <a:pt x="110882" y="1830959"/>
                  </a:cubicBezTo>
                  <a:cubicBezTo>
                    <a:pt x="-54115" y="2037388"/>
                    <a:pt x="-32716" y="2335968"/>
                    <a:pt x="160031" y="2516759"/>
                  </a:cubicBezTo>
                  <a:cubicBezTo>
                    <a:pt x="178954" y="2534412"/>
                    <a:pt x="368946" y="2704084"/>
                    <a:pt x="655331" y="2958592"/>
                  </a:cubicBezTo>
                  <a:lnTo>
                    <a:pt x="688986" y="2923159"/>
                  </a:lnTo>
                  <a:cubicBezTo>
                    <a:pt x="407046" y="2673477"/>
                    <a:pt x="220610" y="2507488"/>
                    <a:pt x="202068" y="2491105"/>
                  </a:cubicBezTo>
                  <a:close/>
                </a:path>
              </a:pathLst>
            </a:custGeom>
            <a:noFill/>
            <a:ln w="12692" cap="flat">
              <a:noFill/>
              <a:prstDash val="solid"/>
              <a:miter/>
            </a:ln>
          </p:spPr>
          <p:txBody>
            <a:bodyPr rtlCol="0" anchor="ctr"/>
            <a:lstStyle/>
            <a:p>
              <a:endParaRPr lang="en-US" sz="1770"/>
            </a:p>
          </p:txBody>
        </p:sp>
        <p:sp>
          <p:nvSpPr>
            <p:cNvPr id="89" name="Freeform: Shape 88">
              <a:extLst>
                <a:ext uri="{FF2B5EF4-FFF2-40B4-BE49-F238E27FC236}">
                  <a16:creationId xmlns="" xmlns:a16="http://schemas.microsoft.com/office/drawing/2014/main" id="{A9028615-3EF8-4720-A09B-858B869B12AC}"/>
                </a:ext>
              </a:extLst>
            </p:cNvPr>
            <p:cNvSpPr/>
            <p:nvPr/>
          </p:nvSpPr>
          <p:spPr>
            <a:xfrm>
              <a:off x="7061326" y="295020"/>
              <a:ext cx="1779207" cy="2971926"/>
            </a:xfrm>
            <a:custGeom>
              <a:avLst/>
              <a:gdLst>
                <a:gd name="connsiteX0" fmla="*/ 1626362 w 1779207"/>
                <a:gd name="connsiteY0" fmla="*/ 1294765 h 2971926"/>
                <a:gd name="connsiteX1" fmla="*/ 1652524 w 1779207"/>
                <a:gd name="connsiteY1" fmla="*/ 589915 h 2971926"/>
                <a:gd name="connsiteX2" fmla="*/ 1382776 w 1779207"/>
                <a:gd name="connsiteY2" fmla="*/ 344043 h 2971926"/>
                <a:gd name="connsiteX3" fmla="*/ 992886 w 1779207"/>
                <a:gd name="connsiteY3" fmla="*/ 0 h 2971926"/>
                <a:gd name="connsiteX4" fmla="*/ 959739 w 1779207"/>
                <a:gd name="connsiteY4" fmla="*/ 40259 h 2971926"/>
                <a:gd name="connsiteX5" fmla="*/ 1148461 w 1779207"/>
                <a:gd name="connsiteY5" fmla="*/ 206756 h 2971926"/>
                <a:gd name="connsiteX6" fmla="*/ 1559179 w 1779207"/>
                <a:gd name="connsiteY6" fmla="*/ 569849 h 2971926"/>
                <a:gd name="connsiteX7" fmla="*/ 1597279 w 1779207"/>
                <a:gd name="connsiteY7" fmla="*/ 1247394 h 2971926"/>
                <a:gd name="connsiteX8" fmla="*/ 943356 w 1779207"/>
                <a:gd name="connsiteY8" fmla="*/ 1938020 h 2971926"/>
                <a:gd name="connsiteX9" fmla="*/ 0 w 1779207"/>
                <a:gd name="connsiteY9" fmla="*/ 2936875 h 2971926"/>
                <a:gd name="connsiteX10" fmla="*/ 7366 w 1779207"/>
                <a:gd name="connsiteY10" fmla="*/ 2943733 h 2971926"/>
                <a:gd name="connsiteX11" fmla="*/ 38989 w 1779207"/>
                <a:gd name="connsiteY11" fmla="*/ 2971927 h 2971926"/>
                <a:gd name="connsiteX12" fmla="*/ 289941 w 1779207"/>
                <a:gd name="connsiteY12" fmla="*/ 2703957 h 2971926"/>
                <a:gd name="connsiteX13" fmla="*/ 1626362 w 1779207"/>
                <a:gd name="connsiteY13" fmla="*/ 1294765 h 297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9207" h="2971926">
                  <a:moveTo>
                    <a:pt x="1626362" y="1294765"/>
                  </a:moveTo>
                  <a:cubicBezTo>
                    <a:pt x="1816862" y="1094613"/>
                    <a:pt x="1833499" y="787400"/>
                    <a:pt x="1652524" y="589915"/>
                  </a:cubicBezTo>
                  <a:cubicBezTo>
                    <a:pt x="1570863" y="501015"/>
                    <a:pt x="1474089" y="424815"/>
                    <a:pt x="1382776" y="344043"/>
                  </a:cubicBezTo>
                  <a:lnTo>
                    <a:pt x="992886" y="0"/>
                  </a:lnTo>
                  <a:lnTo>
                    <a:pt x="959739" y="40259"/>
                  </a:lnTo>
                  <a:lnTo>
                    <a:pt x="1148461" y="206756"/>
                  </a:lnTo>
                  <a:cubicBezTo>
                    <a:pt x="1285494" y="327279"/>
                    <a:pt x="1417955" y="454279"/>
                    <a:pt x="1559179" y="569849"/>
                  </a:cubicBezTo>
                  <a:cubicBezTo>
                    <a:pt x="1752092" y="728726"/>
                    <a:pt x="1790192" y="1043051"/>
                    <a:pt x="1597279" y="1247394"/>
                  </a:cubicBezTo>
                  <a:cubicBezTo>
                    <a:pt x="1379770" y="1477857"/>
                    <a:pt x="1161796" y="1708065"/>
                    <a:pt x="943356" y="1938020"/>
                  </a:cubicBezTo>
                  <a:cubicBezTo>
                    <a:pt x="636651" y="2261870"/>
                    <a:pt x="9144" y="2926207"/>
                    <a:pt x="0" y="2936875"/>
                  </a:cubicBezTo>
                  <a:lnTo>
                    <a:pt x="7366" y="2943733"/>
                  </a:lnTo>
                  <a:lnTo>
                    <a:pt x="38989" y="2971927"/>
                  </a:lnTo>
                  <a:cubicBezTo>
                    <a:pt x="124079" y="2880995"/>
                    <a:pt x="206502" y="2791968"/>
                    <a:pt x="289941" y="2703957"/>
                  </a:cubicBezTo>
                  <a:cubicBezTo>
                    <a:pt x="735288" y="2233972"/>
                    <a:pt x="1180762" y="1764242"/>
                    <a:pt x="1626362" y="1294765"/>
                  </a:cubicBezTo>
                  <a:close/>
                </a:path>
              </a:pathLst>
            </a:custGeom>
            <a:noFill/>
            <a:ln w="12692" cap="flat">
              <a:noFill/>
              <a:prstDash val="solid"/>
              <a:miter/>
            </a:ln>
          </p:spPr>
          <p:txBody>
            <a:bodyPr rtlCol="0" anchor="ctr"/>
            <a:lstStyle/>
            <a:p>
              <a:endParaRPr lang="en-US" sz="1770"/>
            </a:p>
          </p:txBody>
        </p:sp>
        <p:sp>
          <p:nvSpPr>
            <p:cNvPr id="90" name="Freeform: Shape 89">
              <a:extLst>
                <a:ext uri="{FF2B5EF4-FFF2-40B4-BE49-F238E27FC236}">
                  <a16:creationId xmlns="" xmlns:a16="http://schemas.microsoft.com/office/drawing/2014/main" id="{8CCBC904-6962-402F-92E4-FC0F17B82F2A}"/>
                </a:ext>
              </a:extLst>
            </p:cNvPr>
            <p:cNvSpPr/>
            <p:nvPr/>
          </p:nvSpPr>
          <p:spPr>
            <a:xfrm>
              <a:off x="7311389" y="3553586"/>
              <a:ext cx="796925" cy="713994"/>
            </a:xfrm>
            <a:custGeom>
              <a:avLst/>
              <a:gdLst>
                <a:gd name="connsiteX0" fmla="*/ 34163 w 796925"/>
                <a:gd name="connsiteY0" fmla="*/ 0 h 713994"/>
                <a:gd name="connsiteX1" fmla="*/ 0 w 796925"/>
                <a:gd name="connsiteY1" fmla="*/ 36068 h 713994"/>
                <a:gd name="connsiteX2" fmla="*/ 762000 w 796925"/>
                <a:gd name="connsiteY2" fmla="*/ 713994 h 713994"/>
                <a:gd name="connsiteX3" fmla="*/ 796925 w 796925"/>
                <a:gd name="connsiteY3" fmla="*/ 676783 h 713994"/>
                <a:gd name="connsiteX4" fmla="*/ 34163 w 796925"/>
                <a:gd name="connsiteY4" fmla="*/ 0 h 713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925" h="713994">
                  <a:moveTo>
                    <a:pt x="34163" y="0"/>
                  </a:moveTo>
                  <a:lnTo>
                    <a:pt x="0" y="36068"/>
                  </a:lnTo>
                  <a:lnTo>
                    <a:pt x="762000" y="713994"/>
                  </a:lnTo>
                  <a:cubicBezTo>
                    <a:pt x="773938" y="701294"/>
                    <a:pt x="785622" y="688594"/>
                    <a:pt x="796925" y="676783"/>
                  </a:cubicBezTo>
                  <a:cubicBezTo>
                    <a:pt x="527431" y="438023"/>
                    <a:pt x="265684" y="205613"/>
                    <a:pt x="34163" y="0"/>
                  </a:cubicBezTo>
                  <a:close/>
                </a:path>
              </a:pathLst>
            </a:custGeom>
            <a:noFill/>
            <a:ln w="12692" cap="flat">
              <a:noFill/>
              <a:prstDash val="solid"/>
              <a:miter/>
            </a:ln>
          </p:spPr>
          <p:txBody>
            <a:bodyPr rtlCol="0" anchor="ctr"/>
            <a:lstStyle/>
            <a:p>
              <a:endParaRPr lang="en-US" sz="1770"/>
            </a:p>
          </p:txBody>
        </p:sp>
        <p:sp>
          <p:nvSpPr>
            <p:cNvPr id="91" name="Freeform: Shape 90">
              <a:extLst>
                <a:ext uri="{FF2B5EF4-FFF2-40B4-BE49-F238E27FC236}">
                  <a16:creationId xmlns="" xmlns:a16="http://schemas.microsoft.com/office/drawing/2014/main" id="{E2E7F4FD-25CA-4D42-87AC-29E7FD1FF765}"/>
                </a:ext>
              </a:extLst>
            </p:cNvPr>
            <p:cNvSpPr/>
            <p:nvPr/>
          </p:nvSpPr>
          <p:spPr>
            <a:xfrm>
              <a:off x="7233030" y="3483864"/>
              <a:ext cx="75311" cy="72516"/>
            </a:xfrm>
            <a:custGeom>
              <a:avLst/>
              <a:gdLst>
                <a:gd name="connsiteX0" fmla="*/ 33909 w 75311"/>
                <a:gd name="connsiteY0" fmla="*/ 0 h 72516"/>
                <a:gd name="connsiteX1" fmla="*/ 0 w 75311"/>
                <a:gd name="connsiteY1" fmla="*/ 35941 h 72516"/>
                <a:gd name="connsiteX2" fmla="*/ 41148 w 75311"/>
                <a:gd name="connsiteY2" fmla="*/ 72517 h 72516"/>
                <a:gd name="connsiteX3" fmla="*/ 75311 w 75311"/>
                <a:gd name="connsiteY3" fmla="*/ 36703 h 72516"/>
              </a:gdLst>
              <a:ahLst/>
              <a:cxnLst>
                <a:cxn ang="0">
                  <a:pos x="connsiteX0" y="connsiteY0"/>
                </a:cxn>
                <a:cxn ang="0">
                  <a:pos x="connsiteX1" y="connsiteY1"/>
                </a:cxn>
                <a:cxn ang="0">
                  <a:pos x="connsiteX2" y="connsiteY2"/>
                </a:cxn>
                <a:cxn ang="0">
                  <a:pos x="connsiteX3" y="connsiteY3"/>
                </a:cxn>
              </a:cxnLst>
              <a:rect l="l" t="t" r="r" b="b"/>
              <a:pathLst>
                <a:path w="75311" h="72516">
                  <a:moveTo>
                    <a:pt x="33909" y="0"/>
                  </a:moveTo>
                  <a:lnTo>
                    <a:pt x="0" y="35941"/>
                  </a:lnTo>
                  <a:lnTo>
                    <a:pt x="41148" y="72517"/>
                  </a:lnTo>
                  <a:lnTo>
                    <a:pt x="75311" y="36703"/>
                  </a:lnTo>
                  <a:close/>
                </a:path>
              </a:pathLst>
            </a:custGeom>
            <a:noFill/>
            <a:ln w="12692" cap="flat">
              <a:noFill/>
              <a:prstDash val="solid"/>
              <a:miter/>
            </a:ln>
          </p:spPr>
          <p:txBody>
            <a:bodyPr rtlCol="0" anchor="ctr"/>
            <a:lstStyle/>
            <a:p>
              <a:endParaRPr lang="en-US" sz="1770"/>
            </a:p>
          </p:txBody>
        </p:sp>
        <p:sp>
          <p:nvSpPr>
            <p:cNvPr id="92" name="Freeform: Shape 91">
              <a:extLst>
                <a:ext uri="{FF2B5EF4-FFF2-40B4-BE49-F238E27FC236}">
                  <a16:creationId xmlns="" xmlns:a16="http://schemas.microsoft.com/office/drawing/2014/main" id="{476B4658-D5E8-4C1D-AA46-35C5BDE5B720}"/>
                </a:ext>
              </a:extLst>
            </p:cNvPr>
            <p:cNvSpPr/>
            <p:nvPr/>
          </p:nvSpPr>
          <p:spPr>
            <a:xfrm>
              <a:off x="8114029" y="4267200"/>
              <a:ext cx="73152" cy="71120"/>
            </a:xfrm>
            <a:custGeom>
              <a:avLst/>
              <a:gdLst>
                <a:gd name="connsiteX0" fmla="*/ 34925 w 73152"/>
                <a:gd name="connsiteY0" fmla="*/ 0 h 71120"/>
                <a:gd name="connsiteX1" fmla="*/ 0 w 73152"/>
                <a:gd name="connsiteY1" fmla="*/ 37211 h 71120"/>
                <a:gd name="connsiteX2" fmla="*/ 38100 w 73152"/>
                <a:gd name="connsiteY2" fmla="*/ 71120 h 71120"/>
                <a:gd name="connsiteX3" fmla="*/ 73152 w 73152"/>
                <a:gd name="connsiteY3" fmla="*/ 33909 h 71120"/>
              </a:gdLst>
              <a:ahLst/>
              <a:cxnLst>
                <a:cxn ang="0">
                  <a:pos x="connsiteX0" y="connsiteY0"/>
                </a:cxn>
                <a:cxn ang="0">
                  <a:pos x="connsiteX1" y="connsiteY1"/>
                </a:cxn>
                <a:cxn ang="0">
                  <a:pos x="connsiteX2" y="connsiteY2"/>
                </a:cxn>
                <a:cxn ang="0">
                  <a:pos x="connsiteX3" y="connsiteY3"/>
                </a:cxn>
              </a:cxnLst>
              <a:rect l="l" t="t" r="r" b="b"/>
              <a:pathLst>
                <a:path w="73152" h="71120">
                  <a:moveTo>
                    <a:pt x="34925" y="0"/>
                  </a:moveTo>
                  <a:lnTo>
                    <a:pt x="0" y="37211"/>
                  </a:lnTo>
                  <a:lnTo>
                    <a:pt x="38100" y="71120"/>
                  </a:lnTo>
                  <a:cubicBezTo>
                    <a:pt x="50800" y="58420"/>
                    <a:pt x="62103" y="45720"/>
                    <a:pt x="73152" y="33909"/>
                  </a:cubicBezTo>
                  <a:close/>
                </a:path>
              </a:pathLst>
            </a:custGeom>
            <a:noFill/>
            <a:ln w="12692" cap="flat">
              <a:noFill/>
              <a:prstDash val="solid"/>
              <a:miter/>
            </a:ln>
          </p:spPr>
          <p:txBody>
            <a:bodyPr rtlCol="0" anchor="ctr"/>
            <a:lstStyle/>
            <a:p>
              <a:endParaRPr lang="en-US" sz="1770"/>
            </a:p>
          </p:txBody>
        </p:sp>
        <p:sp>
          <p:nvSpPr>
            <p:cNvPr id="93" name="Freeform: Shape 92">
              <a:extLst>
                <a:ext uri="{FF2B5EF4-FFF2-40B4-BE49-F238E27FC236}">
                  <a16:creationId xmlns="" xmlns:a16="http://schemas.microsoft.com/office/drawing/2014/main" id="{0E94F362-4C30-4848-A376-7BE3FAE9CCDE}"/>
                </a:ext>
              </a:extLst>
            </p:cNvPr>
            <p:cNvSpPr/>
            <p:nvPr/>
          </p:nvSpPr>
          <p:spPr>
            <a:xfrm>
              <a:off x="8197722" y="4341240"/>
              <a:ext cx="72517" cy="70612"/>
            </a:xfrm>
            <a:custGeom>
              <a:avLst/>
              <a:gdLst>
                <a:gd name="connsiteX0" fmla="*/ 35179 w 72517"/>
                <a:gd name="connsiteY0" fmla="*/ 0 h 70612"/>
                <a:gd name="connsiteX1" fmla="*/ 0 w 72517"/>
                <a:gd name="connsiteY1" fmla="*/ 37211 h 70612"/>
                <a:gd name="connsiteX2" fmla="*/ 37465 w 72517"/>
                <a:gd name="connsiteY2" fmla="*/ 70612 h 70612"/>
                <a:gd name="connsiteX3" fmla="*/ 72517 w 72517"/>
                <a:gd name="connsiteY3" fmla="*/ 33147 h 70612"/>
              </a:gdLst>
              <a:ahLst/>
              <a:cxnLst>
                <a:cxn ang="0">
                  <a:pos x="connsiteX0" y="connsiteY0"/>
                </a:cxn>
                <a:cxn ang="0">
                  <a:pos x="connsiteX1" y="connsiteY1"/>
                </a:cxn>
                <a:cxn ang="0">
                  <a:pos x="connsiteX2" y="connsiteY2"/>
                </a:cxn>
                <a:cxn ang="0">
                  <a:pos x="connsiteX3" y="connsiteY3"/>
                </a:cxn>
              </a:cxnLst>
              <a:rect l="l" t="t" r="r" b="b"/>
              <a:pathLst>
                <a:path w="72517" h="70612">
                  <a:moveTo>
                    <a:pt x="35179" y="0"/>
                  </a:moveTo>
                  <a:lnTo>
                    <a:pt x="0" y="37211"/>
                  </a:lnTo>
                  <a:lnTo>
                    <a:pt x="37465" y="70612"/>
                  </a:lnTo>
                  <a:lnTo>
                    <a:pt x="72517" y="33147"/>
                  </a:lnTo>
                  <a:close/>
                </a:path>
              </a:pathLst>
            </a:custGeom>
            <a:noFill/>
            <a:ln w="12692" cap="flat">
              <a:noFill/>
              <a:prstDash val="solid"/>
              <a:miter/>
            </a:ln>
          </p:spPr>
          <p:txBody>
            <a:bodyPr rtlCol="0" anchor="ctr"/>
            <a:lstStyle/>
            <a:p>
              <a:endParaRPr lang="en-US" sz="1770"/>
            </a:p>
          </p:txBody>
        </p:sp>
        <p:sp>
          <p:nvSpPr>
            <p:cNvPr id="94" name="Freeform: Shape 93">
              <a:extLst>
                <a:ext uri="{FF2B5EF4-FFF2-40B4-BE49-F238E27FC236}">
                  <a16:creationId xmlns="" xmlns:a16="http://schemas.microsoft.com/office/drawing/2014/main" id="{261C73D2-A64B-443D-AE2A-B37A96F0D1BF}"/>
                </a:ext>
              </a:extLst>
            </p:cNvPr>
            <p:cNvSpPr/>
            <p:nvPr/>
          </p:nvSpPr>
          <p:spPr>
            <a:xfrm>
              <a:off x="6395228" y="377190"/>
              <a:ext cx="2336729" cy="2816859"/>
            </a:xfrm>
            <a:custGeom>
              <a:avLst/>
              <a:gdLst>
                <a:gd name="connsiteX0" fmla="*/ 1681971 w 2336729"/>
                <a:gd name="connsiteY0" fmla="*/ 1700784 h 2816859"/>
                <a:gd name="connsiteX1" fmla="*/ 1681971 w 2336729"/>
                <a:gd name="connsiteY1" fmla="*/ 1700784 h 2816859"/>
                <a:gd name="connsiteX2" fmla="*/ 2206735 w 2336729"/>
                <a:gd name="connsiteY2" fmla="*/ 1147572 h 2816859"/>
                <a:gd name="connsiteX3" fmla="*/ 2182859 w 2336729"/>
                <a:gd name="connsiteY3" fmla="*/ 522859 h 2816859"/>
                <a:gd name="connsiteX4" fmla="*/ 1591420 w 2336729"/>
                <a:gd name="connsiteY4" fmla="*/ 0 h 2816859"/>
                <a:gd name="connsiteX5" fmla="*/ 102091 w 2336729"/>
                <a:gd name="connsiteY5" fmla="*/ 1806321 h 2816859"/>
                <a:gd name="connsiteX6" fmla="*/ 152129 w 2336729"/>
                <a:gd name="connsiteY6" fmla="*/ 2399030 h 2816859"/>
                <a:gd name="connsiteX7" fmla="*/ 623426 w 2336729"/>
                <a:gd name="connsiteY7" fmla="*/ 2816860 h 2816859"/>
                <a:gd name="connsiteX8" fmla="*/ 1680701 w 2336729"/>
                <a:gd name="connsiteY8" fmla="*/ 1702308 h 281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6729" h="2816859">
                  <a:moveTo>
                    <a:pt x="1681971" y="1700784"/>
                  </a:moveTo>
                  <a:lnTo>
                    <a:pt x="1681971" y="1700784"/>
                  </a:lnTo>
                  <a:lnTo>
                    <a:pt x="2206735" y="1147572"/>
                  </a:lnTo>
                  <a:cubicBezTo>
                    <a:pt x="2387583" y="957072"/>
                    <a:pt x="2379837" y="697357"/>
                    <a:pt x="2182859" y="522859"/>
                  </a:cubicBezTo>
                  <a:cubicBezTo>
                    <a:pt x="1985882" y="348361"/>
                    <a:pt x="1789159" y="174117"/>
                    <a:pt x="1591420" y="0"/>
                  </a:cubicBezTo>
                  <a:cubicBezTo>
                    <a:pt x="962516" y="762000"/>
                    <a:pt x="227440" y="1653032"/>
                    <a:pt x="102091" y="1806321"/>
                  </a:cubicBezTo>
                  <a:cubicBezTo>
                    <a:pt x="-51198" y="1993773"/>
                    <a:pt x="-29735" y="2239772"/>
                    <a:pt x="152129" y="2399030"/>
                  </a:cubicBezTo>
                  <a:cubicBezTo>
                    <a:pt x="168893" y="2413635"/>
                    <a:pt x="349614" y="2574036"/>
                    <a:pt x="623426" y="2816860"/>
                  </a:cubicBezTo>
                  <a:lnTo>
                    <a:pt x="1680701" y="1702308"/>
                  </a:lnTo>
                  <a:close/>
                </a:path>
              </a:pathLst>
            </a:custGeom>
            <a:noFill/>
            <a:ln w="12692" cap="flat">
              <a:noFill/>
              <a:prstDash val="solid"/>
              <a:miter/>
            </a:ln>
          </p:spPr>
          <p:txBody>
            <a:bodyPr rtlCol="0" anchor="ctr"/>
            <a:lstStyle/>
            <a:p>
              <a:endParaRPr lang="en-US" sz="1770"/>
            </a:p>
          </p:txBody>
        </p:sp>
        <p:sp>
          <p:nvSpPr>
            <p:cNvPr id="95" name="Freeform: Shape 94">
              <a:extLst>
                <a:ext uri="{FF2B5EF4-FFF2-40B4-BE49-F238E27FC236}">
                  <a16:creationId xmlns="" xmlns:a16="http://schemas.microsoft.com/office/drawing/2014/main" id="{CCA4B356-B617-4048-90F9-13BE3CCF5221}"/>
                </a:ext>
              </a:extLst>
            </p:cNvPr>
            <p:cNvSpPr/>
            <p:nvPr/>
          </p:nvSpPr>
          <p:spPr>
            <a:xfrm>
              <a:off x="7151370" y="3411346"/>
              <a:ext cx="74929" cy="72390"/>
            </a:xfrm>
            <a:custGeom>
              <a:avLst/>
              <a:gdLst>
                <a:gd name="connsiteX0" fmla="*/ 33909 w 74929"/>
                <a:gd name="connsiteY0" fmla="*/ 0 h 72390"/>
                <a:gd name="connsiteX1" fmla="*/ 0 w 74929"/>
                <a:gd name="connsiteY1" fmla="*/ 35814 h 72390"/>
                <a:gd name="connsiteX2" fmla="*/ 41148 w 74929"/>
                <a:gd name="connsiteY2" fmla="*/ 72390 h 72390"/>
                <a:gd name="connsiteX3" fmla="*/ 74930 w 74929"/>
                <a:gd name="connsiteY3" fmla="*/ 36703 h 72390"/>
              </a:gdLst>
              <a:ahLst/>
              <a:cxnLst>
                <a:cxn ang="0">
                  <a:pos x="connsiteX0" y="connsiteY0"/>
                </a:cxn>
                <a:cxn ang="0">
                  <a:pos x="connsiteX1" y="connsiteY1"/>
                </a:cxn>
                <a:cxn ang="0">
                  <a:pos x="connsiteX2" y="connsiteY2"/>
                </a:cxn>
                <a:cxn ang="0">
                  <a:pos x="connsiteX3" y="connsiteY3"/>
                </a:cxn>
              </a:cxnLst>
              <a:rect l="l" t="t" r="r" b="b"/>
              <a:pathLst>
                <a:path w="74929" h="72390">
                  <a:moveTo>
                    <a:pt x="33909" y="0"/>
                  </a:moveTo>
                  <a:lnTo>
                    <a:pt x="0" y="35814"/>
                  </a:lnTo>
                  <a:lnTo>
                    <a:pt x="41148" y="72390"/>
                  </a:lnTo>
                  <a:lnTo>
                    <a:pt x="74930" y="36703"/>
                  </a:lnTo>
                  <a:close/>
                </a:path>
              </a:pathLst>
            </a:custGeom>
            <a:noFill/>
            <a:ln w="12692" cap="flat">
              <a:noFill/>
              <a:prstDash val="solid"/>
              <a:miter/>
            </a:ln>
          </p:spPr>
          <p:txBody>
            <a:bodyPr rtlCol="0" anchor="ctr"/>
            <a:lstStyle/>
            <a:p>
              <a:endParaRPr lang="en-US" sz="1770"/>
            </a:p>
          </p:txBody>
        </p:sp>
        <p:sp>
          <p:nvSpPr>
            <p:cNvPr id="96" name="Freeform: Shape 95">
              <a:extLst>
                <a:ext uri="{FF2B5EF4-FFF2-40B4-BE49-F238E27FC236}">
                  <a16:creationId xmlns="" xmlns:a16="http://schemas.microsoft.com/office/drawing/2014/main" id="{E1D0B065-157E-4E3F-BAFC-E6A2165FCCC2}"/>
                </a:ext>
              </a:extLst>
            </p:cNvPr>
            <p:cNvSpPr/>
            <p:nvPr/>
          </p:nvSpPr>
          <p:spPr>
            <a:xfrm>
              <a:off x="8356600" y="4482084"/>
              <a:ext cx="74295" cy="73151"/>
            </a:xfrm>
            <a:custGeom>
              <a:avLst/>
              <a:gdLst>
                <a:gd name="connsiteX0" fmla="*/ 35052 w 74295"/>
                <a:gd name="connsiteY0" fmla="*/ 0 h 73151"/>
                <a:gd name="connsiteX1" fmla="*/ 0 w 74295"/>
                <a:gd name="connsiteY1" fmla="*/ 38100 h 73151"/>
                <a:gd name="connsiteX2" fmla="*/ 39243 w 74295"/>
                <a:gd name="connsiteY2" fmla="*/ 73152 h 73151"/>
                <a:gd name="connsiteX3" fmla="*/ 74295 w 74295"/>
                <a:gd name="connsiteY3" fmla="*/ 35052 h 73151"/>
              </a:gdLst>
              <a:ahLst/>
              <a:cxnLst>
                <a:cxn ang="0">
                  <a:pos x="connsiteX0" y="connsiteY0"/>
                </a:cxn>
                <a:cxn ang="0">
                  <a:pos x="connsiteX1" y="connsiteY1"/>
                </a:cxn>
                <a:cxn ang="0">
                  <a:pos x="connsiteX2" y="connsiteY2"/>
                </a:cxn>
                <a:cxn ang="0">
                  <a:pos x="connsiteX3" y="connsiteY3"/>
                </a:cxn>
              </a:cxnLst>
              <a:rect l="l" t="t" r="r" b="b"/>
              <a:pathLst>
                <a:path w="74295" h="73151">
                  <a:moveTo>
                    <a:pt x="35052" y="0"/>
                  </a:moveTo>
                  <a:lnTo>
                    <a:pt x="0" y="38100"/>
                  </a:lnTo>
                  <a:lnTo>
                    <a:pt x="39243" y="73152"/>
                  </a:lnTo>
                  <a:lnTo>
                    <a:pt x="74295" y="35052"/>
                  </a:lnTo>
                  <a:close/>
                </a:path>
              </a:pathLst>
            </a:custGeom>
            <a:noFill/>
            <a:ln w="12692" cap="flat">
              <a:noFill/>
              <a:prstDash val="solid"/>
              <a:miter/>
            </a:ln>
          </p:spPr>
          <p:txBody>
            <a:bodyPr rtlCol="0" anchor="ctr"/>
            <a:lstStyle/>
            <a:p>
              <a:endParaRPr lang="en-US" sz="1770"/>
            </a:p>
          </p:txBody>
        </p:sp>
        <p:sp>
          <p:nvSpPr>
            <p:cNvPr id="97" name="Freeform: Shape 96">
              <a:extLst>
                <a:ext uri="{FF2B5EF4-FFF2-40B4-BE49-F238E27FC236}">
                  <a16:creationId xmlns="" xmlns:a16="http://schemas.microsoft.com/office/drawing/2014/main" id="{9DA87189-DD31-4E69-9134-A61DC21931A0}"/>
                </a:ext>
              </a:extLst>
            </p:cNvPr>
            <p:cNvSpPr/>
            <p:nvPr/>
          </p:nvSpPr>
          <p:spPr>
            <a:xfrm>
              <a:off x="8275192" y="4409947"/>
              <a:ext cx="75691" cy="73660"/>
            </a:xfrm>
            <a:custGeom>
              <a:avLst/>
              <a:gdLst>
                <a:gd name="connsiteX0" fmla="*/ 35052 w 75691"/>
                <a:gd name="connsiteY0" fmla="*/ 0 h 73660"/>
                <a:gd name="connsiteX1" fmla="*/ 0 w 75691"/>
                <a:gd name="connsiteY1" fmla="*/ 37465 h 73660"/>
                <a:gd name="connsiteX2" fmla="*/ 40640 w 75691"/>
                <a:gd name="connsiteY2" fmla="*/ 73660 h 73660"/>
                <a:gd name="connsiteX3" fmla="*/ 75692 w 75691"/>
                <a:gd name="connsiteY3" fmla="*/ 35560 h 73660"/>
              </a:gdLst>
              <a:ahLst/>
              <a:cxnLst>
                <a:cxn ang="0">
                  <a:pos x="connsiteX0" y="connsiteY0"/>
                </a:cxn>
                <a:cxn ang="0">
                  <a:pos x="connsiteX1" y="connsiteY1"/>
                </a:cxn>
                <a:cxn ang="0">
                  <a:pos x="connsiteX2" y="connsiteY2"/>
                </a:cxn>
                <a:cxn ang="0">
                  <a:pos x="connsiteX3" y="connsiteY3"/>
                </a:cxn>
              </a:cxnLst>
              <a:rect l="l" t="t" r="r" b="b"/>
              <a:pathLst>
                <a:path w="75691" h="73660">
                  <a:moveTo>
                    <a:pt x="35052" y="0"/>
                  </a:moveTo>
                  <a:lnTo>
                    <a:pt x="0" y="37465"/>
                  </a:lnTo>
                  <a:lnTo>
                    <a:pt x="40640" y="73660"/>
                  </a:lnTo>
                  <a:cubicBezTo>
                    <a:pt x="52705" y="60960"/>
                    <a:pt x="64389" y="48260"/>
                    <a:pt x="75692" y="35560"/>
                  </a:cubicBezTo>
                  <a:close/>
                </a:path>
              </a:pathLst>
            </a:custGeom>
            <a:noFill/>
            <a:ln w="12692" cap="flat">
              <a:noFill/>
              <a:prstDash val="solid"/>
              <a:miter/>
            </a:ln>
          </p:spPr>
          <p:txBody>
            <a:bodyPr rtlCol="0" anchor="ctr"/>
            <a:lstStyle/>
            <a:p>
              <a:endParaRPr lang="en-US" sz="1770"/>
            </a:p>
          </p:txBody>
        </p:sp>
        <p:sp>
          <p:nvSpPr>
            <p:cNvPr id="98" name="Freeform: Shape 97">
              <a:extLst>
                <a:ext uri="{FF2B5EF4-FFF2-40B4-BE49-F238E27FC236}">
                  <a16:creationId xmlns="" xmlns:a16="http://schemas.microsoft.com/office/drawing/2014/main" id="{9FF892C6-F790-481B-8283-B7E49B37BEE7}"/>
                </a:ext>
              </a:extLst>
            </p:cNvPr>
            <p:cNvSpPr/>
            <p:nvPr/>
          </p:nvSpPr>
          <p:spPr>
            <a:xfrm>
              <a:off x="8046846" y="4341748"/>
              <a:ext cx="70104" cy="68198"/>
            </a:xfrm>
            <a:custGeom>
              <a:avLst/>
              <a:gdLst>
                <a:gd name="connsiteX0" fmla="*/ 31877 w 70104"/>
                <a:gd name="connsiteY0" fmla="*/ 0 h 68198"/>
                <a:gd name="connsiteX1" fmla="*/ 0 w 70104"/>
                <a:gd name="connsiteY1" fmla="*/ 34036 h 68198"/>
                <a:gd name="connsiteX2" fmla="*/ 38100 w 70104"/>
                <a:gd name="connsiteY2" fmla="*/ 68199 h 68198"/>
                <a:gd name="connsiteX3" fmla="*/ 70104 w 70104"/>
                <a:gd name="connsiteY3" fmla="*/ 33909 h 68198"/>
              </a:gdLst>
              <a:ahLst/>
              <a:cxnLst>
                <a:cxn ang="0">
                  <a:pos x="connsiteX0" y="connsiteY0"/>
                </a:cxn>
                <a:cxn ang="0">
                  <a:pos x="connsiteX1" y="connsiteY1"/>
                </a:cxn>
                <a:cxn ang="0">
                  <a:pos x="connsiteX2" y="connsiteY2"/>
                </a:cxn>
                <a:cxn ang="0">
                  <a:pos x="connsiteX3" y="connsiteY3"/>
                </a:cxn>
              </a:cxnLst>
              <a:rect l="l" t="t" r="r" b="b"/>
              <a:pathLst>
                <a:path w="70104" h="68198">
                  <a:moveTo>
                    <a:pt x="31877" y="0"/>
                  </a:moveTo>
                  <a:lnTo>
                    <a:pt x="0" y="34036"/>
                  </a:lnTo>
                  <a:lnTo>
                    <a:pt x="38100" y="68199"/>
                  </a:lnTo>
                  <a:lnTo>
                    <a:pt x="70104" y="33909"/>
                  </a:lnTo>
                  <a:close/>
                </a:path>
              </a:pathLst>
            </a:custGeom>
            <a:noFill/>
            <a:ln w="12692" cap="flat">
              <a:noFill/>
              <a:prstDash val="solid"/>
              <a:miter/>
            </a:ln>
          </p:spPr>
          <p:txBody>
            <a:bodyPr rtlCol="0" anchor="ctr"/>
            <a:lstStyle/>
            <a:p>
              <a:endParaRPr lang="en-US" sz="1770"/>
            </a:p>
          </p:txBody>
        </p:sp>
        <p:sp>
          <p:nvSpPr>
            <p:cNvPr id="100" name="Freeform: Shape 99">
              <a:extLst>
                <a:ext uri="{FF2B5EF4-FFF2-40B4-BE49-F238E27FC236}">
                  <a16:creationId xmlns="" xmlns:a16="http://schemas.microsoft.com/office/drawing/2014/main" id="{5BAE5735-628C-44C0-9B12-B855A0C8B9DB}"/>
                </a:ext>
              </a:extLst>
            </p:cNvPr>
            <p:cNvSpPr/>
            <p:nvPr/>
          </p:nvSpPr>
          <p:spPr>
            <a:xfrm>
              <a:off x="7169404" y="3556000"/>
              <a:ext cx="70230" cy="67564"/>
            </a:xfrm>
            <a:custGeom>
              <a:avLst/>
              <a:gdLst>
                <a:gd name="connsiteX0" fmla="*/ 29464 w 70230"/>
                <a:gd name="connsiteY0" fmla="*/ 0 h 67564"/>
                <a:gd name="connsiteX1" fmla="*/ 0 w 70230"/>
                <a:gd name="connsiteY1" fmla="*/ 31115 h 67564"/>
                <a:gd name="connsiteX2" fmla="*/ 40640 w 70230"/>
                <a:gd name="connsiteY2" fmla="*/ 67564 h 67564"/>
                <a:gd name="connsiteX3" fmla="*/ 70231 w 70230"/>
                <a:gd name="connsiteY3" fmla="*/ 36449 h 67564"/>
              </a:gdLst>
              <a:ahLst/>
              <a:cxnLst>
                <a:cxn ang="0">
                  <a:pos x="connsiteX0" y="connsiteY0"/>
                </a:cxn>
                <a:cxn ang="0">
                  <a:pos x="connsiteX1" y="connsiteY1"/>
                </a:cxn>
                <a:cxn ang="0">
                  <a:pos x="connsiteX2" y="connsiteY2"/>
                </a:cxn>
                <a:cxn ang="0">
                  <a:pos x="connsiteX3" y="connsiteY3"/>
                </a:cxn>
              </a:cxnLst>
              <a:rect l="l" t="t" r="r" b="b"/>
              <a:pathLst>
                <a:path w="70230" h="67564">
                  <a:moveTo>
                    <a:pt x="29464" y="0"/>
                  </a:moveTo>
                  <a:lnTo>
                    <a:pt x="0" y="31115"/>
                  </a:lnTo>
                  <a:lnTo>
                    <a:pt x="40640" y="67564"/>
                  </a:lnTo>
                  <a:lnTo>
                    <a:pt x="70231" y="36449"/>
                  </a:lnTo>
                  <a:close/>
                </a:path>
              </a:pathLst>
            </a:custGeom>
            <a:noFill/>
            <a:ln w="12692" cap="flat">
              <a:noFill/>
              <a:prstDash val="solid"/>
              <a:miter/>
            </a:ln>
          </p:spPr>
          <p:txBody>
            <a:bodyPr rtlCol="0" anchor="ctr"/>
            <a:lstStyle/>
            <a:p>
              <a:endParaRPr lang="en-US" sz="1770"/>
            </a:p>
          </p:txBody>
        </p:sp>
        <p:sp>
          <p:nvSpPr>
            <p:cNvPr id="102" name="Freeform: Shape 101">
              <a:extLst>
                <a:ext uri="{FF2B5EF4-FFF2-40B4-BE49-F238E27FC236}">
                  <a16:creationId xmlns="" xmlns:a16="http://schemas.microsoft.com/office/drawing/2014/main" id="{CC25B755-1C51-4C40-9512-36E7692C1AD1}"/>
                </a:ext>
              </a:extLst>
            </p:cNvPr>
            <p:cNvSpPr/>
            <p:nvPr/>
          </p:nvSpPr>
          <p:spPr>
            <a:xfrm>
              <a:off x="8129778" y="4416171"/>
              <a:ext cx="70357" cy="68198"/>
            </a:xfrm>
            <a:custGeom>
              <a:avLst/>
              <a:gdLst>
                <a:gd name="connsiteX0" fmla="*/ 32258 w 70357"/>
                <a:gd name="connsiteY0" fmla="*/ 0 h 68198"/>
                <a:gd name="connsiteX1" fmla="*/ 0 w 70357"/>
                <a:gd name="connsiteY1" fmla="*/ 34290 h 68198"/>
                <a:gd name="connsiteX2" fmla="*/ 38100 w 70357"/>
                <a:gd name="connsiteY2" fmla="*/ 68199 h 68198"/>
                <a:gd name="connsiteX3" fmla="*/ 70358 w 70357"/>
                <a:gd name="connsiteY3" fmla="*/ 33655 h 68198"/>
              </a:gdLst>
              <a:ahLst/>
              <a:cxnLst>
                <a:cxn ang="0">
                  <a:pos x="connsiteX0" y="connsiteY0"/>
                </a:cxn>
                <a:cxn ang="0">
                  <a:pos x="connsiteX1" y="connsiteY1"/>
                </a:cxn>
                <a:cxn ang="0">
                  <a:pos x="connsiteX2" y="connsiteY2"/>
                </a:cxn>
                <a:cxn ang="0">
                  <a:pos x="connsiteX3" y="connsiteY3"/>
                </a:cxn>
              </a:cxnLst>
              <a:rect l="l" t="t" r="r" b="b"/>
              <a:pathLst>
                <a:path w="70357" h="68198">
                  <a:moveTo>
                    <a:pt x="32258" y="0"/>
                  </a:moveTo>
                  <a:lnTo>
                    <a:pt x="0" y="34290"/>
                  </a:lnTo>
                  <a:lnTo>
                    <a:pt x="38100" y="68199"/>
                  </a:lnTo>
                  <a:lnTo>
                    <a:pt x="70358" y="33655"/>
                  </a:lnTo>
                  <a:close/>
                </a:path>
              </a:pathLst>
            </a:custGeom>
            <a:noFill/>
            <a:ln w="12692" cap="flat">
              <a:noFill/>
              <a:prstDash val="solid"/>
              <a:miter/>
            </a:ln>
          </p:spPr>
          <p:txBody>
            <a:bodyPr rtlCol="0" anchor="ctr"/>
            <a:lstStyle/>
            <a:p>
              <a:endParaRPr lang="en-US" sz="1770"/>
            </a:p>
          </p:txBody>
        </p:sp>
        <p:sp>
          <p:nvSpPr>
            <p:cNvPr id="104" name="Freeform: Shape 103">
              <a:extLst>
                <a:ext uri="{FF2B5EF4-FFF2-40B4-BE49-F238E27FC236}">
                  <a16:creationId xmlns="" xmlns:a16="http://schemas.microsoft.com/office/drawing/2014/main" id="{8C7038E2-46A9-4015-AD56-C013893A996F}"/>
                </a:ext>
              </a:extLst>
            </p:cNvPr>
            <p:cNvSpPr/>
            <p:nvPr/>
          </p:nvSpPr>
          <p:spPr>
            <a:xfrm>
              <a:off x="7247382" y="3625850"/>
              <a:ext cx="790320" cy="713740"/>
            </a:xfrm>
            <a:custGeom>
              <a:avLst/>
              <a:gdLst>
                <a:gd name="connsiteX0" fmla="*/ 29718 w 790320"/>
                <a:gd name="connsiteY0" fmla="*/ 0 h 713740"/>
                <a:gd name="connsiteX1" fmla="*/ 0 w 790320"/>
                <a:gd name="connsiteY1" fmla="*/ 31750 h 713740"/>
                <a:gd name="connsiteX2" fmla="*/ 758444 w 790320"/>
                <a:gd name="connsiteY2" fmla="*/ 713740 h 713740"/>
                <a:gd name="connsiteX3" fmla="*/ 790321 w 790320"/>
                <a:gd name="connsiteY3" fmla="*/ 679831 h 713740"/>
              </a:gdLst>
              <a:ahLst/>
              <a:cxnLst>
                <a:cxn ang="0">
                  <a:pos x="connsiteX0" y="connsiteY0"/>
                </a:cxn>
                <a:cxn ang="0">
                  <a:pos x="connsiteX1" y="connsiteY1"/>
                </a:cxn>
                <a:cxn ang="0">
                  <a:pos x="connsiteX2" y="connsiteY2"/>
                </a:cxn>
                <a:cxn ang="0">
                  <a:pos x="connsiteX3" y="connsiteY3"/>
                </a:cxn>
              </a:cxnLst>
              <a:rect l="l" t="t" r="r" b="b"/>
              <a:pathLst>
                <a:path w="790320" h="713740">
                  <a:moveTo>
                    <a:pt x="29718" y="0"/>
                  </a:moveTo>
                  <a:lnTo>
                    <a:pt x="0" y="31750"/>
                  </a:lnTo>
                  <a:lnTo>
                    <a:pt x="758444" y="713740"/>
                  </a:lnTo>
                  <a:lnTo>
                    <a:pt x="790321" y="679831"/>
                  </a:lnTo>
                  <a:close/>
                </a:path>
              </a:pathLst>
            </a:custGeom>
            <a:noFill/>
            <a:ln w="12692" cap="flat">
              <a:noFill/>
              <a:prstDash val="solid"/>
              <a:miter/>
            </a:ln>
          </p:spPr>
          <p:txBody>
            <a:bodyPr rtlCol="0" anchor="ctr"/>
            <a:lstStyle/>
            <a:p>
              <a:endParaRPr lang="en-US" sz="1770"/>
            </a:p>
          </p:txBody>
        </p:sp>
        <p:sp>
          <p:nvSpPr>
            <p:cNvPr id="105" name="Freeform: Shape 104">
              <a:extLst>
                <a:ext uri="{FF2B5EF4-FFF2-40B4-BE49-F238E27FC236}">
                  <a16:creationId xmlns="" xmlns:a16="http://schemas.microsoft.com/office/drawing/2014/main" id="{D68071F6-DB92-4854-9D77-B6BA7B2E1CB6}"/>
                </a:ext>
              </a:extLst>
            </p:cNvPr>
            <p:cNvSpPr/>
            <p:nvPr/>
          </p:nvSpPr>
          <p:spPr>
            <a:xfrm>
              <a:off x="7088123" y="3483228"/>
              <a:ext cx="70104" cy="67310"/>
            </a:xfrm>
            <a:custGeom>
              <a:avLst/>
              <a:gdLst>
                <a:gd name="connsiteX0" fmla="*/ 29210 w 70104"/>
                <a:gd name="connsiteY0" fmla="*/ 0 h 67310"/>
                <a:gd name="connsiteX1" fmla="*/ 0 w 70104"/>
                <a:gd name="connsiteY1" fmla="*/ 30734 h 67310"/>
                <a:gd name="connsiteX2" fmla="*/ 40640 w 70104"/>
                <a:gd name="connsiteY2" fmla="*/ 67310 h 67310"/>
                <a:gd name="connsiteX3" fmla="*/ 70104 w 70104"/>
                <a:gd name="connsiteY3" fmla="*/ 36449 h 67310"/>
              </a:gdLst>
              <a:ahLst/>
              <a:cxnLst>
                <a:cxn ang="0">
                  <a:pos x="connsiteX0" y="connsiteY0"/>
                </a:cxn>
                <a:cxn ang="0">
                  <a:pos x="connsiteX1" y="connsiteY1"/>
                </a:cxn>
                <a:cxn ang="0">
                  <a:pos x="connsiteX2" y="connsiteY2"/>
                </a:cxn>
                <a:cxn ang="0">
                  <a:pos x="connsiteX3" y="connsiteY3"/>
                </a:cxn>
              </a:cxnLst>
              <a:rect l="l" t="t" r="r" b="b"/>
              <a:pathLst>
                <a:path w="70104" h="67310">
                  <a:moveTo>
                    <a:pt x="29210" y="0"/>
                  </a:moveTo>
                  <a:lnTo>
                    <a:pt x="0" y="30734"/>
                  </a:lnTo>
                  <a:lnTo>
                    <a:pt x="40640" y="67310"/>
                  </a:lnTo>
                  <a:lnTo>
                    <a:pt x="70104" y="36449"/>
                  </a:lnTo>
                  <a:close/>
                </a:path>
              </a:pathLst>
            </a:custGeom>
            <a:noFill/>
            <a:ln w="12692" cap="flat">
              <a:noFill/>
              <a:prstDash val="solid"/>
              <a:miter/>
            </a:ln>
          </p:spPr>
          <p:txBody>
            <a:bodyPr rtlCol="0" anchor="ctr"/>
            <a:lstStyle/>
            <a:p>
              <a:endParaRPr lang="en-US" sz="1770"/>
            </a:p>
          </p:txBody>
        </p:sp>
        <p:sp>
          <p:nvSpPr>
            <p:cNvPr id="106" name="Freeform: Shape 105">
              <a:extLst>
                <a:ext uri="{FF2B5EF4-FFF2-40B4-BE49-F238E27FC236}">
                  <a16:creationId xmlns="" xmlns:a16="http://schemas.microsoft.com/office/drawing/2014/main" id="{8A22CF1E-ED2A-4F28-ACCD-9326792D4E88}"/>
                </a:ext>
              </a:extLst>
            </p:cNvPr>
            <p:cNvSpPr/>
            <p:nvPr/>
          </p:nvSpPr>
          <p:spPr>
            <a:xfrm>
              <a:off x="9625577" y="1812798"/>
              <a:ext cx="424186" cy="1280159"/>
            </a:xfrm>
            <a:custGeom>
              <a:avLst/>
              <a:gdLst>
                <a:gd name="connsiteX0" fmla="*/ 424187 w 424186"/>
                <a:gd name="connsiteY0" fmla="*/ 0 h 1280159"/>
                <a:gd name="connsiteX1" fmla="*/ 59697 w 424186"/>
                <a:gd name="connsiteY1" fmla="*/ 374015 h 1280159"/>
                <a:gd name="connsiteX2" fmla="*/ 161297 w 424186"/>
                <a:gd name="connsiteY2" fmla="*/ 1008126 h 1280159"/>
                <a:gd name="connsiteX3" fmla="*/ 423806 w 424186"/>
                <a:gd name="connsiteY3" fmla="*/ 1280160 h 1280159"/>
                <a:gd name="connsiteX4" fmla="*/ 423806 w 424186"/>
                <a:gd name="connsiteY4" fmla="*/ 1201928 h 1280159"/>
                <a:gd name="connsiteX5" fmla="*/ 202445 w 424186"/>
                <a:gd name="connsiteY5" fmla="*/ 973328 h 1280159"/>
                <a:gd name="connsiteX6" fmla="*/ 211208 w 424186"/>
                <a:gd name="connsiteY6" fmla="*/ 258318 h 1280159"/>
                <a:gd name="connsiteX7" fmla="*/ 423806 w 424186"/>
                <a:gd name="connsiteY7" fmla="*/ 58039 h 128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186" h="1280159">
                  <a:moveTo>
                    <a:pt x="424187" y="0"/>
                  </a:moveTo>
                  <a:cubicBezTo>
                    <a:pt x="316872" y="99568"/>
                    <a:pt x="108084" y="278511"/>
                    <a:pt x="59697" y="374015"/>
                  </a:cubicBezTo>
                  <a:cubicBezTo>
                    <a:pt x="-43554" y="601726"/>
                    <a:pt x="-14852" y="823087"/>
                    <a:pt x="161297" y="1008126"/>
                  </a:cubicBezTo>
                  <a:cubicBezTo>
                    <a:pt x="248165" y="1099312"/>
                    <a:pt x="335668" y="1189990"/>
                    <a:pt x="423806" y="1280160"/>
                  </a:cubicBezTo>
                  <a:lnTo>
                    <a:pt x="423806" y="1201928"/>
                  </a:lnTo>
                  <a:cubicBezTo>
                    <a:pt x="349511" y="1125728"/>
                    <a:pt x="275470" y="1049528"/>
                    <a:pt x="202445" y="973328"/>
                  </a:cubicBezTo>
                  <a:cubicBezTo>
                    <a:pt x="6992" y="767715"/>
                    <a:pt x="10675" y="457327"/>
                    <a:pt x="211208" y="258318"/>
                  </a:cubicBezTo>
                  <a:cubicBezTo>
                    <a:pt x="248673" y="221107"/>
                    <a:pt x="329572" y="145288"/>
                    <a:pt x="423806" y="58039"/>
                  </a:cubicBezTo>
                  <a:close/>
                </a:path>
              </a:pathLst>
            </a:custGeom>
            <a:solidFill>
              <a:schemeClr val="accent1"/>
            </a:solidFill>
            <a:ln w="12692" cap="flat">
              <a:noFill/>
              <a:prstDash val="solid"/>
              <a:miter/>
            </a:ln>
          </p:spPr>
          <p:txBody>
            <a:bodyPr rtlCol="0" anchor="ctr"/>
            <a:lstStyle/>
            <a:p>
              <a:endParaRPr lang="en-US" sz="1770"/>
            </a:p>
          </p:txBody>
        </p:sp>
        <p:sp>
          <p:nvSpPr>
            <p:cNvPr id="108" name="Freeform: Shape 107">
              <a:extLst>
                <a:ext uri="{FF2B5EF4-FFF2-40B4-BE49-F238E27FC236}">
                  <a16:creationId xmlns="" xmlns:a16="http://schemas.microsoft.com/office/drawing/2014/main" id="{1AE3FBB4-8B9F-4792-9583-D313536E702D}"/>
                </a:ext>
              </a:extLst>
            </p:cNvPr>
            <p:cNvSpPr/>
            <p:nvPr/>
          </p:nvSpPr>
          <p:spPr>
            <a:xfrm>
              <a:off x="9300794" y="1368044"/>
              <a:ext cx="763574" cy="2185161"/>
            </a:xfrm>
            <a:custGeom>
              <a:avLst/>
              <a:gdLst>
                <a:gd name="connsiteX0" fmla="*/ 748970 w 763574"/>
                <a:gd name="connsiteY0" fmla="*/ 2185162 h 2185161"/>
                <a:gd name="connsiteX1" fmla="*/ 748970 w 763574"/>
                <a:gd name="connsiteY1" fmla="*/ 2106295 h 2185161"/>
                <a:gd name="connsiteX2" fmla="*/ 299263 w 763574"/>
                <a:gd name="connsiteY2" fmla="*/ 1647190 h 2185161"/>
                <a:gd name="connsiteX3" fmla="*/ 238303 w 763574"/>
                <a:gd name="connsiteY3" fmla="*/ 549910 h 2185161"/>
                <a:gd name="connsiteX4" fmla="*/ 763575 w 763574"/>
                <a:gd name="connsiteY4" fmla="*/ 70231 h 2185161"/>
                <a:gd name="connsiteX5" fmla="*/ 763575 w 763574"/>
                <a:gd name="connsiteY5" fmla="*/ 0 h 2185161"/>
                <a:gd name="connsiteX6" fmla="*/ 310185 w 763574"/>
                <a:gd name="connsiteY6" fmla="*/ 392303 h 2185161"/>
                <a:gd name="connsiteX7" fmla="*/ 251511 w 763574"/>
                <a:gd name="connsiteY7" fmla="*/ 1676019 h 2185161"/>
                <a:gd name="connsiteX8" fmla="*/ 748970 w 763574"/>
                <a:gd name="connsiteY8" fmla="*/ 2185162 h 2185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574" h="2185161">
                  <a:moveTo>
                    <a:pt x="748970" y="2185162"/>
                  </a:moveTo>
                  <a:lnTo>
                    <a:pt x="748970" y="2106295"/>
                  </a:lnTo>
                  <a:cubicBezTo>
                    <a:pt x="598602" y="1953895"/>
                    <a:pt x="448700" y="1800860"/>
                    <a:pt x="299263" y="1647190"/>
                  </a:cubicBezTo>
                  <a:cubicBezTo>
                    <a:pt x="-584" y="1338707"/>
                    <a:pt x="-26238" y="882015"/>
                    <a:pt x="238303" y="549910"/>
                  </a:cubicBezTo>
                  <a:cubicBezTo>
                    <a:pt x="289103" y="486410"/>
                    <a:pt x="633781" y="185293"/>
                    <a:pt x="763575" y="70231"/>
                  </a:cubicBezTo>
                  <a:lnTo>
                    <a:pt x="763575" y="0"/>
                  </a:lnTo>
                  <a:cubicBezTo>
                    <a:pt x="671373" y="84963"/>
                    <a:pt x="401117" y="311912"/>
                    <a:pt x="310185" y="392303"/>
                  </a:cubicBezTo>
                  <a:cubicBezTo>
                    <a:pt x="-76911" y="734568"/>
                    <a:pt x="-107645" y="1304544"/>
                    <a:pt x="251511" y="1676019"/>
                  </a:cubicBezTo>
                  <a:cubicBezTo>
                    <a:pt x="416357" y="1846622"/>
                    <a:pt x="582177" y="2016337"/>
                    <a:pt x="748970" y="2185162"/>
                  </a:cubicBezTo>
                  <a:close/>
                </a:path>
              </a:pathLst>
            </a:custGeom>
            <a:solidFill>
              <a:schemeClr val="accent1"/>
            </a:solidFill>
            <a:ln w="12692" cap="flat">
              <a:noFill/>
              <a:prstDash val="solid"/>
              <a:miter/>
            </a:ln>
          </p:spPr>
          <p:txBody>
            <a:bodyPr rtlCol="0" anchor="ctr"/>
            <a:lstStyle/>
            <a:p>
              <a:endParaRPr lang="en-US" sz="1770"/>
            </a:p>
          </p:txBody>
        </p:sp>
        <p:sp>
          <p:nvSpPr>
            <p:cNvPr id="109" name="Freeform: Shape 108">
              <a:extLst>
                <a:ext uri="{FF2B5EF4-FFF2-40B4-BE49-F238E27FC236}">
                  <a16:creationId xmlns="" xmlns:a16="http://schemas.microsoft.com/office/drawing/2014/main" id="{51775C3C-8F81-4F92-8B4C-E98C0B2D347D}"/>
                </a:ext>
              </a:extLst>
            </p:cNvPr>
            <p:cNvSpPr/>
            <p:nvPr/>
          </p:nvSpPr>
          <p:spPr>
            <a:xfrm>
              <a:off x="9412265" y="1517141"/>
              <a:ext cx="637498" cy="1882140"/>
            </a:xfrm>
            <a:custGeom>
              <a:avLst/>
              <a:gdLst>
                <a:gd name="connsiteX0" fmla="*/ 637499 w 637498"/>
                <a:gd name="connsiteY0" fmla="*/ 0 h 1882140"/>
                <a:gd name="connsiteX1" fmla="*/ 256499 w 637498"/>
                <a:gd name="connsiteY1" fmla="*/ 336804 h 1882140"/>
                <a:gd name="connsiteX2" fmla="*/ 86 w 637498"/>
                <a:gd name="connsiteY2" fmla="*/ 901573 h 1882140"/>
                <a:gd name="connsiteX3" fmla="*/ 254721 w 637498"/>
                <a:gd name="connsiteY3" fmla="*/ 1493901 h 1882140"/>
                <a:gd name="connsiteX4" fmla="*/ 637499 w 637498"/>
                <a:gd name="connsiteY4" fmla="*/ 1882140 h 1882140"/>
                <a:gd name="connsiteX5" fmla="*/ 637499 w 637498"/>
                <a:gd name="connsiteY5" fmla="*/ 1802638 h 1882140"/>
                <a:gd name="connsiteX6" fmla="*/ 301457 w 637498"/>
                <a:gd name="connsiteY6" fmla="*/ 1463548 h 1882140"/>
                <a:gd name="connsiteX7" fmla="*/ 59649 w 637498"/>
                <a:gd name="connsiteY7" fmla="*/ 845058 h 1882140"/>
                <a:gd name="connsiteX8" fmla="*/ 248117 w 637498"/>
                <a:gd name="connsiteY8" fmla="*/ 413258 h 1882140"/>
                <a:gd name="connsiteX9" fmla="*/ 637499 w 637498"/>
                <a:gd name="connsiteY9" fmla="*/ 73787 h 1882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7498" h="1882140">
                  <a:moveTo>
                    <a:pt x="637499" y="0"/>
                  </a:moveTo>
                  <a:cubicBezTo>
                    <a:pt x="503641" y="117348"/>
                    <a:pt x="325460" y="272542"/>
                    <a:pt x="256499" y="336804"/>
                  </a:cubicBezTo>
                  <a:cubicBezTo>
                    <a:pt x="91399" y="490855"/>
                    <a:pt x="3261" y="679704"/>
                    <a:pt x="86" y="901573"/>
                  </a:cubicBezTo>
                  <a:cubicBezTo>
                    <a:pt x="-3216" y="1133221"/>
                    <a:pt x="88986" y="1326388"/>
                    <a:pt x="254721" y="1493901"/>
                  </a:cubicBezTo>
                  <a:lnTo>
                    <a:pt x="637499" y="1882140"/>
                  </a:lnTo>
                  <a:lnTo>
                    <a:pt x="637499" y="1802638"/>
                  </a:lnTo>
                  <a:cubicBezTo>
                    <a:pt x="525654" y="1689185"/>
                    <a:pt x="413640" y="1576155"/>
                    <a:pt x="301457" y="1463548"/>
                  </a:cubicBezTo>
                  <a:cubicBezTo>
                    <a:pt x="127721" y="1289558"/>
                    <a:pt x="36535" y="1087628"/>
                    <a:pt x="59649" y="845058"/>
                  </a:cubicBezTo>
                  <a:cubicBezTo>
                    <a:pt x="74508" y="692023"/>
                    <a:pt x="127086" y="522986"/>
                    <a:pt x="248117" y="413258"/>
                  </a:cubicBezTo>
                  <a:cubicBezTo>
                    <a:pt x="316189" y="351917"/>
                    <a:pt x="498815" y="193548"/>
                    <a:pt x="637499" y="73787"/>
                  </a:cubicBezTo>
                  <a:close/>
                </a:path>
              </a:pathLst>
            </a:custGeom>
            <a:solidFill>
              <a:schemeClr val="accent1"/>
            </a:solidFill>
            <a:ln w="12692" cap="flat">
              <a:noFill/>
              <a:prstDash val="solid"/>
              <a:miter/>
            </a:ln>
          </p:spPr>
          <p:txBody>
            <a:bodyPr rtlCol="0" anchor="ctr"/>
            <a:lstStyle/>
            <a:p>
              <a:endParaRPr lang="en-US" sz="1770"/>
            </a:p>
          </p:txBody>
        </p:sp>
        <p:sp>
          <p:nvSpPr>
            <p:cNvPr id="110" name="Freeform: Shape 109">
              <a:extLst>
                <a:ext uri="{FF2B5EF4-FFF2-40B4-BE49-F238E27FC236}">
                  <a16:creationId xmlns="" xmlns:a16="http://schemas.microsoft.com/office/drawing/2014/main" id="{1564FB44-8282-4DEA-9FF6-E36D16A39BE6}"/>
                </a:ext>
              </a:extLst>
            </p:cNvPr>
            <p:cNvSpPr/>
            <p:nvPr/>
          </p:nvSpPr>
          <p:spPr>
            <a:xfrm>
              <a:off x="9520540" y="1673860"/>
              <a:ext cx="529223" cy="1571879"/>
            </a:xfrm>
            <a:custGeom>
              <a:avLst/>
              <a:gdLst>
                <a:gd name="connsiteX0" fmla="*/ 529223 w 529223"/>
                <a:gd name="connsiteY0" fmla="*/ 0 h 1571879"/>
                <a:gd name="connsiteX1" fmla="*/ 165495 w 529223"/>
                <a:gd name="connsiteY1" fmla="*/ 321056 h 1571879"/>
                <a:gd name="connsiteX2" fmla="*/ 40527 w 529223"/>
                <a:gd name="connsiteY2" fmla="*/ 530098 h 1571879"/>
                <a:gd name="connsiteX3" fmla="*/ 201055 w 529223"/>
                <a:gd name="connsiteY3" fmla="*/ 1234440 h 1571879"/>
                <a:gd name="connsiteX4" fmla="*/ 529223 w 529223"/>
                <a:gd name="connsiteY4" fmla="*/ 1571879 h 1571879"/>
                <a:gd name="connsiteX5" fmla="*/ 529223 w 529223"/>
                <a:gd name="connsiteY5" fmla="*/ 1490726 h 1571879"/>
                <a:gd name="connsiteX6" fmla="*/ 218708 w 529223"/>
                <a:gd name="connsiteY6" fmla="*/ 1170813 h 1571879"/>
                <a:gd name="connsiteX7" fmla="*/ 64784 w 529223"/>
                <a:gd name="connsiteY7" fmla="*/ 662813 h 1571879"/>
                <a:gd name="connsiteX8" fmla="*/ 202198 w 529223"/>
                <a:gd name="connsiteY8" fmla="*/ 360045 h 1571879"/>
                <a:gd name="connsiteX9" fmla="*/ 529223 w 529223"/>
                <a:gd name="connsiteY9" fmla="*/ 71882 h 157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9223" h="1571879">
                  <a:moveTo>
                    <a:pt x="529223" y="0"/>
                  </a:moveTo>
                  <a:cubicBezTo>
                    <a:pt x="378601" y="138303"/>
                    <a:pt x="227725" y="263779"/>
                    <a:pt x="165495" y="321056"/>
                  </a:cubicBezTo>
                  <a:cubicBezTo>
                    <a:pt x="103265" y="378333"/>
                    <a:pt x="65165" y="455295"/>
                    <a:pt x="40527" y="530098"/>
                  </a:cubicBezTo>
                  <a:cubicBezTo>
                    <a:pt x="-46341" y="794004"/>
                    <a:pt x="6110" y="1031240"/>
                    <a:pt x="201055" y="1234440"/>
                  </a:cubicBezTo>
                  <a:cubicBezTo>
                    <a:pt x="309513" y="1347724"/>
                    <a:pt x="418902" y="1460204"/>
                    <a:pt x="529223" y="1571879"/>
                  </a:cubicBezTo>
                  <a:lnTo>
                    <a:pt x="529223" y="1490726"/>
                  </a:lnTo>
                  <a:cubicBezTo>
                    <a:pt x="424702" y="1384935"/>
                    <a:pt x="319673" y="1279652"/>
                    <a:pt x="218708" y="1170813"/>
                  </a:cubicBezTo>
                  <a:cubicBezTo>
                    <a:pt x="84977" y="1026287"/>
                    <a:pt x="35193" y="854583"/>
                    <a:pt x="64784" y="662813"/>
                  </a:cubicBezTo>
                  <a:cubicBezTo>
                    <a:pt x="81548" y="554228"/>
                    <a:pt x="116854" y="439801"/>
                    <a:pt x="202198" y="360045"/>
                  </a:cubicBezTo>
                  <a:cubicBezTo>
                    <a:pt x="259475" y="306578"/>
                    <a:pt x="391301" y="198501"/>
                    <a:pt x="529223" y="71882"/>
                  </a:cubicBezTo>
                  <a:close/>
                </a:path>
              </a:pathLst>
            </a:custGeom>
            <a:solidFill>
              <a:schemeClr val="accent1"/>
            </a:solidFill>
            <a:ln w="12692" cap="flat">
              <a:noFill/>
              <a:prstDash val="solid"/>
              <a:miter/>
            </a:ln>
          </p:spPr>
          <p:txBody>
            <a:bodyPr rtlCol="0" anchor="ctr"/>
            <a:lstStyle/>
            <a:p>
              <a:endParaRPr lang="en-US" sz="1770"/>
            </a:p>
          </p:txBody>
        </p:sp>
        <p:sp>
          <p:nvSpPr>
            <p:cNvPr id="111" name="Freeform: Shape 110">
              <a:extLst>
                <a:ext uri="{FF2B5EF4-FFF2-40B4-BE49-F238E27FC236}">
                  <a16:creationId xmlns="" xmlns:a16="http://schemas.microsoft.com/office/drawing/2014/main" id="{D95B0D04-C9A7-4538-932F-302B89119FE1}"/>
                </a:ext>
              </a:extLst>
            </p:cNvPr>
            <p:cNvSpPr/>
            <p:nvPr/>
          </p:nvSpPr>
          <p:spPr>
            <a:xfrm>
              <a:off x="9737673" y="1940305"/>
              <a:ext cx="312090" cy="998347"/>
            </a:xfrm>
            <a:custGeom>
              <a:avLst/>
              <a:gdLst>
                <a:gd name="connsiteX0" fmla="*/ 204776 w 312090"/>
                <a:gd name="connsiteY0" fmla="*/ 175641 h 998347"/>
                <a:gd name="connsiteX1" fmla="*/ 312091 w 312090"/>
                <a:gd name="connsiteY1" fmla="*/ 76200 h 998347"/>
                <a:gd name="connsiteX2" fmla="*/ 312091 w 312090"/>
                <a:gd name="connsiteY2" fmla="*/ 0 h 998347"/>
                <a:gd name="connsiteX3" fmla="*/ 146991 w 312090"/>
                <a:gd name="connsiteY3" fmla="*/ 154051 h 998347"/>
                <a:gd name="connsiteX4" fmla="*/ 127433 w 312090"/>
                <a:gd name="connsiteY4" fmla="*/ 807212 h 998347"/>
                <a:gd name="connsiteX5" fmla="*/ 311583 w 312090"/>
                <a:gd name="connsiteY5" fmla="*/ 998347 h 998347"/>
                <a:gd name="connsiteX6" fmla="*/ 311583 w 312090"/>
                <a:gd name="connsiteY6" fmla="*/ 919099 h 998347"/>
                <a:gd name="connsiteX7" fmla="*/ 188266 w 312090"/>
                <a:gd name="connsiteY7" fmla="*/ 793496 h 998347"/>
                <a:gd name="connsiteX8" fmla="*/ 204776 w 312090"/>
                <a:gd name="connsiteY8" fmla="*/ 175641 h 99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2090" h="998347">
                  <a:moveTo>
                    <a:pt x="204776" y="175641"/>
                  </a:moveTo>
                  <a:cubicBezTo>
                    <a:pt x="225858" y="155956"/>
                    <a:pt x="264085" y="120650"/>
                    <a:pt x="312091" y="76200"/>
                  </a:cubicBezTo>
                  <a:lnTo>
                    <a:pt x="312091" y="0"/>
                  </a:lnTo>
                  <a:cubicBezTo>
                    <a:pt x="237669" y="69088"/>
                    <a:pt x="177090" y="125730"/>
                    <a:pt x="146991" y="154051"/>
                  </a:cubicBezTo>
                  <a:cubicBezTo>
                    <a:pt x="-39826" y="332486"/>
                    <a:pt x="-51002" y="619887"/>
                    <a:pt x="127433" y="807212"/>
                  </a:cubicBezTo>
                  <a:cubicBezTo>
                    <a:pt x="188393" y="871220"/>
                    <a:pt x="249776" y="934932"/>
                    <a:pt x="311583" y="998347"/>
                  </a:cubicBezTo>
                  <a:lnTo>
                    <a:pt x="311583" y="919099"/>
                  </a:lnTo>
                  <a:cubicBezTo>
                    <a:pt x="270435" y="876766"/>
                    <a:pt x="229329" y="834898"/>
                    <a:pt x="188266" y="793496"/>
                  </a:cubicBezTo>
                  <a:cubicBezTo>
                    <a:pt x="7545" y="608457"/>
                    <a:pt x="14784" y="351790"/>
                    <a:pt x="204776" y="175641"/>
                  </a:cubicBezTo>
                  <a:close/>
                </a:path>
              </a:pathLst>
            </a:custGeom>
            <a:solidFill>
              <a:schemeClr val="accent1"/>
            </a:solidFill>
            <a:ln w="12692" cap="flat">
              <a:noFill/>
              <a:prstDash val="solid"/>
              <a:miter/>
            </a:ln>
          </p:spPr>
          <p:txBody>
            <a:bodyPr rtlCol="0" anchor="ctr"/>
            <a:lstStyle/>
            <a:p>
              <a:endParaRPr lang="en-US" sz="1770"/>
            </a:p>
          </p:txBody>
        </p:sp>
        <p:sp>
          <p:nvSpPr>
            <p:cNvPr id="112" name="Freeform: Shape 111">
              <a:extLst>
                <a:ext uri="{FF2B5EF4-FFF2-40B4-BE49-F238E27FC236}">
                  <a16:creationId xmlns="" xmlns:a16="http://schemas.microsoft.com/office/drawing/2014/main" id="{0F98D377-E12A-450C-B118-3348492BD076}"/>
                </a:ext>
              </a:extLst>
            </p:cNvPr>
            <p:cNvSpPr/>
            <p:nvPr/>
          </p:nvSpPr>
          <p:spPr>
            <a:xfrm>
              <a:off x="8171560" y="4593082"/>
              <a:ext cx="82930" cy="82041"/>
            </a:xfrm>
            <a:custGeom>
              <a:avLst/>
              <a:gdLst>
                <a:gd name="connsiteX0" fmla="*/ 42291 w 82930"/>
                <a:gd name="connsiteY0" fmla="*/ 0 h 82041"/>
                <a:gd name="connsiteX1" fmla="*/ 0 w 82930"/>
                <a:gd name="connsiteY1" fmla="*/ 45466 h 82041"/>
                <a:gd name="connsiteX2" fmla="*/ 40767 w 82930"/>
                <a:gd name="connsiteY2" fmla="*/ 82042 h 82041"/>
                <a:gd name="connsiteX3" fmla="*/ 82931 w 82930"/>
                <a:gd name="connsiteY3" fmla="*/ 36576 h 82041"/>
              </a:gdLst>
              <a:ahLst/>
              <a:cxnLst>
                <a:cxn ang="0">
                  <a:pos x="connsiteX0" y="connsiteY0"/>
                </a:cxn>
                <a:cxn ang="0">
                  <a:pos x="connsiteX1" y="connsiteY1"/>
                </a:cxn>
                <a:cxn ang="0">
                  <a:pos x="connsiteX2" y="connsiteY2"/>
                </a:cxn>
                <a:cxn ang="0">
                  <a:pos x="connsiteX3" y="connsiteY3"/>
                </a:cxn>
              </a:cxnLst>
              <a:rect l="l" t="t" r="r" b="b"/>
              <a:pathLst>
                <a:path w="82930" h="82041">
                  <a:moveTo>
                    <a:pt x="42291" y="0"/>
                  </a:moveTo>
                  <a:lnTo>
                    <a:pt x="0" y="45466"/>
                  </a:lnTo>
                  <a:lnTo>
                    <a:pt x="40767" y="82042"/>
                  </a:lnTo>
                  <a:lnTo>
                    <a:pt x="82931" y="36576"/>
                  </a:lnTo>
                  <a:close/>
                </a:path>
              </a:pathLst>
            </a:custGeom>
            <a:solidFill>
              <a:srgbClr val="2D3245"/>
            </a:solidFill>
            <a:ln w="12692" cap="flat">
              <a:noFill/>
              <a:prstDash val="solid"/>
              <a:miter/>
            </a:ln>
          </p:spPr>
          <p:txBody>
            <a:bodyPr rtlCol="0" anchor="ctr"/>
            <a:lstStyle/>
            <a:p>
              <a:endParaRPr lang="en-US" sz="1770"/>
            </a:p>
          </p:txBody>
        </p:sp>
        <p:sp>
          <p:nvSpPr>
            <p:cNvPr id="113" name="Freeform: Shape 112">
              <a:extLst>
                <a:ext uri="{FF2B5EF4-FFF2-40B4-BE49-F238E27FC236}">
                  <a16:creationId xmlns="" xmlns:a16="http://schemas.microsoft.com/office/drawing/2014/main" id="{41972119-9AEB-4B3F-B83C-DF3DE0609B2B}"/>
                </a:ext>
              </a:extLst>
            </p:cNvPr>
            <p:cNvSpPr/>
            <p:nvPr/>
          </p:nvSpPr>
          <p:spPr>
            <a:xfrm>
              <a:off x="6854825" y="6013958"/>
              <a:ext cx="78613" cy="78358"/>
            </a:xfrm>
            <a:custGeom>
              <a:avLst/>
              <a:gdLst>
                <a:gd name="connsiteX0" fmla="*/ 41275 w 78613"/>
                <a:gd name="connsiteY0" fmla="*/ 78359 h 78358"/>
                <a:gd name="connsiteX1" fmla="*/ 78613 w 78613"/>
                <a:gd name="connsiteY1" fmla="*/ 38100 h 78358"/>
                <a:gd name="connsiteX2" fmla="*/ 37465 w 78613"/>
                <a:gd name="connsiteY2" fmla="*/ 0 h 78358"/>
                <a:gd name="connsiteX3" fmla="*/ 0 w 78613"/>
                <a:gd name="connsiteY3" fmla="*/ 40259 h 78358"/>
              </a:gdLst>
              <a:ahLst/>
              <a:cxnLst>
                <a:cxn ang="0">
                  <a:pos x="connsiteX0" y="connsiteY0"/>
                </a:cxn>
                <a:cxn ang="0">
                  <a:pos x="connsiteX1" y="connsiteY1"/>
                </a:cxn>
                <a:cxn ang="0">
                  <a:pos x="connsiteX2" y="connsiteY2"/>
                </a:cxn>
                <a:cxn ang="0">
                  <a:pos x="connsiteX3" y="connsiteY3"/>
                </a:cxn>
              </a:cxnLst>
              <a:rect l="l" t="t" r="r" b="b"/>
              <a:pathLst>
                <a:path w="78613" h="78358">
                  <a:moveTo>
                    <a:pt x="41275" y="78359"/>
                  </a:moveTo>
                  <a:lnTo>
                    <a:pt x="78613" y="38100"/>
                  </a:lnTo>
                  <a:lnTo>
                    <a:pt x="37465" y="0"/>
                  </a:lnTo>
                  <a:lnTo>
                    <a:pt x="0" y="40259"/>
                  </a:lnTo>
                  <a:close/>
                </a:path>
              </a:pathLst>
            </a:custGeom>
            <a:solidFill>
              <a:schemeClr val="accent1"/>
            </a:solidFill>
            <a:ln w="12692" cap="flat">
              <a:noFill/>
              <a:prstDash val="solid"/>
              <a:miter/>
            </a:ln>
          </p:spPr>
          <p:txBody>
            <a:bodyPr rtlCol="0" anchor="ctr"/>
            <a:lstStyle/>
            <a:p>
              <a:endParaRPr lang="en-US" sz="1770"/>
            </a:p>
          </p:txBody>
        </p:sp>
        <p:sp>
          <p:nvSpPr>
            <p:cNvPr id="114" name="Freeform: Shape 113">
              <a:extLst>
                <a:ext uri="{FF2B5EF4-FFF2-40B4-BE49-F238E27FC236}">
                  <a16:creationId xmlns="" xmlns:a16="http://schemas.microsoft.com/office/drawing/2014/main" id="{4BEEA278-3074-439B-8C34-6A33BF49BC8F}"/>
                </a:ext>
              </a:extLst>
            </p:cNvPr>
            <p:cNvSpPr/>
            <p:nvPr/>
          </p:nvSpPr>
          <p:spPr>
            <a:xfrm>
              <a:off x="6778879" y="6094984"/>
              <a:ext cx="80136" cy="79628"/>
            </a:xfrm>
            <a:custGeom>
              <a:avLst/>
              <a:gdLst>
                <a:gd name="connsiteX0" fmla="*/ 41021 w 80136"/>
                <a:gd name="connsiteY0" fmla="*/ 79629 h 79628"/>
                <a:gd name="connsiteX1" fmla="*/ 80137 w 80136"/>
                <a:gd name="connsiteY1" fmla="*/ 37338 h 79628"/>
                <a:gd name="connsiteX2" fmla="*/ 38989 w 80136"/>
                <a:gd name="connsiteY2" fmla="*/ 0 h 79628"/>
                <a:gd name="connsiteX3" fmla="*/ 0 w 80136"/>
                <a:gd name="connsiteY3" fmla="*/ 41910 h 79628"/>
              </a:gdLst>
              <a:ahLst/>
              <a:cxnLst>
                <a:cxn ang="0">
                  <a:pos x="connsiteX0" y="connsiteY0"/>
                </a:cxn>
                <a:cxn ang="0">
                  <a:pos x="connsiteX1" y="connsiteY1"/>
                </a:cxn>
                <a:cxn ang="0">
                  <a:pos x="connsiteX2" y="connsiteY2"/>
                </a:cxn>
                <a:cxn ang="0">
                  <a:pos x="connsiteX3" y="connsiteY3"/>
                </a:cxn>
              </a:cxnLst>
              <a:rect l="l" t="t" r="r" b="b"/>
              <a:pathLst>
                <a:path w="80136" h="79628">
                  <a:moveTo>
                    <a:pt x="41021" y="79629"/>
                  </a:moveTo>
                  <a:lnTo>
                    <a:pt x="80137" y="37338"/>
                  </a:lnTo>
                  <a:lnTo>
                    <a:pt x="38989" y="0"/>
                  </a:lnTo>
                  <a:lnTo>
                    <a:pt x="0" y="41910"/>
                  </a:lnTo>
                  <a:close/>
                </a:path>
              </a:pathLst>
            </a:custGeom>
            <a:solidFill>
              <a:schemeClr val="accent1"/>
            </a:solidFill>
            <a:ln w="12692" cap="flat">
              <a:noFill/>
              <a:prstDash val="solid"/>
              <a:miter/>
            </a:ln>
          </p:spPr>
          <p:txBody>
            <a:bodyPr rtlCol="0" anchor="ctr"/>
            <a:lstStyle/>
            <a:p>
              <a:endParaRPr lang="en-US" sz="1770"/>
            </a:p>
          </p:txBody>
        </p:sp>
        <p:sp>
          <p:nvSpPr>
            <p:cNvPr id="115" name="Freeform: Shape 114">
              <a:extLst>
                <a:ext uri="{FF2B5EF4-FFF2-40B4-BE49-F238E27FC236}">
                  <a16:creationId xmlns="" xmlns:a16="http://schemas.microsoft.com/office/drawing/2014/main" id="{6D62F352-D9FB-472B-8781-A64FCB0E5A5F}"/>
                </a:ext>
              </a:extLst>
            </p:cNvPr>
            <p:cNvSpPr/>
            <p:nvPr/>
          </p:nvSpPr>
          <p:spPr>
            <a:xfrm>
              <a:off x="6705345" y="6178677"/>
              <a:ext cx="75946" cy="76200"/>
            </a:xfrm>
            <a:custGeom>
              <a:avLst/>
              <a:gdLst>
                <a:gd name="connsiteX0" fmla="*/ 34925 w 75946"/>
                <a:gd name="connsiteY0" fmla="*/ 0 h 76200"/>
                <a:gd name="connsiteX1" fmla="*/ 0 w 75946"/>
                <a:gd name="connsiteY1" fmla="*/ 38100 h 76200"/>
                <a:gd name="connsiteX2" fmla="*/ 41021 w 75946"/>
                <a:gd name="connsiteY2" fmla="*/ 76200 h 76200"/>
                <a:gd name="connsiteX3" fmla="*/ 75946 w 75946"/>
                <a:gd name="connsiteY3" fmla="*/ 38100 h 76200"/>
              </a:gdLst>
              <a:ahLst/>
              <a:cxnLst>
                <a:cxn ang="0">
                  <a:pos x="connsiteX0" y="connsiteY0"/>
                </a:cxn>
                <a:cxn ang="0">
                  <a:pos x="connsiteX1" y="connsiteY1"/>
                </a:cxn>
                <a:cxn ang="0">
                  <a:pos x="connsiteX2" y="connsiteY2"/>
                </a:cxn>
                <a:cxn ang="0">
                  <a:pos x="connsiteX3" y="connsiteY3"/>
                </a:cxn>
              </a:cxnLst>
              <a:rect l="l" t="t" r="r" b="b"/>
              <a:pathLst>
                <a:path w="75946" h="76200">
                  <a:moveTo>
                    <a:pt x="34925" y="0"/>
                  </a:moveTo>
                  <a:lnTo>
                    <a:pt x="0" y="38100"/>
                  </a:lnTo>
                  <a:lnTo>
                    <a:pt x="41021" y="76200"/>
                  </a:lnTo>
                  <a:cubicBezTo>
                    <a:pt x="52705" y="63500"/>
                    <a:pt x="64262" y="50800"/>
                    <a:pt x="75946" y="38100"/>
                  </a:cubicBezTo>
                  <a:close/>
                </a:path>
              </a:pathLst>
            </a:custGeom>
            <a:solidFill>
              <a:schemeClr val="accent1"/>
            </a:solidFill>
            <a:ln w="12692" cap="flat">
              <a:noFill/>
              <a:prstDash val="solid"/>
              <a:miter/>
            </a:ln>
          </p:spPr>
          <p:txBody>
            <a:bodyPr rtlCol="0" anchor="ctr"/>
            <a:lstStyle/>
            <a:p>
              <a:endParaRPr lang="en-US" sz="1770"/>
            </a:p>
          </p:txBody>
        </p:sp>
        <p:sp>
          <p:nvSpPr>
            <p:cNvPr id="116" name="Freeform: Shape 115">
              <a:extLst>
                <a:ext uri="{FF2B5EF4-FFF2-40B4-BE49-F238E27FC236}">
                  <a16:creationId xmlns="" xmlns:a16="http://schemas.microsoft.com/office/drawing/2014/main" id="{0C4994C5-F55B-41A4-A6E4-BA15BB66AA0F}"/>
                </a:ext>
              </a:extLst>
            </p:cNvPr>
            <p:cNvSpPr/>
            <p:nvPr/>
          </p:nvSpPr>
          <p:spPr>
            <a:xfrm>
              <a:off x="6928992" y="5935345"/>
              <a:ext cx="78486" cy="77470"/>
            </a:xfrm>
            <a:custGeom>
              <a:avLst/>
              <a:gdLst>
                <a:gd name="connsiteX0" fmla="*/ 41275 w 78486"/>
                <a:gd name="connsiteY0" fmla="*/ 77470 h 77470"/>
                <a:gd name="connsiteX1" fmla="*/ 78486 w 78486"/>
                <a:gd name="connsiteY1" fmla="*/ 37211 h 77470"/>
                <a:gd name="connsiteX2" fmla="*/ 37211 w 78486"/>
                <a:gd name="connsiteY2" fmla="*/ 0 h 77470"/>
                <a:gd name="connsiteX3" fmla="*/ 0 w 78486"/>
                <a:gd name="connsiteY3" fmla="*/ 40005 h 77470"/>
                <a:gd name="connsiteX4" fmla="*/ 41275 w 78486"/>
                <a:gd name="connsiteY4" fmla="*/ 77470 h 77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86" h="77470">
                  <a:moveTo>
                    <a:pt x="41275" y="77470"/>
                  </a:moveTo>
                  <a:cubicBezTo>
                    <a:pt x="53975" y="64008"/>
                    <a:pt x="66675" y="50673"/>
                    <a:pt x="78486" y="37211"/>
                  </a:cubicBezTo>
                  <a:lnTo>
                    <a:pt x="37211" y="0"/>
                  </a:lnTo>
                  <a:lnTo>
                    <a:pt x="0" y="40005"/>
                  </a:lnTo>
                  <a:cubicBezTo>
                    <a:pt x="13716" y="52451"/>
                    <a:pt x="27432" y="64770"/>
                    <a:pt x="41275" y="77470"/>
                  </a:cubicBezTo>
                  <a:close/>
                </a:path>
              </a:pathLst>
            </a:custGeom>
            <a:solidFill>
              <a:schemeClr val="accent1"/>
            </a:solidFill>
            <a:ln w="12692" cap="flat">
              <a:noFill/>
              <a:prstDash val="solid"/>
              <a:miter/>
            </a:ln>
          </p:spPr>
          <p:txBody>
            <a:bodyPr rtlCol="0" anchor="ctr"/>
            <a:lstStyle/>
            <a:p>
              <a:endParaRPr lang="en-US" sz="1770"/>
            </a:p>
          </p:txBody>
        </p:sp>
        <p:sp>
          <p:nvSpPr>
            <p:cNvPr id="117" name="Freeform: Shape 116">
              <a:extLst>
                <a:ext uri="{FF2B5EF4-FFF2-40B4-BE49-F238E27FC236}">
                  <a16:creationId xmlns="" xmlns:a16="http://schemas.microsoft.com/office/drawing/2014/main" id="{880538E3-A29A-4DD8-A568-A8E741BB5A46}"/>
                </a:ext>
              </a:extLst>
            </p:cNvPr>
            <p:cNvSpPr/>
            <p:nvPr/>
          </p:nvSpPr>
          <p:spPr>
            <a:xfrm>
              <a:off x="8248015" y="4521834"/>
              <a:ext cx="73151" cy="71247"/>
            </a:xfrm>
            <a:custGeom>
              <a:avLst/>
              <a:gdLst>
                <a:gd name="connsiteX0" fmla="*/ 32385 w 73151"/>
                <a:gd name="connsiteY0" fmla="*/ 0 h 71247"/>
                <a:gd name="connsiteX1" fmla="*/ 0 w 73151"/>
                <a:gd name="connsiteY1" fmla="*/ 34798 h 71247"/>
                <a:gd name="connsiteX2" fmla="*/ 40513 w 73151"/>
                <a:gd name="connsiteY2" fmla="*/ 71247 h 71247"/>
                <a:gd name="connsiteX3" fmla="*/ 73152 w 73151"/>
                <a:gd name="connsiteY3" fmla="*/ 36322 h 71247"/>
              </a:gdLst>
              <a:ahLst/>
              <a:cxnLst>
                <a:cxn ang="0">
                  <a:pos x="connsiteX0" y="connsiteY0"/>
                </a:cxn>
                <a:cxn ang="0">
                  <a:pos x="connsiteX1" y="connsiteY1"/>
                </a:cxn>
                <a:cxn ang="0">
                  <a:pos x="connsiteX2" y="connsiteY2"/>
                </a:cxn>
                <a:cxn ang="0">
                  <a:pos x="connsiteX3" y="connsiteY3"/>
                </a:cxn>
              </a:cxnLst>
              <a:rect l="l" t="t" r="r" b="b"/>
              <a:pathLst>
                <a:path w="73151" h="71247">
                  <a:moveTo>
                    <a:pt x="32385" y="0"/>
                  </a:moveTo>
                  <a:lnTo>
                    <a:pt x="0" y="34798"/>
                  </a:lnTo>
                  <a:lnTo>
                    <a:pt x="40513" y="71247"/>
                  </a:lnTo>
                  <a:cubicBezTo>
                    <a:pt x="51689" y="59436"/>
                    <a:pt x="62484" y="47752"/>
                    <a:pt x="73152" y="36322"/>
                  </a:cubicBezTo>
                  <a:close/>
                </a:path>
              </a:pathLst>
            </a:custGeom>
            <a:solidFill>
              <a:schemeClr val="accent1"/>
            </a:solidFill>
            <a:ln w="12692" cap="flat">
              <a:noFill/>
              <a:prstDash val="solid"/>
              <a:miter/>
            </a:ln>
          </p:spPr>
          <p:txBody>
            <a:bodyPr rtlCol="0" anchor="ctr"/>
            <a:lstStyle/>
            <a:p>
              <a:endParaRPr lang="en-US" sz="1770"/>
            </a:p>
          </p:txBody>
        </p:sp>
        <p:sp>
          <p:nvSpPr>
            <p:cNvPr id="118" name="Freeform: Shape 117">
              <a:extLst>
                <a:ext uri="{FF2B5EF4-FFF2-40B4-BE49-F238E27FC236}">
                  <a16:creationId xmlns="" xmlns:a16="http://schemas.microsoft.com/office/drawing/2014/main" id="{AAE9FCF1-78F5-4301-B3DF-8A93B53BBCFC}"/>
                </a:ext>
              </a:extLst>
            </p:cNvPr>
            <p:cNvSpPr/>
            <p:nvPr/>
          </p:nvSpPr>
          <p:spPr>
            <a:xfrm>
              <a:off x="8315833" y="4446015"/>
              <a:ext cx="75819" cy="74295"/>
            </a:xfrm>
            <a:custGeom>
              <a:avLst/>
              <a:gdLst>
                <a:gd name="connsiteX0" fmla="*/ 35052 w 75819"/>
                <a:gd name="connsiteY0" fmla="*/ 0 h 74295"/>
                <a:gd name="connsiteX1" fmla="*/ 0 w 75819"/>
                <a:gd name="connsiteY1" fmla="*/ 38100 h 74295"/>
                <a:gd name="connsiteX2" fmla="*/ 40767 w 75819"/>
                <a:gd name="connsiteY2" fmla="*/ 74295 h 74295"/>
                <a:gd name="connsiteX3" fmla="*/ 75819 w 75819"/>
                <a:gd name="connsiteY3" fmla="*/ 36195 h 74295"/>
              </a:gdLst>
              <a:ahLst/>
              <a:cxnLst>
                <a:cxn ang="0">
                  <a:pos x="connsiteX0" y="connsiteY0"/>
                </a:cxn>
                <a:cxn ang="0">
                  <a:pos x="connsiteX1" y="connsiteY1"/>
                </a:cxn>
                <a:cxn ang="0">
                  <a:pos x="connsiteX2" y="connsiteY2"/>
                </a:cxn>
                <a:cxn ang="0">
                  <a:pos x="connsiteX3" y="connsiteY3"/>
                </a:cxn>
              </a:cxnLst>
              <a:rect l="l" t="t" r="r" b="b"/>
              <a:pathLst>
                <a:path w="75819" h="74295">
                  <a:moveTo>
                    <a:pt x="35052" y="0"/>
                  </a:moveTo>
                  <a:cubicBezTo>
                    <a:pt x="23749" y="12700"/>
                    <a:pt x="12065" y="24765"/>
                    <a:pt x="0" y="38100"/>
                  </a:cubicBezTo>
                  <a:lnTo>
                    <a:pt x="40767" y="74295"/>
                  </a:lnTo>
                  <a:lnTo>
                    <a:pt x="75819" y="36195"/>
                  </a:lnTo>
                  <a:close/>
                </a:path>
              </a:pathLst>
            </a:custGeom>
            <a:solidFill>
              <a:schemeClr val="accent1"/>
            </a:solidFill>
            <a:ln w="12692" cap="flat">
              <a:noFill/>
              <a:prstDash val="solid"/>
              <a:miter/>
            </a:ln>
          </p:spPr>
          <p:txBody>
            <a:bodyPr rtlCol="0" anchor="ctr"/>
            <a:lstStyle/>
            <a:p>
              <a:endParaRPr lang="en-US" sz="1770"/>
            </a:p>
          </p:txBody>
        </p:sp>
        <p:sp>
          <p:nvSpPr>
            <p:cNvPr id="119" name="Freeform: Shape 118">
              <a:extLst>
                <a:ext uri="{FF2B5EF4-FFF2-40B4-BE49-F238E27FC236}">
                  <a16:creationId xmlns="" xmlns:a16="http://schemas.microsoft.com/office/drawing/2014/main" id="{ECA14FA7-A7DC-4FB2-834D-F218779AFFE3}"/>
                </a:ext>
              </a:extLst>
            </p:cNvPr>
            <p:cNvSpPr/>
            <p:nvPr/>
          </p:nvSpPr>
          <p:spPr>
            <a:xfrm>
              <a:off x="8386064" y="3965360"/>
              <a:ext cx="1663445" cy="736179"/>
            </a:xfrm>
            <a:custGeom>
              <a:avLst/>
              <a:gdLst>
                <a:gd name="connsiteX0" fmla="*/ 262636 w 1663445"/>
                <a:gd name="connsiteY0" fmla="*/ 240752 h 736179"/>
                <a:gd name="connsiteX1" fmla="*/ 1051433 w 1663445"/>
                <a:gd name="connsiteY1" fmla="*/ 197572 h 736179"/>
                <a:gd name="connsiteX2" fmla="*/ 1309624 w 1663445"/>
                <a:gd name="connsiteY2" fmla="*/ 424902 h 736179"/>
                <a:gd name="connsiteX3" fmla="*/ 1663446 w 1663445"/>
                <a:gd name="connsiteY3" fmla="*/ 736179 h 736179"/>
                <a:gd name="connsiteX4" fmla="*/ 1663446 w 1663445"/>
                <a:gd name="connsiteY4" fmla="*/ 659979 h 736179"/>
                <a:gd name="connsiteX5" fmla="*/ 1075436 w 1663445"/>
                <a:gd name="connsiteY5" fmla="*/ 148169 h 736179"/>
                <a:gd name="connsiteX6" fmla="*/ 244348 w 1663445"/>
                <a:gd name="connsiteY6" fmla="*/ 182586 h 736179"/>
                <a:gd name="connsiteX7" fmla="*/ 0 w 1663445"/>
                <a:gd name="connsiteY7" fmla="*/ 442682 h 736179"/>
                <a:gd name="connsiteX8" fmla="*/ 40640 w 1663445"/>
                <a:gd name="connsiteY8" fmla="*/ 478623 h 736179"/>
                <a:gd name="connsiteX9" fmla="*/ 262636 w 1663445"/>
                <a:gd name="connsiteY9" fmla="*/ 240752 h 73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3445" h="736179">
                  <a:moveTo>
                    <a:pt x="262636" y="240752"/>
                  </a:moveTo>
                  <a:cubicBezTo>
                    <a:pt x="486791" y="9866"/>
                    <a:pt x="802132" y="-7406"/>
                    <a:pt x="1051433" y="197572"/>
                  </a:cubicBezTo>
                  <a:cubicBezTo>
                    <a:pt x="1140333" y="270470"/>
                    <a:pt x="1223645" y="349083"/>
                    <a:pt x="1309624" y="424902"/>
                  </a:cubicBezTo>
                  <a:lnTo>
                    <a:pt x="1663446" y="736179"/>
                  </a:lnTo>
                  <a:lnTo>
                    <a:pt x="1663446" y="659979"/>
                  </a:lnTo>
                  <a:cubicBezTo>
                    <a:pt x="1469136" y="488529"/>
                    <a:pt x="1275461" y="314539"/>
                    <a:pt x="1075436" y="148169"/>
                  </a:cubicBezTo>
                  <a:cubicBezTo>
                    <a:pt x="822960" y="-62524"/>
                    <a:pt x="479425" y="-46268"/>
                    <a:pt x="244348" y="182586"/>
                  </a:cubicBezTo>
                  <a:cubicBezTo>
                    <a:pt x="231648" y="194651"/>
                    <a:pt x="142748" y="289266"/>
                    <a:pt x="0" y="442682"/>
                  </a:cubicBezTo>
                  <a:lnTo>
                    <a:pt x="40640" y="478623"/>
                  </a:lnTo>
                  <a:cubicBezTo>
                    <a:pt x="171958" y="337907"/>
                    <a:pt x="252349" y="251674"/>
                    <a:pt x="262636" y="240752"/>
                  </a:cubicBezTo>
                  <a:close/>
                </a:path>
              </a:pathLst>
            </a:custGeom>
            <a:solidFill>
              <a:schemeClr val="accent1"/>
            </a:solidFill>
            <a:ln w="12692" cap="flat">
              <a:noFill/>
              <a:prstDash val="solid"/>
              <a:miter/>
            </a:ln>
          </p:spPr>
          <p:txBody>
            <a:bodyPr rtlCol="0" anchor="ctr"/>
            <a:lstStyle/>
            <a:p>
              <a:endParaRPr lang="en-US" sz="1770"/>
            </a:p>
          </p:txBody>
        </p:sp>
        <p:sp>
          <p:nvSpPr>
            <p:cNvPr id="120" name="Freeform: Shape 119">
              <a:extLst>
                <a:ext uri="{FF2B5EF4-FFF2-40B4-BE49-F238E27FC236}">
                  <a16:creationId xmlns="" xmlns:a16="http://schemas.microsoft.com/office/drawing/2014/main" id="{8E1D8410-915A-45CF-A0EC-3BED70E29C1E}"/>
                </a:ext>
              </a:extLst>
            </p:cNvPr>
            <p:cNvSpPr/>
            <p:nvPr/>
          </p:nvSpPr>
          <p:spPr>
            <a:xfrm>
              <a:off x="8099171" y="4677409"/>
              <a:ext cx="76961" cy="75692"/>
            </a:xfrm>
            <a:custGeom>
              <a:avLst/>
              <a:gdLst>
                <a:gd name="connsiteX0" fmla="*/ 36195 w 76961"/>
                <a:gd name="connsiteY0" fmla="*/ 0 h 75692"/>
                <a:gd name="connsiteX1" fmla="*/ 0 w 76961"/>
                <a:gd name="connsiteY1" fmla="*/ 38989 h 75692"/>
                <a:gd name="connsiteX2" fmla="*/ 40640 w 76961"/>
                <a:gd name="connsiteY2" fmla="*/ 75692 h 75692"/>
                <a:gd name="connsiteX3" fmla="*/ 76962 w 76961"/>
                <a:gd name="connsiteY3" fmla="*/ 36576 h 75692"/>
              </a:gdLst>
              <a:ahLst/>
              <a:cxnLst>
                <a:cxn ang="0">
                  <a:pos x="connsiteX0" y="connsiteY0"/>
                </a:cxn>
                <a:cxn ang="0">
                  <a:pos x="connsiteX1" y="connsiteY1"/>
                </a:cxn>
                <a:cxn ang="0">
                  <a:pos x="connsiteX2" y="connsiteY2"/>
                </a:cxn>
                <a:cxn ang="0">
                  <a:pos x="connsiteX3" y="connsiteY3"/>
                </a:cxn>
              </a:cxnLst>
              <a:rect l="l" t="t" r="r" b="b"/>
              <a:pathLst>
                <a:path w="76961" h="75692">
                  <a:moveTo>
                    <a:pt x="36195" y="0"/>
                  </a:moveTo>
                  <a:lnTo>
                    <a:pt x="0" y="38989"/>
                  </a:lnTo>
                  <a:lnTo>
                    <a:pt x="40640" y="75692"/>
                  </a:lnTo>
                  <a:lnTo>
                    <a:pt x="76962" y="36576"/>
                  </a:lnTo>
                  <a:close/>
                </a:path>
              </a:pathLst>
            </a:custGeom>
            <a:solidFill>
              <a:srgbClr val="2D3245"/>
            </a:solidFill>
            <a:ln w="12692" cap="flat">
              <a:noFill/>
              <a:prstDash val="solid"/>
              <a:miter/>
            </a:ln>
          </p:spPr>
          <p:txBody>
            <a:bodyPr rtlCol="0" anchor="ctr"/>
            <a:lstStyle/>
            <a:p>
              <a:endParaRPr lang="en-US" sz="1770"/>
            </a:p>
          </p:txBody>
        </p:sp>
        <p:sp>
          <p:nvSpPr>
            <p:cNvPr id="121" name="Freeform: Shape 120">
              <a:extLst>
                <a:ext uri="{FF2B5EF4-FFF2-40B4-BE49-F238E27FC236}">
                  <a16:creationId xmlns="" xmlns:a16="http://schemas.microsoft.com/office/drawing/2014/main" id="{0D992338-080D-4A04-A1E5-947A80CEC593}"/>
                </a:ext>
              </a:extLst>
            </p:cNvPr>
            <p:cNvSpPr/>
            <p:nvPr/>
          </p:nvSpPr>
          <p:spPr>
            <a:xfrm>
              <a:off x="7004557" y="4755641"/>
              <a:ext cx="1098169" cy="1175258"/>
            </a:xfrm>
            <a:custGeom>
              <a:avLst/>
              <a:gdLst>
                <a:gd name="connsiteX0" fmla="*/ 41275 w 1098169"/>
                <a:gd name="connsiteY0" fmla="*/ 1175258 h 1175258"/>
                <a:gd name="connsiteX1" fmla="*/ 1098169 w 1098169"/>
                <a:gd name="connsiteY1" fmla="*/ 36830 h 1175258"/>
                <a:gd name="connsiteX2" fmla="*/ 1057529 w 1098169"/>
                <a:gd name="connsiteY2" fmla="*/ 0 h 1175258"/>
                <a:gd name="connsiteX3" fmla="*/ 0 w 1098169"/>
                <a:gd name="connsiteY3" fmla="*/ 1138428 h 1175258"/>
              </a:gdLst>
              <a:ahLst/>
              <a:cxnLst>
                <a:cxn ang="0">
                  <a:pos x="connsiteX0" y="connsiteY0"/>
                </a:cxn>
                <a:cxn ang="0">
                  <a:pos x="connsiteX1" y="connsiteY1"/>
                </a:cxn>
                <a:cxn ang="0">
                  <a:pos x="connsiteX2" y="connsiteY2"/>
                </a:cxn>
                <a:cxn ang="0">
                  <a:pos x="connsiteX3" y="connsiteY3"/>
                </a:cxn>
              </a:cxnLst>
              <a:rect l="l" t="t" r="r" b="b"/>
              <a:pathLst>
                <a:path w="1098169" h="1175258">
                  <a:moveTo>
                    <a:pt x="41275" y="1175258"/>
                  </a:moveTo>
                  <a:cubicBezTo>
                    <a:pt x="436626" y="749300"/>
                    <a:pt x="810768" y="346202"/>
                    <a:pt x="1098169" y="36830"/>
                  </a:cubicBezTo>
                  <a:lnTo>
                    <a:pt x="1057529" y="0"/>
                  </a:lnTo>
                  <a:cubicBezTo>
                    <a:pt x="767842" y="311658"/>
                    <a:pt x="393954" y="714248"/>
                    <a:pt x="0" y="1138428"/>
                  </a:cubicBezTo>
                  <a:close/>
                </a:path>
              </a:pathLst>
            </a:custGeom>
            <a:solidFill>
              <a:schemeClr val="accent1"/>
            </a:solidFill>
            <a:ln w="12692" cap="flat">
              <a:noFill/>
              <a:prstDash val="solid"/>
              <a:miter/>
            </a:ln>
          </p:spPr>
          <p:txBody>
            <a:bodyPr rtlCol="0" anchor="ctr"/>
            <a:lstStyle/>
            <a:p>
              <a:endParaRPr lang="en-US" sz="1770"/>
            </a:p>
          </p:txBody>
        </p:sp>
        <p:sp>
          <p:nvSpPr>
            <p:cNvPr id="122" name="Freeform: Shape 121">
              <a:extLst>
                <a:ext uri="{FF2B5EF4-FFF2-40B4-BE49-F238E27FC236}">
                  <a16:creationId xmlns="" xmlns:a16="http://schemas.microsoft.com/office/drawing/2014/main" id="{EBA1EE91-A22D-4848-8C9E-E4EB11748919}"/>
                </a:ext>
              </a:extLst>
            </p:cNvPr>
            <p:cNvSpPr/>
            <p:nvPr/>
          </p:nvSpPr>
          <p:spPr>
            <a:xfrm>
              <a:off x="5261101" y="6253860"/>
              <a:ext cx="1450340" cy="1518539"/>
            </a:xfrm>
            <a:custGeom>
              <a:avLst/>
              <a:gdLst>
                <a:gd name="connsiteX0" fmla="*/ 1409446 w 1450340"/>
                <a:gd name="connsiteY0" fmla="*/ 0 h 1518539"/>
                <a:gd name="connsiteX1" fmla="*/ 0 w 1450340"/>
                <a:gd name="connsiteY1" fmla="*/ 1518539 h 1518539"/>
                <a:gd name="connsiteX2" fmla="*/ 76200 w 1450340"/>
                <a:gd name="connsiteY2" fmla="*/ 1518539 h 1518539"/>
                <a:gd name="connsiteX3" fmla="*/ 1450340 w 1450340"/>
                <a:gd name="connsiteY3" fmla="*/ 37846 h 1518539"/>
              </a:gdLst>
              <a:ahLst/>
              <a:cxnLst>
                <a:cxn ang="0">
                  <a:pos x="connsiteX0" y="connsiteY0"/>
                </a:cxn>
                <a:cxn ang="0">
                  <a:pos x="connsiteX1" y="connsiteY1"/>
                </a:cxn>
                <a:cxn ang="0">
                  <a:pos x="connsiteX2" y="connsiteY2"/>
                </a:cxn>
                <a:cxn ang="0">
                  <a:pos x="connsiteX3" y="connsiteY3"/>
                </a:cxn>
              </a:cxnLst>
              <a:rect l="l" t="t" r="r" b="b"/>
              <a:pathLst>
                <a:path w="1450340" h="1518539">
                  <a:moveTo>
                    <a:pt x="1409446" y="0"/>
                  </a:moveTo>
                  <a:cubicBezTo>
                    <a:pt x="898398" y="549910"/>
                    <a:pt x="384810" y="1104011"/>
                    <a:pt x="0" y="1518539"/>
                  </a:cubicBezTo>
                  <a:lnTo>
                    <a:pt x="76200" y="1518539"/>
                  </a:lnTo>
                  <a:lnTo>
                    <a:pt x="1450340" y="37846"/>
                  </a:lnTo>
                  <a:close/>
                </a:path>
              </a:pathLst>
            </a:custGeom>
            <a:solidFill>
              <a:schemeClr val="accent1"/>
            </a:solidFill>
            <a:ln w="12692" cap="flat">
              <a:noFill/>
              <a:prstDash val="solid"/>
              <a:miter/>
            </a:ln>
          </p:spPr>
          <p:txBody>
            <a:bodyPr rtlCol="0" anchor="ctr"/>
            <a:lstStyle/>
            <a:p>
              <a:endParaRPr lang="en-US" sz="1770"/>
            </a:p>
          </p:txBody>
        </p:sp>
        <p:sp>
          <p:nvSpPr>
            <p:cNvPr id="123" name="Freeform: Shape 122">
              <a:extLst>
                <a:ext uri="{FF2B5EF4-FFF2-40B4-BE49-F238E27FC236}">
                  <a16:creationId xmlns="" xmlns:a16="http://schemas.microsoft.com/office/drawing/2014/main" id="{0C3B259E-F7C3-4E81-A134-BA7A4720B183}"/>
                </a:ext>
              </a:extLst>
            </p:cNvPr>
            <p:cNvSpPr/>
            <p:nvPr/>
          </p:nvSpPr>
          <p:spPr>
            <a:xfrm>
              <a:off x="6936867" y="6088888"/>
              <a:ext cx="80517" cy="79628"/>
            </a:xfrm>
            <a:custGeom>
              <a:avLst/>
              <a:gdLst>
                <a:gd name="connsiteX0" fmla="*/ 43434 w 80517"/>
                <a:gd name="connsiteY0" fmla="*/ 79629 h 79628"/>
                <a:gd name="connsiteX1" fmla="*/ 80518 w 80517"/>
                <a:gd name="connsiteY1" fmla="*/ 39497 h 79628"/>
                <a:gd name="connsiteX2" fmla="*/ 37211 w 80517"/>
                <a:gd name="connsiteY2" fmla="*/ 0 h 79628"/>
                <a:gd name="connsiteX3" fmla="*/ 0 w 80517"/>
                <a:gd name="connsiteY3" fmla="*/ 40132 h 79628"/>
              </a:gdLst>
              <a:ahLst/>
              <a:cxnLst>
                <a:cxn ang="0">
                  <a:pos x="connsiteX0" y="connsiteY0"/>
                </a:cxn>
                <a:cxn ang="0">
                  <a:pos x="connsiteX1" y="connsiteY1"/>
                </a:cxn>
                <a:cxn ang="0">
                  <a:pos x="connsiteX2" y="connsiteY2"/>
                </a:cxn>
                <a:cxn ang="0">
                  <a:pos x="connsiteX3" y="connsiteY3"/>
                </a:cxn>
              </a:cxnLst>
              <a:rect l="l" t="t" r="r" b="b"/>
              <a:pathLst>
                <a:path w="80517" h="79628">
                  <a:moveTo>
                    <a:pt x="43434" y="79629"/>
                  </a:moveTo>
                  <a:cubicBezTo>
                    <a:pt x="56134" y="66167"/>
                    <a:pt x="68834" y="52832"/>
                    <a:pt x="80518" y="39497"/>
                  </a:cubicBezTo>
                  <a:lnTo>
                    <a:pt x="37211" y="0"/>
                  </a:lnTo>
                  <a:lnTo>
                    <a:pt x="0" y="40132"/>
                  </a:lnTo>
                  <a:close/>
                </a:path>
              </a:pathLst>
            </a:custGeom>
            <a:solidFill>
              <a:schemeClr val="accent1"/>
            </a:solidFill>
            <a:ln w="12692" cap="flat">
              <a:noFill/>
              <a:prstDash val="solid"/>
              <a:miter/>
            </a:ln>
          </p:spPr>
          <p:txBody>
            <a:bodyPr rtlCol="0" anchor="ctr"/>
            <a:lstStyle/>
            <a:p>
              <a:endParaRPr lang="en-US" sz="1770"/>
            </a:p>
          </p:txBody>
        </p:sp>
        <p:sp>
          <p:nvSpPr>
            <p:cNvPr id="124" name="Freeform: Shape 123">
              <a:extLst>
                <a:ext uri="{FF2B5EF4-FFF2-40B4-BE49-F238E27FC236}">
                  <a16:creationId xmlns="" xmlns:a16="http://schemas.microsoft.com/office/drawing/2014/main" id="{288EE07B-176D-4213-938A-04860B8739C4}"/>
                </a:ext>
              </a:extLst>
            </p:cNvPr>
            <p:cNvSpPr/>
            <p:nvPr/>
          </p:nvSpPr>
          <p:spPr>
            <a:xfrm>
              <a:off x="8251571" y="4664964"/>
              <a:ext cx="85597" cy="84454"/>
            </a:xfrm>
            <a:custGeom>
              <a:avLst/>
              <a:gdLst>
                <a:gd name="connsiteX0" fmla="*/ 0 w 85597"/>
                <a:gd name="connsiteY0" fmla="*/ 45466 h 84454"/>
                <a:gd name="connsiteX1" fmla="*/ 43434 w 85597"/>
                <a:gd name="connsiteY1" fmla="*/ 84455 h 84454"/>
                <a:gd name="connsiteX2" fmla="*/ 85598 w 85597"/>
                <a:gd name="connsiteY2" fmla="*/ 38989 h 84454"/>
                <a:gd name="connsiteX3" fmla="*/ 42164 w 85597"/>
                <a:gd name="connsiteY3" fmla="*/ 0 h 84454"/>
              </a:gdLst>
              <a:ahLst/>
              <a:cxnLst>
                <a:cxn ang="0">
                  <a:pos x="connsiteX0" y="connsiteY0"/>
                </a:cxn>
                <a:cxn ang="0">
                  <a:pos x="connsiteX1" y="connsiteY1"/>
                </a:cxn>
                <a:cxn ang="0">
                  <a:pos x="connsiteX2" y="connsiteY2"/>
                </a:cxn>
                <a:cxn ang="0">
                  <a:pos x="connsiteX3" y="connsiteY3"/>
                </a:cxn>
              </a:cxnLst>
              <a:rect l="l" t="t" r="r" b="b"/>
              <a:pathLst>
                <a:path w="85597" h="84454">
                  <a:moveTo>
                    <a:pt x="0" y="45466"/>
                  </a:moveTo>
                  <a:lnTo>
                    <a:pt x="43434" y="84455"/>
                  </a:lnTo>
                  <a:cubicBezTo>
                    <a:pt x="57658" y="68961"/>
                    <a:pt x="71755" y="53721"/>
                    <a:pt x="85598" y="38989"/>
                  </a:cubicBezTo>
                  <a:lnTo>
                    <a:pt x="42164" y="0"/>
                  </a:lnTo>
                  <a:close/>
                </a:path>
              </a:pathLst>
            </a:custGeom>
            <a:solidFill>
              <a:srgbClr val="2D3245"/>
            </a:solidFill>
            <a:ln w="12692" cap="flat">
              <a:noFill/>
              <a:prstDash val="solid"/>
              <a:miter/>
            </a:ln>
          </p:spPr>
          <p:txBody>
            <a:bodyPr rtlCol="0" anchor="ctr"/>
            <a:lstStyle/>
            <a:p>
              <a:endParaRPr lang="en-US" sz="1770"/>
            </a:p>
          </p:txBody>
        </p:sp>
        <p:sp>
          <p:nvSpPr>
            <p:cNvPr id="125" name="Freeform: Shape 124">
              <a:extLst>
                <a:ext uri="{FF2B5EF4-FFF2-40B4-BE49-F238E27FC236}">
                  <a16:creationId xmlns="" xmlns:a16="http://schemas.microsoft.com/office/drawing/2014/main" id="{960E3F39-4EB8-4359-8976-5E36930CC605}"/>
                </a:ext>
              </a:extLst>
            </p:cNvPr>
            <p:cNvSpPr/>
            <p:nvPr/>
          </p:nvSpPr>
          <p:spPr>
            <a:xfrm>
              <a:off x="8178800" y="4749800"/>
              <a:ext cx="79755" cy="77851"/>
            </a:xfrm>
            <a:custGeom>
              <a:avLst/>
              <a:gdLst>
                <a:gd name="connsiteX0" fmla="*/ 0 w 79755"/>
                <a:gd name="connsiteY0" fmla="*/ 38735 h 77851"/>
                <a:gd name="connsiteX1" fmla="*/ 43307 w 79755"/>
                <a:gd name="connsiteY1" fmla="*/ 77851 h 77851"/>
                <a:gd name="connsiteX2" fmla="*/ 79756 w 79755"/>
                <a:gd name="connsiteY2" fmla="*/ 38481 h 77851"/>
                <a:gd name="connsiteX3" fmla="*/ 36703 w 79755"/>
                <a:gd name="connsiteY3" fmla="*/ 0 h 77851"/>
              </a:gdLst>
              <a:ahLst/>
              <a:cxnLst>
                <a:cxn ang="0">
                  <a:pos x="connsiteX0" y="connsiteY0"/>
                </a:cxn>
                <a:cxn ang="0">
                  <a:pos x="connsiteX1" y="connsiteY1"/>
                </a:cxn>
                <a:cxn ang="0">
                  <a:pos x="connsiteX2" y="connsiteY2"/>
                </a:cxn>
                <a:cxn ang="0">
                  <a:pos x="connsiteX3" y="connsiteY3"/>
                </a:cxn>
              </a:cxnLst>
              <a:rect l="l" t="t" r="r" b="b"/>
              <a:pathLst>
                <a:path w="79755" h="77851">
                  <a:moveTo>
                    <a:pt x="0" y="38735"/>
                  </a:moveTo>
                  <a:lnTo>
                    <a:pt x="43307" y="77851"/>
                  </a:lnTo>
                  <a:lnTo>
                    <a:pt x="79756" y="38481"/>
                  </a:lnTo>
                  <a:lnTo>
                    <a:pt x="36703" y="0"/>
                  </a:lnTo>
                  <a:close/>
                </a:path>
              </a:pathLst>
            </a:custGeom>
            <a:solidFill>
              <a:srgbClr val="2D3245"/>
            </a:solidFill>
            <a:ln w="12692" cap="flat">
              <a:noFill/>
              <a:prstDash val="solid"/>
              <a:miter/>
            </a:ln>
          </p:spPr>
          <p:txBody>
            <a:bodyPr rtlCol="0" anchor="ctr"/>
            <a:lstStyle/>
            <a:p>
              <a:endParaRPr lang="en-US" sz="1770"/>
            </a:p>
          </p:txBody>
        </p:sp>
        <p:sp>
          <p:nvSpPr>
            <p:cNvPr id="126" name="Freeform: Shape 125">
              <a:extLst>
                <a:ext uri="{FF2B5EF4-FFF2-40B4-BE49-F238E27FC236}">
                  <a16:creationId xmlns="" xmlns:a16="http://schemas.microsoft.com/office/drawing/2014/main" id="{5B16740E-FE11-4A10-BCC5-14B475EA67D2}"/>
                </a:ext>
              </a:extLst>
            </p:cNvPr>
            <p:cNvSpPr/>
            <p:nvPr/>
          </p:nvSpPr>
          <p:spPr>
            <a:xfrm>
              <a:off x="6860285" y="6169152"/>
              <a:ext cx="82931" cy="82295"/>
            </a:xfrm>
            <a:custGeom>
              <a:avLst/>
              <a:gdLst>
                <a:gd name="connsiteX0" fmla="*/ 43180 w 82931"/>
                <a:gd name="connsiteY0" fmla="*/ 82296 h 82295"/>
                <a:gd name="connsiteX1" fmla="*/ 82931 w 82931"/>
                <a:gd name="connsiteY1" fmla="*/ 39370 h 82295"/>
                <a:gd name="connsiteX2" fmla="*/ 39497 w 82931"/>
                <a:gd name="connsiteY2" fmla="*/ 0 h 82295"/>
                <a:gd name="connsiteX3" fmla="*/ 0 w 82931"/>
                <a:gd name="connsiteY3" fmla="*/ 42545 h 82295"/>
              </a:gdLst>
              <a:ahLst/>
              <a:cxnLst>
                <a:cxn ang="0">
                  <a:pos x="connsiteX0" y="connsiteY0"/>
                </a:cxn>
                <a:cxn ang="0">
                  <a:pos x="connsiteX1" y="connsiteY1"/>
                </a:cxn>
                <a:cxn ang="0">
                  <a:pos x="connsiteX2" y="connsiteY2"/>
                </a:cxn>
                <a:cxn ang="0">
                  <a:pos x="connsiteX3" y="connsiteY3"/>
                </a:cxn>
              </a:cxnLst>
              <a:rect l="l" t="t" r="r" b="b"/>
              <a:pathLst>
                <a:path w="82931" h="82295">
                  <a:moveTo>
                    <a:pt x="43180" y="82296"/>
                  </a:moveTo>
                  <a:lnTo>
                    <a:pt x="82931" y="39370"/>
                  </a:lnTo>
                  <a:lnTo>
                    <a:pt x="39497" y="0"/>
                  </a:lnTo>
                  <a:lnTo>
                    <a:pt x="0" y="42545"/>
                  </a:lnTo>
                  <a:close/>
                </a:path>
              </a:pathLst>
            </a:custGeom>
            <a:solidFill>
              <a:schemeClr val="accent1"/>
            </a:solidFill>
            <a:ln w="12692" cap="flat">
              <a:noFill/>
              <a:prstDash val="solid"/>
              <a:miter/>
            </a:ln>
          </p:spPr>
          <p:txBody>
            <a:bodyPr rtlCol="0" anchor="ctr"/>
            <a:lstStyle/>
            <a:p>
              <a:endParaRPr lang="en-US" sz="1770"/>
            </a:p>
          </p:txBody>
        </p:sp>
        <p:sp>
          <p:nvSpPr>
            <p:cNvPr id="127" name="Freeform: Shape 126">
              <a:extLst>
                <a:ext uri="{FF2B5EF4-FFF2-40B4-BE49-F238E27FC236}">
                  <a16:creationId xmlns="" xmlns:a16="http://schemas.microsoft.com/office/drawing/2014/main" id="{5E783A52-1E65-4852-86F5-69A01042ED0C}"/>
                </a:ext>
              </a:extLst>
            </p:cNvPr>
            <p:cNvSpPr/>
            <p:nvPr/>
          </p:nvSpPr>
          <p:spPr>
            <a:xfrm>
              <a:off x="7010400" y="6009132"/>
              <a:ext cx="81026" cy="79628"/>
            </a:xfrm>
            <a:custGeom>
              <a:avLst/>
              <a:gdLst>
                <a:gd name="connsiteX0" fmla="*/ 43688 w 81026"/>
                <a:gd name="connsiteY0" fmla="*/ 79629 h 79628"/>
                <a:gd name="connsiteX1" fmla="*/ 81026 w 81026"/>
                <a:gd name="connsiteY1" fmla="*/ 39243 h 79628"/>
                <a:gd name="connsiteX2" fmla="*/ 38100 w 81026"/>
                <a:gd name="connsiteY2" fmla="*/ 0 h 79628"/>
                <a:gd name="connsiteX3" fmla="*/ 0 w 81026"/>
                <a:gd name="connsiteY3" fmla="*/ 40259 h 79628"/>
              </a:gdLst>
              <a:ahLst/>
              <a:cxnLst>
                <a:cxn ang="0">
                  <a:pos x="connsiteX0" y="connsiteY0"/>
                </a:cxn>
                <a:cxn ang="0">
                  <a:pos x="connsiteX1" y="connsiteY1"/>
                </a:cxn>
                <a:cxn ang="0">
                  <a:pos x="connsiteX2" y="connsiteY2"/>
                </a:cxn>
                <a:cxn ang="0">
                  <a:pos x="connsiteX3" y="connsiteY3"/>
                </a:cxn>
              </a:cxnLst>
              <a:rect l="l" t="t" r="r" b="b"/>
              <a:pathLst>
                <a:path w="81026" h="79628">
                  <a:moveTo>
                    <a:pt x="43688" y="79629"/>
                  </a:moveTo>
                  <a:lnTo>
                    <a:pt x="81026" y="39243"/>
                  </a:lnTo>
                  <a:lnTo>
                    <a:pt x="38100" y="0"/>
                  </a:lnTo>
                  <a:lnTo>
                    <a:pt x="0" y="40259"/>
                  </a:lnTo>
                  <a:close/>
                </a:path>
              </a:pathLst>
            </a:custGeom>
            <a:solidFill>
              <a:schemeClr val="accent1"/>
            </a:solidFill>
            <a:ln w="12692" cap="flat">
              <a:noFill/>
              <a:prstDash val="solid"/>
              <a:miter/>
            </a:ln>
          </p:spPr>
          <p:txBody>
            <a:bodyPr rtlCol="0" anchor="ctr"/>
            <a:lstStyle/>
            <a:p>
              <a:endParaRPr lang="en-US" sz="1770"/>
            </a:p>
          </p:txBody>
        </p:sp>
        <p:sp>
          <p:nvSpPr>
            <p:cNvPr id="128" name="Freeform: Shape 127">
              <a:extLst>
                <a:ext uri="{FF2B5EF4-FFF2-40B4-BE49-F238E27FC236}">
                  <a16:creationId xmlns="" xmlns:a16="http://schemas.microsoft.com/office/drawing/2014/main" id="{A4084724-7620-4707-993E-E156CF759D64}"/>
                </a:ext>
              </a:extLst>
            </p:cNvPr>
            <p:cNvSpPr/>
            <p:nvPr/>
          </p:nvSpPr>
          <p:spPr>
            <a:xfrm>
              <a:off x="8327644" y="4593209"/>
              <a:ext cx="76072" cy="74167"/>
            </a:xfrm>
            <a:custGeom>
              <a:avLst/>
              <a:gdLst>
                <a:gd name="connsiteX0" fmla="*/ 0 w 76072"/>
                <a:gd name="connsiteY0" fmla="*/ 35179 h 74167"/>
                <a:gd name="connsiteX1" fmla="*/ 43307 w 76072"/>
                <a:gd name="connsiteY1" fmla="*/ 74168 h 74167"/>
                <a:gd name="connsiteX2" fmla="*/ 76073 w 76072"/>
                <a:gd name="connsiteY2" fmla="*/ 38862 h 74167"/>
                <a:gd name="connsiteX3" fmla="*/ 32639 w 76072"/>
                <a:gd name="connsiteY3" fmla="*/ 0 h 74167"/>
              </a:gdLst>
              <a:ahLst/>
              <a:cxnLst>
                <a:cxn ang="0">
                  <a:pos x="connsiteX0" y="connsiteY0"/>
                </a:cxn>
                <a:cxn ang="0">
                  <a:pos x="connsiteX1" y="connsiteY1"/>
                </a:cxn>
                <a:cxn ang="0">
                  <a:pos x="connsiteX2" y="connsiteY2"/>
                </a:cxn>
                <a:cxn ang="0">
                  <a:pos x="connsiteX3" y="connsiteY3"/>
                </a:cxn>
              </a:cxnLst>
              <a:rect l="l" t="t" r="r" b="b"/>
              <a:pathLst>
                <a:path w="76072" h="74167">
                  <a:moveTo>
                    <a:pt x="0" y="35179"/>
                  </a:moveTo>
                  <a:lnTo>
                    <a:pt x="43307" y="74168"/>
                  </a:lnTo>
                  <a:lnTo>
                    <a:pt x="76073" y="38862"/>
                  </a:lnTo>
                  <a:lnTo>
                    <a:pt x="32639" y="0"/>
                  </a:lnTo>
                  <a:close/>
                </a:path>
              </a:pathLst>
            </a:custGeom>
            <a:solidFill>
              <a:srgbClr val="2D3245"/>
            </a:solidFill>
            <a:ln w="12692" cap="flat">
              <a:noFill/>
              <a:prstDash val="solid"/>
              <a:miter/>
            </a:ln>
          </p:spPr>
          <p:txBody>
            <a:bodyPr rtlCol="0" anchor="ctr"/>
            <a:lstStyle/>
            <a:p>
              <a:endParaRPr lang="en-US" sz="1770"/>
            </a:p>
          </p:txBody>
        </p:sp>
        <p:sp>
          <p:nvSpPr>
            <p:cNvPr id="129" name="Freeform: Shape 128">
              <a:extLst>
                <a:ext uri="{FF2B5EF4-FFF2-40B4-BE49-F238E27FC236}">
                  <a16:creationId xmlns="" xmlns:a16="http://schemas.microsoft.com/office/drawing/2014/main" id="{3ED46FA1-237A-4484-95A2-DEE5BAC4D661}"/>
                </a:ext>
              </a:extLst>
            </p:cNvPr>
            <p:cNvSpPr/>
            <p:nvPr/>
          </p:nvSpPr>
          <p:spPr>
            <a:xfrm>
              <a:off x="7086600" y="4828540"/>
              <a:ext cx="1099058" cy="1178686"/>
            </a:xfrm>
            <a:custGeom>
              <a:avLst/>
              <a:gdLst>
                <a:gd name="connsiteX0" fmla="*/ 0 w 1099058"/>
                <a:gd name="connsiteY0" fmla="*/ 1139317 h 1178686"/>
                <a:gd name="connsiteX1" fmla="*/ 43434 w 1099058"/>
                <a:gd name="connsiteY1" fmla="*/ 1178687 h 1178686"/>
                <a:gd name="connsiteX2" fmla="*/ 1099058 w 1099058"/>
                <a:gd name="connsiteY2" fmla="*/ 39116 h 1178686"/>
                <a:gd name="connsiteX3" fmla="*/ 1055751 w 1099058"/>
                <a:gd name="connsiteY3" fmla="*/ 0 h 1178686"/>
                <a:gd name="connsiteX4" fmla="*/ 0 w 1099058"/>
                <a:gd name="connsiteY4" fmla="*/ 1139317 h 11786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058" h="1178686">
                  <a:moveTo>
                    <a:pt x="0" y="1139317"/>
                  </a:moveTo>
                  <a:lnTo>
                    <a:pt x="43434" y="1178687"/>
                  </a:lnTo>
                  <a:cubicBezTo>
                    <a:pt x="436118" y="754507"/>
                    <a:pt x="808863" y="352171"/>
                    <a:pt x="1099058" y="39116"/>
                  </a:cubicBezTo>
                  <a:lnTo>
                    <a:pt x="1055751" y="0"/>
                  </a:lnTo>
                  <a:cubicBezTo>
                    <a:pt x="767842" y="310134"/>
                    <a:pt x="394335" y="713232"/>
                    <a:pt x="0" y="1139317"/>
                  </a:cubicBezTo>
                  <a:close/>
                </a:path>
              </a:pathLst>
            </a:custGeom>
            <a:solidFill>
              <a:schemeClr val="accent1"/>
            </a:solidFill>
            <a:ln w="12692" cap="flat">
              <a:noFill/>
              <a:prstDash val="solid"/>
              <a:miter/>
            </a:ln>
          </p:spPr>
          <p:txBody>
            <a:bodyPr rtlCol="0" anchor="ctr"/>
            <a:lstStyle/>
            <a:p>
              <a:endParaRPr lang="en-US" sz="1770"/>
            </a:p>
          </p:txBody>
        </p:sp>
        <p:sp>
          <p:nvSpPr>
            <p:cNvPr id="130" name="Freeform: Shape 129">
              <a:extLst>
                <a:ext uri="{FF2B5EF4-FFF2-40B4-BE49-F238E27FC236}">
                  <a16:creationId xmlns="" xmlns:a16="http://schemas.microsoft.com/office/drawing/2014/main" id="{F084AF77-4A62-444E-9017-C739A596718B}"/>
                </a:ext>
              </a:extLst>
            </p:cNvPr>
            <p:cNvSpPr/>
            <p:nvPr/>
          </p:nvSpPr>
          <p:spPr>
            <a:xfrm>
              <a:off x="6786752" y="6253479"/>
              <a:ext cx="78104" cy="77851"/>
            </a:xfrm>
            <a:custGeom>
              <a:avLst/>
              <a:gdLst>
                <a:gd name="connsiteX0" fmla="*/ 34925 w 78104"/>
                <a:gd name="connsiteY0" fmla="*/ 0 h 77851"/>
                <a:gd name="connsiteX1" fmla="*/ 0 w 78104"/>
                <a:gd name="connsiteY1" fmla="*/ 38100 h 77851"/>
                <a:gd name="connsiteX2" fmla="*/ 43180 w 78104"/>
                <a:gd name="connsiteY2" fmla="*/ 77851 h 77851"/>
                <a:gd name="connsiteX3" fmla="*/ 78105 w 78104"/>
                <a:gd name="connsiteY3" fmla="*/ 39751 h 77851"/>
              </a:gdLst>
              <a:ahLst/>
              <a:cxnLst>
                <a:cxn ang="0">
                  <a:pos x="connsiteX0" y="connsiteY0"/>
                </a:cxn>
                <a:cxn ang="0">
                  <a:pos x="connsiteX1" y="connsiteY1"/>
                </a:cxn>
                <a:cxn ang="0">
                  <a:pos x="connsiteX2" y="connsiteY2"/>
                </a:cxn>
                <a:cxn ang="0">
                  <a:pos x="connsiteX3" y="connsiteY3"/>
                </a:cxn>
              </a:cxnLst>
              <a:rect l="l" t="t" r="r" b="b"/>
              <a:pathLst>
                <a:path w="78104" h="77851">
                  <a:moveTo>
                    <a:pt x="34925" y="0"/>
                  </a:moveTo>
                  <a:lnTo>
                    <a:pt x="0" y="38100"/>
                  </a:lnTo>
                  <a:lnTo>
                    <a:pt x="43180" y="77851"/>
                  </a:lnTo>
                  <a:cubicBezTo>
                    <a:pt x="54737" y="65151"/>
                    <a:pt x="66421" y="52451"/>
                    <a:pt x="78105" y="39751"/>
                  </a:cubicBezTo>
                  <a:close/>
                </a:path>
              </a:pathLst>
            </a:custGeom>
            <a:solidFill>
              <a:schemeClr val="accent1"/>
            </a:solidFill>
            <a:ln w="12692" cap="flat">
              <a:noFill/>
              <a:prstDash val="solid"/>
              <a:miter/>
            </a:ln>
          </p:spPr>
          <p:txBody>
            <a:bodyPr rtlCol="0" anchor="ctr"/>
            <a:lstStyle/>
            <a:p>
              <a:endParaRPr lang="en-US" sz="1770"/>
            </a:p>
          </p:txBody>
        </p:sp>
        <p:sp>
          <p:nvSpPr>
            <p:cNvPr id="131" name="Freeform: Shape 130">
              <a:extLst>
                <a:ext uri="{FF2B5EF4-FFF2-40B4-BE49-F238E27FC236}">
                  <a16:creationId xmlns="" xmlns:a16="http://schemas.microsoft.com/office/drawing/2014/main" id="{4696745B-FC74-4137-9D90-DAD114873569}"/>
                </a:ext>
              </a:extLst>
            </p:cNvPr>
            <p:cNvSpPr/>
            <p:nvPr/>
          </p:nvSpPr>
          <p:spPr>
            <a:xfrm>
              <a:off x="5414518" y="6329045"/>
              <a:ext cx="1379981" cy="1443354"/>
            </a:xfrm>
            <a:custGeom>
              <a:avLst/>
              <a:gdLst>
                <a:gd name="connsiteX0" fmla="*/ 1337056 w 1379981"/>
                <a:gd name="connsiteY0" fmla="*/ 0 h 1443354"/>
                <a:gd name="connsiteX1" fmla="*/ 0 w 1379981"/>
                <a:gd name="connsiteY1" fmla="*/ 1443355 h 1443354"/>
                <a:gd name="connsiteX2" fmla="*/ 81280 w 1379981"/>
                <a:gd name="connsiteY2" fmla="*/ 1443355 h 1443354"/>
                <a:gd name="connsiteX3" fmla="*/ 1379982 w 1379981"/>
                <a:gd name="connsiteY3" fmla="*/ 39878 h 1443354"/>
              </a:gdLst>
              <a:ahLst/>
              <a:cxnLst>
                <a:cxn ang="0">
                  <a:pos x="connsiteX0" y="connsiteY0"/>
                </a:cxn>
                <a:cxn ang="0">
                  <a:pos x="connsiteX1" y="connsiteY1"/>
                </a:cxn>
                <a:cxn ang="0">
                  <a:pos x="connsiteX2" y="connsiteY2"/>
                </a:cxn>
                <a:cxn ang="0">
                  <a:pos x="connsiteX3" y="connsiteY3"/>
                </a:cxn>
              </a:cxnLst>
              <a:rect l="l" t="t" r="r" b="b"/>
              <a:pathLst>
                <a:path w="1379981" h="1443354">
                  <a:moveTo>
                    <a:pt x="1337056" y="0"/>
                  </a:moveTo>
                  <a:lnTo>
                    <a:pt x="0" y="1443355"/>
                  </a:lnTo>
                  <a:lnTo>
                    <a:pt x="81280" y="1443355"/>
                  </a:lnTo>
                  <a:cubicBezTo>
                    <a:pt x="451993" y="1042670"/>
                    <a:pt x="917448" y="539623"/>
                    <a:pt x="1379982" y="39878"/>
                  </a:cubicBezTo>
                  <a:close/>
                </a:path>
              </a:pathLst>
            </a:custGeom>
            <a:solidFill>
              <a:schemeClr val="accent1"/>
            </a:solidFill>
            <a:ln w="12692" cap="flat">
              <a:noFill/>
              <a:prstDash val="solid"/>
              <a:miter/>
            </a:ln>
          </p:spPr>
          <p:txBody>
            <a:bodyPr rtlCol="0" anchor="ctr"/>
            <a:lstStyle/>
            <a:p>
              <a:endParaRPr lang="en-US" sz="1770"/>
            </a:p>
          </p:txBody>
        </p:sp>
        <p:sp>
          <p:nvSpPr>
            <p:cNvPr id="132" name="Freeform: Shape 131">
              <a:extLst>
                <a:ext uri="{FF2B5EF4-FFF2-40B4-BE49-F238E27FC236}">
                  <a16:creationId xmlns="" xmlns:a16="http://schemas.microsoft.com/office/drawing/2014/main" id="{2AEA7277-15E0-4694-821E-48DE64DB5C42}"/>
                </a:ext>
              </a:extLst>
            </p:cNvPr>
            <p:cNvSpPr/>
            <p:nvPr/>
          </p:nvSpPr>
          <p:spPr>
            <a:xfrm>
              <a:off x="8466328" y="4072436"/>
              <a:ext cx="1583308" cy="771597"/>
            </a:xfrm>
            <a:custGeom>
              <a:avLst/>
              <a:gdLst>
                <a:gd name="connsiteX0" fmla="*/ 296672 w 1583308"/>
                <a:gd name="connsiteY0" fmla="*/ 173554 h 771597"/>
                <a:gd name="connsiteX1" fmla="*/ 648716 w 1583308"/>
                <a:gd name="connsiteY1" fmla="*/ 58492 h 771597"/>
                <a:gd name="connsiteX2" fmla="*/ 931926 w 1583308"/>
                <a:gd name="connsiteY2" fmla="*/ 196668 h 771597"/>
                <a:gd name="connsiteX3" fmla="*/ 1583309 w 1583308"/>
                <a:gd name="connsiteY3" fmla="*/ 771597 h 771597"/>
                <a:gd name="connsiteX4" fmla="*/ 1583309 w 1583308"/>
                <a:gd name="connsiteY4" fmla="*/ 697429 h 771597"/>
                <a:gd name="connsiteX5" fmla="*/ 1360424 w 1583308"/>
                <a:gd name="connsiteY5" fmla="*/ 500833 h 771597"/>
                <a:gd name="connsiteX6" fmla="*/ 931926 w 1583308"/>
                <a:gd name="connsiteY6" fmla="*/ 126183 h 771597"/>
                <a:gd name="connsiteX7" fmla="*/ 226187 w 1583308"/>
                <a:gd name="connsiteY7" fmla="*/ 163267 h 771597"/>
                <a:gd name="connsiteX8" fmla="*/ 0 w 1583308"/>
                <a:gd name="connsiteY8" fmla="*/ 406472 h 771597"/>
                <a:gd name="connsiteX9" fmla="*/ 43688 w 1583308"/>
                <a:gd name="connsiteY9" fmla="*/ 445207 h 771597"/>
                <a:gd name="connsiteX10" fmla="*/ 296672 w 1583308"/>
                <a:gd name="connsiteY10" fmla="*/ 173554 h 771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83308" h="771597">
                  <a:moveTo>
                    <a:pt x="296672" y="173554"/>
                  </a:moveTo>
                  <a:cubicBezTo>
                    <a:pt x="390398" y="77669"/>
                    <a:pt x="513207" y="45157"/>
                    <a:pt x="648716" y="58492"/>
                  </a:cubicBezTo>
                  <a:cubicBezTo>
                    <a:pt x="761873" y="69541"/>
                    <a:pt x="850265" y="124405"/>
                    <a:pt x="931926" y="196668"/>
                  </a:cubicBezTo>
                  <a:cubicBezTo>
                    <a:pt x="1149011" y="388438"/>
                    <a:pt x="1366139" y="580081"/>
                    <a:pt x="1583309" y="771597"/>
                  </a:cubicBezTo>
                  <a:lnTo>
                    <a:pt x="1583309" y="697429"/>
                  </a:lnTo>
                  <a:lnTo>
                    <a:pt x="1360424" y="500833"/>
                  </a:lnTo>
                  <a:cubicBezTo>
                    <a:pt x="1218057" y="375484"/>
                    <a:pt x="1077087" y="248484"/>
                    <a:pt x="931926" y="126183"/>
                  </a:cubicBezTo>
                  <a:cubicBezTo>
                    <a:pt x="716026" y="-55681"/>
                    <a:pt x="420624" y="-38917"/>
                    <a:pt x="226187" y="163267"/>
                  </a:cubicBezTo>
                  <a:cubicBezTo>
                    <a:pt x="215138" y="174697"/>
                    <a:pt x="133223" y="262962"/>
                    <a:pt x="0" y="406472"/>
                  </a:cubicBezTo>
                  <a:lnTo>
                    <a:pt x="43688" y="445207"/>
                  </a:lnTo>
                  <a:cubicBezTo>
                    <a:pt x="191516" y="285949"/>
                    <a:pt x="283972" y="187016"/>
                    <a:pt x="296672" y="173554"/>
                  </a:cubicBezTo>
                  <a:close/>
                </a:path>
              </a:pathLst>
            </a:custGeom>
            <a:solidFill>
              <a:schemeClr val="accent1"/>
            </a:solidFill>
            <a:ln w="12692" cap="flat">
              <a:noFill/>
              <a:prstDash val="solid"/>
              <a:miter/>
            </a:ln>
          </p:spPr>
          <p:txBody>
            <a:bodyPr rtlCol="0" anchor="ctr"/>
            <a:lstStyle/>
            <a:p>
              <a:endParaRPr lang="en-US" sz="1770"/>
            </a:p>
          </p:txBody>
        </p:sp>
        <p:sp>
          <p:nvSpPr>
            <p:cNvPr id="133" name="Freeform: Shape 132">
              <a:extLst>
                <a:ext uri="{FF2B5EF4-FFF2-40B4-BE49-F238E27FC236}">
                  <a16:creationId xmlns="" xmlns:a16="http://schemas.microsoft.com/office/drawing/2014/main" id="{B4A9F5F3-EB60-402F-8F3A-497F933CEE11}"/>
                </a:ext>
              </a:extLst>
            </p:cNvPr>
            <p:cNvSpPr/>
            <p:nvPr/>
          </p:nvSpPr>
          <p:spPr>
            <a:xfrm>
              <a:off x="8395842" y="4516754"/>
              <a:ext cx="78740" cy="76835"/>
            </a:xfrm>
            <a:custGeom>
              <a:avLst/>
              <a:gdLst>
                <a:gd name="connsiteX0" fmla="*/ 0 w 78740"/>
                <a:gd name="connsiteY0" fmla="*/ 38100 h 76835"/>
                <a:gd name="connsiteX1" fmla="*/ 43561 w 78740"/>
                <a:gd name="connsiteY1" fmla="*/ 76835 h 76835"/>
                <a:gd name="connsiteX2" fmla="*/ 78740 w 78740"/>
                <a:gd name="connsiteY2" fmla="*/ 38735 h 76835"/>
                <a:gd name="connsiteX3" fmla="*/ 35052 w 78740"/>
                <a:gd name="connsiteY3" fmla="*/ 0 h 76835"/>
              </a:gdLst>
              <a:ahLst/>
              <a:cxnLst>
                <a:cxn ang="0">
                  <a:pos x="connsiteX0" y="connsiteY0"/>
                </a:cxn>
                <a:cxn ang="0">
                  <a:pos x="connsiteX1" y="connsiteY1"/>
                </a:cxn>
                <a:cxn ang="0">
                  <a:pos x="connsiteX2" y="connsiteY2"/>
                </a:cxn>
                <a:cxn ang="0">
                  <a:pos x="connsiteX3" y="connsiteY3"/>
                </a:cxn>
              </a:cxnLst>
              <a:rect l="l" t="t" r="r" b="b"/>
              <a:pathLst>
                <a:path w="78740" h="76835">
                  <a:moveTo>
                    <a:pt x="0" y="38100"/>
                  </a:moveTo>
                  <a:cubicBezTo>
                    <a:pt x="14648" y="50969"/>
                    <a:pt x="29168" y="63881"/>
                    <a:pt x="43561" y="76835"/>
                  </a:cubicBezTo>
                  <a:cubicBezTo>
                    <a:pt x="56261" y="64135"/>
                    <a:pt x="67310" y="51435"/>
                    <a:pt x="78740" y="38735"/>
                  </a:cubicBezTo>
                  <a:lnTo>
                    <a:pt x="35052" y="0"/>
                  </a:lnTo>
                  <a:close/>
                </a:path>
              </a:pathLst>
            </a:custGeom>
            <a:solidFill>
              <a:srgbClr val="2D3245"/>
            </a:solidFill>
            <a:ln w="12692" cap="flat">
              <a:noFill/>
              <a:prstDash val="solid"/>
              <a:miter/>
            </a:ln>
          </p:spPr>
          <p:txBody>
            <a:bodyPr rtlCol="0" anchor="ctr"/>
            <a:lstStyle/>
            <a:p>
              <a:endParaRPr lang="en-US" sz="1770"/>
            </a:p>
          </p:txBody>
        </p:sp>
        <p:sp>
          <p:nvSpPr>
            <p:cNvPr id="134" name="Freeform: Shape 133">
              <a:extLst>
                <a:ext uri="{FF2B5EF4-FFF2-40B4-BE49-F238E27FC236}">
                  <a16:creationId xmlns="" xmlns:a16="http://schemas.microsoft.com/office/drawing/2014/main" id="{F1E986F3-4803-406F-82C4-55FFD71E321B}"/>
                </a:ext>
              </a:extLst>
            </p:cNvPr>
            <p:cNvSpPr/>
            <p:nvPr/>
          </p:nvSpPr>
          <p:spPr>
            <a:xfrm>
              <a:off x="6772275" y="5938901"/>
              <a:ext cx="77470" cy="76327"/>
            </a:xfrm>
            <a:custGeom>
              <a:avLst/>
              <a:gdLst>
                <a:gd name="connsiteX0" fmla="*/ 39370 w 77470"/>
                <a:gd name="connsiteY0" fmla="*/ 76327 h 76327"/>
                <a:gd name="connsiteX1" fmla="*/ 77470 w 77470"/>
                <a:gd name="connsiteY1" fmla="*/ 36068 h 76327"/>
                <a:gd name="connsiteX2" fmla="*/ 38100 w 77470"/>
                <a:gd name="connsiteY2" fmla="*/ 0 h 76327"/>
                <a:gd name="connsiteX3" fmla="*/ 0 w 77470"/>
                <a:gd name="connsiteY3" fmla="*/ 40386 h 76327"/>
              </a:gdLst>
              <a:ahLst/>
              <a:cxnLst>
                <a:cxn ang="0">
                  <a:pos x="connsiteX0" y="connsiteY0"/>
                </a:cxn>
                <a:cxn ang="0">
                  <a:pos x="connsiteX1" y="connsiteY1"/>
                </a:cxn>
                <a:cxn ang="0">
                  <a:pos x="connsiteX2" y="connsiteY2"/>
                </a:cxn>
                <a:cxn ang="0">
                  <a:pos x="connsiteX3" y="connsiteY3"/>
                </a:cxn>
              </a:cxnLst>
              <a:rect l="l" t="t" r="r" b="b"/>
              <a:pathLst>
                <a:path w="77470" h="76327">
                  <a:moveTo>
                    <a:pt x="39370" y="76327"/>
                  </a:moveTo>
                  <a:lnTo>
                    <a:pt x="77470" y="36068"/>
                  </a:lnTo>
                  <a:lnTo>
                    <a:pt x="38100" y="0"/>
                  </a:lnTo>
                  <a:lnTo>
                    <a:pt x="0" y="40386"/>
                  </a:lnTo>
                  <a:close/>
                </a:path>
              </a:pathLst>
            </a:custGeom>
            <a:solidFill>
              <a:schemeClr val="accent1"/>
            </a:solidFill>
            <a:ln w="12692" cap="flat">
              <a:noFill/>
              <a:prstDash val="solid"/>
              <a:miter/>
            </a:ln>
          </p:spPr>
          <p:txBody>
            <a:bodyPr rtlCol="0" anchor="ctr"/>
            <a:lstStyle/>
            <a:p>
              <a:endParaRPr lang="en-US" sz="1770"/>
            </a:p>
          </p:txBody>
        </p:sp>
        <p:sp>
          <p:nvSpPr>
            <p:cNvPr id="135" name="Freeform: Shape 134">
              <a:extLst>
                <a:ext uri="{FF2B5EF4-FFF2-40B4-BE49-F238E27FC236}">
                  <a16:creationId xmlns="" xmlns:a16="http://schemas.microsoft.com/office/drawing/2014/main" id="{E1C75FBA-18B0-4A0F-9AEE-DD21A4E4DD4F}"/>
                </a:ext>
              </a:extLst>
            </p:cNvPr>
            <p:cNvSpPr/>
            <p:nvPr/>
          </p:nvSpPr>
          <p:spPr>
            <a:xfrm>
              <a:off x="6696582" y="6019800"/>
              <a:ext cx="77089" cy="77089"/>
            </a:xfrm>
            <a:custGeom>
              <a:avLst/>
              <a:gdLst>
                <a:gd name="connsiteX0" fmla="*/ 38989 w 77089"/>
                <a:gd name="connsiteY0" fmla="*/ 77089 h 77089"/>
                <a:gd name="connsiteX1" fmla="*/ 77089 w 77089"/>
                <a:gd name="connsiteY1" fmla="*/ 35560 h 77089"/>
                <a:gd name="connsiteX2" fmla="*/ 38100 w 77089"/>
                <a:gd name="connsiteY2" fmla="*/ 0 h 77089"/>
                <a:gd name="connsiteX3" fmla="*/ 0 w 77089"/>
                <a:gd name="connsiteY3" fmla="*/ 41148 h 77089"/>
              </a:gdLst>
              <a:ahLst/>
              <a:cxnLst>
                <a:cxn ang="0">
                  <a:pos x="connsiteX0" y="connsiteY0"/>
                </a:cxn>
                <a:cxn ang="0">
                  <a:pos x="connsiteX1" y="connsiteY1"/>
                </a:cxn>
                <a:cxn ang="0">
                  <a:pos x="connsiteX2" y="connsiteY2"/>
                </a:cxn>
                <a:cxn ang="0">
                  <a:pos x="connsiteX3" y="connsiteY3"/>
                </a:cxn>
              </a:cxnLst>
              <a:rect l="l" t="t" r="r" b="b"/>
              <a:pathLst>
                <a:path w="77089" h="77089">
                  <a:moveTo>
                    <a:pt x="38989" y="77089"/>
                  </a:moveTo>
                  <a:lnTo>
                    <a:pt x="77089" y="35560"/>
                  </a:lnTo>
                  <a:lnTo>
                    <a:pt x="38100" y="0"/>
                  </a:lnTo>
                  <a:lnTo>
                    <a:pt x="0" y="41148"/>
                  </a:lnTo>
                  <a:close/>
                </a:path>
              </a:pathLst>
            </a:custGeom>
            <a:solidFill>
              <a:schemeClr val="accent1"/>
            </a:solidFill>
            <a:ln w="12692" cap="flat">
              <a:noFill/>
              <a:prstDash val="solid"/>
              <a:miter/>
            </a:ln>
          </p:spPr>
          <p:txBody>
            <a:bodyPr rtlCol="0" anchor="ctr"/>
            <a:lstStyle/>
            <a:p>
              <a:endParaRPr lang="en-US" sz="1770"/>
            </a:p>
          </p:txBody>
        </p:sp>
        <p:sp>
          <p:nvSpPr>
            <p:cNvPr id="136" name="Freeform: Shape 135">
              <a:extLst>
                <a:ext uri="{FF2B5EF4-FFF2-40B4-BE49-F238E27FC236}">
                  <a16:creationId xmlns="" xmlns:a16="http://schemas.microsoft.com/office/drawing/2014/main" id="{F1D243CC-084D-43C3-A35F-977F22FECC41}"/>
                </a:ext>
              </a:extLst>
            </p:cNvPr>
            <p:cNvSpPr/>
            <p:nvPr/>
          </p:nvSpPr>
          <p:spPr>
            <a:xfrm>
              <a:off x="8018779" y="4605020"/>
              <a:ext cx="75819" cy="73914"/>
            </a:xfrm>
            <a:custGeom>
              <a:avLst/>
              <a:gdLst>
                <a:gd name="connsiteX0" fmla="*/ 36068 w 75819"/>
                <a:gd name="connsiteY0" fmla="*/ 0 h 73914"/>
                <a:gd name="connsiteX1" fmla="*/ 0 w 75819"/>
                <a:gd name="connsiteY1" fmla="*/ 38100 h 73914"/>
                <a:gd name="connsiteX2" fmla="*/ 39624 w 75819"/>
                <a:gd name="connsiteY2" fmla="*/ 73914 h 73914"/>
                <a:gd name="connsiteX3" fmla="*/ 75819 w 75819"/>
                <a:gd name="connsiteY3" fmla="*/ 35814 h 73914"/>
              </a:gdLst>
              <a:ahLst/>
              <a:cxnLst>
                <a:cxn ang="0">
                  <a:pos x="connsiteX0" y="connsiteY0"/>
                </a:cxn>
                <a:cxn ang="0">
                  <a:pos x="connsiteX1" y="connsiteY1"/>
                </a:cxn>
                <a:cxn ang="0">
                  <a:pos x="connsiteX2" y="connsiteY2"/>
                </a:cxn>
                <a:cxn ang="0">
                  <a:pos x="connsiteX3" y="connsiteY3"/>
                </a:cxn>
              </a:cxnLst>
              <a:rect l="l" t="t" r="r" b="b"/>
              <a:pathLst>
                <a:path w="75819" h="73914">
                  <a:moveTo>
                    <a:pt x="36068" y="0"/>
                  </a:moveTo>
                  <a:lnTo>
                    <a:pt x="0" y="38100"/>
                  </a:lnTo>
                  <a:lnTo>
                    <a:pt x="39624" y="73914"/>
                  </a:lnTo>
                  <a:lnTo>
                    <a:pt x="75819" y="35814"/>
                  </a:lnTo>
                  <a:close/>
                </a:path>
              </a:pathLst>
            </a:custGeom>
            <a:solidFill>
              <a:schemeClr val="accent1"/>
            </a:solidFill>
            <a:ln w="12692" cap="flat">
              <a:noFill/>
              <a:prstDash val="solid"/>
              <a:miter/>
            </a:ln>
          </p:spPr>
          <p:txBody>
            <a:bodyPr rtlCol="0" anchor="ctr"/>
            <a:lstStyle/>
            <a:p>
              <a:endParaRPr lang="en-US" sz="1770"/>
            </a:p>
          </p:txBody>
        </p:sp>
        <p:sp>
          <p:nvSpPr>
            <p:cNvPr id="137" name="Freeform: Shape 136">
              <a:extLst>
                <a:ext uri="{FF2B5EF4-FFF2-40B4-BE49-F238E27FC236}">
                  <a16:creationId xmlns="" xmlns:a16="http://schemas.microsoft.com/office/drawing/2014/main" id="{3E746702-2664-492F-A8EA-A76EDC19E282}"/>
                </a:ext>
              </a:extLst>
            </p:cNvPr>
            <p:cNvSpPr/>
            <p:nvPr/>
          </p:nvSpPr>
          <p:spPr>
            <a:xfrm>
              <a:off x="8306308" y="3861786"/>
              <a:ext cx="1742947" cy="694973"/>
            </a:xfrm>
            <a:custGeom>
              <a:avLst/>
              <a:gdLst>
                <a:gd name="connsiteX0" fmla="*/ 253492 w 1742947"/>
                <a:gd name="connsiteY0" fmla="*/ 281970 h 694973"/>
                <a:gd name="connsiteX1" fmla="*/ 440055 w 1742947"/>
                <a:gd name="connsiteY1" fmla="*/ 134650 h 694973"/>
                <a:gd name="connsiteX2" fmla="*/ 1192276 w 1742947"/>
                <a:gd name="connsiteY2" fmla="*/ 214660 h 694973"/>
                <a:gd name="connsiteX3" fmla="*/ 1742948 w 1742947"/>
                <a:gd name="connsiteY3" fmla="*/ 694974 h 694973"/>
                <a:gd name="connsiteX4" fmla="*/ 1742948 w 1742947"/>
                <a:gd name="connsiteY4" fmla="*/ 620171 h 694973"/>
                <a:gd name="connsiteX5" fmla="*/ 1726692 w 1742947"/>
                <a:gd name="connsiteY5" fmla="*/ 605058 h 694973"/>
                <a:gd name="connsiteX6" fmla="*/ 1219962 w 1742947"/>
                <a:gd name="connsiteY6" fmla="*/ 164749 h 694973"/>
                <a:gd name="connsiteX7" fmla="*/ 248539 w 1742947"/>
                <a:gd name="connsiteY7" fmla="*/ 209580 h 694973"/>
                <a:gd name="connsiteX8" fmla="*/ 0 w 1742947"/>
                <a:gd name="connsiteY8" fmla="*/ 474629 h 694973"/>
                <a:gd name="connsiteX9" fmla="*/ 40005 w 1742947"/>
                <a:gd name="connsiteY9" fmla="*/ 510189 h 694973"/>
                <a:gd name="connsiteX10" fmla="*/ 253492 w 1742947"/>
                <a:gd name="connsiteY10" fmla="*/ 281970 h 69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2947" h="694973">
                  <a:moveTo>
                    <a:pt x="253492" y="281970"/>
                  </a:moveTo>
                  <a:cubicBezTo>
                    <a:pt x="308402" y="224290"/>
                    <a:pt x="371215" y="174690"/>
                    <a:pt x="440055" y="134650"/>
                  </a:cubicBezTo>
                  <a:cubicBezTo>
                    <a:pt x="684911" y="1427"/>
                    <a:pt x="973455" y="28605"/>
                    <a:pt x="1192276" y="214660"/>
                  </a:cubicBezTo>
                  <a:cubicBezTo>
                    <a:pt x="1377696" y="372648"/>
                    <a:pt x="1560576" y="533684"/>
                    <a:pt x="1742948" y="694974"/>
                  </a:cubicBezTo>
                  <a:lnTo>
                    <a:pt x="1742948" y="620171"/>
                  </a:lnTo>
                  <a:lnTo>
                    <a:pt x="1726692" y="605058"/>
                  </a:lnTo>
                  <a:cubicBezTo>
                    <a:pt x="1558290" y="457738"/>
                    <a:pt x="1391158" y="309021"/>
                    <a:pt x="1219962" y="164749"/>
                  </a:cubicBezTo>
                  <a:cubicBezTo>
                    <a:pt x="940562" y="-70709"/>
                    <a:pt x="504317" y="-52040"/>
                    <a:pt x="248539" y="209580"/>
                  </a:cubicBezTo>
                  <a:cubicBezTo>
                    <a:pt x="236601" y="222280"/>
                    <a:pt x="146177" y="318292"/>
                    <a:pt x="0" y="474629"/>
                  </a:cubicBezTo>
                  <a:lnTo>
                    <a:pt x="40005" y="510189"/>
                  </a:lnTo>
                  <a:cubicBezTo>
                    <a:pt x="166624" y="374299"/>
                    <a:pt x="244094" y="291876"/>
                    <a:pt x="253492" y="281970"/>
                  </a:cubicBezTo>
                  <a:close/>
                </a:path>
              </a:pathLst>
            </a:custGeom>
            <a:solidFill>
              <a:schemeClr val="accent1"/>
            </a:solidFill>
            <a:ln w="12692" cap="flat">
              <a:noFill/>
              <a:prstDash val="solid"/>
              <a:miter/>
            </a:ln>
          </p:spPr>
          <p:txBody>
            <a:bodyPr rtlCol="0" anchor="ctr"/>
            <a:lstStyle/>
            <a:p>
              <a:endParaRPr lang="en-US" sz="1770"/>
            </a:p>
          </p:txBody>
        </p:sp>
        <p:sp>
          <p:nvSpPr>
            <p:cNvPr id="138" name="Freeform: Shape 137">
              <a:extLst>
                <a:ext uri="{FF2B5EF4-FFF2-40B4-BE49-F238E27FC236}">
                  <a16:creationId xmlns="" xmlns:a16="http://schemas.microsoft.com/office/drawing/2014/main" id="{8B9F1B36-B7EF-480F-8DFC-6E622D0253F8}"/>
                </a:ext>
              </a:extLst>
            </p:cNvPr>
            <p:cNvSpPr/>
            <p:nvPr/>
          </p:nvSpPr>
          <p:spPr>
            <a:xfrm>
              <a:off x="8235188" y="4374388"/>
              <a:ext cx="75057" cy="73025"/>
            </a:xfrm>
            <a:custGeom>
              <a:avLst/>
              <a:gdLst>
                <a:gd name="connsiteX0" fmla="*/ 35052 w 75057"/>
                <a:gd name="connsiteY0" fmla="*/ 0 h 73025"/>
                <a:gd name="connsiteX1" fmla="*/ 0 w 75057"/>
                <a:gd name="connsiteY1" fmla="*/ 37465 h 73025"/>
                <a:gd name="connsiteX2" fmla="*/ 40005 w 75057"/>
                <a:gd name="connsiteY2" fmla="*/ 73025 h 73025"/>
                <a:gd name="connsiteX3" fmla="*/ 75057 w 75057"/>
                <a:gd name="connsiteY3" fmla="*/ 35560 h 73025"/>
              </a:gdLst>
              <a:ahLst/>
              <a:cxnLst>
                <a:cxn ang="0">
                  <a:pos x="connsiteX0" y="connsiteY0"/>
                </a:cxn>
                <a:cxn ang="0">
                  <a:pos x="connsiteX1" y="connsiteY1"/>
                </a:cxn>
                <a:cxn ang="0">
                  <a:pos x="connsiteX2" y="connsiteY2"/>
                </a:cxn>
                <a:cxn ang="0">
                  <a:pos x="connsiteX3" y="connsiteY3"/>
                </a:cxn>
              </a:cxnLst>
              <a:rect l="l" t="t" r="r" b="b"/>
              <a:pathLst>
                <a:path w="75057" h="73025">
                  <a:moveTo>
                    <a:pt x="35052" y="0"/>
                  </a:moveTo>
                  <a:lnTo>
                    <a:pt x="0" y="37465"/>
                  </a:lnTo>
                  <a:lnTo>
                    <a:pt x="40005" y="73025"/>
                  </a:lnTo>
                  <a:lnTo>
                    <a:pt x="75057" y="35560"/>
                  </a:lnTo>
                  <a:close/>
                </a:path>
              </a:pathLst>
            </a:custGeom>
            <a:solidFill>
              <a:schemeClr val="accent1"/>
            </a:solidFill>
            <a:ln w="12692" cap="flat">
              <a:noFill/>
              <a:prstDash val="solid"/>
              <a:miter/>
            </a:ln>
          </p:spPr>
          <p:txBody>
            <a:bodyPr rtlCol="0" anchor="ctr"/>
            <a:lstStyle/>
            <a:p>
              <a:endParaRPr lang="en-US" sz="1770"/>
            </a:p>
          </p:txBody>
        </p:sp>
        <p:sp>
          <p:nvSpPr>
            <p:cNvPr id="139" name="Freeform: Shape 138">
              <a:extLst>
                <a:ext uri="{FF2B5EF4-FFF2-40B4-BE49-F238E27FC236}">
                  <a16:creationId xmlns="" xmlns:a16="http://schemas.microsoft.com/office/drawing/2014/main" id="{EDB09A49-728D-4D79-9CA9-342B9E71D34C}"/>
                </a:ext>
              </a:extLst>
            </p:cNvPr>
            <p:cNvSpPr/>
            <p:nvPr/>
          </p:nvSpPr>
          <p:spPr>
            <a:xfrm>
              <a:off x="8091042" y="4521200"/>
              <a:ext cx="82169" cy="81153"/>
            </a:xfrm>
            <a:custGeom>
              <a:avLst/>
              <a:gdLst>
                <a:gd name="connsiteX0" fmla="*/ 42418 w 82169"/>
                <a:gd name="connsiteY0" fmla="*/ 0 h 81153"/>
                <a:gd name="connsiteX1" fmla="*/ 0 w 82169"/>
                <a:gd name="connsiteY1" fmla="*/ 45339 h 81153"/>
                <a:gd name="connsiteX2" fmla="*/ 39751 w 82169"/>
                <a:gd name="connsiteY2" fmla="*/ 81153 h 81153"/>
                <a:gd name="connsiteX3" fmla="*/ 82169 w 82169"/>
                <a:gd name="connsiteY3" fmla="*/ 35687 h 81153"/>
              </a:gdLst>
              <a:ahLst/>
              <a:cxnLst>
                <a:cxn ang="0">
                  <a:pos x="connsiteX0" y="connsiteY0"/>
                </a:cxn>
                <a:cxn ang="0">
                  <a:pos x="connsiteX1" y="connsiteY1"/>
                </a:cxn>
                <a:cxn ang="0">
                  <a:pos x="connsiteX2" y="connsiteY2"/>
                </a:cxn>
                <a:cxn ang="0">
                  <a:pos x="connsiteX3" y="connsiteY3"/>
                </a:cxn>
              </a:cxnLst>
              <a:rect l="l" t="t" r="r" b="b"/>
              <a:pathLst>
                <a:path w="82169" h="81153">
                  <a:moveTo>
                    <a:pt x="42418" y="0"/>
                  </a:moveTo>
                  <a:lnTo>
                    <a:pt x="0" y="45339"/>
                  </a:lnTo>
                  <a:lnTo>
                    <a:pt x="39751" y="81153"/>
                  </a:lnTo>
                  <a:lnTo>
                    <a:pt x="82169" y="35687"/>
                  </a:lnTo>
                  <a:close/>
                </a:path>
              </a:pathLst>
            </a:custGeom>
            <a:solidFill>
              <a:srgbClr val="2D3245"/>
            </a:solidFill>
            <a:ln w="12692" cap="flat">
              <a:noFill/>
              <a:prstDash val="solid"/>
              <a:miter/>
            </a:ln>
          </p:spPr>
          <p:txBody>
            <a:bodyPr rtlCol="0" anchor="ctr"/>
            <a:lstStyle/>
            <a:p>
              <a:endParaRPr lang="en-US" sz="1770"/>
            </a:p>
          </p:txBody>
        </p:sp>
        <p:sp>
          <p:nvSpPr>
            <p:cNvPr id="140" name="Freeform: Shape 139">
              <a:extLst>
                <a:ext uri="{FF2B5EF4-FFF2-40B4-BE49-F238E27FC236}">
                  <a16:creationId xmlns="" xmlns:a16="http://schemas.microsoft.com/office/drawing/2014/main" id="{851C4919-5B1D-4B3A-A325-96C80844F1B9}"/>
                </a:ext>
              </a:extLst>
            </p:cNvPr>
            <p:cNvSpPr/>
            <p:nvPr/>
          </p:nvSpPr>
          <p:spPr>
            <a:xfrm>
              <a:off x="6622414" y="6102477"/>
              <a:ext cx="74167" cy="73532"/>
            </a:xfrm>
            <a:custGeom>
              <a:avLst/>
              <a:gdLst>
                <a:gd name="connsiteX0" fmla="*/ 34925 w 74167"/>
                <a:gd name="connsiteY0" fmla="*/ 0 h 73532"/>
                <a:gd name="connsiteX1" fmla="*/ 0 w 74167"/>
                <a:gd name="connsiteY1" fmla="*/ 37465 h 73532"/>
                <a:gd name="connsiteX2" fmla="*/ 39243 w 74167"/>
                <a:gd name="connsiteY2" fmla="*/ 73533 h 73532"/>
                <a:gd name="connsiteX3" fmla="*/ 74168 w 74167"/>
                <a:gd name="connsiteY3" fmla="*/ 36068 h 73532"/>
              </a:gdLst>
              <a:ahLst/>
              <a:cxnLst>
                <a:cxn ang="0">
                  <a:pos x="connsiteX0" y="connsiteY0"/>
                </a:cxn>
                <a:cxn ang="0">
                  <a:pos x="connsiteX1" y="connsiteY1"/>
                </a:cxn>
                <a:cxn ang="0">
                  <a:pos x="connsiteX2" y="connsiteY2"/>
                </a:cxn>
                <a:cxn ang="0">
                  <a:pos x="connsiteX3" y="connsiteY3"/>
                </a:cxn>
              </a:cxnLst>
              <a:rect l="l" t="t" r="r" b="b"/>
              <a:pathLst>
                <a:path w="74167" h="73532">
                  <a:moveTo>
                    <a:pt x="34925" y="0"/>
                  </a:moveTo>
                  <a:lnTo>
                    <a:pt x="0" y="37465"/>
                  </a:lnTo>
                  <a:lnTo>
                    <a:pt x="39243" y="73533"/>
                  </a:lnTo>
                  <a:cubicBezTo>
                    <a:pt x="50927" y="60833"/>
                    <a:pt x="62611" y="48133"/>
                    <a:pt x="74168" y="36068"/>
                  </a:cubicBezTo>
                  <a:close/>
                </a:path>
              </a:pathLst>
            </a:custGeom>
            <a:solidFill>
              <a:schemeClr val="accent1"/>
            </a:solidFill>
            <a:ln w="12692" cap="flat">
              <a:noFill/>
              <a:prstDash val="solid"/>
              <a:miter/>
            </a:ln>
          </p:spPr>
          <p:txBody>
            <a:bodyPr rtlCol="0" anchor="ctr"/>
            <a:lstStyle/>
            <a:p>
              <a:endParaRPr lang="en-US" sz="1770"/>
            </a:p>
          </p:txBody>
        </p:sp>
        <p:sp>
          <p:nvSpPr>
            <p:cNvPr id="141" name="Freeform: Shape 140">
              <a:extLst>
                <a:ext uri="{FF2B5EF4-FFF2-40B4-BE49-F238E27FC236}">
                  <a16:creationId xmlns="" xmlns:a16="http://schemas.microsoft.com/office/drawing/2014/main" id="{3C4372E4-4AC3-4F7A-969B-914BBBA5BD6B}"/>
                </a:ext>
              </a:extLst>
            </p:cNvPr>
            <p:cNvSpPr/>
            <p:nvPr/>
          </p:nvSpPr>
          <p:spPr>
            <a:xfrm>
              <a:off x="6846189" y="5860288"/>
              <a:ext cx="76707" cy="75691"/>
            </a:xfrm>
            <a:custGeom>
              <a:avLst/>
              <a:gdLst>
                <a:gd name="connsiteX0" fmla="*/ 39370 w 76707"/>
                <a:gd name="connsiteY0" fmla="*/ 75692 h 75691"/>
                <a:gd name="connsiteX1" fmla="*/ 76708 w 76707"/>
                <a:gd name="connsiteY1" fmla="*/ 35814 h 75691"/>
                <a:gd name="connsiteX2" fmla="*/ 37211 w 76707"/>
                <a:gd name="connsiteY2" fmla="*/ 0 h 75691"/>
                <a:gd name="connsiteX3" fmla="*/ 0 w 76707"/>
                <a:gd name="connsiteY3" fmla="*/ 39878 h 75691"/>
              </a:gdLst>
              <a:ahLst/>
              <a:cxnLst>
                <a:cxn ang="0">
                  <a:pos x="connsiteX0" y="connsiteY0"/>
                </a:cxn>
                <a:cxn ang="0">
                  <a:pos x="connsiteX1" y="connsiteY1"/>
                </a:cxn>
                <a:cxn ang="0">
                  <a:pos x="connsiteX2" y="connsiteY2"/>
                </a:cxn>
                <a:cxn ang="0">
                  <a:pos x="connsiteX3" y="connsiteY3"/>
                </a:cxn>
              </a:cxnLst>
              <a:rect l="l" t="t" r="r" b="b"/>
              <a:pathLst>
                <a:path w="76707" h="75691">
                  <a:moveTo>
                    <a:pt x="39370" y="75692"/>
                  </a:moveTo>
                  <a:lnTo>
                    <a:pt x="76708" y="35814"/>
                  </a:lnTo>
                  <a:lnTo>
                    <a:pt x="37211" y="0"/>
                  </a:lnTo>
                  <a:lnTo>
                    <a:pt x="0" y="39878"/>
                  </a:lnTo>
                  <a:close/>
                </a:path>
              </a:pathLst>
            </a:custGeom>
            <a:solidFill>
              <a:schemeClr val="accent1"/>
            </a:solidFill>
            <a:ln w="12692" cap="flat">
              <a:noFill/>
              <a:prstDash val="solid"/>
              <a:miter/>
            </a:ln>
          </p:spPr>
          <p:txBody>
            <a:bodyPr rtlCol="0" anchor="ctr"/>
            <a:lstStyle/>
            <a:p>
              <a:endParaRPr lang="en-US" sz="1770"/>
            </a:p>
          </p:txBody>
        </p:sp>
        <p:sp>
          <p:nvSpPr>
            <p:cNvPr id="142" name="Freeform: Shape 141">
              <a:extLst>
                <a:ext uri="{FF2B5EF4-FFF2-40B4-BE49-F238E27FC236}">
                  <a16:creationId xmlns="" xmlns:a16="http://schemas.microsoft.com/office/drawing/2014/main" id="{4260F7C4-8CAD-422E-A558-8C72362C039F}"/>
                </a:ext>
              </a:extLst>
            </p:cNvPr>
            <p:cNvSpPr/>
            <p:nvPr/>
          </p:nvSpPr>
          <p:spPr>
            <a:xfrm>
              <a:off x="8167496" y="4449826"/>
              <a:ext cx="72136" cy="70358"/>
            </a:xfrm>
            <a:custGeom>
              <a:avLst/>
              <a:gdLst>
                <a:gd name="connsiteX0" fmla="*/ 32258 w 72136"/>
                <a:gd name="connsiteY0" fmla="*/ 0 h 70358"/>
                <a:gd name="connsiteX1" fmla="*/ 0 w 72136"/>
                <a:gd name="connsiteY1" fmla="*/ 34544 h 70358"/>
                <a:gd name="connsiteX2" fmla="*/ 39751 w 72136"/>
                <a:gd name="connsiteY2" fmla="*/ 70358 h 70358"/>
                <a:gd name="connsiteX3" fmla="*/ 72136 w 72136"/>
                <a:gd name="connsiteY3" fmla="*/ 35687 h 70358"/>
              </a:gdLst>
              <a:ahLst/>
              <a:cxnLst>
                <a:cxn ang="0">
                  <a:pos x="connsiteX0" y="connsiteY0"/>
                </a:cxn>
                <a:cxn ang="0">
                  <a:pos x="connsiteX1" y="connsiteY1"/>
                </a:cxn>
                <a:cxn ang="0">
                  <a:pos x="connsiteX2" y="connsiteY2"/>
                </a:cxn>
                <a:cxn ang="0">
                  <a:pos x="connsiteX3" y="connsiteY3"/>
                </a:cxn>
              </a:cxnLst>
              <a:rect l="l" t="t" r="r" b="b"/>
              <a:pathLst>
                <a:path w="72136" h="70358">
                  <a:moveTo>
                    <a:pt x="32258" y="0"/>
                  </a:moveTo>
                  <a:lnTo>
                    <a:pt x="0" y="34544"/>
                  </a:lnTo>
                  <a:lnTo>
                    <a:pt x="39751" y="70358"/>
                  </a:lnTo>
                  <a:lnTo>
                    <a:pt x="72136" y="35687"/>
                  </a:lnTo>
                  <a:close/>
                </a:path>
              </a:pathLst>
            </a:custGeom>
            <a:solidFill>
              <a:schemeClr val="accent1"/>
            </a:solidFill>
            <a:ln w="12692" cap="flat">
              <a:noFill/>
              <a:prstDash val="solid"/>
              <a:miter/>
            </a:ln>
          </p:spPr>
          <p:txBody>
            <a:bodyPr rtlCol="0" anchor="ctr"/>
            <a:lstStyle/>
            <a:p>
              <a:endParaRPr lang="en-US" sz="1770"/>
            </a:p>
          </p:txBody>
        </p:sp>
        <p:sp>
          <p:nvSpPr>
            <p:cNvPr id="143" name="Freeform: Shape 142">
              <a:extLst>
                <a:ext uri="{FF2B5EF4-FFF2-40B4-BE49-F238E27FC236}">
                  <a16:creationId xmlns="" xmlns:a16="http://schemas.microsoft.com/office/drawing/2014/main" id="{D3587BFF-A0FC-483A-B3D7-75F4126CDE88}"/>
                </a:ext>
              </a:extLst>
            </p:cNvPr>
            <p:cNvSpPr/>
            <p:nvPr/>
          </p:nvSpPr>
          <p:spPr>
            <a:xfrm>
              <a:off x="6921626" y="4683125"/>
              <a:ext cx="1099693" cy="1171575"/>
            </a:xfrm>
            <a:custGeom>
              <a:avLst/>
              <a:gdLst>
                <a:gd name="connsiteX0" fmla="*/ 39624 w 1099693"/>
                <a:gd name="connsiteY0" fmla="*/ 1171575 h 1171575"/>
                <a:gd name="connsiteX1" fmla="*/ 1099693 w 1099693"/>
                <a:gd name="connsiteY1" fmla="*/ 35814 h 1171575"/>
                <a:gd name="connsiteX2" fmla="*/ 1060069 w 1099693"/>
                <a:gd name="connsiteY2" fmla="*/ 0 h 1171575"/>
                <a:gd name="connsiteX3" fmla="*/ 0 w 1099693"/>
                <a:gd name="connsiteY3" fmla="*/ 1135761 h 1171575"/>
              </a:gdLst>
              <a:ahLst/>
              <a:cxnLst>
                <a:cxn ang="0">
                  <a:pos x="connsiteX0" y="connsiteY0"/>
                </a:cxn>
                <a:cxn ang="0">
                  <a:pos x="connsiteX1" y="connsiteY1"/>
                </a:cxn>
                <a:cxn ang="0">
                  <a:pos x="connsiteX2" y="connsiteY2"/>
                </a:cxn>
                <a:cxn ang="0">
                  <a:pos x="connsiteX3" y="connsiteY3"/>
                </a:cxn>
              </a:cxnLst>
              <a:rect l="l" t="t" r="r" b="b"/>
              <a:pathLst>
                <a:path w="1099693" h="1171575">
                  <a:moveTo>
                    <a:pt x="39624" y="1171575"/>
                  </a:moveTo>
                  <a:cubicBezTo>
                    <a:pt x="438150" y="744347"/>
                    <a:pt x="813054" y="342646"/>
                    <a:pt x="1099693" y="35814"/>
                  </a:cubicBezTo>
                  <a:lnTo>
                    <a:pt x="1060069" y="0"/>
                  </a:lnTo>
                  <a:cubicBezTo>
                    <a:pt x="770001" y="310642"/>
                    <a:pt x="395986" y="711200"/>
                    <a:pt x="0" y="1135761"/>
                  </a:cubicBezTo>
                  <a:close/>
                </a:path>
              </a:pathLst>
            </a:custGeom>
            <a:solidFill>
              <a:schemeClr val="accent1"/>
            </a:solidFill>
            <a:ln w="12692" cap="flat">
              <a:noFill/>
              <a:prstDash val="solid"/>
              <a:miter/>
            </a:ln>
          </p:spPr>
          <p:txBody>
            <a:bodyPr rtlCol="0" anchor="ctr"/>
            <a:lstStyle/>
            <a:p>
              <a:endParaRPr lang="en-US" sz="1770"/>
            </a:p>
          </p:txBody>
        </p:sp>
        <p:sp>
          <p:nvSpPr>
            <p:cNvPr id="144" name="Freeform: Shape 143">
              <a:extLst>
                <a:ext uri="{FF2B5EF4-FFF2-40B4-BE49-F238E27FC236}">
                  <a16:creationId xmlns="" xmlns:a16="http://schemas.microsoft.com/office/drawing/2014/main" id="{E9460B1B-ECA6-4F94-9A38-DFCD1333551A}"/>
                </a:ext>
              </a:extLst>
            </p:cNvPr>
            <p:cNvSpPr/>
            <p:nvPr/>
          </p:nvSpPr>
          <p:spPr>
            <a:xfrm>
              <a:off x="5099558" y="6177026"/>
              <a:ext cx="1527302" cy="1595373"/>
            </a:xfrm>
            <a:custGeom>
              <a:avLst/>
              <a:gdLst>
                <a:gd name="connsiteX0" fmla="*/ 1488186 w 1527302"/>
                <a:gd name="connsiteY0" fmla="*/ 0 h 1595373"/>
                <a:gd name="connsiteX1" fmla="*/ 0 w 1527302"/>
                <a:gd name="connsiteY1" fmla="*/ 1595374 h 1595373"/>
                <a:gd name="connsiteX2" fmla="*/ 73406 w 1527302"/>
                <a:gd name="connsiteY2" fmla="*/ 1595374 h 1595373"/>
                <a:gd name="connsiteX3" fmla="*/ 1527302 w 1527302"/>
                <a:gd name="connsiteY3" fmla="*/ 36322 h 1595373"/>
              </a:gdLst>
              <a:ahLst/>
              <a:cxnLst>
                <a:cxn ang="0">
                  <a:pos x="connsiteX0" y="connsiteY0"/>
                </a:cxn>
                <a:cxn ang="0">
                  <a:pos x="connsiteX1" y="connsiteY1"/>
                </a:cxn>
                <a:cxn ang="0">
                  <a:pos x="connsiteX2" y="connsiteY2"/>
                </a:cxn>
                <a:cxn ang="0">
                  <a:pos x="connsiteX3" y="connsiteY3"/>
                </a:cxn>
              </a:cxnLst>
              <a:rect l="l" t="t" r="r" b="b"/>
              <a:pathLst>
                <a:path w="1527302" h="1595373">
                  <a:moveTo>
                    <a:pt x="1488186" y="0"/>
                  </a:moveTo>
                  <a:lnTo>
                    <a:pt x="0" y="1595374"/>
                  </a:lnTo>
                  <a:lnTo>
                    <a:pt x="73406" y="1595374"/>
                  </a:lnTo>
                  <a:lnTo>
                    <a:pt x="1527302" y="36322"/>
                  </a:lnTo>
                  <a:close/>
                </a:path>
              </a:pathLst>
            </a:custGeom>
            <a:solidFill>
              <a:schemeClr val="accent1"/>
            </a:solidFill>
            <a:ln w="12692" cap="flat">
              <a:noFill/>
              <a:prstDash val="solid"/>
              <a:miter/>
            </a:ln>
          </p:spPr>
          <p:txBody>
            <a:bodyPr rtlCol="0" anchor="ctr"/>
            <a:lstStyle/>
            <a:p>
              <a:endParaRPr lang="en-US" sz="1770"/>
            </a:p>
          </p:txBody>
        </p:sp>
        <p:sp>
          <p:nvSpPr>
            <p:cNvPr id="145" name="Freeform: Shape 144">
              <a:extLst>
                <a:ext uri="{FF2B5EF4-FFF2-40B4-BE49-F238E27FC236}">
                  <a16:creationId xmlns="" xmlns:a16="http://schemas.microsoft.com/office/drawing/2014/main" id="{4AA67A68-9FE0-469A-A84F-0D92D9BB970B}"/>
                </a:ext>
              </a:extLst>
            </p:cNvPr>
            <p:cNvSpPr/>
            <p:nvPr/>
          </p:nvSpPr>
          <p:spPr>
            <a:xfrm>
              <a:off x="6536435" y="6023609"/>
              <a:ext cx="76581" cy="75311"/>
            </a:xfrm>
            <a:custGeom>
              <a:avLst/>
              <a:gdLst>
                <a:gd name="connsiteX0" fmla="*/ 35052 w 76581"/>
                <a:gd name="connsiteY0" fmla="*/ 0 h 75311"/>
                <a:gd name="connsiteX1" fmla="*/ 0 w 76581"/>
                <a:gd name="connsiteY1" fmla="*/ 37211 h 75311"/>
                <a:gd name="connsiteX2" fmla="*/ 41529 w 76581"/>
                <a:gd name="connsiteY2" fmla="*/ 75311 h 75311"/>
                <a:gd name="connsiteX3" fmla="*/ 76581 w 76581"/>
                <a:gd name="connsiteY3" fmla="*/ 37973 h 75311"/>
              </a:gdLst>
              <a:ahLst/>
              <a:cxnLst>
                <a:cxn ang="0">
                  <a:pos x="connsiteX0" y="connsiteY0"/>
                </a:cxn>
                <a:cxn ang="0">
                  <a:pos x="connsiteX1" y="connsiteY1"/>
                </a:cxn>
                <a:cxn ang="0">
                  <a:pos x="connsiteX2" y="connsiteY2"/>
                </a:cxn>
                <a:cxn ang="0">
                  <a:pos x="connsiteX3" y="connsiteY3"/>
                </a:cxn>
              </a:cxnLst>
              <a:rect l="l" t="t" r="r" b="b"/>
              <a:pathLst>
                <a:path w="76581" h="75311">
                  <a:moveTo>
                    <a:pt x="35052" y="0"/>
                  </a:moveTo>
                  <a:lnTo>
                    <a:pt x="0" y="37211"/>
                  </a:lnTo>
                  <a:lnTo>
                    <a:pt x="41529" y="75311"/>
                  </a:lnTo>
                  <a:lnTo>
                    <a:pt x="76581" y="37973"/>
                  </a:lnTo>
                  <a:close/>
                </a:path>
              </a:pathLst>
            </a:custGeom>
            <a:solidFill>
              <a:schemeClr val="accent1"/>
            </a:solidFill>
            <a:ln w="12692" cap="flat">
              <a:noFill/>
              <a:prstDash val="solid"/>
              <a:miter/>
            </a:ln>
          </p:spPr>
          <p:txBody>
            <a:bodyPr rtlCol="0" anchor="ctr"/>
            <a:lstStyle/>
            <a:p>
              <a:endParaRPr lang="en-US" sz="1770"/>
            </a:p>
          </p:txBody>
        </p:sp>
        <p:sp>
          <p:nvSpPr>
            <p:cNvPr id="146" name="Freeform: Shape 145">
              <a:extLst>
                <a:ext uri="{FF2B5EF4-FFF2-40B4-BE49-F238E27FC236}">
                  <a16:creationId xmlns="" xmlns:a16="http://schemas.microsoft.com/office/drawing/2014/main" id="{958AB43D-E919-4088-A3CF-25E4636A54ED}"/>
                </a:ext>
              </a:extLst>
            </p:cNvPr>
            <p:cNvSpPr/>
            <p:nvPr/>
          </p:nvSpPr>
          <p:spPr>
            <a:xfrm>
              <a:off x="8084692" y="4375658"/>
              <a:ext cx="77342" cy="74802"/>
            </a:xfrm>
            <a:custGeom>
              <a:avLst/>
              <a:gdLst>
                <a:gd name="connsiteX0" fmla="*/ 32004 w 77342"/>
                <a:gd name="connsiteY0" fmla="*/ 0 h 74802"/>
                <a:gd name="connsiteX1" fmla="*/ 0 w 77342"/>
                <a:gd name="connsiteY1" fmla="*/ 34290 h 74802"/>
                <a:gd name="connsiteX2" fmla="*/ 45085 w 77342"/>
                <a:gd name="connsiteY2" fmla="*/ 74803 h 74802"/>
                <a:gd name="connsiteX3" fmla="*/ 77343 w 77342"/>
                <a:gd name="connsiteY3" fmla="*/ 40513 h 74802"/>
              </a:gdLst>
              <a:ahLst/>
              <a:cxnLst>
                <a:cxn ang="0">
                  <a:pos x="connsiteX0" y="connsiteY0"/>
                </a:cxn>
                <a:cxn ang="0">
                  <a:pos x="connsiteX1" y="connsiteY1"/>
                </a:cxn>
                <a:cxn ang="0">
                  <a:pos x="connsiteX2" y="connsiteY2"/>
                </a:cxn>
                <a:cxn ang="0">
                  <a:pos x="connsiteX3" y="connsiteY3"/>
                </a:cxn>
              </a:cxnLst>
              <a:rect l="l" t="t" r="r" b="b"/>
              <a:pathLst>
                <a:path w="77342" h="74802">
                  <a:moveTo>
                    <a:pt x="32004" y="0"/>
                  </a:moveTo>
                  <a:lnTo>
                    <a:pt x="0" y="34290"/>
                  </a:lnTo>
                  <a:lnTo>
                    <a:pt x="45085" y="74803"/>
                  </a:lnTo>
                  <a:lnTo>
                    <a:pt x="77343" y="40513"/>
                  </a:lnTo>
                  <a:close/>
                </a:path>
              </a:pathLst>
            </a:custGeom>
            <a:solidFill>
              <a:srgbClr val="2D3245"/>
            </a:solidFill>
            <a:ln w="12692" cap="flat">
              <a:noFill/>
              <a:prstDash val="solid"/>
              <a:miter/>
            </a:ln>
          </p:spPr>
          <p:txBody>
            <a:bodyPr rtlCol="0" anchor="ctr"/>
            <a:lstStyle/>
            <a:p>
              <a:endParaRPr lang="en-US" sz="1770"/>
            </a:p>
          </p:txBody>
        </p:sp>
        <p:sp>
          <p:nvSpPr>
            <p:cNvPr id="147" name="Freeform: Shape 146">
              <a:extLst>
                <a:ext uri="{FF2B5EF4-FFF2-40B4-BE49-F238E27FC236}">
                  <a16:creationId xmlns="" xmlns:a16="http://schemas.microsoft.com/office/drawing/2014/main" id="{13776F9A-A5E3-45D3-94EA-D97F024DB2BE}"/>
                </a:ext>
              </a:extLst>
            </p:cNvPr>
            <p:cNvSpPr/>
            <p:nvPr/>
          </p:nvSpPr>
          <p:spPr>
            <a:xfrm>
              <a:off x="8223377" y="3755736"/>
              <a:ext cx="1826640" cy="655989"/>
            </a:xfrm>
            <a:custGeom>
              <a:avLst/>
              <a:gdLst>
                <a:gd name="connsiteX0" fmla="*/ 336423 w 1826640"/>
                <a:gd name="connsiteY0" fmla="*/ 243239 h 655989"/>
                <a:gd name="connsiteX1" fmla="*/ 973963 w 1826640"/>
                <a:gd name="connsiteY1" fmla="*/ 65439 h 655989"/>
                <a:gd name="connsiteX2" fmla="*/ 1393063 w 1826640"/>
                <a:gd name="connsiteY2" fmla="*/ 274989 h 655989"/>
                <a:gd name="connsiteX3" fmla="*/ 1826641 w 1826640"/>
                <a:gd name="connsiteY3" fmla="*/ 655989 h 655989"/>
                <a:gd name="connsiteX4" fmla="*/ 1826641 w 1826640"/>
                <a:gd name="connsiteY4" fmla="*/ 584488 h 655989"/>
                <a:gd name="connsiteX5" fmla="*/ 1382141 w 1826640"/>
                <a:gd name="connsiteY5" fmla="*/ 196630 h 655989"/>
                <a:gd name="connsiteX6" fmla="*/ 383032 w 1826640"/>
                <a:gd name="connsiteY6" fmla="*/ 135543 h 655989"/>
                <a:gd name="connsiteX7" fmla="*/ 103632 w 1826640"/>
                <a:gd name="connsiteY7" fmla="*/ 396401 h 655989"/>
                <a:gd name="connsiteX8" fmla="*/ 0 w 1826640"/>
                <a:gd name="connsiteY8" fmla="*/ 506892 h 655989"/>
                <a:gd name="connsiteX9" fmla="*/ 45847 w 1826640"/>
                <a:gd name="connsiteY9" fmla="*/ 547658 h 655989"/>
                <a:gd name="connsiteX10" fmla="*/ 336423 w 1826640"/>
                <a:gd name="connsiteY10" fmla="*/ 243239 h 65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6640" h="655989">
                  <a:moveTo>
                    <a:pt x="336423" y="243239"/>
                  </a:moveTo>
                  <a:cubicBezTo>
                    <a:pt x="513334" y="78139"/>
                    <a:pt x="733806" y="30768"/>
                    <a:pt x="973963" y="65439"/>
                  </a:cubicBezTo>
                  <a:cubicBezTo>
                    <a:pt x="1138301" y="89316"/>
                    <a:pt x="1273048" y="170087"/>
                    <a:pt x="1393063" y="274989"/>
                  </a:cubicBezTo>
                  <a:cubicBezTo>
                    <a:pt x="1538224" y="401354"/>
                    <a:pt x="1682115" y="528989"/>
                    <a:pt x="1826641" y="655989"/>
                  </a:cubicBezTo>
                  <a:lnTo>
                    <a:pt x="1826641" y="584488"/>
                  </a:lnTo>
                  <a:cubicBezTo>
                    <a:pt x="1679321" y="454060"/>
                    <a:pt x="1531874" y="323885"/>
                    <a:pt x="1382141" y="196630"/>
                  </a:cubicBezTo>
                  <a:cubicBezTo>
                    <a:pt x="1073404" y="-65117"/>
                    <a:pt x="659384" y="-44670"/>
                    <a:pt x="383032" y="135543"/>
                  </a:cubicBezTo>
                  <a:cubicBezTo>
                    <a:pt x="273812" y="206791"/>
                    <a:pt x="191389" y="304326"/>
                    <a:pt x="103632" y="396401"/>
                  </a:cubicBezTo>
                  <a:lnTo>
                    <a:pt x="0" y="506892"/>
                  </a:lnTo>
                  <a:lnTo>
                    <a:pt x="45847" y="547658"/>
                  </a:lnTo>
                  <a:cubicBezTo>
                    <a:pt x="214503" y="368842"/>
                    <a:pt x="320675" y="257463"/>
                    <a:pt x="336423" y="243239"/>
                  </a:cubicBezTo>
                  <a:close/>
                </a:path>
              </a:pathLst>
            </a:custGeom>
            <a:solidFill>
              <a:schemeClr val="accent1"/>
            </a:solidFill>
            <a:ln w="12692" cap="flat">
              <a:noFill/>
              <a:prstDash val="solid"/>
              <a:miter/>
            </a:ln>
          </p:spPr>
          <p:txBody>
            <a:bodyPr rtlCol="0" anchor="ctr"/>
            <a:lstStyle/>
            <a:p>
              <a:endParaRPr lang="en-US" sz="1770"/>
            </a:p>
          </p:txBody>
        </p:sp>
        <p:sp>
          <p:nvSpPr>
            <p:cNvPr id="148" name="Freeform: Shape 147">
              <a:extLst>
                <a:ext uri="{FF2B5EF4-FFF2-40B4-BE49-F238E27FC236}">
                  <a16:creationId xmlns="" xmlns:a16="http://schemas.microsoft.com/office/drawing/2014/main" id="{ED6B01E0-E20A-4ED3-8A7D-830CF0966C2B}"/>
                </a:ext>
              </a:extLst>
            </p:cNvPr>
            <p:cNvSpPr/>
            <p:nvPr/>
          </p:nvSpPr>
          <p:spPr>
            <a:xfrm>
              <a:off x="6835901" y="4608195"/>
              <a:ext cx="1107186" cy="1171447"/>
            </a:xfrm>
            <a:custGeom>
              <a:avLst/>
              <a:gdLst>
                <a:gd name="connsiteX0" fmla="*/ 42291 w 1107186"/>
                <a:gd name="connsiteY0" fmla="*/ 1171448 h 1171447"/>
                <a:gd name="connsiteX1" fmla="*/ 1107186 w 1107186"/>
                <a:gd name="connsiteY1" fmla="*/ 40132 h 1171447"/>
                <a:gd name="connsiteX2" fmla="*/ 1062736 w 1107186"/>
                <a:gd name="connsiteY2" fmla="*/ 0 h 1171447"/>
                <a:gd name="connsiteX3" fmla="*/ 0 w 1107186"/>
                <a:gd name="connsiteY3" fmla="*/ 1133348 h 1171447"/>
              </a:gdLst>
              <a:ahLst/>
              <a:cxnLst>
                <a:cxn ang="0">
                  <a:pos x="connsiteX0" y="connsiteY0"/>
                </a:cxn>
                <a:cxn ang="0">
                  <a:pos x="connsiteX1" y="connsiteY1"/>
                </a:cxn>
                <a:cxn ang="0">
                  <a:pos x="connsiteX2" y="connsiteY2"/>
                </a:cxn>
                <a:cxn ang="0">
                  <a:pos x="connsiteX3" y="connsiteY3"/>
                </a:cxn>
              </a:cxnLst>
              <a:rect l="l" t="t" r="r" b="b"/>
              <a:pathLst>
                <a:path w="1107186" h="1171447">
                  <a:moveTo>
                    <a:pt x="42291" y="1171448"/>
                  </a:moveTo>
                  <a:cubicBezTo>
                    <a:pt x="438277" y="750316"/>
                    <a:pt x="812546" y="352552"/>
                    <a:pt x="1107186" y="40132"/>
                  </a:cubicBezTo>
                  <a:lnTo>
                    <a:pt x="1062736" y="0"/>
                  </a:lnTo>
                  <a:lnTo>
                    <a:pt x="0" y="1133348"/>
                  </a:lnTo>
                  <a:close/>
                </a:path>
              </a:pathLst>
            </a:custGeom>
            <a:solidFill>
              <a:schemeClr val="accent1"/>
            </a:solidFill>
            <a:ln w="12692" cap="flat">
              <a:noFill/>
              <a:prstDash val="solid"/>
              <a:miter/>
            </a:ln>
          </p:spPr>
          <p:txBody>
            <a:bodyPr rtlCol="0" anchor="ctr"/>
            <a:lstStyle/>
            <a:p>
              <a:endParaRPr lang="en-US" sz="1770"/>
            </a:p>
          </p:txBody>
        </p:sp>
        <p:sp>
          <p:nvSpPr>
            <p:cNvPr id="149" name="Freeform: Shape 148">
              <a:extLst>
                <a:ext uri="{FF2B5EF4-FFF2-40B4-BE49-F238E27FC236}">
                  <a16:creationId xmlns="" xmlns:a16="http://schemas.microsoft.com/office/drawing/2014/main" id="{EBB59893-AF5C-4035-9BCB-E93D5DF8F8F6}"/>
                </a:ext>
              </a:extLst>
            </p:cNvPr>
            <p:cNvSpPr/>
            <p:nvPr/>
          </p:nvSpPr>
          <p:spPr>
            <a:xfrm>
              <a:off x="8152129" y="4300728"/>
              <a:ext cx="80772" cy="77723"/>
            </a:xfrm>
            <a:custGeom>
              <a:avLst/>
              <a:gdLst>
                <a:gd name="connsiteX0" fmla="*/ 35052 w 80772"/>
                <a:gd name="connsiteY0" fmla="*/ 0 h 77723"/>
                <a:gd name="connsiteX1" fmla="*/ 0 w 80772"/>
                <a:gd name="connsiteY1" fmla="*/ 37211 h 77723"/>
                <a:gd name="connsiteX2" fmla="*/ 45593 w 80772"/>
                <a:gd name="connsiteY2" fmla="*/ 77724 h 77723"/>
                <a:gd name="connsiteX3" fmla="*/ 80772 w 80772"/>
                <a:gd name="connsiteY3" fmla="*/ 40513 h 77723"/>
              </a:gdLst>
              <a:ahLst/>
              <a:cxnLst>
                <a:cxn ang="0">
                  <a:pos x="connsiteX0" y="connsiteY0"/>
                </a:cxn>
                <a:cxn ang="0">
                  <a:pos x="connsiteX1" y="connsiteY1"/>
                </a:cxn>
                <a:cxn ang="0">
                  <a:pos x="connsiteX2" y="connsiteY2"/>
                </a:cxn>
                <a:cxn ang="0">
                  <a:pos x="connsiteX3" y="connsiteY3"/>
                </a:cxn>
              </a:cxnLst>
              <a:rect l="l" t="t" r="r" b="b"/>
              <a:pathLst>
                <a:path w="80772" h="77723">
                  <a:moveTo>
                    <a:pt x="35052" y="0"/>
                  </a:moveTo>
                  <a:cubicBezTo>
                    <a:pt x="24003" y="11684"/>
                    <a:pt x="12192" y="24130"/>
                    <a:pt x="0" y="37211"/>
                  </a:cubicBezTo>
                  <a:lnTo>
                    <a:pt x="45593" y="77724"/>
                  </a:lnTo>
                  <a:lnTo>
                    <a:pt x="80772" y="40513"/>
                  </a:lnTo>
                  <a:close/>
                </a:path>
              </a:pathLst>
            </a:custGeom>
            <a:solidFill>
              <a:schemeClr val="accent1"/>
            </a:solidFill>
            <a:ln w="12692" cap="flat">
              <a:noFill/>
              <a:prstDash val="solid"/>
              <a:miter/>
            </a:ln>
          </p:spPr>
          <p:txBody>
            <a:bodyPr rtlCol="0" anchor="ctr"/>
            <a:lstStyle/>
            <a:p>
              <a:endParaRPr lang="en-US" sz="1770"/>
            </a:p>
          </p:txBody>
        </p:sp>
        <p:sp>
          <p:nvSpPr>
            <p:cNvPr id="150" name="Freeform: Shape 149">
              <a:extLst>
                <a:ext uri="{FF2B5EF4-FFF2-40B4-BE49-F238E27FC236}">
                  <a16:creationId xmlns="" xmlns:a16="http://schemas.microsoft.com/office/drawing/2014/main" id="{BC1EAD90-C7E9-4A09-A210-5F40511BD3E5}"/>
                </a:ext>
              </a:extLst>
            </p:cNvPr>
            <p:cNvSpPr/>
            <p:nvPr/>
          </p:nvSpPr>
          <p:spPr>
            <a:xfrm>
              <a:off x="4931537" y="6097523"/>
              <a:ext cx="1611757" cy="1674876"/>
            </a:xfrm>
            <a:custGeom>
              <a:avLst/>
              <a:gdLst>
                <a:gd name="connsiteX0" fmla="*/ 1570863 w 1611757"/>
                <a:gd name="connsiteY0" fmla="*/ 0 h 1674876"/>
                <a:gd name="connsiteX1" fmla="*/ 0 w 1611757"/>
                <a:gd name="connsiteY1" fmla="*/ 1674876 h 1674876"/>
                <a:gd name="connsiteX2" fmla="*/ 74295 w 1611757"/>
                <a:gd name="connsiteY2" fmla="*/ 1674876 h 1674876"/>
                <a:gd name="connsiteX3" fmla="*/ 1611757 w 1611757"/>
                <a:gd name="connsiteY3" fmla="*/ 38354 h 1674876"/>
              </a:gdLst>
              <a:ahLst/>
              <a:cxnLst>
                <a:cxn ang="0">
                  <a:pos x="connsiteX0" y="connsiteY0"/>
                </a:cxn>
                <a:cxn ang="0">
                  <a:pos x="connsiteX1" y="connsiteY1"/>
                </a:cxn>
                <a:cxn ang="0">
                  <a:pos x="connsiteX2" y="connsiteY2"/>
                </a:cxn>
                <a:cxn ang="0">
                  <a:pos x="connsiteX3" y="connsiteY3"/>
                </a:cxn>
              </a:cxnLst>
              <a:rect l="l" t="t" r="r" b="b"/>
              <a:pathLst>
                <a:path w="1611757" h="1674876">
                  <a:moveTo>
                    <a:pt x="1570863" y="0"/>
                  </a:moveTo>
                  <a:lnTo>
                    <a:pt x="0" y="1674876"/>
                  </a:lnTo>
                  <a:lnTo>
                    <a:pt x="74295" y="1674876"/>
                  </a:lnTo>
                  <a:cubicBezTo>
                    <a:pt x="498983" y="1222756"/>
                    <a:pt x="1060577" y="624713"/>
                    <a:pt x="1611757" y="38354"/>
                  </a:cubicBezTo>
                  <a:close/>
                </a:path>
              </a:pathLst>
            </a:custGeom>
            <a:solidFill>
              <a:schemeClr val="accent1"/>
            </a:solidFill>
            <a:ln w="12692" cap="flat">
              <a:noFill/>
              <a:prstDash val="solid"/>
              <a:miter/>
            </a:ln>
          </p:spPr>
          <p:txBody>
            <a:bodyPr rtlCol="0" anchor="ctr"/>
            <a:lstStyle/>
            <a:p>
              <a:endParaRPr lang="en-US" sz="1770"/>
            </a:p>
          </p:txBody>
        </p:sp>
        <p:sp>
          <p:nvSpPr>
            <p:cNvPr id="151" name="Freeform: Shape 150">
              <a:extLst>
                <a:ext uri="{FF2B5EF4-FFF2-40B4-BE49-F238E27FC236}">
                  <a16:creationId xmlns="" xmlns:a16="http://schemas.microsoft.com/office/drawing/2014/main" id="{646B8C75-829E-437A-A63C-A31AE08BD6EC}"/>
                </a:ext>
              </a:extLst>
            </p:cNvPr>
            <p:cNvSpPr/>
            <p:nvPr/>
          </p:nvSpPr>
          <p:spPr>
            <a:xfrm>
              <a:off x="6610350" y="5940933"/>
              <a:ext cx="80010" cy="78866"/>
            </a:xfrm>
            <a:custGeom>
              <a:avLst/>
              <a:gdLst>
                <a:gd name="connsiteX0" fmla="*/ 41910 w 80010"/>
                <a:gd name="connsiteY0" fmla="*/ 78867 h 78866"/>
                <a:gd name="connsiteX1" fmla="*/ 80010 w 80010"/>
                <a:gd name="connsiteY1" fmla="*/ 38100 h 78866"/>
                <a:gd name="connsiteX2" fmla="*/ 38100 w 80010"/>
                <a:gd name="connsiteY2" fmla="*/ 0 h 78866"/>
                <a:gd name="connsiteX3" fmla="*/ 0 w 80010"/>
                <a:gd name="connsiteY3" fmla="*/ 40386 h 78866"/>
              </a:gdLst>
              <a:ahLst/>
              <a:cxnLst>
                <a:cxn ang="0">
                  <a:pos x="connsiteX0" y="connsiteY0"/>
                </a:cxn>
                <a:cxn ang="0">
                  <a:pos x="connsiteX1" y="connsiteY1"/>
                </a:cxn>
                <a:cxn ang="0">
                  <a:pos x="connsiteX2" y="connsiteY2"/>
                </a:cxn>
                <a:cxn ang="0">
                  <a:pos x="connsiteX3" y="connsiteY3"/>
                </a:cxn>
              </a:cxnLst>
              <a:rect l="l" t="t" r="r" b="b"/>
              <a:pathLst>
                <a:path w="80010" h="78866">
                  <a:moveTo>
                    <a:pt x="41910" y="78867"/>
                  </a:moveTo>
                  <a:lnTo>
                    <a:pt x="80010" y="38100"/>
                  </a:lnTo>
                  <a:lnTo>
                    <a:pt x="38100" y="0"/>
                  </a:lnTo>
                  <a:lnTo>
                    <a:pt x="0" y="40386"/>
                  </a:lnTo>
                  <a:close/>
                </a:path>
              </a:pathLst>
            </a:custGeom>
            <a:solidFill>
              <a:schemeClr val="accent1"/>
            </a:solidFill>
            <a:ln w="12692" cap="flat">
              <a:noFill/>
              <a:prstDash val="solid"/>
              <a:miter/>
            </a:ln>
          </p:spPr>
          <p:txBody>
            <a:bodyPr rtlCol="0" anchor="ctr"/>
            <a:lstStyle/>
            <a:p>
              <a:endParaRPr lang="en-US" sz="1770"/>
            </a:p>
          </p:txBody>
        </p:sp>
        <p:sp>
          <p:nvSpPr>
            <p:cNvPr id="152" name="Freeform: Shape 151">
              <a:extLst>
                <a:ext uri="{FF2B5EF4-FFF2-40B4-BE49-F238E27FC236}">
                  <a16:creationId xmlns="" xmlns:a16="http://schemas.microsoft.com/office/drawing/2014/main" id="{BCC9DF8A-1DDD-431B-B42D-05D11D8AA60B}"/>
                </a:ext>
              </a:extLst>
            </p:cNvPr>
            <p:cNvSpPr/>
            <p:nvPr/>
          </p:nvSpPr>
          <p:spPr>
            <a:xfrm>
              <a:off x="7935722" y="4530344"/>
              <a:ext cx="80772" cy="78232"/>
            </a:xfrm>
            <a:custGeom>
              <a:avLst/>
              <a:gdLst>
                <a:gd name="connsiteX0" fmla="*/ 36068 w 80772"/>
                <a:gd name="connsiteY0" fmla="*/ 0 h 78232"/>
                <a:gd name="connsiteX1" fmla="*/ 0 w 80772"/>
                <a:gd name="connsiteY1" fmla="*/ 38100 h 78232"/>
                <a:gd name="connsiteX2" fmla="*/ 44450 w 80772"/>
                <a:gd name="connsiteY2" fmla="*/ 78232 h 78232"/>
                <a:gd name="connsiteX3" fmla="*/ 80772 w 80772"/>
                <a:gd name="connsiteY3" fmla="*/ 40132 h 78232"/>
              </a:gdLst>
              <a:ahLst/>
              <a:cxnLst>
                <a:cxn ang="0">
                  <a:pos x="connsiteX0" y="connsiteY0"/>
                </a:cxn>
                <a:cxn ang="0">
                  <a:pos x="connsiteX1" y="connsiteY1"/>
                </a:cxn>
                <a:cxn ang="0">
                  <a:pos x="connsiteX2" y="connsiteY2"/>
                </a:cxn>
                <a:cxn ang="0">
                  <a:pos x="connsiteX3" y="connsiteY3"/>
                </a:cxn>
              </a:cxnLst>
              <a:rect l="l" t="t" r="r" b="b"/>
              <a:pathLst>
                <a:path w="80772" h="78232">
                  <a:moveTo>
                    <a:pt x="36068" y="0"/>
                  </a:moveTo>
                  <a:lnTo>
                    <a:pt x="0" y="38100"/>
                  </a:lnTo>
                  <a:lnTo>
                    <a:pt x="44450" y="78232"/>
                  </a:lnTo>
                  <a:lnTo>
                    <a:pt x="80772" y="40132"/>
                  </a:lnTo>
                  <a:close/>
                </a:path>
              </a:pathLst>
            </a:custGeom>
            <a:solidFill>
              <a:srgbClr val="2D3245"/>
            </a:solidFill>
            <a:ln w="12692" cap="flat">
              <a:noFill/>
              <a:prstDash val="solid"/>
              <a:miter/>
            </a:ln>
          </p:spPr>
          <p:txBody>
            <a:bodyPr rtlCol="0" anchor="ctr"/>
            <a:lstStyle/>
            <a:p>
              <a:endParaRPr lang="en-US" sz="1770"/>
            </a:p>
          </p:txBody>
        </p:sp>
        <p:sp>
          <p:nvSpPr>
            <p:cNvPr id="153" name="Freeform: Shape 152">
              <a:extLst>
                <a:ext uri="{FF2B5EF4-FFF2-40B4-BE49-F238E27FC236}">
                  <a16:creationId xmlns="" xmlns:a16="http://schemas.microsoft.com/office/drawing/2014/main" id="{5AA811F5-2083-49F4-881C-FB6E01984017}"/>
                </a:ext>
              </a:extLst>
            </p:cNvPr>
            <p:cNvSpPr/>
            <p:nvPr/>
          </p:nvSpPr>
          <p:spPr>
            <a:xfrm>
              <a:off x="8007985" y="4446270"/>
              <a:ext cx="87502" cy="85597"/>
            </a:xfrm>
            <a:custGeom>
              <a:avLst/>
              <a:gdLst>
                <a:gd name="connsiteX0" fmla="*/ 42545 w 87502"/>
                <a:gd name="connsiteY0" fmla="*/ 0 h 85597"/>
                <a:gd name="connsiteX1" fmla="*/ 0 w 87502"/>
                <a:gd name="connsiteY1" fmla="*/ 45339 h 85597"/>
                <a:gd name="connsiteX2" fmla="*/ 44831 w 87502"/>
                <a:gd name="connsiteY2" fmla="*/ 85598 h 85597"/>
                <a:gd name="connsiteX3" fmla="*/ 87503 w 87502"/>
                <a:gd name="connsiteY3" fmla="*/ 40386 h 85597"/>
              </a:gdLst>
              <a:ahLst/>
              <a:cxnLst>
                <a:cxn ang="0">
                  <a:pos x="connsiteX0" y="connsiteY0"/>
                </a:cxn>
                <a:cxn ang="0">
                  <a:pos x="connsiteX1" y="connsiteY1"/>
                </a:cxn>
                <a:cxn ang="0">
                  <a:pos x="connsiteX2" y="connsiteY2"/>
                </a:cxn>
                <a:cxn ang="0">
                  <a:pos x="connsiteX3" y="connsiteY3"/>
                </a:cxn>
              </a:cxnLst>
              <a:rect l="l" t="t" r="r" b="b"/>
              <a:pathLst>
                <a:path w="87502" h="85597">
                  <a:moveTo>
                    <a:pt x="42545" y="0"/>
                  </a:moveTo>
                  <a:lnTo>
                    <a:pt x="0" y="45339"/>
                  </a:lnTo>
                  <a:lnTo>
                    <a:pt x="44831" y="85598"/>
                  </a:lnTo>
                  <a:lnTo>
                    <a:pt x="87503" y="40386"/>
                  </a:lnTo>
                  <a:close/>
                </a:path>
              </a:pathLst>
            </a:custGeom>
            <a:solidFill>
              <a:schemeClr val="accent1"/>
            </a:solidFill>
            <a:ln w="12692" cap="flat">
              <a:noFill/>
              <a:prstDash val="solid"/>
              <a:miter/>
            </a:ln>
          </p:spPr>
          <p:txBody>
            <a:bodyPr rtlCol="0" anchor="ctr"/>
            <a:lstStyle/>
            <a:p>
              <a:endParaRPr lang="en-US" sz="1770"/>
            </a:p>
          </p:txBody>
        </p:sp>
        <p:sp>
          <p:nvSpPr>
            <p:cNvPr id="154" name="Freeform: Shape 153">
              <a:extLst>
                <a:ext uri="{FF2B5EF4-FFF2-40B4-BE49-F238E27FC236}">
                  <a16:creationId xmlns="" xmlns:a16="http://schemas.microsoft.com/office/drawing/2014/main" id="{5ADB7CFE-0526-4A95-AF1A-783E72095020}"/>
                </a:ext>
              </a:extLst>
            </p:cNvPr>
            <p:cNvSpPr/>
            <p:nvPr/>
          </p:nvSpPr>
          <p:spPr>
            <a:xfrm>
              <a:off x="6686295" y="5860796"/>
              <a:ext cx="79883" cy="78485"/>
            </a:xfrm>
            <a:custGeom>
              <a:avLst/>
              <a:gdLst>
                <a:gd name="connsiteX0" fmla="*/ 41783 w 79883"/>
                <a:gd name="connsiteY0" fmla="*/ 78486 h 78485"/>
                <a:gd name="connsiteX1" fmla="*/ 79883 w 79883"/>
                <a:gd name="connsiteY1" fmla="*/ 38100 h 78485"/>
                <a:gd name="connsiteX2" fmla="*/ 38100 w 79883"/>
                <a:gd name="connsiteY2" fmla="*/ 0 h 78485"/>
                <a:gd name="connsiteX3" fmla="*/ 0 w 79883"/>
                <a:gd name="connsiteY3" fmla="*/ 40513 h 78485"/>
                <a:gd name="connsiteX4" fmla="*/ 41783 w 79883"/>
                <a:gd name="connsiteY4" fmla="*/ 78486 h 78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83" h="78485">
                  <a:moveTo>
                    <a:pt x="41783" y="78486"/>
                  </a:moveTo>
                  <a:lnTo>
                    <a:pt x="79883" y="38100"/>
                  </a:lnTo>
                  <a:lnTo>
                    <a:pt x="38100" y="0"/>
                  </a:lnTo>
                  <a:lnTo>
                    <a:pt x="0" y="40513"/>
                  </a:lnTo>
                  <a:cubicBezTo>
                    <a:pt x="13716" y="52959"/>
                    <a:pt x="27686" y="65532"/>
                    <a:pt x="41783" y="78486"/>
                  </a:cubicBezTo>
                  <a:close/>
                </a:path>
              </a:pathLst>
            </a:custGeom>
            <a:solidFill>
              <a:schemeClr val="accent1"/>
            </a:solidFill>
            <a:ln w="12692" cap="flat">
              <a:noFill/>
              <a:prstDash val="solid"/>
              <a:miter/>
            </a:ln>
          </p:spPr>
          <p:txBody>
            <a:bodyPr rtlCol="0" anchor="ctr"/>
            <a:lstStyle/>
            <a:p>
              <a:endParaRPr lang="en-US" sz="1770"/>
            </a:p>
          </p:txBody>
        </p:sp>
        <p:sp>
          <p:nvSpPr>
            <p:cNvPr id="155" name="Freeform: Shape 154">
              <a:extLst>
                <a:ext uri="{FF2B5EF4-FFF2-40B4-BE49-F238E27FC236}">
                  <a16:creationId xmlns="" xmlns:a16="http://schemas.microsoft.com/office/drawing/2014/main" id="{D184B981-F578-4476-95CC-491855560A4A}"/>
                </a:ext>
              </a:extLst>
            </p:cNvPr>
            <p:cNvSpPr/>
            <p:nvPr/>
          </p:nvSpPr>
          <p:spPr>
            <a:xfrm>
              <a:off x="6760210" y="5782690"/>
              <a:ext cx="79247" cy="77724"/>
            </a:xfrm>
            <a:custGeom>
              <a:avLst/>
              <a:gdLst>
                <a:gd name="connsiteX0" fmla="*/ 42037 w 79247"/>
                <a:gd name="connsiteY0" fmla="*/ 77724 h 77724"/>
                <a:gd name="connsiteX1" fmla="*/ 79248 w 79247"/>
                <a:gd name="connsiteY1" fmla="*/ 38100 h 77724"/>
                <a:gd name="connsiteX2" fmla="*/ 37084 w 79247"/>
                <a:gd name="connsiteY2" fmla="*/ 0 h 77724"/>
                <a:gd name="connsiteX3" fmla="*/ 0 w 79247"/>
                <a:gd name="connsiteY3" fmla="*/ 39624 h 77724"/>
              </a:gdLst>
              <a:ahLst/>
              <a:cxnLst>
                <a:cxn ang="0">
                  <a:pos x="connsiteX0" y="connsiteY0"/>
                </a:cxn>
                <a:cxn ang="0">
                  <a:pos x="connsiteX1" y="connsiteY1"/>
                </a:cxn>
                <a:cxn ang="0">
                  <a:pos x="connsiteX2" y="connsiteY2"/>
                </a:cxn>
                <a:cxn ang="0">
                  <a:pos x="connsiteX3" y="connsiteY3"/>
                </a:cxn>
              </a:cxnLst>
              <a:rect l="l" t="t" r="r" b="b"/>
              <a:pathLst>
                <a:path w="79247" h="77724">
                  <a:moveTo>
                    <a:pt x="42037" y="77724"/>
                  </a:moveTo>
                  <a:lnTo>
                    <a:pt x="79248" y="38100"/>
                  </a:lnTo>
                  <a:lnTo>
                    <a:pt x="37084" y="0"/>
                  </a:lnTo>
                  <a:lnTo>
                    <a:pt x="0" y="39624"/>
                  </a:lnTo>
                  <a:close/>
                </a:path>
              </a:pathLst>
            </a:custGeom>
            <a:solidFill>
              <a:schemeClr val="accent1"/>
            </a:solidFill>
            <a:ln w="12692" cap="flat">
              <a:noFill/>
              <a:prstDash val="solid"/>
              <a:miter/>
            </a:ln>
          </p:spPr>
          <p:txBody>
            <a:bodyPr rtlCol="0" anchor="ctr"/>
            <a:lstStyle/>
            <a:p>
              <a:endParaRPr lang="en-US" sz="1770"/>
            </a:p>
          </p:txBody>
        </p:sp>
        <p:sp>
          <p:nvSpPr>
            <p:cNvPr id="156" name="Freeform: Shape 155">
              <a:extLst>
                <a:ext uri="{FF2B5EF4-FFF2-40B4-BE49-F238E27FC236}">
                  <a16:creationId xmlns="" xmlns:a16="http://schemas.microsoft.com/office/drawing/2014/main" id="{F8DB2124-2CF1-4F9B-A8E6-8177884F8C33}"/>
                </a:ext>
              </a:extLst>
            </p:cNvPr>
            <p:cNvSpPr/>
            <p:nvPr/>
          </p:nvSpPr>
          <p:spPr>
            <a:xfrm>
              <a:off x="6458457" y="5951854"/>
              <a:ext cx="76454" cy="75310"/>
            </a:xfrm>
            <a:custGeom>
              <a:avLst/>
              <a:gdLst>
                <a:gd name="connsiteX0" fmla="*/ 34925 w 76454"/>
                <a:gd name="connsiteY0" fmla="*/ 0 h 75310"/>
                <a:gd name="connsiteX1" fmla="*/ 0 w 76454"/>
                <a:gd name="connsiteY1" fmla="*/ 37211 h 75310"/>
                <a:gd name="connsiteX2" fmla="*/ 41529 w 76454"/>
                <a:gd name="connsiteY2" fmla="*/ 75311 h 75310"/>
                <a:gd name="connsiteX3" fmla="*/ 76454 w 76454"/>
                <a:gd name="connsiteY3" fmla="*/ 38100 h 75310"/>
              </a:gdLst>
              <a:ahLst/>
              <a:cxnLst>
                <a:cxn ang="0">
                  <a:pos x="connsiteX0" y="connsiteY0"/>
                </a:cxn>
                <a:cxn ang="0">
                  <a:pos x="connsiteX1" y="connsiteY1"/>
                </a:cxn>
                <a:cxn ang="0">
                  <a:pos x="connsiteX2" y="connsiteY2"/>
                </a:cxn>
                <a:cxn ang="0">
                  <a:pos x="connsiteX3" y="connsiteY3"/>
                </a:cxn>
              </a:cxnLst>
              <a:rect l="l" t="t" r="r" b="b"/>
              <a:pathLst>
                <a:path w="76454" h="75310">
                  <a:moveTo>
                    <a:pt x="34925" y="0"/>
                  </a:moveTo>
                  <a:cubicBezTo>
                    <a:pt x="23241" y="12700"/>
                    <a:pt x="11684" y="25400"/>
                    <a:pt x="0" y="37211"/>
                  </a:cubicBezTo>
                  <a:lnTo>
                    <a:pt x="41529" y="75311"/>
                  </a:lnTo>
                  <a:cubicBezTo>
                    <a:pt x="53086" y="62611"/>
                    <a:pt x="64770" y="50546"/>
                    <a:pt x="76454" y="38100"/>
                  </a:cubicBezTo>
                  <a:close/>
                </a:path>
              </a:pathLst>
            </a:custGeom>
            <a:solidFill>
              <a:schemeClr val="accent1"/>
            </a:solidFill>
            <a:ln w="12692" cap="flat">
              <a:noFill/>
              <a:prstDash val="solid"/>
              <a:miter/>
            </a:ln>
          </p:spPr>
          <p:txBody>
            <a:bodyPr rtlCol="0" anchor="ctr"/>
            <a:lstStyle/>
            <a:p>
              <a:endParaRPr lang="en-US" sz="1770"/>
            </a:p>
          </p:txBody>
        </p:sp>
        <p:sp>
          <p:nvSpPr>
            <p:cNvPr id="157" name="Freeform: Shape 156">
              <a:extLst>
                <a:ext uri="{FF2B5EF4-FFF2-40B4-BE49-F238E27FC236}">
                  <a16:creationId xmlns="" xmlns:a16="http://schemas.microsoft.com/office/drawing/2014/main" id="{DF844A62-FFF6-4626-A0F9-79F4A113CD40}"/>
                </a:ext>
              </a:extLst>
            </p:cNvPr>
            <p:cNvSpPr/>
            <p:nvPr/>
          </p:nvSpPr>
          <p:spPr>
            <a:xfrm>
              <a:off x="6533260" y="5869813"/>
              <a:ext cx="78994" cy="78232"/>
            </a:xfrm>
            <a:custGeom>
              <a:avLst/>
              <a:gdLst>
                <a:gd name="connsiteX0" fmla="*/ 40894 w 78994"/>
                <a:gd name="connsiteY0" fmla="*/ 78232 h 78232"/>
                <a:gd name="connsiteX1" fmla="*/ 78994 w 78994"/>
                <a:gd name="connsiteY1" fmla="*/ 38100 h 78232"/>
                <a:gd name="connsiteX2" fmla="*/ 37211 w 78994"/>
                <a:gd name="connsiteY2" fmla="*/ 0 h 78232"/>
                <a:gd name="connsiteX3" fmla="*/ 0 w 78994"/>
                <a:gd name="connsiteY3" fmla="*/ 39751 h 78232"/>
              </a:gdLst>
              <a:ahLst/>
              <a:cxnLst>
                <a:cxn ang="0">
                  <a:pos x="connsiteX0" y="connsiteY0"/>
                </a:cxn>
                <a:cxn ang="0">
                  <a:pos x="connsiteX1" y="connsiteY1"/>
                </a:cxn>
                <a:cxn ang="0">
                  <a:pos x="connsiteX2" y="connsiteY2"/>
                </a:cxn>
                <a:cxn ang="0">
                  <a:pos x="connsiteX3" y="connsiteY3"/>
                </a:cxn>
              </a:cxnLst>
              <a:rect l="l" t="t" r="r" b="b"/>
              <a:pathLst>
                <a:path w="78994" h="78232">
                  <a:moveTo>
                    <a:pt x="40894" y="78232"/>
                  </a:moveTo>
                  <a:cubicBezTo>
                    <a:pt x="53340" y="64770"/>
                    <a:pt x="66040" y="51393"/>
                    <a:pt x="78994" y="38100"/>
                  </a:cubicBezTo>
                  <a:lnTo>
                    <a:pt x="37211" y="0"/>
                  </a:lnTo>
                  <a:lnTo>
                    <a:pt x="0" y="39751"/>
                  </a:lnTo>
                  <a:close/>
                </a:path>
              </a:pathLst>
            </a:custGeom>
            <a:solidFill>
              <a:schemeClr val="accent1"/>
            </a:solidFill>
            <a:ln w="12692" cap="flat">
              <a:noFill/>
              <a:prstDash val="solid"/>
              <a:miter/>
            </a:ln>
          </p:spPr>
          <p:txBody>
            <a:bodyPr rtlCol="0" anchor="ctr"/>
            <a:lstStyle/>
            <a:p>
              <a:endParaRPr lang="en-US" sz="1770"/>
            </a:p>
          </p:txBody>
        </p:sp>
        <p:sp>
          <p:nvSpPr>
            <p:cNvPr id="158" name="Freeform: Shape 157">
              <a:extLst>
                <a:ext uri="{FF2B5EF4-FFF2-40B4-BE49-F238E27FC236}">
                  <a16:creationId xmlns="" xmlns:a16="http://schemas.microsoft.com/office/drawing/2014/main" id="{C06FA472-06EC-4B20-9A7F-9DC74A336265}"/>
                </a:ext>
              </a:extLst>
            </p:cNvPr>
            <p:cNvSpPr/>
            <p:nvPr/>
          </p:nvSpPr>
          <p:spPr>
            <a:xfrm>
              <a:off x="8143621" y="3649304"/>
              <a:ext cx="1906142" cy="621959"/>
            </a:xfrm>
            <a:custGeom>
              <a:avLst/>
              <a:gdLst>
                <a:gd name="connsiteX0" fmla="*/ 265938 w 1906142"/>
                <a:gd name="connsiteY0" fmla="*/ 338495 h 621959"/>
                <a:gd name="connsiteX1" fmla="*/ 1540002 w 1906142"/>
                <a:gd name="connsiteY1" fmla="*/ 295696 h 621959"/>
                <a:gd name="connsiteX2" fmla="*/ 1906143 w 1906142"/>
                <a:gd name="connsiteY2" fmla="*/ 621959 h 621959"/>
                <a:gd name="connsiteX3" fmla="*/ 1906143 w 1906142"/>
                <a:gd name="connsiteY3" fmla="*/ 546648 h 621959"/>
                <a:gd name="connsiteX4" fmla="*/ 1552702 w 1906142"/>
                <a:gd name="connsiteY4" fmla="*/ 236895 h 621959"/>
                <a:gd name="connsiteX5" fmla="*/ 255270 w 1906142"/>
                <a:gd name="connsiteY5" fmla="*/ 272836 h 621959"/>
                <a:gd name="connsiteX6" fmla="*/ 0 w 1906142"/>
                <a:gd name="connsiteY6" fmla="*/ 542711 h 621959"/>
                <a:gd name="connsiteX7" fmla="*/ 40894 w 1906142"/>
                <a:gd name="connsiteY7" fmla="*/ 579033 h 62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6142" h="621959">
                  <a:moveTo>
                    <a:pt x="265938" y="338495"/>
                  </a:moveTo>
                  <a:cubicBezTo>
                    <a:pt x="597789" y="-18375"/>
                    <a:pt x="1166622" y="-39076"/>
                    <a:pt x="1540002" y="295696"/>
                  </a:cubicBezTo>
                  <a:cubicBezTo>
                    <a:pt x="1661668" y="404747"/>
                    <a:pt x="1783715" y="513501"/>
                    <a:pt x="1906143" y="621959"/>
                  </a:cubicBezTo>
                  <a:lnTo>
                    <a:pt x="1906143" y="546648"/>
                  </a:lnTo>
                  <a:cubicBezTo>
                    <a:pt x="1788541" y="443440"/>
                    <a:pt x="1670727" y="340188"/>
                    <a:pt x="1552702" y="236895"/>
                  </a:cubicBezTo>
                  <a:cubicBezTo>
                    <a:pt x="1177386" y="-92299"/>
                    <a:pt x="611786" y="-76631"/>
                    <a:pt x="255270" y="272836"/>
                  </a:cubicBezTo>
                  <a:cubicBezTo>
                    <a:pt x="244348" y="283377"/>
                    <a:pt x="151511" y="381675"/>
                    <a:pt x="0" y="542711"/>
                  </a:cubicBezTo>
                  <a:lnTo>
                    <a:pt x="40894" y="579033"/>
                  </a:lnTo>
                  <a:close/>
                </a:path>
              </a:pathLst>
            </a:custGeom>
            <a:solidFill>
              <a:schemeClr val="accent1"/>
            </a:solidFill>
            <a:ln w="12692" cap="flat">
              <a:noFill/>
              <a:prstDash val="solid"/>
              <a:miter/>
            </a:ln>
          </p:spPr>
          <p:txBody>
            <a:bodyPr rtlCol="0" anchor="ctr"/>
            <a:lstStyle/>
            <a:p>
              <a:endParaRPr lang="en-US" sz="1770"/>
            </a:p>
          </p:txBody>
        </p:sp>
        <p:sp>
          <p:nvSpPr>
            <p:cNvPr id="159" name="Freeform: Shape 158">
              <a:extLst>
                <a:ext uri="{FF2B5EF4-FFF2-40B4-BE49-F238E27FC236}">
                  <a16:creationId xmlns="" xmlns:a16="http://schemas.microsoft.com/office/drawing/2014/main" id="{7D037F9C-EFB7-4D31-A66B-7F63C50DBFA7}"/>
                </a:ext>
              </a:extLst>
            </p:cNvPr>
            <p:cNvSpPr/>
            <p:nvPr/>
          </p:nvSpPr>
          <p:spPr>
            <a:xfrm>
              <a:off x="4787900" y="6025641"/>
              <a:ext cx="1677797" cy="1746758"/>
            </a:xfrm>
            <a:custGeom>
              <a:avLst/>
              <a:gdLst>
                <a:gd name="connsiteX0" fmla="*/ 1677797 w 1677797"/>
                <a:gd name="connsiteY0" fmla="*/ 38100 h 1746758"/>
                <a:gd name="connsiteX1" fmla="*/ 1636522 w 1677797"/>
                <a:gd name="connsiteY1" fmla="*/ 0 h 1746758"/>
                <a:gd name="connsiteX2" fmla="*/ 0 w 1677797"/>
                <a:gd name="connsiteY2" fmla="*/ 1746758 h 1746758"/>
                <a:gd name="connsiteX3" fmla="*/ 76835 w 1677797"/>
                <a:gd name="connsiteY3" fmla="*/ 1746758 h 1746758"/>
                <a:gd name="connsiteX4" fmla="*/ 1677797 w 1677797"/>
                <a:gd name="connsiteY4" fmla="*/ 38100 h 174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7797" h="1746758">
                  <a:moveTo>
                    <a:pt x="1677797" y="38100"/>
                  </a:moveTo>
                  <a:lnTo>
                    <a:pt x="1636522" y="0"/>
                  </a:lnTo>
                  <a:cubicBezTo>
                    <a:pt x="1054100" y="620903"/>
                    <a:pt x="452882" y="1263142"/>
                    <a:pt x="0" y="1746758"/>
                  </a:cubicBezTo>
                  <a:lnTo>
                    <a:pt x="76835" y="1746758"/>
                  </a:lnTo>
                  <a:cubicBezTo>
                    <a:pt x="526415" y="1267079"/>
                    <a:pt x="1112266" y="641858"/>
                    <a:pt x="1677797" y="38100"/>
                  </a:cubicBezTo>
                  <a:close/>
                </a:path>
              </a:pathLst>
            </a:custGeom>
            <a:solidFill>
              <a:schemeClr val="accent1"/>
            </a:solidFill>
            <a:ln w="12692" cap="flat">
              <a:noFill/>
              <a:prstDash val="solid"/>
              <a:miter/>
            </a:ln>
          </p:spPr>
          <p:txBody>
            <a:bodyPr rtlCol="0" anchor="ctr"/>
            <a:lstStyle/>
            <a:p>
              <a:endParaRPr lang="en-US" sz="1770"/>
            </a:p>
          </p:txBody>
        </p:sp>
        <p:sp>
          <p:nvSpPr>
            <p:cNvPr id="160" name="Freeform: Shape 159">
              <a:extLst>
                <a:ext uri="{FF2B5EF4-FFF2-40B4-BE49-F238E27FC236}">
                  <a16:creationId xmlns="" xmlns:a16="http://schemas.microsoft.com/office/drawing/2014/main" id="{943CD384-62B5-499B-AE13-58BADB9AAF90}"/>
                </a:ext>
              </a:extLst>
            </p:cNvPr>
            <p:cNvSpPr/>
            <p:nvPr/>
          </p:nvSpPr>
          <p:spPr>
            <a:xfrm>
              <a:off x="6607810" y="5788659"/>
              <a:ext cx="79629" cy="78740"/>
            </a:xfrm>
            <a:custGeom>
              <a:avLst/>
              <a:gdLst>
                <a:gd name="connsiteX0" fmla="*/ 41529 w 79629"/>
                <a:gd name="connsiteY0" fmla="*/ 78740 h 78740"/>
                <a:gd name="connsiteX1" fmla="*/ 79629 w 79629"/>
                <a:gd name="connsiteY1" fmla="*/ 38100 h 78740"/>
                <a:gd name="connsiteX2" fmla="*/ 38100 w 79629"/>
                <a:gd name="connsiteY2" fmla="*/ 0 h 78740"/>
                <a:gd name="connsiteX3" fmla="*/ 0 w 79629"/>
                <a:gd name="connsiteY3" fmla="*/ 40767 h 78740"/>
              </a:gdLst>
              <a:ahLst/>
              <a:cxnLst>
                <a:cxn ang="0">
                  <a:pos x="connsiteX0" y="connsiteY0"/>
                </a:cxn>
                <a:cxn ang="0">
                  <a:pos x="connsiteX1" y="connsiteY1"/>
                </a:cxn>
                <a:cxn ang="0">
                  <a:pos x="connsiteX2" y="connsiteY2"/>
                </a:cxn>
                <a:cxn ang="0">
                  <a:pos x="connsiteX3" y="connsiteY3"/>
                </a:cxn>
              </a:cxnLst>
              <a:rect l="l" t="t" r="r" b="b"/>
              <a:pathLst>
                <a:path w="79629" h="78740">
                  <a:moveTo>
                    <a:pt x="41529" y="78740"/>
                  </a:moveTo>
                  <a:lnTo>
                    <a:pt x="79629" y="38100"/>
                  </a:lnTo>
                  <a:lnTo>
                    <a:pt x="38100" y="0"/>
                  </a:lnTo>
                  <a:lnTo>
                    <a:pt x="0" y="40767"/>
                  </a:lnTo>
                  <a:close/>
                </a:path>
              </a:pathLst>
            </a:custGeom>
            <a:solidFill>
              <a:schemeClr val="accent1"/>
            </a:solidFill>
            <a:ln w="12692" cap="flat">
              <a:noFill/>
              <a:prstDash val="solid"/>
              <a:miter/>
            </a:ln>
          </p:spPr>
          <p:txBody>
            <a:bodyPr rtlCol="0" anchor="ctr"/>
            <a:lstStyle/>
            <a:p>
              <a:endParaRPr lang="en-US" sz="1770"/>
            </a:p>
          </p:txBody>
        </p:sp>
        <p:sp>
          <p:nvSpPr>
            <p:cNvPr id="161" name="Freeform: Shape 160">
              <a:extLst>
                <a:ext uri="{FF2B5EF4-FFF2-40B4-BE49-F238E27FC236}">
                  <a16:creationId xmlns="" xmlns:a16="http://schemas.microsoft.com/office/drawing/2014/main" id="{8FC4BF32-7417-4D60-A76B-FBBC4BA08D61}"/>
                </a:ext>
              </a:extLst>
            </p:cNvPr>
            <p:cNvSpPr/>
            <p:nvPr/>
          </p:nvSpPr>
          <p:spPr>
            <a:xfrm>
              <a:off x="8005826" y="4305300"/>
              <a:ext cx="72897" cy="70611"/>
            </a:xfrm>
            <a:custGeom>
              <a:avLst/>
              <a:gdLst>
                <a:gd name="connsiteX0" fmla="*/ 31877 w 72897"/>
                <a:gd name="connsiteY0" fmla="*/ 0 h 70611"/>
                <a:gd name="connsiteX1" fmla="*/ 0 w 72897"/>
                <a:gd name="connsiteY1" fmla="*/ 33909 h 70611"/>
                <a:gd name="connsiteX2" fmla="*/ 41021 w 72897"/>
                <a:gd name="connsiteY2" fmla="*/ 70612 h 70611"/>
                <a:gd name="connsiteX3" fmla="*/ 72898 w 72897"/>
                <a:gd name="connsiteY3" fmla="*/ 36576 h 70611"/>
              </a:gdLst>
              <a:ahLst/>
              <a:cxnLst>
                <a:cxn ang="0">
                  <a:pos x="connsiteX0" y="connsiteY0"/>
                </a:cxn>
                <a:cxn ang="0">
                  <a:pos x="connsiteX1" y="connsiteY1"/>
                </a:cxn>
                <a:cxn ang="0">
                  <a:pos x="connsiteX2" y="connsiteY2"/>
                </a:cxn>
                <a:cxn ang="0">
                  <a:pos x="connsiteX3" y="connsiteY3"/>
                </a:cxn>
              </a:cxnLst>
              <a:rect l="l" t="t" r="r" b="b"/>
              <a:pathLst>
                <a:path w="72897" h="70611">
                  <a:moveTo>
                    <a:pt x="31877" y="0"/>
                  </a:moveTo>
                  <a:lnTo>
                    <a:pt x="0" y="33909"/>
                  </a:lnTo>
                  <a:lnTo>
                    <a:pt x="41021" y="70612"/>
                  </a:lnTo>
                  <a:lnTo>
                    <a:pt x="72898" y="36576"/>
                  </a:lnTo>
                  <a:close/>
                </a:path>
              </a:pathLst>
            </a:custGeom>
            <a:solidFill>
              <a:srgbClr val="2D3245"/>
            </a:solidFill>
            <a:ln w="12692" cap="flat">
              <a:noFill/>
              <a:prstDash val="solid"/>
              <a:miter/>
            </a:ln>
          </p:spPr>
          <p:txBody>
            <a:bodyPr rtlCol="0" anchor="ctr"/>
            <a:lstStyle/>
            <a:p>
              <a:endParaRPr lang="en-US" sz="1770"/>
            </a:p>
          </p:txBody>
        </p:sp>
        <p:sp>
          <p:nvSpPr>
            <p:cNvPr id="162" name="Freeform: Shape 161">
              <a:extLst>
                <a:ext uri="{FF2B5EF4-FFF2-40B4-BE49-F238E27FC236}">
                  <a16:creationId xmlns="" xmlns:a16="http://schemas.microsoft.com/office/drawing/2014/main" id="{60E1E2F2-CB5C-484E-8762-93BF6C7B0A39}"/>
                </a:ext>
              </a:extLst>
            </p:cNvPr>
            <p:cNvSpPr/>
            <p:nvPr/>
          </p:nvSpPr>
          <p:spPr>
            <a:xfrm>
              <a:off x="8073009" y="4230370"/>
              <a:ext cx="75945" cy="73659"/>
            </a:xfrm>
            <a:custGeom>
              <a:avLst/>
              <a:gdLst>
                <a:gd name="connsiteX0" fmla="*/ 34925 w 75945"/>
                <a:gd name="connsiteY0" fmla="*/ 0 h 73659"/>
                <a:gd name="connsiteX1" fmla="*/ 0 w 75945"/>
                <a:gd name="connsiteY1" fmla="*/ 37211 h 73659"/>
                <a:gd name="connsiteX2" fmla="*/ 41021 w 75945"/>
                <a:gd name="connsiteY2" fmla="*/ 73660 h 73659"/>
                <a:gd name="connsiteX3" fmla="*/ 75946 w 75945"/>
                <a:gd name="connsiteY3" fmla="*/ 36449 h 73659"/>
              </a:gdLst>
              <a:ahLst/>
              <a:cxnLst>
                <a:cxn ang="0">
                  <a:pos x="connsiteX0" y="connsiteY0"/>
                </a:cxn>
                <a:cxn ang="0">
                  <a:pos x="connsiteX1" y="connsiteY1"/>
                </a:cxn>
                <a:cxn ang="0">
                  <a:pos x="connsiteX2" y="connsiteY2"/>
                </a:cxn>
                <a:cxn ang="0">
                  <a:pos x="connsiteX3" y="connsiteY3"/>
                </a:cxn>
              </a:cxnLst>
              <a:rect l="l" t="t" r="r" b="b"/>
              <a:pathLst>
                <a:path w="75945" h="73659">
                  <a:moveTo>
                    <a:pt x="34925" y="0"/>
                  </a:moveTo>
                  <a:cubicBezTo>
                    <a:pt x="23622" y="12700"/>
                    <a:pt x="11938" y="24511"/>
                    <a:pt x="0" y="37211"/>
                  </a:cubicBezTo>
                  <a:lnTo>
                    <a:pt x="41021" y="73660"/>
                  </a:lnTo>
                  <a:lnTo>
                    <a:pt x="75946" y="36449"/>
                  </a:lnTo>
                  <a:close/>
                </a:path>
              </a:pathLst>
            </a:custGeom>
            <a:solidFill>
              <a:schemeClr val="accent1"/>
            </a:solidFill>
            <a:ln w="12692" cap="flat">
              <a:noFill/>
              <a:prstDash val="solid"/>
              <a:miter/>
            </a:ln>
          </p:spPr>
          <p:txBody>
            <a:bodyPr rtlCol="0" anchor="ctr"/>
            <a:lstStyle/>
            <a:p>
              <a:endParaRPr lang="en-US" sz="1770"/>
            </a:p>
          </p:txBody>
        </p:sp>
        <p:sp>
          <p:nvSpPr>
            <p:cNvPr id="163" name="Freeform: Shape 162">
              <a:extLst>
                <a:ext uri="{FF2B5EF4-FFF2-40B4-BE49-F238E27FC236}">
                  <a16:creationId xmlns="" xmlns:a16="http://schemas.microsoft.com/office/drawing/2014/main" id="{1E7C32DB-8C74-4563-B025-22F3A7258A50}"/>
                </a:ext>
              </a:extLst>
            </p:cNvPr>
            <p:cNvSpPr/>
            <p:nvPr/>
          </p:nvSpPr>
          <p:spPr>
            <a:xfrm>
              <a:off x="6757416" y="4536947"/>
              <a:ext cx="1103883" cy="1171067"/>
            </a:xfrm>
            <a:custGeom>
              <a:avLst/>
              <a:gdLst>
                <a:gd name="connsiteX0" fmla="*/ 41529 w 1103883"/>
                <a:gd name="connsiteY0" fmla="*/ 1171067 h 1171067"/>
                <a:gd name="connsiteX1" fmla="*/ 1103884 w 1103883"/>
                <a:gd name="connsiteY1" fmla="*/ 37211 h 1171067"/>
                <a:gd name="connsiteX2" fmla="*/ 1062863 w 1103883"/>
                <a:gd name="connsiteY2" fmla="*/ 0 h 1171067"/>
                <a:gd name="connsiteX3" fmla="*/ 0 w 1103883"/>
                <a:gd name="connsiteY3" fmla="*/ 1133348 h 1171067"/>
              </a:gdLst>
              <a:ahLst/>
              <a:cxnLst>
                <a:cxn ang="0">
                  <a:pos x="connsiteX0" y="connsiteY0"/>
                </a:cxn>
                <a:cxn ang="0">
                  <a:pos x="connsiteX1" y="connsiteY1"/>
                </a:cxn>
                <a:cxn ang="0">
                  <a:pos x="connsiteX2" y="connsiteY2"/>
                </a:cxn>
                <a:cxn ang="0">
                  <a:pos x="connsiteX3" y="connsiteY3"/>
                </a:cxn>
              </a:cxnLst>
              <a:rect l="l" t="t" r="r" b="b"/>
              <a:pathLst>
                <a:path w="1103883" h="1171067">
                  <a:moveTo>
                    <a:pt x="41529" y="1171067"/>
                  </a:moveTo>
                  <a:lnTo>
                    <a:pt x="1103884" y="37211"/>
                  </a:lnTo>
                  <a:lnTo>
                    <a:pt x="1062863" y="0"/>
                  </a:lnTo>
                  <a:cubicBezTo>
                    <a:pt x="773049" y="308737"/>
                    <a:pt x="399415" y="707263"/>
                    <a:pt x="0" y="1133348"/>
                  </a:cubicBezTo>
                  <a:close/>
                </a:path>
              </a:pathLst>
            </a:custGeom>
            <a:solidFill>
              <a:schemeClr val="accent1"/>
            </a:solidFill>
            <a:ln w="12692" cap="flat">
              <a:noFill/>
              <a:prstDash val="solid"/>
              <a:miter/>
            </a:ln>
          </p:spPr>
          <p:txBody>
            <a:bodyPr rtlCol="0" anchor="ctr"/>
            <a:lstStyle/>
            <a:p>
              <a:endParaRPr lang="en-US" sz="1770"/>
            </a:p>
          </p:txBody>
        </p:sp>
        <p:sp>
          <p:nvSpPr>
            <p:cNvPr id="164" name="Freeform: Shape 163">
              <a:extLst>
                <a:ext uri="{FF2B5EF4-FFF2-40B4-BE49-F238E27FC236}">
                  <a16:creationId xmlns="" xmlns:a16="http://schemas.microsoft.com/office/drawing/2014/main" id="{4BD0D2CA-E056-46EE-9ED5-9DA6661F8CBA}"/>
                </a:ext>
              </a:extLst>
            </p:cNvPr>
            <p:cNvSpPr/>
            <p:nvPr/>
          </p:nvSpPr>
          <p:spPr>
            <a:xfrm>
              <a:off x="7929117" y="4375403"/>
              <a:ext cx="83566" cy="82169"/>
            </a:xfrm>
            <a:custGeom>
              <a:avLst/>
              <a:gdLst>
                <a:gd name="connsiteX0" fmla="*/ 42672 w 83566"/>
                <a:gd name="connsiteY0" fmla="*/ 0 h 82169"/>
                <a:gd name="connsiteX1" fmla="*/ 0 w 83566"/>
                <a:gd name="connsiteY1" fmla="*/ 45339 h 82169"/>
                <a:gd name="connsiteX2" fmla="*/ 41148 w 83566"/>
                <a:gd name="connsiteY2" fmla="*/ 82169 h 82169"/>
                <a:gd name="connsiteX3" fmla="*/ 83566 w 83566"/>
                <a:gd name="connsiteY3" fmla="*/ 36830 h 82169"/>
              </a:gdLst>
              <a:ahLst/>
              <a:cxnLst>
                <a:cxn ang="0">
                  <a:pos x="connsiteX0" y="connsiteY0"/>
                </a:cxn>
                <a:cxn ang="0">
                  <a:pos x="connsiteX1" y="connsiteY1"/>
                </a:cxn>
                <a:cxn ang="0">
                  <a:pos x="connsiteX2" y="connsiteY2"/>
                </a:cxn>
                <a:cxn ang="0">
                  <a:pos x="connsiteX3" y="connsiteY3"/>
                </a:cxn>
              </a:cxnLst>
              <a:rect l="l" t="t" r="r" b="b"/>
              <a:pathLst>
                <a:path w="83566" h="82169">
                  <a:moveTo>
                    <a:pt x="42672" y="0"/>
                  </a:moveTo>
                  <a:lnTo>
                    <a:pt x="0" y="45339"/>
                  </a:lnTo>
                  <a:lnTo>
                    <a:pt x="41148" y="82169"/>
                  </a:lnTo>
                  <a:lnTo>
                    <a:pt x="83566" y="36830"/>
                  </a:lnTo>
                  <a:close/>
                </a:path>
              </a:pathLst>
            </a:custGeom>
            <a:solidFill>
              <a:schemeClr val="accent1"/>
            </a:solidFill>
            <a:ln w="12692" cap="flat">
              <a:noFill/>
              <a:prstDash val="solid"/>
              <a:miter/>
            </a:ln>
          </p:spPr>
          <p:txBody>
            <a:bodyPr rtlCol="0" anchor="ctr"/>
            <a:lstStyle/>
            <a:p>
              <a:endParaRPr lang="en-US" sz="1770"/>
            </a:p>
          </p:txBody>
        </p:sp>
        <p:sp>
          <p:nvSpPr>
            <p:cNvPr id="165" name="Freeform: Shape 164">
              <a:extLst>
                <a:ext uri="{FF2B5EF4-FFF2-40B4-BE49-F238E27FC236}">
                  <a16:creationId xmlns="" xmlns:a16="http://schemas.microsoft.com/office/drawing/2014/main" id="{A73D94E3-76FC-4DC1-A1EB-4A55D01B2AF4}"/>
                </a:ext>
              </a:extLst>
            </p:cNvPr>
            <p:cNvSpPr/>
            <p:nvPr/>
          </p:nvSpPr>
          <p:spPr>
            <a:xfrm>
              <a:off x="6681470" y="5711190"/>
              <a:ext cx="78866" cy="77596"/>
            </a:xfrm>
            <a:custGeom>
              <a:avLst/>
              <a:gdLst>
                <a:gd name="connsiteX0" fmla="*/ 41783 w 78866"/>
                <a:gd name="connsiteY0" fmla="*/ 77597 h 77596"/>
                <a:gd name="connsiteX1" fmla="*/ 78867 w 78866"/>
                <a:gd name="connsiteY1" fmla="*/ 38100 h 77596"/>
                <a:gd name="connsiteX2" fmla="*/ 37084 w 78866"/>
                <a:gd name="connsiteY2" fmla="*/ 0 h 77596"/>
                <a:gd name="connsiteX3" fmla="*/ 0 w 78866"/>
                <a:gd name="connsiteY3" fmla="*/ 39370 h 77596"/>
              </a:gdLst>
              <a:ahLst/>
              <a:cxnLst>
                <a:cxn ang="0">
                  <a:pos x="connsiteX0" y="connsiteY0"/>
                </a:cxn>
                <a:cxn ang="0">
                  <a:pos x="connsiteX1" y="connsiteY1"/>
                </a:cxn>
                <a:cxn ang="0">
                  <a:pos x="connsiteX2" y="connsiteY2"/>
                </a:cxn>
                <a:cxn ang="0">
                  <a:pos x="connsiteX3" y="connsiteY3"/>
                </a:cxn>
              </a:cxnLst>
              <a:rect l="l" t="t" r="r" b="b"/>
              <a:pathLst>
                <a:path w="78866" h="77596">
                  <a:moveTo>
                    <a:pt x="41783" y="77597"/>
                  </a:moveTo>
                  <a:lnTo>
                    <a:pt x="78867" y="38100"/>
                  </a:lnTo>
                  <a:lnTo>
                    <a:pt x="37084" y="0"/>
                  </a:lnTo>
                  <a:cubicBezTo>
                    <a:pt x="24384" y="12700"/>
                    <a:pt x="12446" y="26289"/>
                    <a:pt x="0" y="39370"/>
                  </a:cubicBezTo>
                  <a:close/>
                </a:path>
              </a:pathLst>
            </a:custGeom>
            <a:solidFill>
              <a:schemeClr val="accent1"/>
            </a:solidFill>
            <a:ln w="12692" cap="flat">
              <a:noFill/>
              <a:prstDash val="solid"/>
              <a:miter/>
            </a:ln>
          </p:spPr>
          <p:txBody>
            <a:bodyPr rtlCol="0" anchor="ctr"/>
            <a:lstStyle/>
            <a:p>
              <a:endParaRPr lang="en-US" sz="1770"/>
            </a:p>
          </p:txBody>
        </p:sp>
        <p:sp>
          <p:nvSpPr>
            <p:cNvPr id="166" name="Freeform: Shape 165">
              <a:extLst>
                <a:ext uri="{FF2B5EF4-FFF2-40B4-BE49-F238E27FC236}">
                  <a16:creationId xmlns="" xmlns:a16="http://schemas.microsoft.com/office/drawing/2014/main" id="{DF97EE91-3A2C-4402-9CBC-E5809668C0A8}"/>
                </a:ext>
              </a:extLst>
            </p:cNvPr>
            <p:cNvSpPr/>
            <p:nvPr/>
          </p:nvSpPr>
          <p:spPr>
            <a:xfrm>
              <a:off x="7857108" y="4459351"/>
              <a:ext cx="76835" cy="75183"/>
            </a:xfrm>
            <a:custGeom>
              <a:avLst/>
              <a:gdLst>
                <a:gd name="connsiteX0" fmla="*/ 35814 w 76835"/>
                <a:gd name="connsiteY0" fmla="*/ 0 h 75183"/>
                <a:gd name="connsiteX1" fmla="*/ 0 w 76835"/>
                <a:gd name="connsiteY1" fmla="*/ 38100 h 75183"/>
                <a:gd name="connsiteX2" fmla="*/ 41021 w 76835"/>
                <a:gd name="connsiteY2" fmla="*/ 75184 h 75183"/>
                <a:gd name="connsiteX3" fmla="*/ 76835 w 76835"/>
                <a:gd name="connsiteY3" fmla="*/ 37084 h 75183"/>
              </a:gdLst>
              <a:ahLst/>
              <a:cxnLst>
                <a:cxn ang="0">
                  <a:pos x="connsiteX0" y="connsiteY0"/>
                </a:cxn>
                <a:cxn ang="0">
                  <a:pos x="connsiteX1" y="connsiteY1"/>
                </a:cxn>
                <a:cxn ang="0">
                  <a:pos x="connsiteX2" y="connsiteY2"/>
                </a:cxn>
                <a:cxn ang="0">
                  <a:pos x="connsiteX3" y="connsiteY3"/>
                </a:cxn>
              </a:cxnLst>
              <a:rect l="l" t="t" r="r" b="b"/>
              <a:pathLst>
                <a:path w="76835" h="75183">
                  <a:moveTo>
                    <a:pt x="35814" y="0"/>
                  </a:moveTo>
                  <a:lnTo>
                    <a:pt x="0" y="38100"/>
                  </a:lnTo>
                  <a:lnTo>
                    <a:pt x="41021" y="75184"/>
                  </a:lnTo>
                  <a:lnTo>
                    <a:pt x="76835" y="37084"/>
                  </a:lnTo>
                  <a:close/>
                </a:path>
              </a:pathLst>
            </a:custGeom>
            <a:solidFill>
              <a:schemeClr val="accent1"/>
            </a:solidFill>
            <a:ln w="12692" cap="flat">
              <a:noFill/>
              <a:prstDash val="solid"/>
              <a:miter/>
            </a:ln>
          </p:spPr>
          <p:txBody>
            <a:bodyPr rtlCol="0" anchor="ctr"/>
            <a:lstStyle/>
            <a:p>
              <a:endParaRPr lang="en-US" sz="1770"/>
            </a:p>
          </p:txBody>
        </p:sp>
        <p:sp>
          <p:nvSpPr>
            <p:cNvPr id="167" name="Freeform: Shape 166">
              <a:extLst>
                <a:ext uri="{FF2B5EF4-FFF2-40B4-BE49-F238E27FC236}">
                  <a16:creationId xmlns="" xmlns:a16="http://schemas.microsoft.com/office/drawing/2014/main" id="{98EAE369-DFA8-42BD-A601-1CF236741549}"/>
                </a:ext>
              </a:extLst>
            </p:cNvPr>
            <p:cNvSpPr/>
            <p:nvPr/>
          </p:nvSpPr>
          <p:spPr>
            <a:xfrm>
              <a:off x="7966710" y="32130"/>
              <a:ext cx="74041" cy="77215"/>
            </a:xfrm>
            <a:custGeom>
              <a:avLst/>
              <a:gdLst>
                <a:gd name="connsiteX0" fmla="*/ 38608 w 74041"/>
                <a:gd name="connsiteY0" fmla="*/ 77216 h 77215"/>
                <a:gd name="connsiteX1" fmla="*/ 74041 w 74041"/>
                <a:gd name="connsiteY1" fmla="*/ 34163 h 77215"/>
                <a:gd name="connsiteX2" fmla="*/ 35179 w 74041"/>
                <a:gd name="connsiteY2" fmla="*/ 0 h 77215"/>
                <a:gd name="connsiteX3" fmla="*/ 0 w 74041"/>
                <a:gd name="connsiteY3" fmla="*/ 42926 h 77215"/>
              </a:gdLst>
              <a:ahLst/>
              <a:cxnLst>
                <a:cxn ang="0">
                  <a:pos x="connsiteX0" y="connsiteY0"/>
                </a:cxn>
                <a:cxn ang="0">
                  <a:pos x="connsiteX1" y="connsiteY1"/>
                </a:cxn>
                <a:cxn ang="0">
                  <a:pos x="connsiteX2" y="connsiteY2"/>
                </a:cxn>
                <a:cxn ang="0">
                  <a:pos x="connsiteX3" y="connsiteY3"/>
                </a:cxn>
              </a:cxnLst>
              <a:rect l="l" t="t" r="r" b="b"/>
              <a:pathLst>
                <a:path w="74041" h="77215">
                  <a:moveTo>
                    <a:pt x="38608" y="77216"/>
                  </a:moveTo>
                  <a:cubicBezTo>
                    <a:pt x="50546" y="62907"/>
                    <a:pt x="62357" y="48556"/>
                    <a:pt x="74041" y="34163"/>
                  </a:cubicBezTo>
                  <a:lnTo>
                    <a:pt x="35179" y="0"/>
                  </a:lnTo>
                  <a:lnTo>
                    <a:pt x="0" y="42926"/>
                  </a:lnTo>
                  <a:close/>
                </a:path>
              </a:pathLst>
            </a:custGeom>
            <a:solidFill>
              <a:schemeClr val="accent1"/>
            </a:solidFill>
            <a:ln w="12692" cap="flat">
              <a:noFill/>
              <a:prstDash val="solid"/>
              <a:miter/>
            </a:ln>
          </p:spPr>
          <p:txBody>
            <a:bodyPr rtlCol="0" anchor="ctr"/>
            <a:lstStyle/>
            <a:p>
              <a:endParaRPr lang="en-US" sz="1770"/>
            </a:p>
          </p:txBody>
        </p:sp>
        <p:sp>
          <p:nvSpPr>
            <p:cNvPr id="168" name="Freeform: Shape 167">
              <a:extLst>
                <a:ext uri="{FF2B5EF4-FFF2-40B4-BE49-F238E27FC236}">
                  <a16:creationId xmlns="" xmlns:a16="http://schemas.microsoft.com/office/drawing/2014/main" id="{6CF5EEC6-E5E2-4210-A999-C8F1A9531DD7}"/>
                </a:ext>
              </a:extLst>
            </p:cNvPr>
            <p:cNvSpPr/>
            <p:nvPr/>
          </p:nvSpPr>
          <p:spPr>
            <a:xfrm>
              <a:off x="6971538" y="3514597"/>
              <a:ext cx="82169" cy="80391"/>
            </a:xfrm>
            <a:custGeom>
              <a:avLst/>
              <a:gdLst>
                <a:gd name="connsiteX0" fmla="*/ 42545 w 82169"/>
                <a:gd name="connsiteY0" fmla="*/ 0 h 80391"/>
                <a:gd name="connsiteX1" fmla="*/ 0 w 82169"/>
                <a:gd name="connsiteY1" fmla="*/ 44704 h 80391"/>
                <a:gd name="connsiteX2" fmla="*/ 39624 w 82169"/>
                <a:gd name="connsiteY2" fmla="*/ 80391 h 80391"/>
                <a:gd name="connsiteX3" fmla="*/ 82169 w 82169"/>
                <a:gd name="connsiteY3" fmla="*/ 35560 h 80391"/>
              </a:gdLst>
              <a:ahLst/>
              <a:cxnLst>
                <a:cxn ang="0">
                  <a:pos x="connsiteX0" y="connsiteY0"/>
                </a:cxn>
                <a:cxn ang="0">
                  <a:pos x="connsiteX1" y="connsiteY1"/>
                </a:cxn>
                <a:cxn ang="0">
                  <a:pos x="connsiteX2" y="connsiteY2"/>
                </a:cxn>
                <a:cxn ang="0">
                  <a:pos x="connsiteX3" y="connsiteY3"/>
                </a:cxn>
              </a:cxnLst>
              <a:rect l="l" t="t" r="r" b="b"/>
              <a:pathLst>
                <a:path w="82169" h="80391">
                  <a:moveTo>
                    <a:pt x="42545" y="0"/>
                  </a:moveTo>
                  <a:cubicBezTo>
                    <a:pt x="28998" y="14224"/>
                    <a:pt x="14817" y="29125"/>
                    <a:pt x="0" y="44704"/>
                  </a:cubicBezTo>
                  <a:cubicBezTo>
                    <a:pt x="12700" y="56515"/>
                    <a:pt x="26162" y="68326"/>
                    <a:pt x="39624" y="80391"/>
                  </a:cubicBezTo>
                  <a:lnTo>
                    <a:pt x="82169" y="35560"/>
                  </a:lnTo>
                  <a:close/>
                </a:path>
              </a:pathLst>
            </a:custGeom>
            <a:solidFill>
              <a:schemeClr val="accent1"/>
            </a:solidFill>
            <a:ln w="12692" cap="flat">
              <a:noFill/>
              <a:prstDash val="solid"/>
              <a:miter/>
            </a:ln>
          </p:spPr>
          <p:txBody>
            <a:bodyPr rtlCol="0" anchor="ctr"/>
            <a:lstStyle/>
            <a:p>
              <a:endParaRPr lang="en-US" sz="1770"/>
            </a:p>
          </p:txBody>
        </p:sp>
        <p:sp>
          <p:nvSpPr>
            <p:cNvPr id="169" name="Freeform: Shape 168">
              <a:extLst>
                <a:ext uri="{FF2B5EF4-FFF2-40B4-BE49-F238E27FC236}">
                  <a16:creationId xmlns="" xmlns:a16="http://schemas.microsoft.com/office/drawing/2014/main" id="{AE6A00E9-EC4B-4F6A-B03E-4AE919CD246E}"/>
                </a:ext>
              </a:extLst>
            </p:cNvPr>
            <p:cNvSpPr/>
            <p:nvPr/>
          </p:nvSpPr>
          <p:spPr>
            <a:xfrm>
              <a:off x="7827898" y="53339"/>
              <a:ext cx="66167" cy="70104"/>
            </a:xfrm>
            <a:custGeom>
              <a:avLst/>
              <a:gdLst>
                <a:gd name="connsiteX0" fmla="*/ 66167 w 66167"/>
                <a:gd name="connsiteY0" fmla="*/ 28194 h 70104"/>
                <a:gd name="connsiteX1" fmla="*/ 34671 w 66167"/>
                <a:gd name="connsiteY1" fmla="*/ 0 h 70104"/>
                <a:gd name="connsiteX2" fmla="*/ 0 w 66167"/>
                <a:gd name="connsiteY2" fmla="*/ 42037 h 70104"/>
                <a:gd name="connsiteX3" fmla="*/ 31750 w 66167"/>
                <a:gd name="connsiteY3" fmla="*/ 70104 h 70104"/>
              </a:gdLst>
              <a:ahLst/>
              <a:cxnLst>
                <a:cxn ang="0">
                  <a:pos x="connsiteX0" y="connsiteY0"/>
                </a:cxn>
                <a:cxn ang="0">
                  <a:pos x="connsiteX1" y="connsiteY1"/>
                </a:cxn>
                <a:cxn ang="0">
                  <a:pos x="connsiteX2" y="connsiteY2"/>
                </a:cxn>
                <a:cxn ang="0">
                  <a:pos x="connsiteX3" y="connsiteY3"/>
                </a:cxn>
              </a:cxnLst>
              <a:rect l="l" t="t" r="r" b="b"/>
              <a:pathLst>
                <a:path w="66167" h="70104">
                  <a:moveTo>
                    <a:pt x="66167" y="28194"/>
                  </a:moveTo>
                  <a:lnTo>
                    <a:pt x="34671" y="0"/>
                  </a:lnTo>
                  <a:lnTo>
                    <a:pt x="0" y="42037"/>
                  </a:lnTo>
                  <a:lnTo>
                    <a:pt x="31750" y="70104"/>
                  </a:lnTo>
                  <a:close/>
                </a:path>
              </a:pathLst>
            </a:custGeom>
            <a:solidFill>
              <a:schemeClr val="accent1"/>
            </a:solidFill>
            <a:ln w="12692" cap="flat">
              <a:noFill/>
              <a:prstDash val="solid"/>
              <a:miter/>
            </a:ln>
          </p:spPr>
          <p:txBody>
            <a:bodyPr rtlCol="0" anchor="ctr"/>
            <a:lstStyle/>
            <a:p>
              <a:endParaRPr lang="en-US" sz="1770"/>
            </a:p>
          </p:txBody>
        </p:sp>
        <p:sp>
          <p:nvSpPr>
            <p:cNvPr id="170" name="Freeform: Shape 169">
              <a:extLst>
                <a:ext uri="{FF2B5EF4-FFF2-40B4-BE49-F238E27FC236}">
                  <a16:creationId xmlns="" xmlns:a16="http://schemas.microsoft.com/office/drawing/2014/main" id="{183A115B-9BC2-4DA2-BA0E-71795F34C219}"/>
                </a:ext>
              </a:extLst>
            </p:cNvPr>
            <p:cNvSpPr/>
            <p:nvPr/>
          </p:nvSpPr>
          <p:spPr>
            <a:xfrm>
              <a:off x="7132701" y="3659632"/>
              <a:ext cx="80772" cy="78739"/>
            </a:xfrm>
            <a:custGeom>
              <a:avLst/>
              <a:gdLst>
                <a:gd name="connsiteX0" fmla="*/ 42799 w 80772"/>
                <a:gd name="connsiteY0" fmla="*/ 0 h 78739"/>
                <a:gd name="connsiteX1" fmla="*/ 0 w 80772"/>
                <a:gd name="connsiteY1" fmla="*/ 44831 h 78739"/>
                <a:gd name="connsiteX2" fmla="*/ 38100 w 80772"/>
                <a:gd name="connsiteY2" fmla="*/ 78740 h 78739"/>
                <a:gd name="connsiteX3" fmla="*/ 80772 w 80772"/>
                <a:gd name="connsiteY3" fmla="*/ 33655 h 78739"/>
              </a:gdLst>
              <a:ahLst/>
              <a:cxnLst>
                <a:cxn ang="0">
                  <a:pos x="connsiteX0" y="connsiteY0"/>
                </a:cxn>
                <a:cxn ang="0">
                  <a:pos x="connsiteX1" y="connsiteY1"/>
                </a:cxn>
                <a:cxn ang="0">
                  <a:pos x="connsiteX2" y="connsiteY2"/>
                </a:cxn>
                <a:cxn ang="0">
                  <a:pos x="connsiteX3" y="connsiteY3"/>
                </a:cxn>
              </a:cxnLst>
              <a:rect l="l" t="t" r="r" b="b"/>
              <a:pathLst>
                <a:path w="80772" h="78739">
                  <a:moveTo>
                    <a:pt x="42799" y="0"/>
                  </a:moveTo>
                  <a:lnTo>
                    <a:pt x="0" y="44831"/>
                  </a:lnTo>
                  <a:lnTo>
                    <a:pt x="38100" y="78740"/>
                  </a:lnTo>
                  <a:lnTo>
                    <a:pt x="80772" y="33655"/>
                  </a:lnTo>
                  <a:close/>
                </a:path>
              </a:pathLst>
            </a:custGeom>
            <a:solidFill>
              <a:schemeClr val="accent1"/>
            </a:solidFill>
            <a:ln w="12692" cap="flat">
              <a:noFill/>
              <a:prstDash val="solid"/>
              <a:miter/>
            </a:ln>
          </p:spPr>
          <p:txBody>
            <a:bodyPr rtlCol="0" anchor="ctr"/>
            <a:lstStyle/>
            <a:p>
              <a:endParaRPr lang="en-US" sz="1770"/>
            </a:p>
          </p:txBody>
        </p:sp>
        <p:sp>
          <p:nvSpPr>
            <p:cNvPr id="171" name="Freeform: Shape 170">
              <a:extLst>
                <a:ext uri="{FF2B5EF4-FFF2-40B4-BE49-F238E27FC236}">
                  <a16:creationId xmlns="" xmlns:a16="http://schemas.microsoft.com/office/drawing/2014/main" id="{7EB0DC74-27A6-4670-B57F-ED05EA8F47EE}"/>
                </a:ext>
              </a:extLst>
            </p:cNvPr>
            <p:cNvSpPr/>
            <p:nvPr/>
          </p:nvSpPr>
          <p:spPr>
            <a:xfrm>
              <a:off x="6892289" y="3443604"/>
              <a:ext cx="82930" cy="80645"/>
            </a:xfrm>
            <a:custGeom>
              <a:avLst/>
              <a:gdLst>
                <a:gd name="connsiteX0" fmla="*/ 42672 w 82930"/>
                <a:gd name="connsiteY0" fmla="*/ 0 h 80645"/>
                <a:gd name="connsiteX1" fmla="*/ 0 w 82930"/>
                <a:gd name="connsiteY1" fmla="*/ 44323 h 80645"/>
                <a:gd name="connsiteX2" fmla="*/ 40259 w 82930"/>
                <a:gd name="connsiteY2" fmla="*/ 80645 h 80645"/>
                <a:gd name="connsiteX3" fmla="*/ 82931 w 82930"/>
                <a:gd name="connsiteY3" fmla="*/ 36068 h 80645"/>
                <a:gd name="connsiteX4" fmla="*/ 42672 w 82930"/>
                <a:gd name="connsiteY4" fmla="*/ 0 h 80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930" h="80645">
                  <a:moveTo>
                    <a:pt x="42672" y="0"/>
                  </a:moveTo>
                  <a:lnTo>
                    <a:pt x="0" y="44323"/>
                  </a:lnTo>
                  <a:lnTo>
                    <a:pt x="40259" y="80645"/>
                  </a:lnTo>
                  <a:lnTo>
                    <a:pt x="82931" y="36068"/>
                  </a:lnTo>
                  <a:cubicBezTo>
                    <a:pt x="69342" y="23495"/>
                    <a:pt x="56007" y="11811"/>
                    <a:pt x="42672" y="0"/>
                  </a:cubicBezTo>
                  <a:close/>
                </a:path>
              </a:pathLst>
            </a:custGeom>
            <a:solidFill>
              <a:schemeClr val="accent1"/>
            </a:solidFill>
            <a:ln w="12692" cap="flat">
              <a:noFill/>
              <a:prstDash val="solid"/>
              <a:miter/>
            </a:ln>
          </p:spPr>
          <p:txBody>
            <a:bodyPr rtlCol="0" anchor="ctr"/>
            <a:lstStyle/>
            <a:p>
              <a:endParaRPr lang="en-US" sz="1770"/>
            </a:p>
          </p:txBody>
        </p:sp>
        <p:sp>
          <p:nvSpPr>
            <p:cNvPr id="172" name="Freeform: Shape 171">
              <a:extLst>
                <a:ext uri="{FF2B5EF4-FFF2-40B4-BE49-F238E27FC236}">
                  <a16:creationId xmlns="" xmlns:a16="http://schemas.microsoft.com/office/drawing/2014/main" id="{04DA7201-3D0A-4E9C-B4AF-D9EA96E1B7DC}"/>
                </a:ext>
              </a:extLst>
            </p:cNvPr>
            <p:cNvSpPr/>
            <p:nvPr/>
          </p:nvSpPr>
          <p:spPr>
            <a:xfrm>
              <a:off x="7899145" y="116078"/>
              <a:ext cx="72389" cy="75818"/>
            </a:xfrm>
            <a:custGeom>
              <a:avLst/>
              <a:gdLst>
                <a:gd name="connsiteX0" fmla="*/ 72390 w 72389"/>
                <a:gd name="connsiteY0" fmla="*/ 34290 h 75818"/>
                <a:gd name="connsiteX1" fmla="*/ 34290 w 72389"/>
                <a:gd name="connsiteY1" fmla="*/ 0 h 75818"/>
                <a:gd name="connsiteX2" fmla="*/ 0 w 72389"/>
                <a:gd name="connsiteY2" fmla="*/ 41910 h 75818"/>
                <a:gd name="connsiteX3" fmla="*/ 38100 w 72389"/>
                <a:gd name="connsiteY3" fmla="*/ 75819 h 75818"/>
              </a:gdLst>
              <a:ahLst/>
              <a:cxnLst>
                <a:cxn ang="0">
                  <a:pos x="connsiteX0" y="connsiteY0"/>
                </a:cxn>
                <a:cxn ang="0">
                  <a:pos x="connsiteX1" y="connsiteY1"/>
                </a:cxn>
                <a:cxn ang="0">
                  <a:pos x="connsiteX2" y="connsiteY2"/>
                </a:cxn>
                <a:cxn ang="0">
                  <a:pos x="connsiteX3" y="connsiteY3"/>
                </a:cxn>
              </a:cxnLst>
              <a:rect l="l" t="t" r="r" b="b"/>
              <a:pathLst>
                <a:path w="72389" h="75818">
                  <a:moveTo>
                    <a:pt x="72390" y="34290"/>
                  </a:moveTo>
                  <a:lnTo>
                    <a:pt x="34290" y="0"/>
                  </a:lnTo>
                  <a:lnTo>
                    <a:pt x="0" y="41910"/>
                  </a:lnTo>
                  <a:lnTo>
                    <a:pt x="38100" y="75819"/>
                  </a:lnTo>
                  <a:close/>
                </a:path>
              </a:pathLst>
            </a:custGeom>
            <a:solidFill>
              <a:schemeClr val="accent1"/>
            </a:solidFill>
            <a:ln w="12692" cap="flat">
              <a:noFill/>
              <a:prstDash val="solid"/>
              <a:miter/>
            </a:ln>
          </p:spPr>
          <p:txBody>
            <a:bodyPr rtlCol="0" anchor="ctr"/>
            <a:lstStyle/>
            <a:p>
              <a:endParaRPr lang="en-US" sz="1770"/>
            </a:p>
          </p:txBody>
        </p:sp>
        <p:sp>
          <p:nvSpPr>
            <p:cNvPr id="173" name="Freeform: Shape 172">
              <a:extLst>
                <a:ext uri="{FF2B5EF4-FFF2-40B4-BE49-F238E27FC236}">
                  <a16:creationId xmlns="" xmlns:a16="http://schemas.microsoft.com/office/drawing/2014/main" id="{4CC89C2D-EB06-4CD9-A8A2-5B8A082A5083}"/>
                </a:ext>
              </a:extLst>
            </p:cNvPr>
            <p:cNvSpPr/>
            <p:nvPr/>
          </p:nvSpPr>
          <p:spPr>
            <a:xfrm>
              <a:off x="7759700" y="135636"/>
              <a:ext cx="66929" cy="70357"/>
            </a:xfrm>
            <a:custGeom>
              <a:avLst/>
              <a:gdLst>
                <a:gd name="connsiteX0" fmla="*/ 66929 w 66929"/>
                <a:gd name="connsiteY0" fmla="*/ 28067 h 70357"/>
                <a:gd name="connsiteX1" fmla="*/ 35052 w 66929"/>
                <a:gd name="connsiteY1" fmla="*/ 0 h 70357"/>
                <a:gd name="connsiteX2" fmla="*/ 0 w 66929"/>
                <a:gd name="connsiteY2" fmla="*/ 42164 h 70357"/>
                <a:gd name="connsiteX3" fmla="*/ 32004 w 66929"/>
                <a:gd name="connsiteY3" fmla="*/ 70358 h 70357"/>
                <a:gd name="connsiteX4" fmla="*/ 66929 w 66929"/>
                <a:gd name="connsiteY4" fmla="*/ 28067 h 7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29" h="70357">
                  <a:moveTo>
                    <a:pt x="66929" y="28067"/>
                  </a:moveTo>
                  <a:lnTo>
                    <a:pt x="35052" y="0"/>
                  </a:lnTo>
                  <a:lnTo>
                    <a:pt x="0" y="42164"/>
                  </a:lnTo>
                  <a:lnTo>
                    <a:pt x="32004" y="70358"/>
                  </a:lnTo>
                  <a:cubicBezTo>
                    <a:pt x="43942" y="56134"/>
                    <a:pt x="55499" y="42164"/>
                    <a:pt x="66929" y="28067"/>
                  </a:cubicBezTo>
                  <a:close/>
                </a:path>
              </a:pathLst>
            </a:custGeom>
            <a:solidFill>
              <a:schemeClr val="accent1"/>
            </a:solidFill>
            <a:ln w="12692" cap="flat">
              <a:noFill/>
              <a:prstDash val="solid"/>
              <a:miter/>
            </a:ln>
          </p:spPr>
          <p:txBody>
            <a:bodyPr rtlCol="0" anchor="ctr"/>
            <a:lstStyle/>
            <a:p>
              <a:endParaRPr lang="en-US" sz="1770"/>
            </a:p>
          </p:txBody>
        </p:sp>
        <p:sp>
          <p:nvSpPr>
            <p:cNvPr id="174" name="Freeform: Shape 173">
              <a:extLst>
                <a:ext uri="{FF2B5EF4-FFF2-40B4-BE49-F238E27FC236}">
                  <a16:creationId xmlns="" xmlns:a16="http://schemas.microsoft.com/office/drawing/2014/main" id="{22787E19-A105-4474-B820-4133AA7AEC8E}"/>
                </a:ext>
              </a:extLst>
            </p:cNvPr>
            <p:cNvSpPr/>
            <p:nvPr/>
          </p:nvSpPr>
          <p:spPr>
            <a:xfrm>
              <a:off x="6809994" y="3369183"/>
              <a:ext cx="85344" cy="83438"/>
            </a:xfrm>
            <a:custGeom>
              <a:avLst/>
              <a:gdLst>
                <a:gd name="connsiteX0" fmla="*/ 42291 w 85344"/>
                <a:gd name="connsiteY0" fmla="*/ 0 h 83438"/>
                <a:gd name="connsiteX1" fmla="*/ 0 w 85344"/>
                <a:gd name="connsiteY1" fmla="*/ 44577 h 83438"/>
                <a:gd name="connsiteX2" fmla="*/ 43053 w 85344"/>
                <a:gd name="connsiteY2" fmla="*/ 83439 h 83438"/>
                <a:gd name="connsiteX3" fmla="*/ 85344 w 85344"/>
                <a:gd name="connsiteY3" fmla="*/ 38735 h 83438"/>
              </a:gdLst>
              <a:ahLst/>
              <a:cxnLst>
                <a:cxn ang="0">
                  <a:pos x="connsiteX0" y="connsiteY0"/>
                </a:cxn>
                <a:cxn ang="0">
                  <a:pos x="connsiteX1" y="connsiteY1"/>
                </a:cxn>
                <a:cxn ang="0">
                  <a:pos x="connsiteX2" y="connsiteY2"/>
                </a:cxn>
                <a:cxn ang="0">
                  <a:pos x="connsiteX3" y="connsiteY3"/>
                </a:cxn>
              </a:cxnLst>
              <a:rect l="l" t="t" r="r" b="b"/>
              <a:pathLst>
                <a:path w="85344" h="83438">
                  <a:moveTo>
                    <a:pt x="42291" y="0"/>
                  </a:moveTo>
                  <a:cubicBezTo>
                    <a:pt x="28067" y="14986"/>
                    <a:pt x="13970" y="29718"/>
                    <a:pt x="0" y="44577"/>
                  </a:cubicBezTo>
                  <a:lnTo>
                    <a:pt x="43053" y="83439"/>
                  </a:lnTo>
                  <a:lnTo>
                    <a:pt x="85344" y="38735"/>
                  </a:lnTo>
                  <a:close/>
                </a:path>
              </a:pathLst>
            </a:custGeom>
            <a:solidFill>
              <a:schemeClr val="accent1"/>
            </a:solidFill>
            <a:ln w="12692" cap="flat">
              <a:noFill/>
              <a:prstDash val="solid"/>
              <a:miter/>
            </a:ln>
          </p:spPr>
          <p:txBody>
            <a:bodyPr rtlCol="0" anchor="ctr"/>
            <a:lstStyle/>
            <a:p>
              <a:endParaRPr lang="en-US" sz="1770"/>
            </a:p>
          </p:txBody>
        </p:sp>
        <p:sp>
          <p:nvSpPr>
            <p:cNvPr id="175" name="Freeform: Shape 174">
              <a:extLst>
                <a:ext uri="{FF2B5EF4-FFF2-40B4-BE49-F238E27FC236}">
                  <a16:creationId xmlns="" xmlns:a16="http://schemas.microsoft.com/office/drawing/2014/main" id="{59A3F66E-757A-49A1-BE05-C3F26B357DE3}"/>
                </a:ext>
              </a:extLst>
            </p:cNvPr>
            <p:cNvSpPr/>
            <p:nvPr/>
          </p:nvSpPr>
          <p:spPr>
            <a:xfrm>
              <a:off x="7051548" y="3586734"/>
              <a:ext cx="83692" cy="81660"/>
            </a:xfrm>
            <a:custGeom>
              <a:avLst/>
              <a:gdLst>
                <a:gd name="connsiteX0" fmla="*/ 42799 w 83692"/>
                <a:gd name="connsiteY0" fmla="*/ 0 h 81660"/>
                <a:gd name="connsiteX1" fmla="*/ 0 w 83692"/>
                <a:gd name="connsiteY1" fmla="*/ 44704 h 81660"/>
                <a:gd name="connsiteX2" fmla="*/ 41148 w 83692"/>
                <a:gd name="connsiteY2" fmla="*/ 81661 h 81660"/>
                <a:gd name="connsiteX3" fmla="*/ 83693 w 83692"/>
                <a:gd name="connsiteY3" fmla="*/ 36703 h 81660"/>
              </a:gdLst>
              <a:ahLst/>
              <a:cxnLst>
                <a:cxn ang="0">
                  <a:pos x="connsiteX0" y="connsiteY0"/>
                </a:cxn>
                <a:cxn ang="0">
                  <a:pos x="connsiteX1" y="connsiteY1"/>
                </a:cxn>
                <a:cxn ang="0">
                  <a:pos x="connsiteX2" y="connsiteY2"/>
                </a:cxn>
                <a:cxn ang="0">
                  <a:pos x="connsiteX3" y="connsiteY3"/>
                </a:cxn>
              </a:cxnLst>
              <a:rect l="l" t="t" r="r" b="b"/>
              <a:pathLst>
                <a:path w="83692" h="81660">
                  <a:moveTo>
                    <a:pt x="42799" y="0"/>
                  </a:moveTo>
                  <a:lnTo>
                    <a:pt x="0" y="44704"/>
                  </a:lnTo>
                  <a:lnTo>
                    <a:pt x="41148" y="81661"/>
                  </a:lnTo>
                  <a:lnTo>
                    <a:pt x="83693" y="36703"/>
                  </a:lnTo>
                  <a:close/>
                </a:path>
              </a:pathLst>
            </a:custGeom>
            <a:solidFill>
              <a:schemeClr val="accent1"/>
            </a:solidFill>
            <a:ln w="12692" cap="flat">
              <a:noFill/>
              <a:prstDash val="solid"/>
              <a:miter/>
            </a:ln>
          </p:spPr>
          <p:txBody>
            <a:bodyPr rtlCol="0" anchor="ctr"/>
            <a:lstStyle/>
            <a:p>
              <a:endParaRPr lang="en-US" sz="1770"/>
            </a:p>
          </p:txBody>
        </p:sp>
        <p:sp>
          <p:nvSpPr>
            <p:cNvPr id="176" name="Freeform: Shape 175">
              <a:extLst>
                <a:ext uri="{FF2B5EF4-FFF2-40B4-BE49-F238E27FC236}">
                  <a16:creationId xmlns="" xmlns:a16="http://schemas.microsoft.com/office/drawing/2014/main" id="{128D8EE4-23BF-42F4-9280-18D9651E5D71}"/>
                </a:ext>
              </a:extLst>
            </p:cNvPr>
            <p:cNvSpPr/>
            <p:nvPr/>
          </p:nvSpPr>
          <p:spPr>
            <a:xfrm>
              <a:off x="8043926" y="100330"/>
              <a:ext cx="74802" cy="77469"/>
            </a:xfrm>
            <a:custGeom>
              <a:avLst/>
              <a:gdLst>
                <a:gd name="connsiteX0" fmla="*/ 74803 w 74802"/>
                <a:gd name="connsiteY0" fmla="*/ 34798 h 77469"/>
                <a:gd name="connsiteX1" fmla="*/ 35433 w 74802"/>
                <a:gd name="connsiteY1" fmla="*/ 0 h 77469"/>
                <a:gd name="connsiteX2" fmla="*/ 0 w 74802"/>
                <a:gd name="connsiteY2" fmla="*/ 43053 h 77469"/>
                <a:gd name="connsiteX3" fmla="*/ 39243 w 74802"/>
                <a:gd name="connsiteY3" fmla="*/ 77470 h 77469"/>
              </a:gdLst>
              <a:ahLst/>
              <a:cxnLst>
                <a:cxn ang="0">
                  <a:pos x="connsiteX0" y="connsiteY0"/>
                </a:cxn>
                <a:cxn ang="0">
                  <a:pos x="connsiteX1" y="connsiteY1"/>
                </a:cxn>
                <a:cxn ang="0">
                  <a:pos x="connsiteX2" y="connsiteY2"/>
                </a:cxn>
                <a:cxn ang="0">
                  <a:pos x="connsiteX3" y="connsiteY3"/>
                </a:cxn>
              </a:cxnLst>
              <a:rect l="l" t="t" r="r" b="b"/>
              <a:pathLst>
                <a:path w="74802" h="77469">
                  <a:moveTo>
                    <a:pt x="74803" y="34798"/>
                  </a:moveTo>
                  <a:lnTo>
                    <a:pt x="35433" y="0"/>
                  </a:lnTo>
                  <a:cubicBezTo>
                    <a:pt x="23749" y="14309"/>
                    <a:pt x="11938" y="28660"/>
                    <a:pt x="0" y="43053"/>
                  </a:cubicBezTo>
                  <a:lnTo>
                    <a:pt x="39243" y="77470"/>
                  </a:lnTo>
                  <a:close/>
                </a:path>
              </a:pathLst>
            </a:custGeom>
            <a:solidFill>
              <a:schemeClr val="accent1"/>
            </a:solidFill>
            <a:ln w="12692" cap="flat">
              <a:noFill/>
              <a:prstDash val="solid"/>
              <a:miter/>
            </a:ln>
          </p:spPr>
          <p:txBody>
            <a:bodyPr rtlCol="0" anchor="ctr"/>
            <a:lstStyle/>
            <a:p>
              <a:endParaRPr lang="en-US" sz="1770"/>
            </a:p>
          </p:txBody>
        </p:sp>
        <p:sp>
          <p:nvSpPr>
            <p:cNvPr id="177" name="Freeform: Shape 176">
              <a:extLst>
                <a:ext uri="{FF2B5EF4-FFF2-40B4-BE49-F238E27FC236}">
                  <a16:creationId xmlns="" xmlns:a16="http://schemas.microsoft.com/office/drawing/2014/main" id="{502F6D40-5FA2-494F-8706-54F27F93930C}"/>
                </a:ext>
              </a:extLst>
            </p:cNvPr>
            <p:cNvSpPr/>
            <p:nvPr/>
          </p:nvSpPr>
          <p:spPr>
            <a:xfrm>
              <a:off x="7210044" y="3592448"/>
              <a:ext cx="67055" cy="64642"/>
            </a:xfrm>
            <a:custGeom>
              <a:avLst/>
              <a:gdLst>
                <a:gd name="connsiteX0" fmla="*/ 29591 w 67055"/>
                <a:gd name="connsiteY0" fmla="*/ 0 h 64642"/>
                <a:gd name="connsiteX1" fmla="*/ 0 w 67055"/>
                <a:gd name="connsiteY1" fmla="*/ 31115 h 64642"/>
                <a:gd name="connsiteX2" fmla="*/ 37338 w 67055"/>
                <a:gd name="connsiteY2" fmla="*/ 64643 h 64642"/>
                <a:gd name="connsiteX3" fmla="*/ 67056 w 67055"/>
                <a:gd name="connsiteY3" fmla="*/ 33401 h 64642"/>
              </a:gdLst>
              <a:ahLst/>
              <a:cxnLst>
                <a:cxn ang="0">
                  <a:pos x="connsiteX0" y="connsiteY0"/>
                </a:cxn>
                <a:cxn ang="0">
                  <a:pos x="connsiteX1" y="connsiteY1"/>
                </a:cxn>
                <a:cxn ang="0">
                  <a:pos x="connsiteX2" y="connsiteY2"/>
                </a:cxn>
                <a:cxn ang="0">
                  <a:pos x="connsiteX3" y="connsiteY3"/>
                </a:cxn>
              </a:cxnLst>
              <a:rect l="l" t="t" r="r" b="b"/>
              <a:pathLst>
                <a:path w="67055" h="64642">
                  <a:moveTo>
                    <a:pt x="29591" y="0"/>
                  </a:moveTo>
                  <a:lnTo>
                    <a:pt x="0" y="31115"/>
                  </a:lnTo>
                  <a:lnTo>
                    <a:pt x="37338" y="64643"/>
                  </a:lnTo>
                  <a:lnTo>
                    <a:pt x="67056" y="33401"/>
                  </a:lnTo>
                  <a:close/>
                </a:path>
              </a:pathLst>
            </a:custGeom>
            <a:solidFill>
              <a:schemeClr val="accent1"/>
            </a:solidFill>
            <a:ln w="12692" cap="flat">
              <a:noFill/>
              <a:prstDash val="solid"/>
              <a:miter/>
            </a:ln>
          </p:spPr>
          <p:txBody>
            <a:bodyPr rtlCol="0" anchor="ctr"/>
            <a:lstStyle/>
            <a:p>
              <a:endParaRPr lang="en-US" sz="1770"/>
            </a:p>
          </p:txBody>
        </p:sp>
        <p:sp>
          <p:nvSpPr>
            <p:cNvPr id="178" name="Freeform: Shape 177">
              <a:extLst>
                <a:ext uri="{FF2B5EF4-FFF2-40B4-BE49-F238E27FC236}">
                  <a16:creationId xmlns="" xmlns:a16="http://schemas.microsoft.com/office/drawing/2014/main" id="{E57F1FEC-5751-4976-AFDE-BCAB1C70DA49}"/>
                </a:ext>
              </a:extLst>
            </p:cNvPr>
            <p:cNvSpPr/>
            <p:nvPr/>
          </p:nvSpPr>
          <p:spPr>
            <a:xfrm>
              <a:off x="7831582" y="198246"/>
              <a:ext cx="72644" cy="75946"/>
            </a:xfrm>
            <a:custGeom>
              <a:avLst/>
              <a:gdLst>
                <a:gd name="connsiteX0" fmla="*/ 72644 w 72644"/>
                <a:gd name="connsiteY0" fmla="*/ 33909 h 75946"/>
                <a:gd name="connsiteX1" fmla="*/ 34544 w 72644"/>
                <a:gd name="connsiteY1" fmla="*/ 0 h 75946"/>
                <a:gd name="connsiteX2" fmla="*/ 0 w 72644"/>
                <a:gd name="connsiteY2" fmla="*/ 42037 h 75946"/>
                <a:gd name="connsiteX3" fmla="*/ 38100 w 72644"/>
                <a:gd name="connsiteY3" fmla="*/ 75946 h 75946"/>
              </a:gdLst>
              <a:ahLst/>
              <a:cxnLst>
                <a:cxn ang="0">
                  <a:pos x="connsiteX0" y="connsiteY0"/>
                </a:cxn>
                <a:cxn ang="0">
                  <a:pos x="connsiteX1" y="connsiteY1"/>
                </a:cxn>
                <a:cxn ang="0">
                  <a:pos x="connsiteX2" y="connsiteY2"/>
                </a:cxn>
                <a:cxn ang="0">
                  <a:pos x="connsiteX3" y="connsiteY3"/>
                </a:cxn>
              </a:cxnLst>
              <a:rect l="l" t="t" r="r" b="b"/>
              <a:pathLst>
                <a:path w="72644" h="75946">
                  <a:moveTo>
                    <a:pt x="72644" y="33909"/>
                  </a:moveTo>
                  <a:lnTo>
                    <a:pt x="34544" y="0"/>
                  </a:lnTo>
                  <a:lnTo>
                    <a:pt x="0" y="42037"/>
                  </a:lnTo>
                  <a:lnTo>
                    <a:pt x="38100" y="75946"/>
                  </a:lnTo>
                  <a:close/>
                </a:path>
              </a:pathLst>
            </a:custGeom>
            <a:solidFill>
              <a:srgbClr val="2D3245"/>
            </a:solidFill>
            <a:ln w="12692" cap="flat">
              <a:noFill/>
              <a:prstDash val="solid"/>
              <a:miter/>
            </a:ln>
          </p:spPr>
          <p:txBody>
            <a:bodyPr rtlCol="0" anchor="ctr"/>
            <a:lstStyle/>
            <a:p>
              <a:endParaRPr lang="en-US" sz="1770"/>
            </a:p>
          </p:txBody>
        </p:sp>
        <p:sp>
          <p:nvSpPr>
            <p:cNvPr id="179" name="Freeform: Shape 178">
              <a:extLst>
                <a:ext uri="{FF2B5EF4-FFF2-40B4-BE49-F238E27FC236}">
                  <a16:creationId xmlns="" xmlns:a16="http://schemas.microsoft.com/office/drawing/2014/main" id="{F705094B-DB09-4E80-ACCD-E6B83E538CC9}"/>
                </a:ext>
              </a:extLst>
            </p:cNvPr>
            <p:cNvSpPr/>
            <p:nvPr/>
          </p:nvSpPr>
          <p:spPr>
            <a:xfrm>
              <a:off x="8112378" y="17906"/>
              <a:ext cx="74295" cy="77089"/>
            </a:xfrm>
            <a:custGeom>
              <a:avLst/>
              <a:gdLst>
                <a:gd name="connsiteX0" fmla="*/ 39370 w 74295"/>
                <a:gd name="connsiteY0" fmla="*/ 77089 h 77089"/>
                <a:gd name="connsiteX1" fmla="*/ 74295 w 74295"/>
                <a:gd name="connsiteY1" fmla="*/ 34798 h 77089"/>
                <a:gd name="connsiteX2" fmla="*/ 34925 w 74295"/>
                <a:gd name="connsiteY2" fmla="*/ 0 h 77089"/>
                <a:gd name="connsiteX3" fmla="*/ 0 w 74295"/>
                <a:gd name="connsiteY3" fmla="*/ 42291 h 77089"/>
              </a:gdLst>
              <a:ahLst/>
              <a:cxnLst>
                <a:cxn ang="0">
                  <a:pos x="connsiteX0" y="connsiteY0"/>
                </a:cxn>
                <a:cxn ang="0">
                  <a:pos x="connsiteX1" y="connsiteY1"/>
                </a:cxn>
                <a:cxn ang="0">
                  <a:pos x="connsiteX2" y="connsiteY2"/>
                </a:cxn>
                <a:cxn ang="0">
                  <a:pos x="connsiteX3" y="connsiteY3"/>
                </a:cxn>
              </a:cxnLst>
              <a:rect l="l" t="t" r="r" b="b"/>
              <a:pathLst>
                <a:path w="74295" h="77089">
                  <a:moveTo>
                    <a:pt x="39370" y="77089"/>
                  </a:moveTo>
                  <a:lnTo>
                    <a:pt x="74295" y="34798"/>
                  </a:lnTo>
                  <a:lnTo>
                    <a:pt x="34925" y="0"/>
                  </a:lnTo>
                  <a:lnTo>
                    <a:pt x="0" y="42291"/>
                  </a:lnTo>
                  <a:close/>
                </a:path>
              </a:pathLst>
            </a:custGeom>
            <a:solidFill>
              <a:schemeClr val="accent1"/>
            </a:solidFill>
            <a:ln w="12692" cap="flat">
              <a:noFill/>
              <a:prstDash val="solid"/>
              <a:miter/>
            </a:ln>
          </p:spPr>
          <p:txBody>
            <a:bodyPr rtlCol="0" anchor="ctr"/>
            <a:lstStyle/>
            <a:p>
              <a:endParaRPr lang="en-US" sz="1770"/>
            </a:p>
          </p:txBody>
        </p:sp>
        <p:sp>
          <p:nvSpPr>
            <p:cNvPr id="180" name="Freeform: Shape 179">
              <a:extLst>
                <a:ext uri="{FF2B5EF4-FFF2-40B4-BE49-F238E27FC236}">
                  <a16:creationId xmlns="" xmlns:a16="http://schemas.microsoft.com/office/drawing/2014/main" id="{F170F3B7-4B85-42F6-9E7C-364E67B5BCB3}"/>
                </a:ext>
              </a:extLst>
            </p:cNvPr>
            <p:cNvSpPr/>
            <p:nvPr/>
          </p:nvSpPr>
          <p:spPr>
            <a:xfrm>
              <a:off x="6886701" y="3302761"/>
              <a:ext cx="71755" cy="68326"/>
            </a:xfrm>
            <a:custGeom>
              <a:avLst/>
              <a:gdLst>
                <a:gd name="connsiteX0" fmla="*/ 28575 w 71755"/>
                <a:gd name="connsiteY0" fmla="*/ 0 h 68326"/>
                <a:gd name="connsiteX1" fmla="*/ 0 w 71755"/>
                <a:gd name="connsiteY1" fmla="*/ 30226 h 68326"/>
                <a:gd name="connsiteX2" fmla="*/ 43053 w 71755"/>
                <a:gd name="connsiteY2" fmla="*/ 68326 h 68326"/>
                <a:gd name="connsiteX3" fmla="*/ 71755 w 71755"/>
                <a:gd name="connsiteY3" fmla="*/ 38100 h 68326"/>
              </a:gdLst>
              <a:ahLst/>
              <a:cxnLst>
                <a:cxn ang="0">
                  <a:pos x="connsiteX0" y="connsiteY0"/>
                </a:cxn>
                <a:cxn ang="0">
                  <a:pos x="connsiteX1" y="connsiteY1"/>
                </a:cxn>
                <a:cxn ang="0">
                  <a:pos x="connsiteX2" y="connsiteY2"/>
                </a:cxn>
                <a:cxn ang="0">
                  <a:pos x="connsiteX3" y="connsiteY3"/>
                </a:cxn>
              </a:cxnLst>
              <a:rect l="l" t="t" r="r" b="b"/>
              <a:pathLst>
                <a:path w="71755" h="68326">
                  <a:moveTo>
                    <a:pt x="28575" y="0"/>
                  </a:moveTo>
                  <a:lnTo>
                    <a:pt x="0" y="30226"/>
                  </a:lnTo>
                  <a:lnTo>
                    <a:pt x="43053" y="68326"/>
                  </a:lnTo>
                  <a:lnTo>
                    <a:pt x="71755" y="38100"/>
                  </a:lnTo>
                  <a:close/>
                </a:path>
              </a:pathLst>
            </a:custGeom>
            <a:solidFill>
              <a:schemeClr val="accent1"/>
            </a:solidFill>
            <a:ln w="12692" cap="flat">
              <a:noFill/>
              <a:prstDash val="solid"/>
              <a:miter/>
            </a:ln>
          </p:spPr>
          <p:txBody>
            <a:bodyPr rtlCol="0" anchor="ctr"/>
            <a:lstStyle/>
            <a:p>
              <a:endParaRPr lang="en-US" sz="1770"/>
            </a:p>
          </p:txBody>
        </p:sp>
        <p:sp>
          <p:nvSpPr>
            <p:cNvPr id="181" name="Freeform: Shape 180">
              <a:extLst>
                <a:ext uri="{FF2B5EF4-FFF2-40B4-BE49-F238E27FC236}">
                  <a16:creationId xmlns="" xmlns:a16="http://schemas.microsoft.com/office/drawing/2014/main" id="{3815C623-C048-47AD-85CD-E99963417AD9}"/>
                </a:ext>
              </a:extLst>
            </p:cNvPr>
            <p:cNvSpPr/>
            <p:nvPr/>
          </p:nvSpPr>
          <p:spPr>
            <a:xfrm>
              <a:off x="6969632" y="3377310"/>
              <a:ext cx="69342" cy="66294"/>
            </a:xfrm>
            <a:custGeom>
              <a:avLst/>
              <a:gdLst>
                <a:gd name="connsiteX0" fmla="*/ 29083 w 69342"/>
                <a:gd name="connsiteY0" fmla="*/ 0 h 66294"/>
                <a:gd name="connsiteX1" fmla="*/ 0 w 69342"/>
                <a:gd name="connsiteY1" fmla="*/ 30226 h 66294"/>
                <a:gd name="connsiteX2" fmla="*/ 40132 w 69342"/>
                <a:gd name="connsiteY2" fmla="*/ 66294 h 66294"/>
                <a:gd name="connsiteX3" fmla="*/ 69342 w 69342"/>
                <a:gd name="connsiteY3" fmla="*/ 35814 h 66294"/>
              </a:gdLst>
              <a:ahLst/>
              <a:cxnLst>
                <a:cxn ang="0">
                  <a:pos x="connsiteX0" y="connsiteY0"/>
                </a:cxn>
                <a:cxn ang="0">
                  <a:pos x="connsiteX1" y="connsiteY1"/>
                </a:cxn>
                <a:cxn ang="0">
                  <a:pos x="connsiteX2" y="connsiteY2"/>
                </a:cxn>
                <a:cxn ang="0">
                  <a:pos x="connsiteX3" y="connsiteY3"/>
                </a:cxn>
              </a:cxnLst>
              <a:rect l="l" t="t" r="r" b="b"/>
              <a:pathLst>
                <a:path w="69342" h="66294">
                  <a:moveTo>
                    <a:pt x="29083" y="0"/>
                  </a:moveTo>
                  <a:lnTo>
                    <a:pt x="0" y="30226"/>
                  </a:lnTo>
                  <a:lnTo>
                    <a:pt x="40132" y="66294"/>
                  </a:lnTo>
                  <a:lnTo>
                    <a:pt x="69342" y="35814"/>
                  </a:lnTo>
                  <a:close/>
                </a:path>
              </a:pathLst>
            </a:custGeom>
            <a:solidFill>
              <a:schemeClr val="accent1"/>
            </a:solidFill>
            <a:ln w="12692" cap="flat">
              <a:noFill/>
              <a:prstDash val="solid"/>
              <a:miter/>
            </a:ln>
          </p:spPr>
          <p:txBody>
            <a:bodyPr rtlCol="0" anchor="ctr"/>
            <a:lstStyle/>
            <a:p>
              <a:endParaRPr lang="en-US" sz="1770"/>
            </a:p>
          </p:txBody>
        </p:sp>
        <p:sp>
          <p:nvSpPr>
            <p:cNvPr id="182" name="Freeform: Shape 181">
              <a:extLst>
                <a:ext uri="{FF2B5EF4-FFF2-40B4-BE49-F238E27FC236}">
                  <a16:creationId xmlns="" xmlns:a16="http://schemas.microsoft.com/office/drawing/2014/main" id="{3CF069D1-4F3D-4DE7-8B13-A8BE1963525A}"/>
                </a:ext>
              </a:extLst>
            </p:cNvPr>
            <p:cNvSpPr/>
            <p:nvPr/>
          </p:nvSpPr>
          <p:spPr>
            <a:xfrm>
              <a:off x="7048500" y="3447669"/>
              <a:ext cx="68833" cy="66294"/>
            </a:xfrm>
            <a:custGeom>
              <a:avLst/>
              <a:gdLst>
                <a:gd name="connsiteX0" fmla="*/ 29083 w 68833"/>
                <a:gd name="connsiteY0" fmla="*/ 0 h 66294"/>
                <a:gd name="connsiteX1" fmla="*/ 0 w 68833"/>
                <a:gd name="connsiteY1" fmla="*/ 30734 h 66294"/>
                <a:gd name="connsiteX2" fmla="*/ 39624 w 68833"/>
                <a:gd name="connsiteY2" fmla="*/ 66294 h 66294"/>
                <a:gd name="connsiteX3" fmla="*/ 68834 w 68833"/>
                <a:gd name="connsiteY3" fmla="*/ 35560 h 66294"/>
              </a:gdLst>
              <a:ahLst/>
              <a:cxnLst>
                <a:cxn ang="0">
                  <a:pos x="connsiteX0" y="connsiteY0"/>
                </a:cxn>
                <a:cxn ang="0">
                  <a:pos x="connsiteX1" y="connsiteY1"/>
                </a:cxn>
                <a:cxn ang="0">
                  <a:pos x="connsiteX2" y="connsiteY2"/>
                </a:cxn>
                <a:cxn ang="0">
                  <a:pos x="connsiteX3" y="connsiteY3"/>
                </a:cxn>
              </a:cxnLst>
              <a:rect l="l" t="t" r="r" b="b"/>
              <a:pathLst>
                <a:path w="68833" h="66294">
                  <a:moveTo>
                    <a:pt x="29083" y="0"/>
                  </a:moveTo>
                  <a:lnTo>
                    <a:pt x="0" y="30734"/>
                  </a:lnTo>
                  <a:lnTo>
                    <a:pt x="39624" y="66294"/>
                  </a:lnTo>
                  <a:lnTo>
                    <a:pt x="68834" y="35560"/>
                  </a:lnTo>
                  <a:close/>
                </a:path>
              </a:pathLst>
            </a:custGeom>
            <a:solidFill>
              <a:schemeClr val="accent1"/>
            </a:solidFill>
            <a:ln w="12692" cap="flat">
              <a:noFill/>
              <a:prstDash val="solid"/>
              <a:miter/>
            </a:ln>
          </p:spPr>
          <p:txBody>
            <a:bodyPr rtlCol="0" anchor="ctr"/>
            <a:lstStyle/>
            <a:p>
              <a:endParaRPr lang="en-US" sz="1770"/>
            </a:p>
          </p:txBody>
        </p:sp>
        <p:sp>
          <p:nvSpPr>
            <p:cNvPr id="183" name="Freeform: Shape 182">
              <a:extLst>
                <a:ext uri="{FF2B5EF4-FFF2-40B4-BE49-F238E27FC236}">
                  <a16:creationId xmlns="" xmlns:a16="http://schemas.microsoft.com/office/drawing/2014/main" id="{9CE1322D-9289-4859-AAD7-8ECBB3193088}"/>
                </a:ext>
              </a:extLst>
            </p:cNvPr>
            <p:cNvSpPr/>
            <p:nvPr/>
          </p:nvSpPr>
          <p:spPr>
            <a:xfrm>
              <a:off x="7128764" y="3519678"/>
              <a:ext cx="70103" cy="67436"/>
            </a:xfrm>
            <a:custGeom>
              <a:avLst/>
              <a:gdLst>
                <a:gd name="connsiteX0" fmla="*/ 29464 w 70103"/>
                <a:gd name="connsiteY0" fmla="*/ 0 h 67436"/>
                <a:gd name="connsiteX1" fmla="*/ 0 w 70103"/>
                <a:gd name="connsiteY1" fmla="*/ 30861 h 67436"/>
                <a:gd name="connsiteX2" fmla="*/ 40640 w 70103"/>
                <a:gd name="connsiteY2" fmla="*/ 67437 h 67436"/>
                <a:gd name="connsiteX3" fmla="*/ 70104 w 70103"/>
                <a:gd name="connsiteY3" fmla="*/ 36322 h 67436"/>
              </a:gdLst>
              <a:ahLst/>
              <a:cxnLst>
                <a:cxn ang="0">
                  <a:pos x="connsiteX0" y="connsiteY0"/>
                </a:cxn>
                <a:cxn ang="0">
                  <a:pos x="connsiteX1" y="connsiteY1"/>
                </a:cxn>
                <a:cxn ang="0">
                  <a:pos x="connsiteX2" y="connsiteY2"/>
                </a:cxn>
                <a:cxn ang="0">
                  <a:pos x="connsiteX3" y="connsiteY3"/>
                </a:cxn>
              </a:cxnLst>
              <a:rect l="l" t="t" r="r" b="b"/>
              <a:pathLst>
                <a:path w="70103" h="67436">
                  <a:moveTo>
                    <a:pt x="29464" y="0"/>
                  </a:moveTo>
                  <a:lnTo>
                    <a:pt x="0" y="30861"/>
                  </a:lnTo>
                  <a:lnTo>
                    <a:pt x="40640" y="67437"/>
                  </a:lnTo>
                  <a:lnTo>
                    <a:pt x="70104" y="36322"/>
                  </a:lnTo>
                  <a:close/>
                </a:path>
              </a:pathLst>
            </a:custGeom>
            <a:solidFill>
              <a:schemeClr val="accent1"/>
            </a:solidFill>
            <a:ln w="12692" cap="flat">
              <a:noFill/>
              <a:prstDash val="solid"/>
              <a:miter/>
            </a:ln>
          </p:spPr>
          <p:txBody>
            <a:bodyPr rtlCol="0" anchor="ctr"/>
            <a:lstStyle/>
            <a:p>
              <a:endParaRPr lang="en-US" sz="1770"/>
            </a:p>
          </p:txBody>
        </p:sp>
        <p:sp>
          <p:nvSpPr>
            <p:cNvPr id="184" name="Freeform: Shape 183">
              <a:extLst>
                <a:ext uri="{FF2B5EF4-FFF2-40B4-BE49-F238E27FC236}">
                  <a16:creationId xmlns="" xmlns:a16="http://schemas.microsoft.com/office/drawing/2014/main" id="{325221E3-504E-411F-A13C-EE9A56ECF6FC}"/>
                </a:ext>
              </a:extLst>
            </p:cNvPr>
            <p:cNvSpPr/>
            <p:nvPr/>
          </p:nvSpPr>
          <p:spPr>
            <a:xfrm>
              <a:off x="5676732" y="3526282"/>
              <a:ext cx="2718982" cy="4246117"/>
            </a:xfrm>
            <a:custGeom>
              <a:avLst/>
              <a:gdLst>
                <a:gd name="connsiteX0" fmla="*/ 825667 w 2718982"/>
                <a:gd name="connsiteY0" fmla="*/ 2571242 h 4246117"/>
                <a:gd name="connsiteX1" fmla="*/ 866942 w 2718982"/>
                <a:gd name="connsiteY1" fmla="*/ 2609342 h 4246117"/>
                <a:gd name="connsiteX2" fmla="*/ 911392 w 2718982"/>
                <a:gd name="connsiteY2" fmla="*/ 2650490 h 4246117"/>
                <a:gd name="connsiteX3" fmla="*/ 950508 w 2718982"/>
                <a:gd name="connsiteY3" fmla="*/ 2686812 h 4246117"/>
                <a:gd name="connsiteX4" fmla="*/ 994196 w 2718982"/>
                <a:gd name="connsiteY4" fmla="*/ 2727325 h 4246117"/>
                <a:gd name="connsiteX5" fmla="*/ 1034963 w 2718982"/>
                <a:gd name="connsiteY5" fmla="*/ 2765425 h 4246117"/>
                <a:gd name="connsiteX6" fmla="*/ 1075222 w 2718982"/>
                <a:gd name="connsiteY6" fmla="*/ 2802763 h 4246117"/>
                <a:gd name="connsiteX7" fmla="*/ 1118275 w 2718982"/>
                <a:gd name="connsiteY7" fmla="*/ 2842641 h 4246117"/>
                <a:gd name="connsiteX8" fmla="*/ 2638592 w 2718982"/>
                <a:gd name="connsiteY8" fmla="*/ 4246118 h 4246117"/>
                <a:gd name="connsiteX9" fmla="*/ 2718983 w 2718982"/>
                <a:gd name="connsiteY9" fmla="*/ 4246118 h 4246117"/>
                <a:gd name="connsiteX10" fmla="*/ 1153581 w 2718982"/>
                <a:gd name="connsiteY10" fmla="*/ 2804668 h 4246117"/>
                <a:gd name="connsiteX11" fmla="*/ 1110401 w 2718982"/>
                <a:gd name="connsiteY11" fmla="*/ 2764917 h 4246117"/>
                <a:gd name="connsiteX12" fmla="*/ 1070015 w 2718982"/>
                <a:gd name="connsiteY12" fmla="*/ 2727706 h 4246117"/>
                <a:gd name="connsiteX13" fmla="*/ 1028994 w 2718982"/>
                <a:gd name="connsiteY13" fmla="*/ 2689606 h 4246117"/>
                <a:gd name="connsiteX14" fmla="*/ 985306 w 2718982"/>
                <a:gd name="connsiteY14" fmla="*/ 2649347 h 4246117"/>
                <a:gd name="connsiteX15" fmla="*/ 946063 w 2718982"/>
                <a:gd name="connsiteY15" fmla="*/ 2613279 h 4246117"/>
                <a:gd name="connsiteX16" fmla="*/ 901613 w 2718982"/>
                <a:gd name="connsiteY16" fmla="*/ 2572385 h 4246117"/>
                <a:gd name="connsiteX17" fmla="*/ 860084 w 2718982"/>
                <a:gd name="connsiteY17" fmla="*/ 2534285 h 4246117"/>
                <a:gd name="connsiteX18" fmla="*/ 823635 w 2718982"/>
                <a:gd name="connsiteY18" fmla="*/ 2500630 h 4246117"/>
                <a:gd name="connsiteX19" fmla="*/ 782106 w 2718982"/>
                <a:gd name="connsiteY19" fmla="*/ 2462530 h 4246117"/>
                <a:gd name="connsiteX20" fmla="*/ 352211 w 2718982"/>
                <a:gd name="connsiteY20" fmla="*/ 2068449 h 4246117"/>
                <a:gd name="connsiteX21" fmla="*/ 301411 w 2718982"/>
                <a:gd name="connsiteY21" fmla="*/ 843280 h 4246117"/>
                <a:gd name="connsiteX22" fmla="*/ 1068872 w 2718982"/>
                <a:gd name="connsiteY22" fmla="*/ 38862 h 4246117"/>
                <a:gd name="connsiteX23" fmla="*/ 1025946 w 2718982"/>
                <a:gd name="connsiteY23" fmla="*/ 0 h 4246117"/>
                <a:gd name="connsiteX24" fmla="*/ 257215 w 2718982"/>
                <a:gd name="connsiteY24" fmla="*/ 811276 h 4246117"/>
                <a:gd name="connsiteX25" fmla="*/ 186095 w 2718982"/>
                <a:gd name="connsiteY25" fmla="*/ 1968754 h 4246117"/>
                <a:gd name="connsiteX26" fmla="*/ 747689 w 2718982"/>
                <a:gd name="connsiteY26" fmla="*/ 2499106 h 4246117"/>
                <a:gd name="connsiteX27" fmla="*/ 788964 w 2718982"/>
                <a:gd name="connsiteY27" fmla="*/ 2537206 h 424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18982" h="4246117">
                  <a:moveTo>
                    <a:pt x="825667" y="2571242"/>
                  </a:moveTo>
                  <a:lnTo>
                    <a:pt x="866942" y="2609342"/>
                  </a:lnTo>
                  <a:lnTo>
                    <a:pt x="911392" y="2650490"/>
                  </a:lnTo>
                  <a:lnTo>
                    <a:pt x="950508" y="2686812"/>
                  </a:lnTo>
                  <a:lnTo>
                    <a:pt x="994196" y="2727325"/>
                  </a:lnTo>
                  <a:lnTo>
                    <a:pt x="1034963" y="2765425"/>
                  </a:lnTo>
                  <a:lnTo>
                    <a:pt x="1075222" y="2802763"/>
                  </a:lnTo>
                  <a:lnTo>
                    <a:pt x="1118275" y="2842641"/>
                  </a:lnTo>
                  <a:cubicBezTo>
                    <a:pt x="1598589" y="3287141"/>
                    <a:pt x="2178217" y="3822192"/>
                    <a:pt x="2638592" y="4246118"/>
                  </a:cubicBezTo>
                  <a:lnTo>
                    <a:pt x="2718983" y="4246118"/>
                  </a:lnTo>
                  <a:cubicBezTo>
                    <a:pt x="2244384" y="3809238"/>
                    <a:pt x="1635165" y="3248025"/>
                    <a:pt x="1153581" y="2804668"/>
                  </a:cubicBezTo>
                  <a:lnTo>
                    <a:pt x="1110401" y="2764917"/>
                  </a:lnTo>
                  <a:lnTo>
                    <a:pt x="1070015" y="2727706"/>
                  </a:lnTo>
                  <a:lnTo>
                    <a:pt x="1028994" y="2689606"/>
                  </a:lnTo>
                  <a:lnTo>
                    <a:pt x="985306" y="2649347"/>
                  </a:lnTo>
                  <a:lnTo>
                    <a:pt x="946063" y="2613279"/>
                  </a:lnTo>
                  <a:lnTo>
                    <a:pt x="901613" y="2572385"/>
                  </a:lnTo>
                  <a:lnTo>
                    <a:pt x="860084" y="2534285"/>
                  </a:lnTo>
                  <a:lnTo>
                    <a:pt x="823635" y="2500630"/>
                  </a:lnTo>
                  <a:lnTo>
                    <a:pt x="782106" y="2462530"/>
                  </a:lnTo>
                  <a:cubicBezTo>
                    <a:pt x="533567" y="2234819"/>
                    <a:pt x="368467" y="2082419"/>
                    <a:pt x="352211" y="2068449"/>
                  </a:cubicBezTo>
                  <a:cubicBezTo>
                    <a:pt x="-34123" y="1728851"/>
                    <a:pt x="-28789" y="1183259"/>
                    <a:pt x="301411" y="843280"/>
                  </a:cubicBezTo>
                  <a:cubicBezTo>
                    <a:pt x="431586" y="709549"/>
                    <a:pt x="801029" y="320929"/>
                    <a:pt x="1068872" y="38862"/>
                  </a:cubicBezTo>
                  <a:lnTo>
                    <a:pt x="1025946" y="0"/>
                  </a:lnTo>
                  <a:lnTo>
                    <a:pt x="257215" y="811276"/>
                  </a:lnTo>
                  <a:cubicBezTo>
                    <a:pt x="-55205" y="1141476"/>
                    <a:pt x="-87971" y="1626235"/>
                    <a:pt x="186095" y="1968754"/>
                  </a:cubicBezTo>
                  <a:cubicBezTo>
                    <a:pt x="204383" y="1991614"/>
                    <a:pt x="427395" y="2200783"/>
                    <a:pt x="747689" y="2499106"/>
                  </a:cubicBezTo>
                  <a:lnTo>
                    <a:pt x="788964" y="2537206"/>
                  </a:lnTo>
                  <a:close/>
                </a:path>
              </a:pathLst>
            </a:custGeom>
            <a:solidFill>
              <a:schemeClr val="accent1"/>
            </a:solidFill>
            <a:ln w="12692" cap="flat">
              <a:noFill/>
              <a:prstDash val="solid"/>
              <a:miter/>
            </a:ln>
          </p:spPr>
          <p:txBody>
            <a:bodyPr rtlCol="0" anchor="ctr"/>
            <a:lstStyle/>
            <a:p>
              <a:endParaRPr lang="en-US" sz="1770"/>
            </a:p>
          </p:txBody>
        </p:sp>
        <p:sp>
          <p:nvSpPr>
            <p:cNvPr id="185" name="Freeform: Shape 184">
              <a:extLst>
                <a:ext uri="{FF2B5EF4-FFF2-40B4-BE49-F238E27FC236}">
                  <a16:creationId xmlns="" xmlns:a16="http://schemas.microsoft.com/office/drawing/2014/main" id="{D43C0A8A-A5AB-418E-964B-C2F9D16B588F}"/>
                </a:ext>
              </a:extLst>
            </p:cNvPr>
            <p:cNvSpPr/>
            <p:nvPr/>
          </p:nvSpPr>
          <p:spPr>
            <a:xfrm>
              <a:off x="7558532" y="0"/>
              <a:ext cx="120776" cy="76200"/>
            </a:xfrm>
            <a:custGeom>
              <a:avLst/>
              <a:gdLst>
                <a:gd name="connsiteX0" fmla="*/ 82550 w 120776"/>
                <a:gd name="connsiteY0" fmla="*/ 0 h 76200"/>
                <a:gd name="connsiteX1" fmla="*/ 0 w 120776"/>
                <a:gd name="connsiteY1" fmla="*/ 0 h 76200"/>
                <a:gd name="connsiteX2" fmla="*/ 86106 w 120776"/>
                <a:gd name="connsiteY2" fmla="*/ 76200 h 76200"/>
                <a:gd name="connsiteX3" fmla="*/ 120777 w 120776"/>
                <a:gd name="connsiteY3" fmla="*/ 34163 h 76200"/>
              </a:gdLst>
              <a:ahLst/>
              <a:cxnLst>
                <a:cxn ang="0">
                  <a:pos x="connsiteX0" y="connsiteY0"/>
                </a:cxn>
                <a:cxn ang="0">
                  <a:pos x="connsiteX1" y="connsiteY1"/>
                </a:cxn>
                <a:cxn ang="0">
                  <a:pos x="connsiteX2" y="connsiteY2"/>
                </a:cxn>
                <a:cxn ang="0">
                  <a:pos x="connsiteX3" y="connsiteY3"/>
                </a:cxn>
              </a:cxnLst>
              <a:rect l="l" t="t" r="r" b="b"/>
              <a:pathLst>
                <a:path w="120776" h="76200">
                  <a:moveTo>
                    <a:pt x="82550" y="0"/>
                  </a:moveTo>
                  <a:lnTo>
                    <a:pt x="0" y="0"/>
                  </a:lnTo>
                  <a:lnTo>
                    <a:pt x="86106" y="76200"/>
                  </a:lnTo>
                  <a:lnTo>
                    <a:pt x="120777" y="34163"/>
                  </a:lnTo>
                  <a:close/>
                </a:path>
              </a:pathLst>
            </a:custGeom>
            <a:solidFill>
              <a:srgbClr val="2D3245"/>
            </a:solidFill>
            <a:ln w="12692" cap="flat">
              <a:noFill/>
              <a:prstDash val="solid"/>
              <a:miter/>
            </a:ln>
          </p:spPr>
          <p:txBody>
            <a:bodyPr rtlCol="0" anchor="ctr"/>
            <a:lstStyle/>
            <a:p>
              <a:endParaRPr lang="en-US" sz="1770"/>
            </a:p>
          </p:txBody>
        </p:sp>
        <p:sp>
          <p:nvSpPr>
            <p:cNvPr id="186" name="Freeform: Shape 185">
              <a:extLst>
                <a:ext uri="{FF2B5EF4-FFF2-40B4-BE49-F238E27FC236}">
                  <a16:creationId xmlns="" xmlns:a16="http://schemas.microsoft.com/office/drawing/2014/main" id="{F379D5E0-8149-4287-8446-202379BA3ED0}"/>
                </a:ext>
              </a:extLst>
            </p:cNvPr>
            <p:cNvSpPr/>
            <p:nvPr/>
          </p:nvSpPr>
          <p:spPr>
            <a:xfrm>
              <a:off x="5784944" y="3600069"/>
              <a:ext cx="2774855" cy="4172330"/>
            </a:xfrm>
            <a:custGeom>
              <a:avLst/>
              <a:gdLst>
                <a:gd name="connsiteX0" fmla="*/ 1075341 w 2774855"/>
                <a:gd name="connsiteY0" fmla="*/ 2611628 h 4172330"/>
                <a:gd name="connsiteX1" fmla="*/ 1035082 w 2774855"/>
                <a:gd name="connsiteY1" fmla="*/ 2574544 h 4172330"/>
                <a:gd name="connsiteX2" fmla="*/ 994061 w 2774855"/>
                <a:gd name="connsiteY2" fmla="*/ 2536444 h 4172330"/>
                <a:gd name="connsiteX3" fmla="*/ 950628 w 2774855"/>
                <a:gd name="connsiteY3" fmla="*/ 2496439 h 4172330"/>
                <a:gd name="connsiteX4" fmla="*/ 911385 w 2774855"/>
                <a:gd name="connsiteY4" fmla="*/ 2460244 h 4172330"/>
                <a:gd name="connsiteX5" fmla="*/ 867316 w 2774855"/>
                <a:gd name="connsiteY5" fmla="*/ 2419731 h 4172330"/>
                <a:gd name="connsiteX6" fmla="*/ 825660 w 2774855"/>
                <a:gd name="connsiteY6" fmla="*/ 2381631 h 4172330"/>
                <a:gd name="connsiteX7" fmla="*/ 789210 w 2774855"/>
                <a:gd name="connsiteY7" fmla="*/ 2347976 h 4172330"/>
                <a:gd name="connsiteX8" fmla="*/ 747808 w 2774855"/>
                <a:gd name="connsiteY8" fmla="*/ 2309876 h 4172330"/>
                <a:gd name="connsiteX9" fmla="*/ 241841 w 2774855"/>
                <a:gd name="connsiteY9" fmla="*/ 1838071 h 4172330"/>
                <a:gd name="connsiteX10" fmla="*/ 236761 w 2774855"/>
                <a:gd name="connsiteY10" fmla="*/ 887984 h 4172330"/>
                <a:gd name="connsiteX11" fmla="*/ 1040035 w 2774855"/>
                <a:gd name="connsiteY11" fmla="*/ 36449 h 4172330"/>
                <a:gd name="connsiteX12" fmla="*/ 999776 w 2774855"/>
                <a:gd name="connsiteY12" fmla="*/ 0 h 4172330"/>
                <a:gd name="connsiteX13" fmla="*/ 198533 w 2774855"/>
                <a:gd name="connsiteY13" fmla="*/ 846709 h 4172330"/>
                <a:gd name="connsiteX14" fmla="*/ 289084 w 2774855"/>
                <a:gd name="connsiteY14" fmla="*/ 1967103 h 4172330"/>
                <a:gd name="connsiteX15" fmla="*/ 708185 w 2774855"/>
                <a:gd name="connsiteY15" fmla="*/ 2351913 h 4172330"/>
                <a:gd name="connsiteX16" fmla="*/ 749713 w 2774855"/>
                <a:gd name="connsiteY16" fmla="*/ 2390013 h 4172330"/>
                <a:gd name="connsiteX17" fmla="*/ 786289 w 2774855"/>
                <a:gd name="connsiteY17" fmla="*/ 2423668 h 4172330"/>
                <a:gd name="connsiteX18" fmla="*/ 827819 w 2774855"/>
                <a:gd name="connsiteY18" fmla="*/ 2461768 h 4172330"/>
                <a:gd name="connsiteX19" fmla="*/ 872141 w 2774855"/>
                <a:gd name="connsiteY19" fmla="*/ 2502535 h 4172330"/>
                <a:gd name="connsiteX20" fmla="*/ 911385 w 2774855"/>
                <a:gd name="connsiteY20" fmla="*/ 2538603 h 4172330"/>
                <a:gd name="connsiteX21" fmla="*/ 955073 w 2774855"/>
                <a:gd name="connsiteY21" fmla="*/ 2578735 h 4172330"/>
                <a:gd name="connsiteX22" fmla="*/ 996094 w 2774855"/>
                <a:gd name="connsiteY22" fmla="*/ 2616835 h 4172330"/>
                <a:gd name="connsiteX23" fmla="*/ 1036479 w 2774855"/>
                <a:gd name="connsiteY23" fmla="*/ 2653919 h 4172330"/>
                <a:gd name="connsiteX24" fmla="*/ 1079660 w 2774855"/>
                <a:gd name="connsiteY24" fmla="*/ 2693670 h 4172330"/>
                <a:gd name="connsiteX25" fmla="*/ 2689258 w 2774855"/>
                <a:gd name="connsiteY25" fmla="*/ 4172331 h 4172330"/>
                <a:gd name="connsiteX26" fmla="*/ 2774856 w 2774855"/>
                <a:gd name="connsiteY26" fmla="*/ 4172331 h 4172330"/>
                <a:gd name="connsiteX27" fmla="*/ 1119029 w 2774855"/>
                <a:gd name="connsiteY27" fmla="*/ 2651379 h 4172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74855" h="4172330">
                  <a:moveTo>
                    <a:pt x="1075341" y="2611628"/>
                  </a:moveTo>
                  <a:cubicBezTo>
                    <a:pt x="1061795" y="2599182"/>
                    <a:pt x="1048375" y="2586821"/>
                    <a:pt x="1035082" y="2574544"/>
                  </a:cubicBezTo>
                  <a:lnTo>
                    <a:pt x="994061" y="2536444"/>
                  </a:lnTo>
                  <a:lnTo>
                    <a:pt x="950628" y="2496439"/>
                  </a:lnTo>
                  <a:lnTo>
                    <a:pt x="911385" y="2460244"/>
                  </a:lnTo>
                  <a:lnTo>
                    <a:pt x="867316" y="2419731"/>
                  </a:lnTo>
                  <a:lnTo>
                    <a:pt x="825660" y="2381631"/>
                  </a:lnTo>
                  <a:lnTo>
                    <a:pt x="789210" y="2347976"/>
                  </a:lnTo>
                  <a:lnTo>
                    <a:pt x="747808" y="2309876"/>
                  </a:lnTo>
                  <a:cubicBezTo>
                    <a:pt x="455708" y="2040255"/>
                    <a:pt x="256699" y="1855216"/>
                    <a:pt x="241841" y="1838071"/>
                  </a:cubicBezTo>
                  <a:cubicBezTo>
                    <a:pt x="-2762" y="1556131"/>
                    <a:pt x="-7080" y="1171702"/>
                    <a:pt x="236761" y="887984"/>
                  </a:cubicBezTo>
                  <a:cubicBezTo>
                    <a:pt x="335058" y="773684"/>
                    <a:pt x="746157" y="343281"/>
                    <a:pt x="1040035" y="36449"/>
                  </a:cubicBezTo>
                  <a:lnTo>
                    <a:pt x="999776" y="0"/>
                  </a:lnTo>
                  <a:cubicBezTo>
                    <a:pt x="713264" y="298450"/>
                    <a:pt x="313977" y="717042"/>
                    <a:pt x="198533" y="846709"/>
                  </a:cubicBezTo>
                  <a:cubicBezTo>
                    <a:pt x="-83915" y="1165479"/>
                    <a:pt x="-74770" y="1643126"/>
                    <a:pt x="289084" y="1967103"/>
                  </a:cubicBezTo>
                  <a:cubicBezTo>
                    <a:pt x="304070" y="1979803"/>
                    <a:pt x="465869" y="2129028"/>
                    <a:pt x="708185" y="2351913"/>
                  </a:cubicBezTo>
                  <a:lnTo>
                    <a:pt x="749713" y="2390013"/>
                  </a:lnTo>
                  <a:lnTo>
                    <a:pt x="786289" y="2423668"/>
                  </a:lnTo>
                  <a:lnTo>
                    <a:pt x="827819" y="2461768"/>
                  </a:lnTo>
                  <a:lnTo>
                    <a:pt x="872141" y="2502535"/>
                  </a:lnTo>
                  <a:lnTo>
                    <a:pt x="911385" y="2538603"/>
                  </a:lnTo>
                  <a:lnTo>
                    <a:pt x="955073" y="2578735"/>
                  </a:lnTo>
                  <a:lnTo>
                    <a:pt x="996094" y="2616835"/>
                  </a:lnTo>
                  <a:lnTo>
                    <a:pt x="1036479" y="2653919"/>
                  </a:lnTo>
                  <a:lnTo>
                    <a:pt x="1079660" y="2693670"/>
                  </a:lnTo>
                  <a:lnTo>
                    <a:pt x="2689258" y="4172331"/>
                  </a:lnTo>
                  <a:lnTo>
                    <a:pt x="2774856" y="4172331"/>
                  </a:lnTo>
                  <a:cubicBezTo>
                    <a:pt x="2295177" y="3732403"/>
                    <a:pt x="1642016" y="3132963"/>
                    <a:pt x="1119029" y="2651379"/>
                  </a:cubicBezTo>
                  <a:close/>
                </a:path>
              </a:pathLst>
            </a:custGeom>
            <a:solidFill>
              <a:schemeClr val="accent1"/>
            </a:solidFill>
            <a:ln w="12692" cap="flat">
              <a:noFill/>
              <a:prstDash val="solid"/>
              <a:miter/>
            </a:ln>
          </p:spPr>
          <p:txBody>
            <a:bodyPr rtlCol="0" anchor="ctr"/>
            <a:lstStyle/>
            <a:p>
              <a:endParaRPr lang="en-US" sz="1770"/>
            </a:p>
          </p:txBody>
        </p:sp>
        <p:sp>
          <p:nvSpPr>
            <p:cNvPr id="187" name="Freeform: Shape 186">
              <a:extLst>
                <a:ext uri="{FF2B5EF4-FFF2-40B4-BE49-F238E27FC236}">
                  <a16:creationId xmlns="" xmlns:a16="http://schemas.microsoft.com/office/drawing/2014/main" id="{7B47110C-13A3-4C26-B5F5-EB661E2E2B8D}"/>
                </a:ext>
              </a:extLst>
            </p:cNvPr>
            <p:cNvSpPr/>
            <p:nvPr/>
          </p:nvSpPr>
          <p:spPr>
            <a:xfrm>
              <a:off x="8204200" y="0"/>
              <a:ext cx="26034" cy="13589"/>
            </a:xfrm>
            <a:custGeom>
              <a:avLst/>
              <a:gdLst>
                <a:gd name="connsiteX0" fmla="*/ 0 w 26034"/>
                <a:gd name="connsiteY0" fmla="*/ 0 h 13589"/>
                <a:gd name="connsiteX1" fmla="*/ 15367 w 26034"/>
                <a:gd name="connsiteY1" fmla="*/ 13589 h 13589"/>
                <a:gd name="connsiteX2" fmla="*/ 26035 w 26034"/>
                <a:gd name="connsiteY2" fmla="*/ 0 h 13589"/>
              </a:gdLst>
              <a:ahLst/>
              <a:cxnLst>
                <a:cxn ang="0">
                  <a:pos x="connsiteX0" y="connsiteY0"/>
                </a:cxn>
                <a:cxn ang="0">
                  <a:pos x="connsiteX1" y="connsiteY1"/>
                </a:cxn>
                <a:cxn ang="0">
                  <a:pos x="connsiteX2" y="connsiteY2"/>
                </a:cxn>
              </a:cxnLst>
              <a:rect l="l" t="t" r="r" b="b"/>
              <a:pathLst>
                <a:path w="26034" h="13589">
                  <a:moveTo>
                    <a:pt x="0" y="0"/>
                  </a:moveTo>
                  <a:lnTo>
                    <a:pt x="15367" y="13589"/>
                  </a:lnTo>
                  <a:lnTo>
                    <a:pt x="26035" y="0"/>
                  </a:lnTo>
                  <a:close/>
                </a:path>
              </a:pathLst>
            </a:custGeom>
            <a:solidFill>
              <a:srgbClr val="2D3245"/>
            </a:solidFill>
            <a:ln w="12692" cap="flat">
              <a:noFill/>
              <a:prstDash val="solid"/>
              <a:miter/>
            </a:ln>
          </p:spPr>
          <p:txBody>
            <a:bodyPr rtlCol="0" anchor="ctr"/>
            <a:lstStyle/>
            <a:p>
              <a:endParaRPr lang="en-US" sz="1770"/>
            </a:p>
          </p:txBody>
        </p:sp>
        <p:sp>
          <p:nvSpPr>
            <p:cNvPr id="188" name="Freeform: Shape 187">
              <a:extLst>
                <a:ext uri="{FF2B5EF4-FFF2-40B4-BE49-F238E27FC236}">
                  <a16:creationId xmlns="" xmlns:a16="http://schemas.microsoft.com/office/drawing/2014/main" id="{AE542E2F-6660-4C8A-A90D-F558E81A6652}"/>
                </a:ext>
              </a:extLst>
            </p:cNvPr>
            <p:cNvSpPr/>
            <p:nvPr/>
          </p:nvSpPr>
          <p:spPr>
            <a:xfrm>
              <a:off x="6115450" y="3816858"/>
              <a:ext cx="2966827" cy="3955541"/>
            </a:xfrm>
            <a:custGeom>
              <a:avLst/>
              <a:gdLst>
                <a:gd name="connsiteX0" fmla="*/ 930382 w 2966827"/>
                <a:gd name="connsiteY0" fmla="*/ 2114042 h 3955541"/>
                <a:gd name="connsiteX1" fmla="*/ 889107 w 2966827"/>
                <a:gd name="connsiteY1" fmla="*/ 2076704 h 3955541"/>
                <a:gd name="connsiteX2" fmla="*/ 845800 w 2966827"/>
                <a:gd name="connsiteY2" fmla="*/ 2037588 h 3955541"/>
                <a:gd name="connsiteX3" fmla="*/ 806049 w 2966827"/>
                <a:gd name="connsiteY3" fmla="*/ 2002282 h 3955541"/>
                <a:gd name="connsiteX4" fmla="*/ 762615 w 2966827"/>
                <a:gd name="connsiteY4" fmla="*/ 1962785 h 3955541"/>
                <a:gd name="connsiteX5" fmla="*/ 720324 w 2966827"/>
                <a:gd name="connsiteY5" fmla="*/ 1924685 h 3955541"/>
                <a:gd name="connsiteX6" fmla="*/ 683367 w 2966827"/>
                <a:gd name="connsiteY6" fmla="*/ 1891157 h 3955541"/>
                <a:gd name="connsiteX7" fmla="*/ 641584 w 2966827"/>
                <a:gd name="connsiteY7" fmla="*/ 1853057 h 3955541"/>
                <a:gd name="connsiteX8" fmla="*/ 186035 w 2966827"/>
                <a:gd name="connsiteY8" fmla="*/ 1440434 h 3955541"/>
                <a:gd name="connsiteX9" fmla="*/ 91674 w 2966827"/>
                <a:gd name="connsiteY9" fmla="*/ 974598 h 3955541"/>
                <a:gd name="connsiteX10" fmla="*/ 260076 w 2966827"/>
                <a:gd name="connsiteY10" fmla="*/ 759587 h 3955541"/>
                <a:gd name="connsiteX11" fmla="*/ 947273 w 2966827"/>
                <a:gd name="connsiteY11" fmla="*/ 34290 h 3955541"/>
                <a:gd name="connsiteX12" fmla="*/ 909173 w 2966827"/>
                <a:gd name="connsiteY12" fmla="*/ 0 h 3955541"/>
                <a:gd name="connsiteX13" fmla="*/ 140442 w 2966827"/>
                <a:gd name="connsiteY13" fmla="*/ 806958 h 3955541"/>
                <a:gd name="connsiteX14" fmla="*/ 173462 w 2966827"/>
                <a:gd name="connsiteY14" fmla="*/ 1507109 h 3955541"/>
                <a:gd name="connsiteX15" fmla="*/ 602722 w 2966827"/>
                <a:gd name="connsiteY15" fmla="*/ 1894332 h 3955541"/>
                <a:gd name="connsiteX16" fmla="*/ 644505 w 2966827"/>
                <a:gd name="connsiteY16" fmla="*/ 1932432 h 3955541"/>
                <a:gd name="connsiteX17" fmla="*/ 681462 w 2966827"/>
                <a:gd name="connsiteY17" fmla="*/ 1965833 h 3955541"/>
                <a:gd name="connsiteX18" fmla="*/ 723626 w 2966827"/>
                <a:gd name="connsiteY18" fmla="*/ 2003933 h 3955541"/>
                <a:gd name="connsiteX19" fmla="*/ 767441 w 2966827"/>
                <a:gd name="connsiteY19" fmla="*/ 2043430 h 3955541"/>
                <a:gd name="connsiteX20" fmla="*/ 807065 w 2966827"/>
                <a:gd name="connsiteY20" fmla="*/ 2079244 h 3955541"/>
                <a:gd name="connsiteX21" fmla="*/ 850372 w 2966827"/>
                <a:gd name="connsiteY21" fmla="*/ 2118487 h 3955541"/>
                <a:gd name="connsiteX22" fmla="*/ 891647 w 2966827"/>
                <a:gd name="connsiteY22" fmla="*/ 2155698 h 3955541"/>
                <a:gd name="connsiteX23" fmla="*/ 932160 w 2966827"/>
                <a:gd name="connsiteY23" fmla="*/ 2192274 h 3955541"/>
                <a:gd name="connsiteX24" fmla="*/ 975594 w 2966827"/>
                <a:gd name="connsiteY24" fmla="*/ 2231517 h 3955541"/>
                <a:gd name="connsiteX25" fmla="*/ 2884150 w 2966827"/>
                <a:gd name="connsiteY25" fmla="*/ 3955542 h 3955541"/>
                <a:gd name="connsiteX26" fmla="*/ 2966827 w 2966827"/>
                <a:gd name="connsiteY26" fmla="*/ 3955542 h 3955541"/>
                <a:gd name="connsiteX27" fmla="*/ 1014202 w 2966827"/>
                <a:gd name="connsiteY27" fmla="*/ 2190242 h 3955541"/>
                <a:gd name="connsiteX28" fmla="*/ 970768 w 2966827"/>
                <a:gd name="connsiteY28" fmla="*/ 2150872 h 3955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966827" h="3955541">
                  <a:moveTo>
                    <a:pt x="930382" y="2114042"/>
                  </a:moveTo>
                  <a:lnTo>
                    <a:pt x="889107" y="2076704"/>
                  </a:lnTo>
                  <a:cubicBezTo>
                    <a:pt x="874502" y="2064004"/>
                    <a:pt x="860151" y="2050415"/>
                    <a:pt x="845800" y="2037588"/>
                  </a:cubicBezTo>
                  <a:lnTo>
                    <a:pt x="806049" y="2002282"/>
                  </a:lnTo>
                  <a:lnTo>
                    <a:pt x="762615" y="1962785"/>
                  </a:lnTo>
                  <a:lnTo>
                    <a:pt x="720324" y="1924685"/>
                  </a:lnTo>
                  <a:lnTo>
                    <a:pt x="683367" y="1891157"/>
                  </a:lnTo>
                  <a:lnTo>
                    <a:pt x="641584" y="1853057"/>
                  </a:lnTo>
                  <a:cubicBezTo>
                    <a:pt x="381361" y="1617472"/>
                    <a:pt x="204831" y="1457706"/>
                    <a:pt x="186035" y="1440434"/>
                  </a:cubicBezTo>
                  <a:cubicBezTo>
                    <a:pt x="54590" y="1319657"/>
                    <a:pt x="23094" y="1137285"/>
                    <a:pt x="91674" y="974598"/>
                  </a:cubicBezTo>
                  <a:cubicBezTo>
                    <a:pt x="128250" y="888111"/>
                    <a:pt x="197465" y="826262"/>
                    <a:pt x="260076" y="759587"/>
                  </a:cubicBezTo>
                  <a:cubicBezTo>
                    <a:pt x="322687" y="692912"/>
                    <a:pt x="643362" y="354711"/>
                    <a:pt x="947273" y="34290"/>
                  </a:cubicBezTo>
                  <a:lnTo>
                    <a:pt x="909173" y="0"/>
                  </a:lnTo>
                  <a:cubicBezTo>
                    <a:pt x="644124" y="277495"/>
                    <a:pt x="284460" y="654558"/>
                    <a:pt x="140442" y="806958"/>
                  </a:cubicBezTo>
                  <a:cubicBezTo>
                    <a:pt x="-58821" y="1018032"/>
                    <a:pt x="-44470" y="1314958"/>
                    <a:pt x="173462" y="1507109"/>
                  </a:cubicBezTo>
                  <a:cubicBezTo>
                    <a:pt x="189972" y="1521587"/>
                    <a:pt x="355707" y="1671320"/>
                    <a:pt x="602722" y="1894332"/>
                  </a:cubicBezTo>
                  <a:lnTo>
                    <a:pt x="644505" y="1932432"/>
                  </a:lnTo>
                  <a:lnTo>
                    <a:pt x="681462" y="1965833"/>
                  </a:lnTo>
                  <a:lnTo>
                    <a:pt x="723626" y="2003933"/>
                  </a:lnTo>
                  <a:lnTo>
                    <a:pt x="767441" y="2043430"/>
                  </a:lnTo>
                  <a:lnTo>
                    <a:pt x="807065" y="2079244"/>
                  </a:lnTo>
                  <a:lnTo>
                    <a:pt x="850372" y="2118487"/>
                  </a:lnTo>
                  <a:lnTo>
                    <a:pt x="891647" y="2155698"/>
                  </a:lnTo>
                  <a:lnTo>
                    <a:pt x="932160" y="2192274"/>
                  </a:lnTo>
                  <a:lnTo>
                    <a:pt x="975594" y="2231517"/>
                  </a:lnTo>
                  <a:cubicBezTo>
                    <a:pt x="1591417" y="2787142"/>
                    <a:pt x="2412472" y="3529584"/>
                    <a:pt x="2884150" y="3955542"/>
                  </a:cubicBezTo>
                  <a:lnTo>
                    <a:pt x="2966827" y="3955542"/>
                  </a:lnTo>
                  <a:cubicBezTo>
                    <a:pt x="2504547" y="3538093"/>
                    <a:pt x="1653774" y="2768854"/>
                    <a:pt x="1014202" y="2190242"/>
                  </a:cubicBezTo>
                  <a:lnTo>
                    <a:pt x="970768" y="2150872"/>
                  </a:lnTo>
                  <a:close/>
                </a:path>
              </a:pathLst>
            </a:custGeom>
            <a:solidFill>
              <a:schemeClr val="accent1"/>
            </a:solidFill>
            <a:ln w="12692" cap="flat">
              <a:noFill/>
              <a:prstDash val="solid"/>
              <a:miter/>
            </a:ln>
          </p:spPr>
          <p:txBody>
            <a:bodyPr rtlCol="0" anchor="ctr"/>
            <a:lstStyle/>
            <a:p>
              <a:endParaRPr lang="en-US" sz="1770"/>
            </a:p>
          </p:txBody>
        </p:sp>
        <p:sp>
          <p:nvSpPr>
            <p:cNvPr id="189" name="Freeform: Shape 188">
              <a:extLst>
                <a:ext uri="{FF2B5EF4-FFF2-40B4-BE49-F238E27FC236}">
                  <a16:creationId xmlns="" xmlns:a16="http://schemas.microsoft.com/office/drawing/2014/main" id="{A22660CA-2A31-4817-B602-8359A91557E5}"/>
                </a:ext>
              </a:extLst>
            </p:cNvPr>
            <p:cNvSpPr/>
            <p:nvPr/>
          </p:nvSpPr>
          <p:spPr>
            <a:xfrm>
              <a:off x="6004200" y="3743325"/>
              <a:ext cx="2904976" cy="4029075"/>
            </a:xfrm>
            <a:custGeom>
              <a:avLst/>
              <a:gdLst>
                <a:gd name="connsiteX0" fmla="*/ 1006199 w 2904976"/>
                <a:gd name="connsiteY0" fmla="*/ 2306066 h 4029075"/>
                <a:gd name="connsiteX1" fmla="*/ 965813 w 2904976"/>
                <a:gd name="connsiteY1" fmla="*/ 2269490 h 4029075"/>
                <a:gd name="connsiteX2" fmla="*/ 924538 w 2904976"/>
                <a:gd name="connsiteY2" fmla="*/ 2232025 h 4029075"/>
                <a:gd name="connsiteX3" fmla="*/ 881104 w 2904976"/>
                <a:gd name="connsiteY3" fmla="*/ 2192655 h 4029075"/>
                <a:gd name="connsiteX4" fmla="*/ 841607 w 2904976"/>
                <a:gd name="connsiteY4" fmla="*/ 2156841 h 4029075"/>
                <a:gd name="connsiteX5" fmla="*/ 797792 w 2904976"/>
                <a:gd name="connsiteY5" fmla="*/ 2117090 h 4029075"/>
                <a:gd name="connsiteX6" fmla="*/ 755755 w 2904976"/>
                <a:gd name="connsiteY6" fmla="*/ 2078990 h 4029075"/>
                <a:gd name="connsiteX7" fmla="*/ 718798 w 2904976"/>
                <a:gd name="connsiteY7" fmla="*/ 2045462 h 4029075"/>
                <a:gd name="connsiteX8" fmla="*/ 677015 w 2904976"/>
                <a:gd name="connsiteY8" fmla="*/ 2007362 h 4029075"/>
                <a:gd name="connsiteX9" fmla="*/ 262487 w 2904976"/>
                <a:gd name="connsiteY9" fmla="*/ 1632966 h 4029075"/>
                <a:gd name="connsiteX10" fmla="*/ 230610 w 2904976"/>
                <a:gd name="connsiteY10" fmla="*/ 823468 h 4029075"/>
                <a:gd name="connsiteX11" fmla="*/ 981180 w 2904976"/>
                <a:gd name="connsiteY11" fmla="*/ 38100 h 4029075"/>
                <a:gd name="connsiteX12" fmla="*/ 939651 w 2904976"/>
                <a:gd name="connsiteY12" fmla="*/ 0 h 4029075"/>
                <a:gd name="connsiteX13" fmla="*/ 153394 w 2904976"/>
                <a:gd name="connsiteY13" fmla="*/ 828675 h 4029075"/>
                <a:gd name="connsiteX14" fmla="*/ 143488 w 2904976"/>
                <a:gd name="connsiteY14" fmla="*/ 1584833 h 4029075"/>
                <a:gd name="connsiteX15" fmla="*/ 641455 w 2904976"/>
                <a:gd name="connsiteY15" fmla="*/ 2044954 h 4029075"/>
                <a:gd name="connsiteX16" fmla="*/ 682984 w 2904976"/>
                <a:gd name="connsiteY16" fmla="*/ 2083054 h 4029075"/>
                <a:gd name="connsiteX17" fmla="*/ 719814 w 2904976"/>
                <a:gd name="connsiteY17" fmla="*/ 2116709 h 4029075"/>
                <a:gd name="connsiteX18" fmla="*/ 761597 w 2904976"/>
                <a:gd name="connsiteY18" fmla="*/ 2154809 h 4029075"/>
                <a:gd name="connsiteX19" fmla="*/ 805412 w 2904976"/>
                <a:gd name="connsiteY19" fmla="*/ 2194814 h 4029075"/>
                <a:gd name="connsiteX20" fmla="*/ 844782 w 2904976"/>
                <a:gd name="connsiteY20" fmla="*/ 2230882 h 4029075"/>
                <a:gd name="connsiteX21" fmla="*/ 888216 w 2904976"/>
                <a:gd name="connsiteY21" fmla="*/ 2270506 h 4029075"/>
                <a:gd name="connsiteX22" fmla="*/ 929364 w 2904976"/>
                <a:gd name="connsiteY22" fmla="*/ 2308606 h 4029075"/>
                <a:gd name="connsiteX23" fmla="*/ 969623 w 2904976"/>
                <a:gd name="connsiteY23" fmla="*/ 2345436 h 4029075"/>
                <a:gd name="connsiteX24" fmla="*/ 1012930 w 2904976"/>
                <a:gd name="connsiteY24" fmla="*/ 2384933 h 4029075"/>
                <a:gd name="connsiteX25" fmla="*/ 2821029 w 2904976"/>
                <a:gd name="connsiteY25" fmla="*/ 4029075 h 4029075"/>
                <a:gd name="connsiteX26" fmla="*/ 2904977 w 2904976"/>
                <a:gd name="connsiteY26" fmla="*/ 4029075 h 4029075"/>
                <a:gd name="connsiteX27" fmla="*/ 1049887 w 2904976"/>
                <a:gd name="connsiteY27" fmla="*/ 2345436 h 402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04976" h="4029075">
                  <a:moveTo>
                    <a:pt x="1006199" y="2306066"/>
                  </a:moveTo>
                  <a:lnTo>
                    <a:pt x="965813" y="2269490"/>
                  </a:lnTo>
                  <a:cubicBezTo>
                    <a:pt x="951970" y="2256790"/>
                    <a:pt x="938254" y="2244090"/>
                    <a:pt x="924538" y="2232025"/>
                  </a:cubicBezTo>
                  <a:lnTo>
                    <a:pt x="881104" y="2192655"/>
                  </a:lnTo>
                  <a:lnTo>
                    <a:pt x="841607" y="2156841"/>
                  </a:lnTo>
                  <a:lnTo>
                    <a:pt x="797792" y="2117090"/>
                  </a:lnTo>
                  <a:lnTo>
                    <a:pt x="755755" y="2078990"/>
                  </a:lnTo>
                  <a:lnTo>
                    <a:pt x="718798" y="2045462"/>
                  </a:lnTo>
                  <a:lnTo>
                    <a:pt x="677015" y="2007362"/>
                  </a:lnTo>
                  <a:cubicBezTo>
                    <a:pt x="438255" y="1791462"/>
                    <a:pt x="277981" y="1646174"/>
                    <a:pt x="262487" y="1632966"/>
                  </a:cubicBezTo>
                  <a:cubicBezTo>
                    <a:pt x="8487" y="1417828"/>
                    <a:pt x="-11706" y="1063244"/>
                    <a:pt x="230610" y="823468"/>
                  </a:cubicBezTo>
                  <a:cubicBezTo>
                    <a:pt x="328527" y="726694"/>
                    <a:pt x="703812" y="331216"/>
                    <a:pt x="981180" y="38100"/>
                  </a:cubicBezTo>
                  <a:lnTo>
                    <a:pt x="939651" y="0"/>
                  </a:lnTo>
                  <a:cubicBezTo>
                    <a:pt x="668887" y="284099"/>
                    <a:pt x="299825" y="671830"/>
                    <a:pt x="153394" y="828675"/>
                  </a:cubicBezTo>
                  <a:cubicBezTo>
                    <a:pt x="-44599" y="1040638"/>
                    <a:pt x="-54124" y="1374775"/>
                    <a:pt x="143488" y="1584833"/>
                  </a:cubicBezTo>
                  <a:cubicBezTo>
                    <a:pt x="165332" y="1607947"/>
                    <a:pt x="359388" y="1787271"/>
                    <a:pt x="641455" y="2044954"/>
                  </a:cubicBezTo>
                  <a:lnTo>
                    <a:pt x="682984" y="2083054"/>
                  </a:lnTo>
                  <a:lnTo>
                    <a:pt x="719814" y="2116709"/>
                  </a:lnTo>
                  <a:lnTo>
                    <a:pt x="761597" y="2154809"/>
                  </a:lnTo>
                  <a:lnTo>
                    <a:pt x="805412" y="2194814"/>
                  </a:lnTo>
                  <a:lnTo>
                    <a:pt x="844782" y="2230882"/>
                  </a:lnTo>
                  <a:lnTo>
                    <a:pt x="888216" y="2270506"/>
                  </a:lnTo>
                  <a:lnTo>
                    <a:pt x="929364" y="2308606"/>
                  </a:lnTo>
                  <a:lnTo>
                    <a:pt x="969623" y="2345436"/>
                  </a:lnTo>
                  <a:lnTo>
                    <a:pt x="1012930" y="2384933"/>
                  </a:lnTo>
                  <a:cubicBezTo>
                    <a:pt x="1608179" y="2927985"/>
                    <a:pt x="2368021" y="3618484"/>
                    <a:pt x="2821029" y="4029075"/>
                  </a:cubicBezTo>
                  <a:lnTo>
                    <a:pt x="2904977" y="4029075"/>
                  </a:lnTo>
                  <a:cubicBezTo>
                    <a:pt x="2453999" y="3620262"/>
                    <a:pt x="1652629" y="2892298"/>
                    <a:pt x="1049887" y="2345436"/>
                  </a:cubicBezTo>
                  <a:close/>
                </a:path>
              </a:pathLst>
            </a:custGeom>
            <a:solidFill>
              <a:schemeClr val="accent1"/>
            </a:solidFill>
            <a:ln w="12692" cap="flat">
              <a:noFill/>
              <a:prstDash val="solid"/>
              <a:miter/>
            </a:ln>
          </p:spPr>
          <p:txBody>
            <a:bodyPr rtlCol="0" anchor="ctr"/>
            <a:lstStyle/>
            <a:p>
              <a:endParaRPr lang="en-US" sz="1770"/>
            </a:p>
          </p:txBody>
        </p:sp>
        <p:sp>
          <p:nvSpPr>
            <p:cNvPr id="190" name="Freeform: Shape 189">
              <a:extLst>
                <a:ext uri="{FF2B5EF4-FFF2-40B4-BE49-F238E27FC236}">
                  <a16:creationId xmlns="" xmlns:a16="http://schemas.microsoft.com/office/drawing/2014/main" id="{4D33BE9A-4AF2-49DD-840D-33E78CED96F6}"/>
                </a:ext>
              </a:extLst>
            </p:cNvPr>
            <p:cNvSpPr/>
            <p:nvPr/>
          </p:nvSpPr>
          <p:spPr>
            <a:xfrm>
              <a:off x="5896717" y="3671696"/>
              <a:ext cx="2849518" cy="4100830"/>
            </a:xfrm>
            <a:custGeom>
              <a:avLst/>
              <a:gdLst>
                <a:gd name="connsiteX0" fmla="*/ 1040150 w 2849518"/>
                <a:gd name="connsiteY0" fmla="*/ 2457323 h 4100830"/>
                <a:gd name="connsiteX1" fmla="*/ 999383 w 2849518"/>
                <a:gd name="connsiteY1" fmla="*/ 2420620 h 4100830"/>
                <a:gd name="connsiteX2" fmla="*/ 958108 w 2849518"/>
                <a:gd name="connsiteY2" fmla="*/ 2383155 h 4100830"/>
                <a:gd name="connsiteX3" fmla="*/ 914547 w 2849518"/>
                <a:gd name="connsiteY3" fmla="*/ 2343531 h 4100830"/>
                <a:gd name="connsiteX4" fmla="*/ 875050 w 2849518"/>
                <a:gd name="connsiteY4" fmla="*/ 2307590 h 4100830"/>
                <a:gd name="connsiteX5" fmla="*/ 830981 w 2849518"/>
                <a:gd name="connsiteY5" fmla="*/ 2267585 h 4100830"/>
                <a:gd name="connsiteX6" fmla="*/ 789071 w 2849518"/>
                <a:gd name="connsiteY6" fmla="*/ 2229485 h 4100830"/>
                <a:gd name="connsiteX7" fmla="*/ 752241 w 2849518"/>
                <a:gd name="connsiteY7" fmla="*/ 2195957 h 4100830"/>
                <a:gd name="connsiteX8" fmla="*/ 710585 w 2849518"/>
                <a:gd name="connsiteY8" fmla="*/ 2157857 h 4100830"/>
                <a:gd name="connsiteX9" fmla="*/ 259989 w 2849518"/>
                <a:gd name="connsiteY9" fmla="*/ 1747393 h 4100830"/>
                <a:gd name="connsiteX10" fmla="*/ 235986 w 2849518"/>
                <a:gd name="connsiteY10" fmla="*/ 849503 h 4100830"/>
                <a:gd name="connsiteX11" fmla="*/ 1006876 w 2849518"/>
                <a:gd name="connsiteY11" fmla="*/ 35814 h 4100830"/>
                <a:gd name="connsiteX12" fmla="*/ 967125 w 2849518"/>
                <a:gd name="connsiteY12" fmla="*/ 0 h 4100830"/>
                <a:gd name="connsiteX13" fmla="*/ 261894 w 2849518"/>
                <a:gd name="connsiteY13" fmla="*/ 742569 h 4100830"/>
                <a:gd name="connsiteX14" fmla="*/ 96794 w 2849518"/>
                <a:gd name="connsiteY14" fmla="*/ 944880 h 4100830"/>
                <a:gd name="connsiteX15" fmla="*/ 248305 w 2849518"/>
                <a:gd name="connsiteY15" fmla="*/ 1813306 h 4100830"/>
                <a:gd name="connsiteX16" fmla="*/ 673501 w 2849518"/>
                <a:gd name="connsiteY16" fmla="*/ 2198116 h 4100830"/>
                <a:gd name="connsiteX17" fmla="*/ 715284 w 2849518"/>
                <a:gd name="connsiteY17" fmla="*/ 2236216 h 4100830"/>
                <a:gd name="connsiteX18" fmla="*/ 752114 w 2849518"/>
                <a:gd name="connsiteY18" fmla="*/ 2269617 h 4100830"/>
                <a:gd name="connsiteX19" fmla="*/ 794024 w 2849518"/>
                <a:gd name="connsiteY19" fmla="*/ 2307717 h 4100830"/>
                <a:gd name="connsiteX20" fmla="*/ 838220 w 2849518"/>
                <a:gd name="connsiteY20" fmla="*/ 2347976 h 4100830"/>
                <a:gd name="connsiteX21" fmla="*/ 877844 w 2849518"/>
                <a:gd name="connsiteY21" fmla="*/ 2383790 h 4100830"/>
                <a:gd name="connsiteX22" fmla="*/ 921532 w 2849518"/>
                <a:gd name="connsiteY22" fmla="*/ 2423414 h 4100830"/>
                <a:gd name="connsiteX23" fmla="*/ 962680 w 2849518"/>
                <a:gd name="connsiteY23" fmla="*/ 2460752 h 4100830"/>
                <a:gd name="connsiteX24" fmla="*/ 1003320 w 2849518"/>
                <a:gd name="connsiteY24" fmla="*/ 2497582 h 4100830"/>
                <a:gd name="connsiteX25" fmla="*/ 1046754 w 2849518"/>
                <a:gd name="connsiteY25" fmla="*/ 2536952 h 4100830"/>
                <a:gd name="connsiteX26" fmla="*/ 2770398 w 2849518"/>
                <a:gd name="connsiteY26" fmla="*/ 4100830 h 4100830"/>
                <a:gd name="connsiteX27" fmla="*/ 2849519 w 2849518"/>
                <a:gd name="connsiteY27" fmla="*/ 4100830 h 4100830"/>
                <a:gd name="connsiteX28" fmla="*/ 1084219 w 2849518"/>
                <a:gd name="connsiteY28" fmla="*/ 2496947 h 4100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849518" h="4100830">
                  <a:moveTo>
                    <a:pt x="1040150" y="2457323"/>
                  </a:moveTo>
                  <a:lnTo>
                    <a:pt x="999383" y="2420620"/>
                  </a:lnTo>
                  <a:lnTo>
                    <a:pt x="958108" y="2383155"/>
                  </a:lnTo>
                  <a:lnTo>
                    <a:pt x="914547" y="2343531"/>
                  </a:lnTo>
                  <a:lnTo>
                    <a:pt x="875050" y="2307590"/>
                  </a:lnTo>
                  <a:lnTo>
                    <a:pt x="830981" y="2267585"/>
                  </a:lnTo>
                  <a:cubicBezTo>
                    <a:pt x="816884" y="2254885"/>
                    <a:pt x="802914" y="2242185"/>
                    <a:pt x="789071" y="2229485"/>
                  </a:cubicBezTo>
                  <a:lnTo>
                    <a:pt x="752241" y="2195957"/>
                  </a:lnTo>
                  <a:lnTo>
                    <a:pt x="710585" y="2157857"/>
                  </a:lnTo>
                  <a:cubicBezTo>
                    <a:pt x="450743" y="1921510"/>
                    <a:pt x="277134" y="1763522"/>
                    <a:pt x="259989" y="1747393"/>
                  </a:cubicBezTo>
                  <a:cubicBezTo>
                    <a:pt x="-6711" y="1498346"/>
                    <a:pt x="-13315" y="1118235"/>
                    <a:pt x="235986" y="849503"/>
                  </a:cubicBezTo>
                  <a:cubicBezTo>
                    <a:pt x="336316" y="741299"/>
                    <a:pt x="723031" y="334518"/>
                    <a:pt x="1006876" y="35814"/>
                  </a:cubicBezTo>
                  <a:lnTo>
                    <a:pt x="967125" y="0"/>
                  </a:lnTo>
                  <a:cubicBezTo>
                    <a:pt x="720872" y="258572"/>
                    <a:pt x="392577" y="603250"/>
                    <a:pt x="261894" y="742569"/>
                  </a:cubicBezTo>
                  <a:cubicBezTo>
                    <a:pt x="202204" y="806069"/>
                    <a:pt x="139085" y="870712"/>
                    <a:pt x="96794" y="944880"/>
                  </a:cubicBezTo>
                  <a:cubicBezTo>
                    <a:pt x="-75799" y="1241806"/>
                    <a:pt x="-12934" y="1584706"/>
                    <a:pt x="248305" y="1813306"/>
                  </a:cubicBezTo>
                  <a:cubicBezTo>
                    <a:pt x="263545" y="1826006"/>
                    <a:pt x="426105" y="1974469"/>
                    <a:pt x="673501" y="2198116"/>
                  </a:cubicBezTo>
                  <a:lnTo>
                    <a:pt x="715284" y="2236216"/>
                  </a:lnTo>
                  <a:lnTo>
                    <a:pt x="752114" y="2269617"/>
                  </a:lnTo>
                  <a:lnTo>
                    <a:pt x="794024" y="2307717"/>
                  </a:lnTo>
                  <a:lnTo>
                    <a:pt x="838220" y="2347976"/>
                  </a:lnTo>
                  <a:lnTo>
                    <a:pt x="877844" y="2383790"/>
                  </a:lnTo>
                  <a:lnTo>
                    <a:pt x="921532" y="2423414"/>
                  </a:lnTo>
                  <a:lnTo>
                    <a:pt x="962680" y="2460752"/>
                  </a:lnTo>
                  <a:lnTo>
                    <a:pt x="1003320" y="2497582"/>
                  </a:lnTo>
                  <a:lnTo>
                    <a:pt x="1046754" y="2536952"/>
                  </a:lnTo>
                  <a:cubicBezTo>
                    <a:pt x="1569232" y="3010916"/>
                    <a:pt x="2248809" y="3627755"/>
                    <a:pt x="2770398" y="4100830"/>
                  </a:cubicBezTo>
                  <a:lnTo>
                    <a:pt x="2849519" y="4100830"/>
                  </a:lnTo>
                  <a:cubicBezTo>
                    <a:pt x="2324374" y="3624072"/>
                    <a:pt x="1623969" y="2987802"/>
                    <a:pt x="1084219" y="2496947"/>
                  </a:cubicBezTo>
                  <a:close/>
                </a:path>
              </a:pathLst>
            </a:custGeom>
            <a:solidFill>
              <a:schemeClr val="accent1"/>
            </a:solidFill>
            <a:ln w="12692" cap="flat">
              <a:noFill/>
              <a:prstDash val="solid"/>
              <a:miter/>
            </a:ln>
          </p:spPr>
          <p:txBody>
            <a:bodyPr rtlCol="0" anchor="ctr"/>
            <a:lstStyle/>
            <a:p>
              <a:endParaRPr lang="en-US" sz="1770"/>
            </a:p>
          </p:txBody>
        </p:sp>
        <p:sp>
          <p:nvSpPr>
            <p:cNvPr id="191" name="Freeform: Shape 190">
              <a:extLst>
                <a:ext uri="{FF2B5EF4-FFF2-40B4-BE49-F238E27FC236}">
                  <a16:creationId xmlns="" xmlns:a16="http://schemas.microsoft.com/office/drawing/2014/main" id="{A0AF5CC8-0668-4DFA-B168-ECEC12F23B30}"/>
                </a:ext>
              </a:extLst>
            </p:cNvPr>
            <p:cNvSpPr/>
            <p:nvPr/>
          </p:nvSpPr>
          <p:spPr>
            <a:xfrm>
              <a:off x="7896098" y="0"/>
              <a:ext cx="64897" cy="40640"/>
            </a:xfrm>
            <a:custGeom>
              <a:avLst/>
              <a:gdLst>
                <a:gd name="connsiteX0" fmla="*/ 31496 w 64897"/>
                <a:gd name="connsiteY0" fmla="*/ 40640 h 40640"/>
                <a:gd name="connsiteX1" fmla="*/ 64897 w 64897"/>
                <a:gd name="connsiteY1" fmla="*/ 0 h 40640"/>
                <a:gd name="connsiteX2" fmla="*/ 10414 w 64897"/>
                <a:gd name="connsiteY2" fmla="*/ 0 h 40640"/>
                <a:gd name="connsiteX3" fmla="*/ 0 w 64897"/>
                <a:gd name="connsiteY3" fmla="*/ 12700 h 40640"/>
              </a:gdLst>
              <a:ahLst/>
              <a:cxnLst>
                <a:cxn ang="0">
                  <a:pos x="connsiteX0" y="connsiteY0"/>
                </a:cxn>
                <a:cxn ang="0">
                  <a:pos x="connsiteX1" y="connsiteY1"/>
                </a:cxn>
                <a:cxn ang="0">
                  <a:pos x="connsiteX2" y="connsiteY2"/>
                </a:cxn>
                <a:cxn ang="0">
                  <a:pos x="connsiteX3" y="connsiteY3"/>
                </a:cxn>
              </a:cxnLst>
              <a:rect l="l" t="t" r="r" b="b"/>
              <a:pathLst>
                <a:path w="64897" h="40640">
                  <a:moveTo>
                    <a:pt x="31496" y="40640"/>
                  </a:moveTo>
                  <a:cubicBezTo>
                    <a:pt x="42672" y="27051"/>
                    <a:pt x="53721" y="13462"/>
                    <a:pt x="64897" y="0"/>
                  </a:cubicBezTo>
                  <a:lnTo>
                    <a:pt x="10414" y="0"/>
                  </a:lnTo>
                  <a:lnTo>
                    <a:pt x="0" y="12700"/>
                  </a:lnTo>
                  <a:close/>
                </a:path>
              </a:pathLst>
            </a:custGeom>
            <a:solidFill>
              <a:srgbClr val="2D3245"/>
            </a:solidFill>
            <a:ln w="12692" cap="flat">
              <a:noFill/>
              <a:prstDash val="solid"/>
              <a:miter/>
            </a:ln>
          </p:spPr>
          <p:txBody>
            <a:bodyPr rtlCol="0" anchor="ctr"/>
            <a:lstStyle/>
            <a:p>
              <a:endParaRPr lang="en-US" sz="1770"/>
            </a:p>
          </p:txBody>
        </p:sp>
        <p:sp>
          <p:nvSpPr>
            <p:cNvPr id="192" name="Freeform: Shape 191">
              <a:extLst>
                <a:ext uri="{FF2B5EF4-FFF2-40B4-BE49-F238E27FC236}">
                  <a16:creationId xmlns="" xmlns:a16="http://schemas.microsoft.com/office/drawing/2014/main" id="{5F3B12DC-B881-444D-9C4F-E9AF335D6156}"/>
                </a:ext>
              </a:extLst>
            </p:cNvPr>
            <p:cNvSpPr/>
            <p:nvPr/>
          </p:nvSpPr>
          <p:spPr>
            <a:xfrm>
              <a:off x="6980808" y="3670300"/>
              <a:ext cx="75057" cy="72771"/>
            </a:xfrm>
            <a:custGeom>
              <a:avLst/>
              <a:gdLst>
                <a:gd name="connsiteX0" fmla="*/ 33782 w 75057"/>
                <a:gd name="connsiteY0" fmla="*/ 0 h 72771"/>
                <a:gd name="connsiteX1" fmla="*/ 0 w 75057"/>
                <a:gd name="connsiteY1" fmla="*/ 35433 h 72771"/>
                <a:gd name="connsiteX2" fmla="*/ 41402 w 75057"/>
                <a:gd name="connsiteY2" fmla="*/ 72771 h 72771"/>
                <a:gd name="connsiteX3" fmla="*/ 75057 w 75057"/>
                <a:gd name="connsiteY3" fmla="*/ 37084 h 72771"/>
                <a:gd name="connsiteX4" fmla="*/ 33782 w 75057"/>
                <a:gd name="connsiteY4" fmla="*/ 0 h 72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057" h="72771">
                  <a:moveTo>
                    <a:pt x="33782" y="0"/>
                  </a:moveTo>
                  <a:lnTo>
                    <a:pt x="0" y="35433"/>
                  </a:lnTo>
                  <a:lnTo>
                    <a:pt x="41402" y="72771"/>
                  </a:lnTo>
                  <a:lnTo>
                    <a:pt x="75057" y="37084"/>
                  </a:lnTo>
                  <a:cubicBezTo>
                    <a:pt x="61214" y="24511"/>
                    <a:pt x="47498" y="12700"/>
                    <a:pt x="33782" y="0"/>
                  </a:cubicBezTo>
                  <a:close/>
                </a:path>
              </a:pathLst>
            </a:custGeom>
            <a:solidFill>
              <a:schemeClr val="accent1"/>
            </a:solidFill>
            <a:ln w="12692" cap="flat">
              <a:noFill/>
              <a:prstDash val="solid"/>
              <a:miter/>
            </a:ln>
          </p:spPr>
          <p:txBody>
            <a:bodyPr rtlCol="0" anchor="ctr"/>
            <a:lstStyle/>
            <a:p>
              <a:endParaRPr lang="en-US" sz="1770"/>
            </a:p>
          </p:txBody>
        </p:sp>
        <p:sp>
          <p:nvSpPr>
            <p:cNvPr id="193" name="Freeform: Shape 192">
              <a:extLst>
                <a:ext uri="{FF2B5EF4-FFF2-40B4-BE49-F238E27FC236}">
                  <a16:creationId xmlns="" xmlns:a16="http://schemas.microsoft.com/office/drawing/2014/main" id="{A984D773-DB5C-4CD2-A0D4-EEF55FE1A85E}"/>
                </a:ext>
              </a:extLst>
            </p:cNvPr>
            <p:cNvSpPr/>
            <p:nvPr/>
          </p:nvSpPr>
          <p:spPr>
            <a:xfrm>
              <a:off x="7061200" y="3743071"/>
              <a:ext cx="72135" cy="69850"/>
            </a:xfrm>
            <a:custGeom>
              <a:avLst/>
              <a:gdLst>
                <a:gd name="connsiteX0" fmla="*/ 34544 w 72135"/>
                <a:gd name="connsiteY0" fmla="*/ 0 h 69850"/>
                <a:gd name="connsiteX1" fmla="*/ 0 w 72135"/>
                <a:gd name="connsiteY1" fmla="*/ 35687 h 69850"/>
                <a:gd name="connsiteX2" fmla="*/ 38100 w 72135"/>
                <a:gd name="connsiteY2" fmla="*/ 69850 h 69850"/>
                <a:gd name="connsiteX3" fmla="*/ 72136 w 72135"/>
                <a:gd name="connsiteY3" fmla="*/ 33909 h 69850"/>
              </a:gdLst>
              <a:ahLst/>
              <a:cxnLst>
                <a:cxn ang="0">
                  <a:pos x="connsiteX0" y="connsiteY0"/>
                </a:cxn>
                <a:cxn ang="0">
                  <a:pos x="connsiteX1" y="connsiteY1"/>
                </a:cxn>
                <a:cxn ang="0">
                  <a:pos x="connsiteX2" y="connsiteY2"/>
                </a:cxn>
                <a:cxn ang="0">
                  <a:pos x="connsiteX3" y="connsiteY3"/>
                </a:cxn>
              </a:cxnLst>
              <a:rect l="l" t="t" r="r" b="b"/>
              <a:pathLst>
                <a:path w="72135" h="69850">
                  <a:moveTo>
                    <a:pt x="34544" y="0"/>
                  </a:moveTo>
                  <a:lnTo>
                    <a:pt x="0" y="35687"/>
                  </a:lnTo>
                  <a:lnTo>
                    <a:pt x="38100" y="69850"/>
                  </a:lnTo>
                  <a:lnTo>
                    <a:pt x="72136" y="33909"/>
                  </a:lnTo>
                  <a:close/>
                </a:path>
              </a:pathLst>
            </a:custGeom>
            <a:solidFill>
              <a:schemeClr val="accent1"/>
            </a:solidFill>
            <a:ln w="12692" cap="flat">
              <a:noFill/>
              <a:prstDash val="solid"/>
              <a:miter/>
            </a:ln>
          </p:spPr>
          <p:txBody>
            <a:bodyPr rtlCol="0" anchor="ctr"/>
            <a:lstStyle/>
            <a:p>
              <a:endParaRPr lang="en-US" sz="1770"/>
            </a:p>
          </p:txBody>
        </p:sp>
        <p:sp>
          <p:nvSpPr>
            <p:cNvPr id="194" name="Freeform: Shape 193">
              <a:extLst>
                <a:ext uri="{FF2B5EF4-FFF2-40B4-BE49-F238E27FC236}">
                  <a16:creationId xmlns="" xmlns:a16="http://schemas.microsoft.com/office/drawing/2014/main" id="{602D50D8-CFA8-41CF-8C2D-E785882627D5}"/>
                </a:ext>
              </a:extLst>
            </p:cNvPr>
            <p:cNvSpPr/>
            <p:nvPr/>
          </p:nvSpPr>
          <p:spPr>
            <a:xfrm>
              <a:off x="6821551" y="3526790"/>
              <a:ext cx="73786" cy="71246"/>
            </a:xfrm>
            <a:custGeom>
              <a:avLst/>
              <a:gdLst>
                <a:gd name="connsiteX0" fmla="*/ 33401 w 73786"/>
                <a:gd name="connsiteY0" fmla="*/ 0 h 71246"/>
                <a:gd name="connsiteX1" fmla="*/ 0 w 73786"/>
                <a:gd name="connsiteY1" fmla="*/ 34798 h 71246"/>
                <a:gd name="connsiteX2" fmla="*/ 40259 w 73786"/>
                <a:gd name="connsiteY2" fmla="*/ 71247 h 71246"/>
                <a:gd name="connsiteX3" fmla="*/ 73787 w 73786"/>
                <a:gd name="connsiteY3" fmla="*/ 36195 h 71246"/>
              </a:gdLst>
              <a:ahLst/>
              <a:cxnLst>
                <a:cxn ang="0">
                  <a:pos x="connsiteX0" y="connsiteY0"/>
                </a:cxn>
                <a:cxn ang="0">
                  <a:pos x="connsiteX1" y="connsiteY1"/>
                </a:cxn>
                <a:cxn ang="0">
                  <a:pos x="connsiteX2" y="connsiteY2"/>
                </a:cxn>
                <a:cxn ang="0">
                  <a:pos x="connsiteX3" y="connsiteY3"/>
                </a:cxn>
              </a:cxnLst>
              <a:rect l="l" t="t" r="r" b="b"/>
              <a:pathLst>
                <a:path w="73786" h="71246">
                  <a:moveTo>
                    <a:pt x="33401" y="0"/>
                  </a:moveTo>
                  <a:lnTo>
                    <a:pt x="0" y="34798"/>
                  </a:lnTo>
                  <a:lnTo>
                    <a:pt x="40259" y="71247"/>
                  </a:lnTo>
                  <a:lnTo>
                    <a:pt x="73787" y="36195"/>
                  </a:lnTo>
                  <a:close/>
                </a:path>
              </a:pathLst>
            </a:custGeom>
            <a:solidFill>
              <a:schemeClr val="accent1"/>
            </a:solidFill>
            <a:ln w="12692" cap="flat">
              <a:noFill/>
              <a:prstDash val="solid"/>
              <a:miter/>
            </a:ln>
          </p:spPr>
          <p:txBody>
            <a:bodyPr rtlCol="0" anchor="ctr"/>
            <a:lstStyle/>
            <a:p>
              <a:endParaRPr lang="en-US" sz="1770"/>
            </a:p>
          </p:txBody>
        </p:sp>
        <p:sp>
          <p:nvSpPr>
            <p:cNvPr id="195" name="Freeform: Shape 194">
              <a:extLst>
                <a:ext uri="{FF2B5EF4-FFF2-40B4-BE49-F238E27FC236}">
                  <a16:creationId xmlns="" xmlns:a16="http://schemas.microsoft.com/office/drawing/2014/main" id="{117D1C0E-14A7-4B71-8A9C-19790D5CD5D0}"/>
                </a:ext>
              </a:extLst>
            </p:cNvPr>
            <p:cNvSpPr/>
            <p:nvPr/>
          </p:nvSpPr>
          <p:spPr>
            <a:xfrm>
              <a:off x="6739763" y="3452876"/>
              <a:ext cx="76200" cy="73659"/>
            </a:xfrm>
            <a:custGeom>
              <a:avLst/>
              <a:gdLst>
                <a:gd name="connsiteX0" fmla="*/ 33020 w 76200"/>
                <a:gd name="connsiteY0" fmla="*/ 0 h 73659"/>
                <a:gd name="connsiteX1" fmla="*/ 0 w 76200"/>
                <a:gd name="connsiteY1" fmla="*/ 34925 h 73659"/>
                <a:gd name="connsiteX2" fmla="*/ 43053 w 76200"/>
                <a:gd name="connsiteY2" fmla="*/ 73660 h 73659"/>
                <a:gd name="connsiteX3" fmla="*/ 76200 w 76200"/>
                <a:gd name="connsiteY3" fmla="*/ 38735 h 73659"/>
              </a:gdLst>
              <a:ahLst/>
              <a:cxnLst>
                <a:cxn ang="0">
                  <a:pos x="connsiteX0" y="connsiteY0"/>
                </a:cxn>
                <a:cxn ang="0">
                  <a:pos x="connsiteX1" y="connsiteY1"/>
                </a:cxn>
                <a:cxn ang="0">
                  <a:pos x="connsiteX2" y="connsiteY2"/>
                </a:cxn>
                <a:cxn ang="0">
                  <a:pos x="connsiteX3" y="connsiteY3"/>
                </a:cxn>
              </a:cxnLst>
              <a:rect l="l" t="t" r="r" b="b"/>
              <a:pathLst>
                <a:path w="76200" h="73659">
                  <a:moveTo>
                    <a:pt x="33020" y="0"/>
                  </a:moveTo>
                  <a:cubicBezTo>
                    <a:pt x="22098" y="11684"/>
                    <a:pt x="11049" y="23368"/>
                    <a:pt x="0" y="34925"/>
                  </a:cubicBezTo>
                  <a:lnTo>
                    <a:pt x="43053" y="73660"/>
                  </a:lnTo>
                  <a:lnTo>
                    <a:pt x="76200" y="38735"/>
                  </a:lnTo>
                  <a:close/>
                </a:path>
              </a:pathLst>
            </a:custGeom>
            <a:solidFill>
              <a:schemeClr val="accent1"/>
            </a:solidFill>
            <a:ln w="12692" cap="flat">
              <a:noFill/>
              <a:prstDash val="solid"/>
              <a:miter/>
            </a:ln>
          </p:spPr>
          <p:txBody>
            <a:bodyPr rtlCol="0" anchor="ctr"/>
            <a:lstStyle/>
            <a:p>
              <a:endParaRPr lang="en-US" sz="1770"/>
            </a:p>
          </p:txBody>
        </p:sp>
        <p:sp>
          <p:nvSpPr>
            <p:cNvPr id="196" name="Freeform: Shape 195">
              <a:extLst>
                <a:ext uri="{FF2B5EF4-FFF2-40B4-BE49-F238E27FC236}">
                  <a16:creationId xmlns="" xmlns:a16="http://schemas.microsoft.com/office/drawing/2014/main" id="{1FE253FF-4183-44C1-94C2-4B56394E1E58}"/>
                </a:ext>
              </a:extLst>
            </p:cNvPr>
            <p:cNvSpPr/>
            <p:nvPr/>
          </p:nvSpPr>
          <p:spPr>
            <a:xfrm>
              <a:off x="8044434" y="0"/>
              <a:ext cx="50926" cy="26161"/>
            </a:xfrm>
            <a:custGeom>
              <a:avLst/>
              <a:gdLst>
                <a:gd name="connsiteX0" fmla="*/ 0 w 50926"/>
                <a:gd name="connsiteY0" fmla="*/ 0 h 26161"/>
                <a:gd name="connsiteX1" fmla="*/ 29464 w 50926"/>
                <a:gd name="connsiteY1" fmla="*/ 26162 h 26161"/>
                <a:gd name="connsiteX2" fmla="*/ 50927 w 50926"/>
                <a:gd name="connsiteY2" fmla="*/ 0 h 26161"/>
              </a:gdLst>
              <a:ahLst/>
              <a:cxnLst>
                <a:cxn ang="0">
                  <a:pos x="connsiteX0" y="connsiteY0"/>
                </a:cxn>
                <a:cxn ang="0">
                  <a:pos x="connsiteX1" y="connsiteY1"/>
                </a:cxn>
                <a:cxn ang="0">
                  <a:pos x="connsiteX2" y="connsiteY2"/>
                </a:cxn>
              </a:cxnLst>
              <a:rect l="l" t="t" r="r" b="b"/>
              <a:pathLst>
                <a:path w="50926" h="26161">
                  <a:moveTo>
                    <a:pt x="0" y="0"/>
                  </a:moveTo>
                  <a:lnTo>
                    <a:pt x="29464" y="26162"/>
                  </a:lnTo>
                  <a:lnTo>
                    <a:pt x="50927" y="0"/>
                  </a:lnTo>
                  <a:close/>
                </a:path>
              </a:pathLst>
            </a:custGeom>
            <a:solidFill>
              <a:srgbClr val="2D3245"/>
            </a:solidFill>
            <a:ln w="12692" cap="flat">
              <a:noFill/>
              <a:prstDash val="solid"/>
              <a:miter/>
            </a:ln>
          </p:spPr>
          <p:txBody>
            <a:bodyPr rtlCol="0" anchor="ctr"/>
            <a:lstStyle/>
            <a:p>
              <a:endParaRPr lang="en-US" sz="1770"/>
            </a:p>
          </p:txBody>
        </p:sp>
        <p:sp>
          <p:nvSpPr>
            <p:cNvPr id="197" name="Freeform: Shape 196">
              <a:extLst>
                <a:ext uri="{FF2B5EF4-FFF2-40B4-BE49-F238E27FC236}">
                  <a16:creationId xmlns="" xmlns:a16="http://schemas.microsoft.com/office/drawing/2014/main" id="{45CEF9C0-2C7E-4662-9E8B-1C22F7912EC3}"/>
                </a:ext>
              </a:extLst>
            </p:cNvPr>
            <p:cNvSpPr/>
            <p:nvPr/>
          </p:nvSpPr>
          <p:spPr>
            <a:xfrm>
              <a:off x="7751191" y="0"/>
              <a:ext cx="72008" cy="60960"/>
            </a:xfrm>
            <a:custGeom>
              <a:avLst/>
              <a:gdLst>
                <a:gd name="connsiteX0" fmla="*/ 37719 w 72008"/>
                <a:gd name="connsiteY0" fmla="*/ 60960 h 60960"/>
                <a:gd name="connsiteX1" fmla="*/ 72009 w 72008"/>
                <a:gd name="connsiteY1" fmla="*/ 18796 h 60960"/>
                <a:gd name="connsiteX2" fmla="*/ 51308 w 72008"/>
                <a:gd name="connsiteY2" fmla="*/ 0 h 60960"/>
                <a:gd name="connsiteX3" fmla="*/ 22860 w 72008"/>
                <a:gd name="connsiteY3" fmla="*/ 0 h 60960"/>
                <a:gd name="connsiteX4" fmla="*/ 0 w 72008"/>
                <a:gd name="connsiteY4" fmla="*/ 27686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8" h="60960">
                  <a:moveTo>
                    <a:pt x="37719" y="60960"/>
                  </a:moveTo>
                  <a:lnTo>
                    <a:pt x="72009" y="18796"/>
                  </a:lnTo>
                  <a:lnTo>
                    <a:pt x="51308" y="0"/>
                  </a:lnTo>
                  <a:lnTo>
                    <a:pt x="22860" y="0"/>
                  </a:lnTo>
                  <a:lnTo>
                    <a:pt x="0" y="27686"/>
                  </a:lnTo>
                  <a:close/>
                </a:path>
              </a:pathLst>
            </a:custGeom>
            <a:solidFill>
              <a:schemeClr val="accent1"/>
            </a:solidFill>
            <a:ln w="12692" cap="flat">
              <a:noFill/>
              <a:prstDash val="solid"/>
              <a:miter/>
            </a:ln>
          </p:spPr>
          <p:txBody>
            <a:bodyPr rtlCol="0" anchor="ctr"/>
            <a:lstStyle/>
            <a:p>
              <a:endParaRPr lang="en-US" sz="1770"/>
            </a:p>
          </p:txBody>
        </p:sp>
        <p:sp>
          <p:nvSpPr>
            <p:cNvPr id="198" name="Freeform: Shape 197">
              <a:extLst>
                <a:ext uri="{FF2B5EF4-FFF2-40B4-BE49-F238E27FC236}">
                  <a16:creationId xmlns="" xmlns:a16="http://schemas.microsoft.com/office/drawing/2014/main" id="{3B6A5A39-FC62-4A37-A56A-D613D11EABCF}"/>
                </a:ext>
              </a:extLst>
            </p:cNvPr>
            <p:cNvSpPr/>
            <p:nvPr/>
          </p:nvSpPr>
          <p:spPr>
            <a:xfrm>
              <a:off x="7683500" y="68452"/>
              <a:ext cx="72263" cy="74802"/>
            </a:xfrm>
            <a:custGeom>
              <a:avLst/>
              <a:gdLst>
                <a:gd name="connsiteX0" fmla="*/ 72263 w 72263"/>
                <a:gd name="connsiteY0" fmla="*/ 33147 h 74802"/>
                <a:gd name="connsiteX1" fmla="*/ 34163 w 72263"/>
                <a:gd name="connsiteY1" fmla="*/ 0 h 74802"/>
                <a:gd name="connsiteX2" fmla="*/ 0 w 72263"/>
                <a:gd name="connsiteY2" fmla="*/ 41529 h 74802"/>
                <a:gd name="connsiteX3" fmla="*/ 38100 w 72263"/>
                <a:gd name="connsiteY3" fmla="*/ 74803 h 74802"/>
              </a:gdLst>
              <a:ahLst/>
              <a:cxnLst>
                <a:cxn ang="0">
                  <a:pos x="connsiteX0" y="connsiteY0"/>
                </a:cxn>
                <a:cxn ang="0">
                  <a:pos x="connsiteX1" y="connsiteY1"/>
                </a:cxn>
                <a:cxn ang="0">
                  <a:pos x="connsiteX2" y="connsiteY2"/>
                </a:cxn>
                <a:cxn ang="0">
                  <a:pos x="connsiteX3" y="connsiteY3"/>
                </a:cxn>
              </a:cxnLst>
              <a:rect l="l" t="t" r="r" b="b"/>
              <a:pathLst>
                <a:path w="72263" h="74802">
                  <a:moveTo>
                    <a:pt x="72263" y="33147"/>
                  </a:moveTo>
                  <a:lnTo>
                    <a:pt x="34163" y="0"/>
                  </a:lnTo>
                  <a:lnTo>
                    <a:pt x="0" y="41529"/>
                  </a:lnTo>
                  <a:lnTo>
                    <a:pt x="38100" y="74803"/>
                  </a:lnTo>
                  <a:close/>
                </a:path>
              </a:pathLst>
            </a:custGeom>
            <a:solidFill>
              <a:schemeClr val="accent1"/>
            </a:solidFill>
            <a:ln w="12692" cap="flat">
              <a:noFill/>
              <a:prstDash val="solid"/>
              <a:miter/>
            </a:ln>
          </p:spPr>
          <p:txBody>
            <a:bodyPr rtlCol="0" anchor="ctr"/>
            <a:lstStyle/>
            <a:p>
              <a:endParaRPr lang="en-US" sz="1770"/>
            </a:p>
          </p:txBody>
        </p:sp>
        <p:sp>
          <p:nvSpPr>
            <p:cNvPr id="199" name="Freeform: Shape 198">
              <a:extLst>
                <a:ext uri="{FF2B5EF4-FFF2-40B4-BE49-F238E27FC236}">
                  <a16:creationId xmlns="" xmlns:a16="http://schemas.microsoft.com/office/drawing/2014/main" id="{9417816E-6620-4F34-B5BD-0F3351DBFED5}"/>
                </a:ext>
              </a:extLst>
            </p:cNvPr>
            <p:cNvSpPr/>
            <p:nvPr/>
          </p:nvSpPr>
          <p:spPr>
            <a:xfrm>
              <a:off x="6900672" y="3598164"/>
              <a:ext cx="73279" cy="70992"/>
            </a:xfrm>
            <a:custGeom>
              <a:avLst/>
              <a:gdLst>
                <a:gd name="connsiteX0" fmla="*/ 33528 w 73279"/>
                <a:gd name="connsiteY0" fmla="*/ 0 h 70992"/>
                <a:gd name="connsiteX1" fmla="*/ 0 w 73279"/>
                <a:gd name="connsiteY1" fmla="*/ 35179 h 70992"/>
                <a:gd name="connsiteX2" fmla="*/ 39624 w 73279"/>
                <a:gd name="connsiteY2" fmla="*/ 70993 h 70992"/>
                <a:gd name="connsiteX3" fmla="*/ 73279 w 73279"/>
                <a:gd name="connsiteY3" fmla="*/ 35687 h 70992"/>
              </a:gdLst>
              <a:ahLst/>
              <a:cxnLst>
                <a:cxn ang="0">
                  <a:pos x="connsiteX0" y="connsiteY0"/>
                </a:cxn>
                <a:cxn ang="0">
                  <a:pos x="connsiteX1" y="connsiteY1"/>
                </a:cxn>
                <a:cxn ang="0">
                  <a:pos x="connsiteX2" y="connsiteY2"/>
                </a:cxn>
                <a:cxn ang="0">
                  <a:pos x="connsiteX3" y="connsiteY3"/>
                </a:cxn>
              </a:cxnLst>
              <a:rect l="l" t="t" r="r" b="b"/>
              <a:pathLst>
                <a:path w="73279" h="70992">
                  <a:moveTo>
                    <a:pt x="33528" y="0"/>
                  </a:moveTo>
                  <a:lnTo>
                    <a:pt x="0" y="35179"/>
                  </a:lnTo>
                  <a:lnTo>
                    <a:pt x="39624" y="70993"/>
                  </a:lnTo>
                  <a:lnTo>
                    <a:pt x="73279" y="35687"/>
                  </a:lnTo>
                  <a:close/>
                </a:path>
              </a:pathLst>
            </a:custGeom>
            <a:solidFill>
              <a:schemeClr val="accent1"/>
            </a:solidFill>
            <a:ln w="12692" cap="flat">
              <a:noFill/>
              <a:prstDash val="solid"/>
              <a:miter/>
            </a:ln>
          </p:spPr>
          <p:txBody>
            <a:bodyPr rtlCol="0" anchor="ctr"/>
            <a:lstStyle/>
            <a:p>
              <a:endParaRPr lang="en-US" sz="1770"/>
            </a:p>
          </p:txBody>
        </p:sp>
        <p:sp>
          <p:nvSpPr>
            <p:cNvPr id="200" name="Freeform: Shape 199">
              <a:extLst>
                <a:ext uri="{FF2B5EF4-FFF2-40B4-BE49-F238E27FC236}">
                  <a16:creationId xmlns="" xmlns:a16="http://schemas.microsoft.com/office/drawing/2014/main" id="{464B5048-D411-4C40-A64F-A5B0F53A0F8E}"/>
                </a:ext>
              </a:extLst>
            </p:cNvPr>
            <p:cNvSpPr/>
            <p:nvPr/>
          </p:nvSpPr>
          <p:spPr>
            <a:xfrm>
              <a:off x="7182357" y="169545"/>
              <a:ext cx="1822825" cy="3205860"/>
            </a:xfrm>
            <a:custGeom>
              <a:avLst/>
              <a:gdLst>
                <a:gd name="connsiteX0" fmla="*/ 1688338 w 1822825"/>
                <a:gd name="connsiteY0" fmla="*/ 1452499 h 3205860"/>
                <a:gd name="connsiteX1" fmla="*/ 1618107 w 1822825"/>
                <a:gd name="connsiteY1" fmla="*/ 570738 h 3205860"/>
                <a:gd name="connsiteX2" fmla="*/ 1247394 w 1822825"/>
                <a:gd name="connsiteY2" fmla="*/ 239649 h 3205860"/>
                <a:gd name="connsiteX3" fmla="*/ 975487 w 1822825"/>
                <a:gd name="connsiteY3" fmla="*/ 0 h 3205860"/>
                <a:gd name="connsiteX4" fmla="*/ 939927 w 1822825"/>
                <a:gd name="connsiteY4" fmla="*/ 43053 h 3205860"/>
                <a:gd name="connsiteX5" fmla="*/ 1407033 w 1822825"/>
                <a:gd name="connsiteY5" fmla="*/ 455676 h 3205860"/>
                <a:gd name="connsiteX6" fmla="*/ 1631442 w 1822825"/>
                <a:gd name="connsiteY6" fmla="*/ 667893 h 3205860"/>
                <a:gd name="connsiteX7" fmla="*/ 1613154 w 1822825"/>
                <a:gd name="connsiteY7" fmla="*/ 1457579 h 3205860"/>
                <a:gd name="connsiteX8" fmla="*/ 1226693 w 1822825"/>
                <a:gd name="connsiteY8" fmla="*/ 1869440 h 3205860"/>
                <a:gd name="connsiteX9" fmla="*/ 0 w 1822825"/>
                <a:gd name="connsiteY9" fmla="*/ 3170301 h 3205860"/>
                <a:gd name="connsiteX10" fmla="*/ 40005 w 1822825"/>
                <a:gd name="connsiteY10" fmla="*/ 3205861 h 3205860"/>
                <a:gd name="connsiteX11" fmla="*/ 1538605 w 1822825"/>
                <a:gd name="connsiteY11" fmla="*/ 1620774 h 3205860"/>
                <a:gd name="connsiteX12" fmla="*/ 1688338 w 1822825"/>
                <a:gd name="connsiteY12" fmla="*/ 1452499 h 3205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2825" h="3205860">
                  <a:moveTo>
                    <a:pt x="1688338" y="1452499"/>
                  </a:moveTo>
                  <a:cubicBezTo>
                    <a:pt x="1892554" y="1185799"/>
                    <a:pt x="1860296" y="789559"/>
                    <a:pt x="1618107" y="570738"/>
                  </a:cubicBezTo>
                  <a:cubicBezTo>
                    <a:pt x="1495171" y="459740"/>
                    <a:pt x="1371600" y="349377"/>
                    <a:pt x="1247394" y="239649"/>
                  </a:cubicBezTo>
                  <a:lnTo>
                    <a:pt x="975487" y="0"/>
                  </a:lnTo>
                  <a:lnTo>
                    <a:pt x="939927" y="43053"/>
                  </a:lnTo>
                  <a:cubicBezTo>
                    <a:pt x="1095629" y="180721"/>
                    <a:pt x="1251331" y="318262"/>
                    <a:pt x="1407033" y="455676"/>
                  </a:cubicBezTo>
                  <a:cubicBezTo>
                    <a:pt x="1484376" y="524129"/>
                    <a:pt x="1567942" y="588772"/>
                    <a:pt x="1631442" y="667893"/>
                  </a:cubicBezTo>
                  <a:cubicBezTo>
                    <a:pt x="1821942" y="904494"/>
                    <a:pt x="1814068" y="1226693"/>
                    <a:pt x="1613154" y="1457579"/>
                  </a:cubicBezTo>
                  <a:cubicBezTo>
                    <a:pt x="1489837" y="1599311"/>
                    <a:pt x="1356106" y="1732661"/>
                    <a:pt x="1226693" y="1869440"/>
                  </a:cubicBezTo>
                  <a:cubicBezTo>
                    <a:pt x="889635" y="2225040"/>
                    <a:pt x="79248" y="3084449"/>
                    <a:pt x="0" y="3170301"/>
                  </a:cubicBezTo>
                  <a:lnTo>
                    <a:pt x="40005" y="3205861"/>
                  </a:lnTo>
                  <a:cubicBezTo>
                    <a:pt x="97155" y="3143631"/>
                    <a:pt x="1059434" y="2127377"/>
                    <a:pt x="1538605" y="1620774"/>
                  </a:cubicBezTo>
                  <a:cubicBezTo>
                    <a:pt x="1591373" y="1567291"/>
                    <a:pt x="1641350" y="1511125"/>
                    <a:pt x="1688338" y="1452499"/>
                  </a:cubicBezTo>
                  <a:close/>
                </a:path>
              </a:pathLst>
            </a:custGeom>
            <a:solidFill>
              <a:schemeClr val="accent1"/>
            </a:solidFill>
            <a:ln w="12692" cap="flat">
              <a:noFill/>
              <a:prstDash val="solid"/>
              <a:miter/>
            </a:ln>
          </p:spPr>
          <p:txBody>
            <a:bodyPr rtlCol="0" anchor="ctr"/>
            <a:lstStyle/>
            <a:p>
              <a:endParaRPr lang="en-US" sz="1770"/>
            </a:p>
          </p:txBody>
        </p:sp>
        <p:sp>
          <p:nvSpPr>
            <p:cNvPr id="201" name="Freeform: Shape 200">
              <a:extLst>
                <a:ext uri="{FF2B5EF4-FFF2-40B4-BE49-F238E27FC236}">
                  <a16:creationId xmlns="" xmlns:a16="http://schemas.microsoft.com/office/drawing/2014/main" id="{53BA058A-B7F2-4D21-9100-0342842EFB9E}"/>
                </a:ext>
              </a:extLst>
            </p:cNvPr>
            <p:cNvSpPr/>
            <p:nvPr/>
          </p:nvSpPr>
          <p:spPr>
            <a:xfrm>
              <a:off x="7262876" y="87248"/>
              <a:ext cx="1851952" cy="3358896"/>
            </a:xfrm>
            <a:custGeom>
              <a:avLst/>
              <a:gdLst>
                <a:gd name="connsiteX0" fmla="*/ 1847088 w 1851952"/>
                <a:gd name="connsiteY0" fmla="*/ 1050671 h 3358896"/>
                <a:gd name="connsiteX1" fmla="*/ 1599565 w 1851952"/>
                <a:gd name="connsiteY1" fmla="*/ 565023 h 3358896"/>
                <a:gd name="connsiteX2" fmla="*/ 1362202 w 1851952"/>
                <a:gd name="connsiteY2" fmla="*/ 352679 h 3358896"/>
                <a:gd name="connsiteX3" fmla="*/ 962787 w 1851952"/>
                <a:gd name="connsiteY3" fmla="*/ 0 h 3358896"/>
                <a:gd name="connsiteX4" fmla="*/ 927862 w 1851952"/>
                <a:gd name="connsiteY4" fmla="*/ 42291 h 3358896"/>
                <a:gd name="connsiteX5" fmla="*/ 1423162 w 1851952"/>
                <a:gd name="connsiteY5" fmla="*/ 480314 h 3358896"/>
                <a:gd name="connsiteX6" fmla="*/ 1653032 w 1851952"/>
                <a:gd name="connsiteY6" fmla="*/ 704469 h 3358896"/>
                <a:gd name="connsiteX7" fmla="*/ 1592580 w 1851952"/>
                <a:gd name="connsiteY7" fmla="*/ 1638427 h 3358896"/>
                <a:gd name="connsiteX8" fmla="*/ 0 w 1851952"/>
                <a:gd name="connsiteY8" fmla="*/ 3323336 h 3358896"/>
                <a:gd name="connsiteX9" fmla="*/ 40005 w 1851952"/>
                <a:gd name="connsiteY9" fmla="*/ 3358896 h 3358896"/>
                <a:gd name="connsiteX10" fmla="*/ 1609217 w 1851952"/>
                <a:gd name="connsiteY10" fmla="*/ 1702181 h 3358896"/>
                <a:gd name="connsiteX11" fmla="*/ 1847088 w 1851952"/>
                <a:gd name="connsiteY11" fmla="*/ 1050671 h 335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51952" h="3358896">
                  <a:moveTo>
                    <a:pt x="1847088" y="1050671"/>
                  </a:moveTo>
                  <a:cubicBezTo>
                    <a:pt x="1826514" y="860806"/>
                    <a:pt x="1749552" y="695071"/>
                    <a:pt x="1599565" y="565023"/>
                  </a:cubicBezTo>
                  <a:cubicBezTo>
                    <a:pt x="1519301" y="495427"/>
                    <a:pt x="1441831" y="423037"/>
                    <a:pt x="1362202" y="352679"/>
                  </a:cubicBezTo>
                  <a:lnTo>
                    <a:pt x="962787" y="0"/>
                  </a:lnTo>
                  <a:lnTo>
                    <a:pt x="927862" y="42291"/>
                  </a:lnTo>
                  <a:cubicBezTo>
                    <a:pt x="1092877" y="188341"/>
                    <a:pt x="1257977" y="334349"/>
                    <a:pt x="1423162" y="480314"/>
                  </a:cubicBezTo>
                  <a:cubicBezTo>
                    <a:pt x="1503426" y="551434"/>
                    <a:pt x="1589024" y="620649"/>
                    <a:pt x="1653032" y="704469"/>
                  </a:cubicBezTo>
                  <a:cubicBezTo>
                    <a:pt x="1868932" y="986409"/>
                    <a:pt x="1839214" y="1377569"/>
                    <a:pt x="1592580" y="1638427"/>
                  </a:cubicBezTo>
                  <a:cubicBezTo>
                    <a:pt x="1168146" y="2086356"/>
                    <a:pt x="120904" y="3194177"/>
                    <a:pt x="0" y="3323336"/>
                  </a:cubicBezTo>
                  <a:lnTo>
                    <a:pt x="40005" y="3358896"/>
                  </a:lnTo>
                  <a:cubicBezTo>
                    <a:pt x="105156" y="3288411"/>
                    <a:pt x="1106043" y="2229993"/>
                    <a:pt x="1609217" y="1702181"/>
                  </a:cubicBezTo>
                  <a:cubicBezTo>
                    <a:pt x="1785620" y="1516380"/>
                    <a:pt x="1874393" y="1302639"/>
                    <a:pt x="1847088" y="1050671"/>
                  </a:cubicBezTo>
                  <a:close/>
                </a:path>
              </a:pathLst>
            </a:custGeom>
            <a:solidFill>
              <a:schemeClr val="accent1"/>
            </a:solidFill>
            <a:ln w="12692" cap="flat">
              <a:noFill/>
              <a:prstDash val="solid"/>
              <a:miter/>
            </a:ln>
          </p:spPr>
          <p:txBody>
            <a:bodyPr rtlCol="0" anchor="ctr"/>
            <a:lstStyle/>
            <a:p>
              <a:endParaRPr lang="en-US" sz="1770"/>
            </a:p>
          </p:txBody>
        </p:sp>
        <p:sp>
          <p:nvSpPr>
            <p:cNvPr id="202" name="Freeform: Shape 201">
              <a:extLst>
                <a:ext uri="{FF2B5EF4-FFF2-40B4-BE49-F238E27FC236}">
                  <a16:creationId xmlns="" xmlns:a16="http://schemas.microsoft.com/office/drawing/2014/main" id="{396EEE60-E54C-4ECE-916B-7209CD968CAF}"/>
                </a:ext>
              </a:extLst>
            </p:cNvPr>
            <p:cNvSpPr/>
            <p:nvPr/>
          </p:nvSpPr>
          <p:spPr>
            <a:xfrm>
              <a:off x="7330058" y="2540"/>
              <a:ext cx="1896094" cy="3513455"/>
            </a:xfrm>
            <a:custGeom>
              <a:avLst/>
              <a:gdLst>
                <a:gd name="connsiteX0" fmla="*/ 1581277 w 1896094"/>
                <a:gd name="connsiteY0" fmla="*/ 624078 h 3513455"/>
                <a:gd name="connsiteX1" fmla="*/ 1832229 w 1896094"/>
                <a:gd name="connsiteY1" fmla="*/ 1122553 h 3513455"/>
                <a:gd name="connsiteX2" fmla="*/ 1595628 w 1896094"/>
                <a:gd name="connsiteY2" fmla="*/ 1804670 h 3513455"/>
                <a:gd name="connsiteX3" fmla="*/ 16002 w 1896094"/>
                <a:gd name="connsiteY3" fmla="*/ 3478911 h 3513455"/>
                <a:gd name="connsiteX4" fmla="*/ 0 w 1896094"/>
                <a:gd name="connsiteY4" fmla="*/ 3468116 h 3513455"/>
                <a:gd name="connsiteX5" fmla="*/ 50800 w 1896094"/>
                <a:gd name="connsiteY5" fmla="*/ 3513455 h 3513455"/>
                <a:gd name="connsiteX6" fmla="*/ 313944 w 1896094"/>
                <a:gd name="connsiteY6" fmla="*/ 3235960 h 3513455"/>
                <a:gd name="connsiteX7" fmla="*/ 313944 w 1896094"/>
                <a:gd name="connsiteY7" fmla="*/ 3235960 h 3513455"/>
                <a:gd name="connsiteX8" fmla="*/ 651002 w 1896094"/>
                <a:gd name="connsiteY8" fmla="*/ 2880360 h 3513455"/>
                <a:gd name="connsiteX9" fmla="*/ 1469009 w 1896094"/>
                <a:gd name="connsiteY9" fmla="*/ 2017903 h 3513455"/>
                <a:gd name="connsiteX10" fmla="*/ 1706626 w 1896094"/>
                <a:gd name="connsiteY10" fmla="*/ 1758315 h 3513455"/>
                <a:gd name="connsiteX11" fmla="*/ 1584071 w 1896094"/>
                <a:gd name="connsiteY11" fmla="*/ 545846 h 3513455"/>
                <a:gd name="connsiteX12" fmla="*/ 965581 w 1896094"/>
                <a:gd name="connsiteY12" fmla="*/ 0 h 3513455"/>
                <a:gd name="connsiteX13" fmla="*/ 927481 w 1896094"/>
                <a:gd name="connsiteY13" fmla="*/ 45593 h 3513455"/>
                <a:gd name="connsiteX14" fmla="*/ 1581277 w 1896094"/>
                <a:gd name="connsiteY14" fmla="*/ 624078 h 351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96094" h="3513455">
                  <a:moveTo>
                    <a:pt x="1581277" y="624078"/>
                  </a:moveTo>
                  <a:cubicBezTo>
                    <a:pt x="1732534" y="758063"/>
                    <a:pt x="1809877" y="928878"/>
                    <a:pt x="1832229" y="1122553"/>
                  </a:cubicBezTo>
                  <a:cubicBezTo>
                    <a:pt x="1862709" y="1383538"/>
                    <a:pt x="1779270" y="1610868"/>
                    <a:pt x="1595628" y="1804670"/>
                  </a:cubicBezTo>
                  <a:cubicBezTo>
                    <a:pt x="1128903" y="2297176"/>
                    <a:pt x="76073" y="3413760"/>
                    <a:pt x="16002" y="3478911"/>
                  </a:cubicBezTo>
                  <a:lnTo>
                    <a:pt x="0" y="3468116"/>
                  </a:lnTo>
                  <a:lnTo>
                    <a:pt x="50800" y="3513455"/>
                  </a:lnTo>
                  <a:lnTo>
                    <a:pt x="313944" y="3235960"/>
                  </a:lnTo>
                  <a:lnTo>
                    <a:pt x="313944" y="3235960"/>
                  </a:lnTo>
                  <a:lnTo>
                    <a:pt x="651002" y="2880360"/>
                  </a:lnTo>
                  <a:cubicBezTo>
                    <a:pt x="923713" y="2592493"/>
                    <a:pt x="1196382" y="2305008"/>
                    <a:pt x="1469009" y="2017903"/>
                  </a:cubicBezTo>
                  <a:cubicBezTo>
                    <a:pt x="1549654" y="1932559"/>
                    <a:pt x="1635379" y="1850644"/>
                    <a:pt x="1706626" y="1758315"/>
                  </a:cubicBezTo>
                  <a:cubicBezTo>
                    <a:pt x="1999869" y="1377315"/>
                    <a:pt x="1947926" y="867156"/>
                    <a:pt x="1584071" y="545846"/>
                  </a:cubicBezTo>
                  <a:cubicBezTo>
                    <a:pt x="1378077" y="363813"/>
                    <a:pt x="1171914" y="181864"/>
                    <a:pt x="965581" y="0"/>
                  </a:cubicBezTo>
                  <a:lnTo>
                    <a:pt x="927481" y="45593"/>
                  </a:lnTo>
                  <a:cubicBezTo>
                    <a:pt x="1145921" y="238379"/>
                    <a:pt x="1363853" y="431207"/>
                    <a:pt x="1581277" y="624078"/>
                  </a:cubicBezTo>
                  <a:close/>
                </a:path>
              </a:pathLst>
            </a:custGeom>
            <a:solidFill>
              <a:schemeClr val="accent1"/>
            </a:solidFill>
            <a:ln w="12692" cap="flat">
              <a:noFill/>
              <a:prstDash val="solid"/>
              <a:miter/>
            </a:ln>
          </p:spPr>
          <p:txBody>
            <a:bodyPr rtlCol="0" anchor="ctr"/>
            <a:lstStyle/>
            <a:p>
              <a:endParaRPr lang="en-US" sz="1770"/>
            </a:p>
          </p:txBody>
        </p:sp>
        <p:sp>
          <p:nvSpPr>
            <p:cNvPr id="203" name="Freeform: Shape 202">
              <a:extLst>
                <a:ext uri="{FF2B5EF4-FFF2-40B4-BE49-F238E27FC236}">
                  <a16:creationId xmlns="" xmlns:a16="http://schemas.microsoft.com/office/drawing/2014/main" id="{BB5CCD5B-B4BA-4D57-825E-6F25D3ED3767}"/>
                </a:ext>
              </a:extLst>
            </p:cNvPr>
            <p:cNvSpPr/>
            <p:nvPr/>
          </p:nvSpPr>
          <p:spPr>
            <a:xfrm>
              <a:off x="7274179" y="3520566"/>
              <a:ext cx="71373" cy="68707"/>
            </a:xfrm>
            <a:custGeom>
              <a:avLst/>
              <a:gdLst>
                <a:gd name="connsiteX0" fmla="*/ 34163 w 71373"/>
                <a:gd name="connsiteY0" fmla="*/ 0 h 68707"/>
                <a:gd name="connsiteX1" fmla="*/ 0 w 71373"/>
                <a:gd name="connsiteY1" fmla="*/ 35433 h 68707"/>
                <a:gd name="connsiteX2" fmla="*/ 37211 w 71373"/>
                <a:gd name="connsiteY2" fmla="*/ 68707 h 68707"/>
                <a:gd name="connsiteX3" fmla="*/ 71374 w 71373"/>
                <a:gd name="connsiteY3" fmla="*/ 32639 h 68707"/>
              </a:gdLst>
              <a:ahLst/>
              <a:cxnLst>
                <a:cxn ang="0">
                  <a:pos x="connsiteX0" y="connsiteY0"/>
                </a:cxn>
                <a:cxn ang="0">
                  <a:pos x="connsiteX1" y="connsiteY1"/>
                </a:cxn>
                <a:cxn ang="0">
                  <a:pos x="connsiteX2" y="connsiteY2"/>
                </a:cxn>
                <a:cxn ang="0">
                  <a:pos x="connsiteX3" y="connsiteY3"/>
                </a:cxn>
              </a:cxnLst>
              <a:rect l="l" t="t" r="r" b="b"/>
              <a:pathLst>
                <a:path w="71373" h="68707">
                  <a:moveTo>
                    <a:pt x="34163" y="0"/>
                  </a:moveTo>
                  <a:lnTo>
                    <a:pt x="0" y="35433"/>
                  </a:lnTo>
                  <a:lnTo>
                    <a:pt x="37211" y="68707"/>
                  </a:lnTo>
                  <a:lnTo>
                    <a:pt x="71374" y="32639"/>
                  </a:lnTo>
                  <a:close/>
                </a:path>
              </a:pathLst>
            </a:custGeom>
            <a:solidFill>
              <a:schemeClr val="accent1"/>
            </a:solidFill>
            <a:ln w="12692" cap="flat">
              <a:noFill/>
              <a:prstDash val="solid"/>
              <a:miter/>
            </a:ln>
          </p:spPr>
          <p:txBody>
            <a:bodyPr rtlCol="0" anchor="ctr"/>
            <a:lstStyle/>
            <a:p>
              <a:endParaRPr lang="en-US" sz="1770"/>
            </a:p>
          </p:txBody>
        </p:sp>
        <p:sp>
          <p:nvSpPr>
            <p:cNvPr id="204" name="Freeform: Shape 203">
              <a:extLst>
                <a:ext uri="{FF2B5EF4-FFF2-40B4-BE49-F238E27FC236}">
                  <a16:creationId xmlns="" xmlns:a16="http://schemas.microsoft.com/office/drawing/2014/main" id="{8C3744B6-7451-4F27-8035-CE77FE6EB8CF}"/>
                </a:ext>
              </a:extLst>
            </p:cNvPr>
            <p:cNvSpPr/>
            <p:nvPr/>
          </p:nvSpPr>
          <p:spPr>
            <a:xfrm>
              <a:off x="7100442" y="254000"/>
              <a:ext cx="1795101" cy="3059684"/>
            </a:xfrm>
            <a:custGeom>
              <a:avLst/>
              <a:gdLst>
                <a:gd name="connsiteX0" fmla="*/ 1252728 w 1795101"/>
                <a:gd name="connsiteY0" fmla="*/ 1767332 h 3059684"/>
                <a:gd name="connsiteX1" fmla="*/ 1667256 w 1795101"/>
                <a:gd name="connsiteY1" fmla="*/ 1323594 h 3059684"/>
                <a:gd name="connsiteX2" fmla="*/ 1603756 w 1795101"/>
                <a:gd name="connsiteY2" fmla="*/ 541782 h 3059684"/>
                <a:gd name="connsiteX3" fmla="*/ 987552 w 1795101"/>
                <a:gd name="connsiteY3" fmla="*/ 0 h 3059684"/>
                <a:gd name="connsiteX4" fmla="*/ 953770 w 1795101"/>
                <a:gd name="connsiteY4" fmla="*/ 40894 h 3059684"/>
                <a:gd name="connsiteX5" fmla="*/ 1343660 w 1795101"/>
                <a:gd name="connsiteY5" fmla="*/ 384937 h 3059684"/>
                <a:gd name="connsiteX6" fmla="*/ 1613408 w 1795101"/>
                <a:gd name="connsiteY6" fmla="*/ 630809 h 3059684"/>
                <a:gd name="connsiteX7" fmla="*/ 1587246 w 1795101"/>
                <a:gd name="connsiteY7" fmla="*/ 1335659 h 3059684"/>
                <a:gd name="connsiteX8" fmla="*/ 250952 w 1795101"/>
                <a:gd name="connsiteY8" fmla="*/ 2745359 h 3059684"/>
                <a:gd name="connsiteX9" fmla="*/ 0 w 1795101"/>
                <a:gd name="connsiteY9" fmla="*/ 3013329 h 3059684"/>
                <a:gd name="connsiteX10" fmla="*/ 52324 w 1795101"/>
                <a:gd name="connsiteY10" fmla="*/ 3059684 h 3059684"/>
                <a:gd name="connsiteX11" fmla="*/ 41275 w 1795101"/>
                <a:gd name="connsiteY11" fmla="*/ 3048889 h 3059684"/>
                <a:gd name="connsiteX12" fmla="*/ 1252728 w 1795101"/>
                <a:gd name="connsiteY12" fmla="*/ 1767332 h 305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95101" h="3059684">
                  <a:moveTo>
                    <a:pt x="1252728" y="1767332"/>
                  </a:moveTo>
                  <a:cubicBezTo>
                    <a:pt x="1391793" y="1620266"/>
                    <a:pt x="1535176" y="1476502"/>
                    <a:pt x="1667256" y="1323594"/>
                  </a:cubicBezTo>
                  <a:cubicBezTo>
                    <a:pt x="1876679" y="1081151"/>
                    <a:pt x="1809877" y="718947"/>
                    <a:pt x="1603756" y="541782"/>
                  </a:cubicBezTo>
                  <a:cubicBezTo>
                    <a:pt x="1397635" y="364617"/>
                    <a:pt x="1191641" y="181991"/>
                    <a:pt x="987552" y="0"/>
                  </a:cubicBezTo>
                  <a:lnTo>
                    <a:pt x="953770" y="40894"/>
                  </a:lnTo>
                  <a:lnTo>
                    <a:pt x="1343660" y="384937"/>
                  </a:lnTo>
                  <a:cubicBezTo>
                    <a:pt x="1434973" y="465455"/>
                    <a:pt x="1531747" y="541782"/>
                    <a:pt x="1613408" y="630809"/>
                  </a:cubicBezTo>
                  <a:cubicBezTo>
                    <a:pt x="1794383" y="828294"/>
                    <a:pt x="1777746" y="1135507"/>
                    <a:pt x="1587246" y="1335659"/>
                  </a:cubicBezTo>
                  <a:cubicBezTo>
                    <a:pt x="1141137" y="1804712"/>
                    <a:pt x="695706" y="2274612"/>
                    <a:pt x="250952" y="2745359"/>
                  </a:cubicBezTo>
                  <a:cubicBezTo>
                    <a:pt x="167513" y="2833370"/>
                    <a:pt x="85090" y="2922397"/>
                    <a:pt x="0" y="3013329"/>
                  </a:cubicBezTo>
                  <a:lnTo>
                    <a:pt x="52324" y="3059684"/>
                  </a:lnTo>
                  <a:lnTo>
                    <a:pt x="41275" y="3048889"/>
                  </a:lnTo>
                  <a:cubicBezTo>
                    <a:pt x="53594" y="3034411"/>
                    <a:pt x="859409" y="2182876"/>
                    <a:pt x="1252728" y="1767332"/>
                  </a:cubicBezTo>
                  <a:close/>
                </a:path>
              </a:pathLst>
            </a:custGeom>
            <a:solidFill>
              <a:schemeClr val="accent1"/>
            </a:solidFill>
            <a:ln w="12692" cap="flat">
              <a:noFill/>
              <a:prstDash val="solid"/>
              <a:miter/>
            </a:ln>
          </p:spPr>
          <p:txBody>
            <a:bodyPr rtlCol="0" anchor="ctr"/>
            <a:lstStyle/>
            <a:p>
              <a:endParaRPr lang="en-US" sz="1770"/>
            </a:p>
          </p:txBody>
        </p:sp>
        <p:sp>
          <p:nvSpPr>
            <p:cNvPr id="205" name="Freeform: Shape 204">
              <a:extLst>
                <a:ext uri="{FF2B5EF4-FFF2-40B4-BE49-F238E27FC236}">
                  <a16:creationId xmlns="" xmlns:a16="http://schemas.microsoft.com/office/drawing/2014/main" id="{F3CBDC7F-0C6E-439E-B86C-DA0FD63181F0}"/>
                </a:ext>
              </a:extLst>
            </p:cNvPr>
            <p:cNvSpPr/>
            <p:nvPr/>
          </p:nvSpPr>
          <p:spPr>
            <a:xfrm>
              <a:off x="7018401" y="335279"/>
              <a:ext cx="1767274" cy="2903474"/>
            </a:xfrm>
            <a:custGeom>
              <a:avLst/>
              <a:gdLst>
                <a:gd name="connsiteX0" fmla="*/ 986409 w 1767274"/>
                <a:gd name="connsiteY0" fmla="*/ 1897761 h 2903474"/>
                <a:gd name="connsiteX1" fmla="*/ 1640332 w 1767274"/>
                <a:gd name="connsiteY1" fmla="*/ 1207135 h 2903474"/>
                <a:gd name="connsiteX2" fmla="*/ 1602232 w 1767274"/>
                <a:gd name="connsiteY2" fmla="*/ 529590 h 2903474"/>
                <a:gd name="connsiteX3" fmla="*/ 1191387 w 1767274"/>
                <a:gd name="connsiteY3" fmla="*/ 166497 h 2903474"/>
                <a:gd name="connsiteX4" fmla="*/ 1002665 w 1767274"/>
                <a:gd name="connsiteY4" fmla="*/ 0 h 2903474"/>
                <a:gd name="connsiteX5" fmla="*/ 967994 w 1767274"/>
                <a:gd name="connsiteY5" fmla="*/ 41910 h 2903474"/>
                <a:gd name="connsiteX6" fmla="*/ 1559433 w 1767274"/>
                <a:gd name="connsiteY6" fmla="*/ 564769 h 2903474"/>
                <a:gd name="connsiteX7" fmla="*/ 1583309 w 1767274"/>
                <a:gd name="connsiteY7" fmla="*/ 1189482 h 2903474"/>
                <a:gd name="connsiteX8" fmla="*/ 1058799 w 1767274"/>
                <a:gd name="connsiteY8" fmla="*/ 1742694 h 2903474"/>
                <a:gd name="connsiteX9" fmla="*/ 1058799 w 1767274"/>
                <a:gd name="connsiteY9" fmla="*/ 1742694 h 2903474"/>
                <a:gd name="connsiteX10" fmla="*/ 1057529 w 1767274"/>
                <a:gd name="connsiteY10" fmla="*/ 1744218 h 2903474"/>
                <a:gd name="connsiteX11" fmla="*/ 0 w 1767274"/>
                <a:gd name="connsiteY11" fmla="*/ 2858770 h 2903474"/>
                <a:gd name="connsiteX12" fmla="*/ 50800 w 1767274"/>
                <a:gd name="connsiteY12" fmla="*/ 2903474 h 2903474"/>
                <a:gd name="connsiteX13" fmla="*/ 43434 w 1767274"/>
                <a:gd name="connsiteY13" fmla="*/ 2896616 h 2903474"/>
                <a:gd name="connsiteX14" fmla="*/ 986409 w 1767274"/>
                <a:gd name="connsiteY14" fmla="*/ 1897761 h 290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67274" h="2903474">
                  <a:moveTo>
                    <a:pt x="986409" y="1897761"/>
                  </a:moveTo>
                  <a:cubicBezTo>
                    <a:pt x="1204510" y="1667637"/>
                    <a:pt x="1422485" y="1437428"/>
                    <a:pt x="1640332" y="1207135"/>
                  </a:cubicBezTo>
                  <a:cubicBezTo>
                    <a:pt x="1833118" y="1002792"/>
                    <a:pt x="1795018" y="688467"/>
                    <a:pt x="1602232" y="529590"/>
                  </a:cubicBezTo>
                  <a:cubicBezTo>
                    <a:pt x="1460881" y="414020"/>
                    <a:pt x="1328420" y="287020"/>
                    <a:pt x="1191387" y="166497"/>
                  </a:cubicBezTo>
                  <a:lnTo>
                    <a:pt x="1002665" y="0"/>
                  </a:lnTo>
                  <a:cubicBezTo>
                    <a:pt x="991108" y="13843"/>
                    <a:pt x="979551" y="27940"/>
                    <a:pt x="967994" y="41910"/>
                  </a:cubicBezTo>
                  <a:cubicBezTo>
                    <a:pt x="1165352" y="216069"/>
                    <a:pt x="1362498" y="390356"/>
                    <a:pt x="1559433" y="564769"/>
                  </a:cubicBezTo>
                  <a:cubicBezTo>
                    <a:pt x="1756410" y="739267"/>
                    <a:pt x="1764157" y="998982"/>
                    <a:pt x="1583309" y="1189482"/>
                  </a:cubicBezTo>
                  <a:lnTo>
                    <a:pt x="1058799" y="1742694"/>
                  </a:lnTo>
                  <a:lnTo>
                    <a:pt x="1058799" y="1742694"/>
                  </a:lnTo>
                  <a:lnTo>
                    <a:pt x="1057529" y="1744218"/>
                  </a:lnTo>
                  <a:lnTo>
                    <a:pt x="0" y="2858770"/>
                  </a:lnTo>
                  <a:lnTo>
                    <a:pt x="50800" y="2903474"/>
                  </a:lnTo>
                  <a:lnTo>
                    <a:pt x="43434" y="2896616"/>
                  </a:lnTo>
                  <a:cubicBezTo>
                    <a:pt x="52197" y="2885948"/>
                    <a:pt x="679704" y="2221611"/>
                    <a:pt x="986409" y="1897761"/>
                  </a:cubicBezTo>
                  <a:close/>
                </a:path>
              </a:pathLst>
            </a:custGeom>
            <a:solidFill>
              <a:schemeClr val="accent1"/>
            </a:solidFill>
            <a:ln w="12692" cap="flat">
              <a:noFill/>
              <a:prstDash val="solid"/>
              <a:miter/>
            </a:ln>
          </p:spPr>
          <p:txBody>
            <a:bodyPr rtlCol="0" anchor="ctr"/>
            <a:lstStyle/>
            <a:p>
              <a:endParaRPr lang="en-US" sz="1770"/>
            </a:p>
          </p:txBody>
        </p:sp>
        <p:sp>
          <p:nvSpPr>
            <p:cNvPr id="206" name="Freeform: Shape 205">
              <a:extLst>
                <a:ext uri="{FF2B5EF4-FFF2-40B4-BE49-F238E27FC236}">
                  <a16:creationId xmlns="" xmlns:a16="http://schemas.microsoft.com/office/drawing/2014/main" id="{555549AD-62D3-40A7-AC9C-E3AF616653B7}"/>
                </a:ext>
              </a:extLst>
            </p:cNvPr>
            <p:cNvSpPr/>
            <p:nvPr/>
          </p:nvSpPr>
          <p:spPr>
            <a:xfrm>
              <a:off x="6949185" y="3231514"/>
              <a:ext cx="76962" cy="73532"/>
            </a:xfrm>
            <a:custGeom>
              <a:avLst/>
              <a:gdLst>
                <a:gd name="connsiteX0" fmla="*/ 33655 w 76962"/>
                <a:gd name="connsiteY0" fmla="*/ 0 h 73532"/>
                <a:gd name="connsiteX1" fmla="*/ 0 w 76962"/>
                <a:gd name="connsiteY1" fmla="*/ 35433 h 73532"/>
                <a:gd name="connsiteX2" fmla="*/ 43307 w 76962"/>
                <a:gd name="connsiteY2" fmla="*/ 73533 h 73532"/>
                <a:gd name="connsiteX3" fmla="*/ 76962 w 76962"/>
                <a:gd name="connsiteY3" fmla="*/ 37973 h 73532"/>
                <a:gd name="connsiteX4" fmla="*/ 33655 w 76962"/>
                <a:gd name="connsiteY4" fmla="*/ 0 h 73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962" h="73532">
                  <a:moveTo>
                    <a:pt x="33655" y="0"/>
                  </a:moveTo>
                  <a:lnTo>
                    <a:pt x="0" y="35433"/>
                  </a:lnTo>
                  <a:lnTo>
                    <a:pt x="43307" y="73533"/>
                  </a:lnTo>
                  <a:cubicBezTo>
                    <a:pt x="56896" y="59182"/>
                    <a:pt x="68707" y="47244"/>
                    <a:pt x="76962" y="37973"/>
                  </a:cubicBezTo>
                  <a:cubicBezTo>
                    <a:pt x="62230" y="25358"/>
                    <a:pt x="47794" y="12700"/>
                    <a:pt x="33655" y="0"/>
                  </a:cubicBezTo>
                  <a:close/>
                </a:path>
              </a:pathLst>
            </a:custGeom>
            <a:solidFill>
              <a:schemeClr val="accent1"/>
            </a:solidFill>
            <a:ln w="12692" cap="flat">
              <a:noFill/>
              <a:prstDash val="solid"/>
              <a:miter/>
            </a:ln>
          </p:spPr>
          <p:txBody>
            <a:bodyPr rtlCol="0" anchor="ctr"/>
            <a:lstStyle/>
            <a:p>
              <a:endParaRPr lang="en-US" sz="1770"/>
            </a:p>
          </p:txBody>
        </p:sp>
        <p:sp>
          <p:nvSpPr>
            <p:cNvPr id="207" name="Freeform: Shape 206">
              <a:extLst>
                <a:ext uri="{FF2B5EF4-FFF2-40B4-BE49-F238E27FC236}">
                  <a16:creationId xmlns="" xmlns:a16="http://schemas.microsoft.com/office/drawing/2014/main" id="{FBBE5887-50D6-445C-8173-78E59775FB0D}"/>
                </a:ext>
              </a:extLst>
            </p:cNvPr>
            <p:cNvSpPr/>
            <p:nvPr/>
          </p:nvSpPr>
          <p:spPr>
            <a:xfrm>
              <a:off x="7975600" y="184657"/>
              <a:ext cx="73405" cy="75946"/>
            </a:xfrm>
            <a:custGeom>
              <a:avLst/>
              <a:gdLst>
                <a:gd name="connsiteX0" fmla="*/ 73406 w 73405"/>
                <a:gd name="connsiteY0" fmla="*/ 34798 h 75946"/>
                <a:gd name="connsiteX1" fmla="*/ 34417 w 73405"/>
                <a:gd name="connsiteY1" fmla="*/ 0 h 75946"/>
                <a:gd name="connsiteX2" fmla="*/ 0 w 73405"/>
                <a:gd name="connsiteY2" fmla="*/ 41402 h 75946"/>
                <a:gd name="connsiteX3" fmla="*/ 39116 w 73405"/>
                <a:gd name="connsiteY3" fmla="*/ 75946 h 75946"/>
                <a:gd name="connsiteX4" fmla="*/ 73406 w 73405"/>
                <a:gd name="connsiteY4" fmla="*/ 34798 h 759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405" h="75946">
                  <a:moveTo>
                    <a:pt x="73406" y="34798"/>
                  </a:moveTo>
                  <a:lnTo>
                    <a:pt x="34417" y="0"/>
                  </a:lnTo>
                  <a:lnTo>
                    <a:pt x="0" y="41402"/>
                  </a:lnTo>
                  <a:lnTo>
                    <a:pt x="39116" y="75946"/>
                  </a:lnTo>
                  <a:cubicBezTo>
                    <a:pt x="50800" y="62230"/>
                    <a:pt x="62230" y="48514"/>
                    <a:pt x="73406" y="34798"/>
                  </a:cubicBezTo>
                  <a:close/>
                </a:path>
              </a:pathLst>
            </a:custGeom>
            <a:solidFill>
              <a:schemeClr val="accent1"/>
            </a:solidFill>
            <a:ln w="12692" cap="flat">
              <a:noFill/>
              <a:prstDash val="solid"/>
              <a:miter/>
            </a:ln>
          </p:spPr>
          <p:txBody>
            <a:bodyPr rtlCol="0" anchor="ctr"/>
            <a:lstStyle/>
            <a:p>
              <a:endParaRPr lang="en-US" sz="1770"/>
            </a:p>
          </p:txBody>
        </p:sp>
        <p:sp>
          <p:nvSpPr>
            <p:cNvPr id="208" name="Freeform: Shape 207">
              <a:extLst>
                <a:ext uri="{FF2B5EF4-FFF2-40B4-BE49-F238E27FC236}">
                  <a16:creationId xmlns="" xmlns:a16="http://schemas.microsoft.com/office/drawing/2014/main" id="{8CE67DDC-814D-4134-8818-06C9372A2F5C}"/>
                </a:ext>
              </a:extLst>
            </p:cNvPr>
            <p:cNvSpPr/>
            <p:nvPr/>
          </p:nvSpPr>
          <p:spPr>
            <a:xfrm>
              <a:off x="7908163" y="266700"/>
              <a:ext cx="73786" cy="76200"/>
            </a:xfrm>
            <a:custGeom>
              <a:avLst/>
              <a:gdLst>
                <a:gd name="connsiteX0" fmla="*/ 73787 w 73786"/>
                <a:gd name="connsiteY0" fmla="*/ 34036 h 76200"/>
                <a:gd name="connsiteX1" fmla="*/ 34671 w 73786"/>
                <a:gd name="connsiteY1" fmla="*/ 0 h 76200"/>
                <a:gd name="connsiteX2" fmla="*/ 0 w 73786"/>
                <a:gd name="connsiteY2" fmla="*/ 42037 h 76200"/>
                <a:gd name="connsiteX3" fmla="*/ 39116 w 73786"/>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3786" h="76200">
                  <a:moveTo>
                    <a:pt x="73787" y="34036"/>
                  </a:moveTo>
                  <a:lnTo>
                    <a:pt x="34671" y="0"/>
                  </a:lnTo>
                  <a:lnTo>
                    <a:pt x="0" y="42037"/>
                  </a:lnTo>
                  <a:lnTo>
                    <a:pt x="39116" y="76200"/>
                  </a:lnTo>
                  <a:close/>
                </a:path>
              </a:pathLst>
            </a:custGeom>
            <a:solidFill>
              <a:srgbClr val="2D3245"/>
            </a:solidFill>
            <a:ln w="12692" cap="flat">
              <a:noFill/>
              <a:prstDash val="solid"/>
              <a:miter/>
            </a:ln>
          </p:spPr>
          <p:txBody>
            <a:bodyPr rtlCol="0" anchor="ctr"/>
            <a:lstStyle/>
            <a:p>
              <a:endParaRPr lang="en-US" sz="1770"/>
            </a:p>
          </p:txBody>
        </p:sp>
        <p:sp>
          <p:nvSpPr>
            <p:cNvPr id="209" name="Freeform: Shape 208">
              <a:extLst>
                <a:ext uri="{FF2B5EF4-FFF2-40B4-BE49-F238E27FC236}">
                  <a16:creationId xmlns="" xmlns:a16="http://schemas.microsoft.com/office/drawing/2014/main" id="{C760632A-771A-4E5D-A4D5-5DCE03352A86}"/>
                </a:ext>
              </a:extLst>
            </p:cNvPr>
            <p:cNvSpPr/>
            <p:nvPr/>
          </p:nvSpPr>
          <p:spPr>
            <a:xfrm>
              <a:off x="7192136" y="3448050"/>
              <a:ext cx="74422" cy="71754"/>
            </a:xfrm>
            <a:custGeom>
              <a:avLst/>
              <a:gdLst>
                <a:gd name="connsiteX0" fmla="*/ 34163 w 74422"/>
                <a:gd name="connsiteY0" fmla="*/ 0 h 71754"/>
                <a:gd name="connsiteX1" fmla="*/ 0 w 74422"/>
                <a:gd name="connsiteY1" fmla="*/ 35687 h 71754"/>
                <a:gd name="connsiteX2" fmla="*/ 40513 w 74422"/>
                <a:gd name="connsiteY2" fmla="*/ 71755 h 71754"/>
                <a:gd name="connsiteX3" fmla="*/ 74422 w 74422"/>
                <a:gd name="connsiteY3" fmla="*/ 35814 h 71754"/>
              </a:gdLst>
              <a:ahLst/>
              <a:cxnLst>
                <a:cxn ang="0">
                  <a:pos x="connsiteX0" y="connsiteY0"/>
                </a:cxn>
                <a:cxn ang="0">
                  <a:pos x="connsiteX1" y="connsiteY1"/>
                </a:cxn>
                <a:cxn ang="0">
                  <a:pos x="connsiteX2" y="connsiteY2"/>
                </a:cxn>
                <a:cxn ang="0">
                  <a:pos x="connsiteX3" y="connsiteY3"/>
                </a:cxn>
              </a:cxnLst>
              <a:rect l="l" t="t" r="r" b="b"/>
              <a:pathLst>
                <a:path w="74422" h="71754">
                  <a:moveTo>
                    <a:pt x="34163" y="0"/>
                  </a:moveTo>
                  <a:lnTo>
                    <a:pt x="0" y="35687"/>
                  </a:lnTo>
                  <a:lnTo>
                    <a:pt x="40513" y="71755"/>
                  </a:lnTo>
                  <a:lnTo>
                    <a:pt x="74422" y="35814"/>
                  </a:lnTo>
                  <a:close/>
                </a:path>
              </a:pathLst>
            </a:custGeom>
            <a:solidFill>
              <a:schemeClr val="accent1"/>
            </a:solidFill>
            <a:ln w="12692" cap="flat">
              <a:noFill/>
              <a:prstDash val="solid"/>
              <a:miter/>
            </a:ln>
          </p:spPr>
          <p:txBody>
            <a:bodyPr rtlCol="0" anchor="ctr"/>
            <a:lstStyle/>
            <a:p>
              <a:endParaRPr lang="en-US" sz="1770"/>
            </a:p>
          </p:txBody>
        </p:sp>
        <p:sp>
          <p:nvSpPr>
            <p:cNvPr id="210" name="Freeform: Shape 209">
              <a:extLst>
                <a:ext uri="{FF2B5EF4-FFF2-40B4-BE49-F238E27FC236}">
                  <a16:creationId xmlns="" xmlns:a16="http://schemas.microsoft.com/office/drawing/2014/main" id="{5CD5BBE2-BA33-41C1-896A-1790745C18CC}"/>
                </a:ext>
              </a:extLst>
            </p:cNvPr>
            <p:cNvSpPr/>
            <p:nvPr/>
          </p:nvSpPr>
          <p:spPr>
            <a:xfrm>
              <a:off x="7033005" y="3306445"/>
              <a:ext cx="74041" cy="70992"/>
            </a:xfrm>
            <a:custGeom>
              <a:avLst/>
              <a:gdLst>
                <a:gd name="connsiteX0" fmla="*/ 34163 w 74041"/>
                <a:gd name="connsiteY0" fmla="*/ 0 h 70992"/>
                <a:gd name="connsiteX1" fmla="*/ 0 w 74041"/>
                <a:gd name="connsiteY1" fmla="*/ 35306 h 70992"/>
                <a:gd name="connsiteX2" fmla="*/ 40132 w 74041"/>
                <a:gd name="connsiteY2" fmla="*/ 70993 h 70992"/>
                <a:gd name="connsiteX3" fmla="*/ 74041 w 74041"/>
                <a:gd name="connsiteY3" fmla="*/ 35433 h 70992"/>
              </a:gdLst>
              <a:ahLst/>
              <a:cxnLst>
                <a:cxn ang="0">
                  <a:pos x="connsiteX0" y="connsiteY0"/>
                </a:cxn>
                <a:cxn ang="0">
                  <a:pos x="connsiteX1" y="connsiteY1"/>
                </a:cxn>
                <a:cxn ang="0">
                  <a:pos x="connsiteX2" y="connsiteY2"/>
                </a:cxn>
                <a:cxn ang="0">
                  <a:pos x="connsiteX3" y="connsiteY3"/>
                </a:cxn>
              </a:cxnLst>
              <a:rect l="l" t="t" r="r" b="b"/>
              <a:pathLst>
                <a:path w="74041" h="70992">
                  <a:moveTo>
                    <a:pt x="34163" y="0"/>
                  </a:moveTo>
                  <a:lnTo>
                    <a:pt x="0" y="35306"/>
                  </a:lnTo>
                  <a:lnTo>
                    <a:pt x="40132" y="70993"/>
                  </a:lnTo>
                  <a:lnTo>
                    <a:pt x="74041" y="35433"/>
                  </a:lnTo>
                  <a:close/>
                </a:path>
              </a:pathLst>
            </a:custGeom>
            <a:solidFill>
              <a:schemeClr val="accent1"/>
            </a:solidFill>
            <a:ln w="12692" cap="flat">
              <a:noFill/>
              <a:prstDash val="solid"/>
              <a:miter/>
            </a:ln>
          </p:spPr>
          <p:txBody>
            <a:bodyPr rtlCol="0" anchor="ctr"/>
            <a:lstStyle/>
            <a:p>
              <a:endParaRPr lang="en-US" sz="1770"/>
            </a:p>
          </p:txBody>
        </p:sp>
        <p:sp>
          <p:nvSpPr>
            <p:cNvPr id="211" name="Freeform: Shape 210">
              <a:extLst>
                <a:ext uri="{FF2B5EF4-FFF2-40B4-BE49-F238E27FC236}">
                  <a16:creationId xmlns="" xmlns:a16="http://schemas.microsoft.com/office/drawing/2014/main" id="{3C7EF3C0-E002-4C45-867F-CFE4908DD4B1}"/>
                </a:ext>
              </a:extLst>
            </p:cNvPr>
            <p:cNvSpPr/>
            <p:nvPr/>
          </p:nvSpPr>
          <p:spPr>
            <a:xfrm>
              <a:off x="7112000" y="3376040"/>
              <a:ext cx="73532" cy="71120"/>
            </a:xfrm>
            <a:custGeom>
              <a:avLst/>
              <a:gdLst>
                <a:gd name="connsiteX0" fmla="*/ 33528 w 73532"/>
                <a:gd name="connsiteY0" fmla="*/ 0 h 71120"/>
                <a:gd name="connsiteX1" fmla="*/ 0 w 73532"/>
                <a:gd name="connsiteY1" fmla="*/ 35687 h 71120"/>
                <a:gd name="connsiteX2" fmla="*/ 39624 w 73532"/>
                <a:gd name="connsiteY2" fmla="*/ 71120 h 71120"/>
                <a:gd name="connsiteX3" fmla="*/ 73533 w 73532"/>
                <a:gd name="connsiteY3" fmla="*/ 35306 h 71120"/>
              </a:gdLst>
              <a:ahLst/>
              <a:cxnLst>
                <a:cxn ang="0">
                  <a:pos x="connsiteX0" y="connsiteY0"/>
                </a:cxn>
                <a:cxn ang="0">
                  <a:pos x="connsiteX1" y="connsiteY1"/>
                </a:cxn>
                <a:cxn ang="0">
                  <a:pos x="connsiteX2" y="connsiteY2"/>
                </a:cxn>
                <a:cxn ang="0">
                  <a:pos x="connsiteX3" y="connsiteY3"/>
                </a:cxn>
              </a:cxnLst>
              <a:rect l="l" t="t" r="r" b="b"/>
              <a:pathLst>
                <a:path w="73532" h="71120">
                  <a:moveTo>
                    <a:pt x="33528" y="0"/>
                  </a:moveTo>
                  <a:lnTo>
                    <a:pt x="0" y="35687"/>
                  </a:lnTo>
                  <a:lnTo>
                    <a:pt x="39624" y="71120"/>
                  </a:lnTo>
                  <a:lnTo>
                    <a:pt x="73533" y="35306"/>
                  </a:lnTo>
                  <a:close/>
                </a:path>
              </a:pathLst>
            </a:custGeom>
            <a:solidFill>
              <a:schemeClr val="accent1"/>
            </a:solidFill>
            <a:ln w="12692" cap="flat">
              <a:noFill/>
              <a:prstDash val="solid"/>
              <a:miter/>
            </a:ln>
          </p:spPr>
          <p:txBody>
            <a:bodyPr rtlCol="0" anchor="ctr"/>
            <a:lstStyle/>
            <a:p>
              <a:endParaRPr lang="en-US" sz="1770"/>
            </a:p>
          </p:txBody>
        </p:sp>
        <p:sp>
          <p:nvSpPr>
            <p:cNvPr id="212" name="Freeform: Shape 211">
              <a:extLst>
                <a:ext uri="{FF2B5EF4-FFF2-40B4-BE49-F238E27FC236}">
                  <a16:creationId xmlns="" xmlns:a16="http://schemas.microsoft.com/office/drawing/2014/main" id="{D051DD58-CF89-4D96-A024-9FBA9DD91405}"/>
                </a:ext>
              </a:extLst>
            </p:cNvPr>
            <p:cNvSpPr/>
            <p:nvPr/>
          </p:nvSpPr>
          <p:spPr>
            <a:xfrm>
              <a:off x="6047758" y="0"/>
              <a:ext cx="4001751" cy="6396354"/>
            </a:xfrm>
            <a:custGeom>
              <a:avLst/>
              <a:gdLst>
                <a:gd name="connsiteX0" fmla="*/ 1708005 w 4001751"/>
                <a:gd name="connsiteY0" fmla="*/ 101600 h 6396354"/>
                <a:gd name="connsiteX1" fmla="*/ 1673842 w 4001751"/>
                <a:gd name="connsiteY1" fmla="*/ 143256 h 6396354"/>
                <a:gd name="connsiteX2" fmla="*/ 198609 w 4001751"/>
                <a:gd name="connsiteY2" fmla="*/ 1931162 h 6396354"/>
                <a:gd name="connsiteX3" fmla="*/ 22080 w 4001751"/>
                <a:gd name="connsiteY3" fmla="*/ 2268728 h 6396354"/>
                <a:gd name="connsiteX4" fmla="*/ 2394 w 4001751"/>
                <a:gd name="connsiteY4" fmla="*/ 2512822 h 6396354"/>
                <a:gd name="connsiteX5" fmla="*/ 266936 w 4001751"/>
                <a:gd name="connsiteY5" fmla="*/ 3041777 h 6396354"/>
                <a:gd name="connsiteX6" fmla="*/ 725024 w 4001751"/>
                <a:gd name="connsiteY6" fmla="*/ 3452876 h 6396354"/>
                <a:gd name="connsiteX7" fmla="*/ 768205 w 4001751"/>
                <a:gd name="connsiteY7" fmla="*/ 3491611 h 6396354"/>
                <a:gd name="connsiteX8" fmla="*/ 807193 w 4001751"/>
                <a:gd name="connsiteY8" fmla="*/ 3526790 h 6396354"/>
                <a:gd name="connsiteX9" fmla="*/ 847580 w 4001751"/>
                <a:gd name="connsiteY9" fmla="*/ 3562985 h 6396354"/>
                <a:gd name="connsiteX10" fmla="*/ 886696 w 4001751"/>
                <a:gd name="connsiteY10" fmla="*/ 3598164 h 6396354"/>
                <a:gd name="connsiteX11" fmla="*/ 926446 w 4001751"/>
                <a:gd name="connsiteY11" fmla="*/ 3633851 h 6396354"/>
                <a:gd name="connsiteX12" fmla="*/ 966833 w 4001751"/>
                <a:gd name="connsiteY12" fmla="*/ 3670173 h 6396354"/>
                <a:gd name="connsiteX13" fmla="*/ 1008108 w 4001751"/>
                <a:gd name="connsiteY13" fmla="*/ 3707257 h 6396354"/>
                <a:gd name="connsiteX14" fmla="*/ 1047986 w 4001751"/>
                <a:gd name="connsiteY14" fmla="*/ 3743071 h 6396354"/>
                <a:gd name="connsiteX15" fmla="*/ 1086086 w 4001751"/>
                <a:gd name="connsiteY15" fmla="*/ 3776980 h 6396354"/>
                <a:gd name="connsiteX16" fmla="*/ 1845418 w 4001751"/>
                <a:gd name="connsiteY16" fmla="*/ 4459351 h 6396354"/>
                <a:gd name="connsiteX17" fmla="*/ 1886440 w 4001751"/>
                <a:gd name="connsiteY17" fmla="*/ 4496308 h 6396354"/>
                <a:gd name="connsiteX18" fmla="*/ 1924540 w 4001751"/>
                <a:gd name="connsiteY18" fmla="*/ 4530344 h 6396354"/>
                <a:gd name="connsiteX19" fmla="*/ 1969243 w 4001751"/>
                <a:gd name="connsiteY19" fmla="*/ 4570476 h 6396354"/>
                <a:gd name="connsiteX20" fmla="*/ 2007344 w 4001751"/>
                <a:gd name="connsiteY20" fmla="*/ 4605020 h 6396354"/>
                <a:gd name="connsiteX21" fmla="*/ 2047095 w 4001751"/>
                <a:gd name="connsiteY21" fmla="*/ 4640707 h 6396354"/>
                <a:gd name="connsiteX22" fmla="*/ 2087862 w 4001751"/>
                <a:gd name="connsiteY22" fmla="*/ 4677410 h 6396354"/>
                <a:gd name="connsiteX23" fmla="*/ 2128629 w 4001751"/>
                <a:gd name="connsiteY23" fmla="*/ 4713986 h 6396354"/>
                <a:gd name="connsiteX24" fmla="*/ 2167999 w 4001751"/>
                <a:gd name="connsiteY24" fmla="*/ 4749292 h 6396354"/>
                <a:gd name="connsiteX25" fmla="*/ 2211051 w 4001751"/>
                <a:gd name="connsiteY25" fmla="*/ 4787900 h 6396354"/>
                <a:gd name="connsiteX26" fmla="*/ 4001751 w 4001751"/>
                <a:gd name="connsiteY26" fmla="*/ 6396355 h 6396354"/>
                <a:gd name="connsiteX27" fmla="*/ 4001751 w 4001751"/>
                <a:gd name="connsiteY27" fmla="*/ 6324600 h 6396354"/>
                <a:gd name="connsiteX28" fmla="*/ 2246993 w 4001751"/>
                <a:gd name="connsiteY28" fmla="*/ 4749800 h 6396354"/>
                <a:gd name="connsiteX29" fmla="*/ 2203559 w 4001751"/>
                <a:gd name="connsiteY29" fmla="*/ 4710811 h 6396354"/>
                <a:gd name="connsiteX30" fmla="*/ 2164316 w 4001751"/>
                <a:gd name="connsiteY30" fmla="*/ 4675505 h 6396354"/>
                <a:gd name="connsiteX31" fmla="*/ 2123549 w 4001751"/>
                <a:gd name="connsiteY31" fmla="*/ 4638929 h 6396354"/>
                <a:gd name="connsiteX32" fmla="*/ 2082782 w 4001751"/>
                <a:gd name="connsiteY32" fmla="*/ 4602353 h 6396354"/>
                <a:gd name="connsiteX33" fmla="*/ 2043031 w 4001751"/>
                <a:gd name="connsiteY33" fmla="*/ 4566539 h 6396354"/>
                <a:gd name="connsiteX34" fmla="*/ 2004931 w 4001751"/>
                <a:gd name="connsiteY34" fmla="*/ 4532249 h 6396354"/>
                <a:gd name="connsiteX35" fmla="*/ 1960099 w 4001751"/>
                <a:gd name="connsiteY35" fmla="*/ 4491990 h 6396354"/>
                <a:gd name="connsiteX36" fmla="*/ 1921999 w 4001751"/>
                <a:gd name="connsiteY36" fmla="*/ 4457954 h 6396354"/>
                <a:gd name="connsiteX37" fmla="*/ 1880852 w 4001751"/>
                <a:gd name="connsiteY37" fmla="*/ 4421124 h 6396354"/>
                <a:gd name="connsiteX38" fmla="*/ 1122027 w 4001751"/>
                <a:gd name="connsiteY38" fmla="*/ 3738753 h 6396354"/>
                <a:gd name="connsiteX39" fmla="*/ 1083927 w 4001751"/>
                <a:gd name="connsiteY39" fmla="*/ 3704844 h 6396354"/>
                <a:gd name="connsiteX40" fmla="*/ 1043921 w 4001751"/>
                <a:gd name="connsiteY40" fmla="*/ 3668776 h 6396354"/>
                <a:gd name="connsiteX41" fmla="*/ 1002774 w 4001751"/>
                <a:gd name="connsiteY41" fmla="*/ 3631819 h 6396354"/>
                <a:gd name="connsiteX42" fmla="*/ 962387 w 4001751"/>
                <a:gd name="connsiteY42" fmla="*/ 3595370 h 6396354"/>
                <a:gd name="connsiteX43" fmla="*/ 922764 w 4001751"/>
                <a:gd name="connsiteY43" fmla="*/ 3559683 h 6396354"/>
                <a:gd name="connsiteX44" fmla="*/ 883774 w 4001751"/>
                <a:gd name="connsiteY44" fmla="*/ 3524631 h 6396354"/>
                <a:gd name="connsiteX45" fmla="*/ 843515 w 4001751"/>
                <a:gd name="connsiteY45" fmla="*/ 3488309 h 6396354"/>
                <a:gd name="connsiteX46" fmla="*/ 804273 w 4001751"/>
                <a:gd name="connsiteY46" fmla="*/ 3453003 h 6396354"/>
                <a:gd name="connsiteX47" fmla="*/ 761220 w 4001751"/>
                <a:gd name="connsiteY47" fmla="*/ 3414141 h 6396354"/>
                <a:gd name="connsiteX48" fmla="*/ 238234 w 4001751"/>
                <a:gd name="connsiteY48" fmla="*/ 2939669 h 6396354"/>
                <a:gd name="connsiteX49" fmla="*/ 58656 w 4001751"/>
                <a:gd name="connsiteY49" fmla="*/ 2564765 h 6396354"/>
                <a:gd name="connsiteX50" fmla="*/ 241663 w 4001751"/>
                <a:gd name="connsiteY50" fmla="*/ 1958340 h 6396354"/>
                <a:gd name="connsiteX51" fmla="*/ 1711942 w 4001751"/>
                <a:gd name="connsiteY51" fmla="*/ 177800 h 6396354"/>
                <a:gd name="connsiteX52" fmla="*/ 1746613 w 4001751"/>
                <a:gd name="connsiteY52" fmla="*/ 135763 h 6396354"/>
                <a:gd name="connsiteX53" fmla="*/ 1779760 w 4001751"/>
                <a:gd name="connsiteY53" fmla="*/ 95504 h 6396354"/>
                <a:gd name="connsiteX54" fmla="*/ 1814812 w 4001751"/>
                <a:gd name="connsiteY54" fmla="*/ 53340 h 6396354"/>
                <a:gd name="connsiteX55" fmla="*/ 1848340 w 4001751"/>
                <a:gd name="connsiteY55" fmla="*/ 12700 h 6396354"/>
                <a:gd name="connsiteX56" fmla="*/ 1858754 w 4001751"/>
                <a:gd name="connsiteY56" fmla="*/ 0 h 6396354"/>
                <a:gd name="connsiteX57" fmla="*/ 1791317 w 4001751"/>
                <a:gd name="connsiteY57" fmla="*/ 0 h 6396354"/>
                <a:gd name="connsiteX58" fmla="*/ 1775442 w 4001751"/>
                <a:gd name="connsiteY58" fmla="*/ 18796 h 6396354"/>
                <a:gd name="connsiteX59" fmla="*/ 1741152 w 4001751"/>
                <a:gd name="connsiteY59" fmla="*/ 60960 h 639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001751" h="6396354">
                  <a:moveTo>
                    <a:pt x="1708005" y="101600"/>
                  </a:moveTo>
                  <a:lnTo>
                    <a:pt x="1673842" y="143256"/>
                  </a:lnTo>
                  <a:cubicBezTo>
                    <a:pt x="1058146" y="889000"/>
                    <a:pt x="426956" y="1654810"/>
                    <a:pt x="198609" y="1931162"/>
                  </a:cubicBezTo>
                  <a:cubicBezTo>
                    <a:pt x="112758" y="2035048"/>
                    <a:pt x="52306" y="2147062"/>
                    <a:pt x="22080" y="2268728"/>
                  </a:cubicBezTo>
                  <a:cubicBezTo>
                    <a:pt x="2575" y="2348528"/>
                    <a:pt x="-4070" y="2430928"/>
                    <a:pt x="2394" y="2512822"/>
                  </a:cubicBezTo>
                  <a:cubicBezTo>
                    <a:pt x="18142" y="2725928"/>
                    <a:pt x="108694" y="2902331"/>
                    <a:pt x="266936" y="3041777"/>
                  </a:cubicBezTo>
                  <a:cubicBezTo>
                    <a:pt x="284334" y="3057017"/>
                    <a:pt x="458324" y="3213227"/>
                    <a:pt x="725024" y="3452876"/>
                  </a:cubicBezTo>
                  <a:lnTo>
                    <a:pt x="768205" y="3491611"/>
                  </a:lnTo>
                  <a:lnTo>
                    <a:pt x="807193" y="3526790"/>
                  </a:lnTo>
                  <a:lnTo>
                    <a:pt x="847580" y="3562985"/>
                  </a:lnTo>
                  <a:lnTo>
                    <a:pt x="886696" y="3598164"/>
                  </a:lnTo>
                  <a:lnTo>
                    <a:pt x="926446" y="3633851"/>
                  </a:lnTo>
                  <a:lnTo>
                    <a:pt x="966833" y="3670173"/>
                  </a:lnTo>
                  <a:cubicBezTo>
                    <a:pt x="980549" y="3682873"/>
                    <a:pt x="994265" y="3694811"/>
                    <a:pt x="1008108" y="3707257"/>
                  </a:cubicBezTo>
                  <a:lnTo>
                    <a:pt x="1047986" y="3743071"/>
                  </a:lnTo>
                  <a:lnTo>
                    <a:pt x="1086086" y="3776980"/>
                  </a:lnTo>
                  <a:cubicBezTo>
                    <a:pt x="1314686" y="3981958"/>
                    <a:pt x="1574146" y="4215765"/>
                    <a:pt x="1845418" y="4459351"/>
                  </a:cubicBezTo>
                  <a:lnTo>
                    <a:pt x="1886440" y="4496308"/>
                  </a:lnTo>
                  <a:lnTo>
                    <a:pt x="1924540" y="4530344"/>
                  </a:lnTo>
                  <a:lnTo>
                    <a:pt x="1969243" y="4570476"/>
                  </a:lnTo>
                  <a:lnTo>
                    <a:pt x="2007344" y="4605020"/>
                  </a:lnTo>
                  <a:lnTo>
                    <a:pt x="2047095" y="4640707"/>
                  </a:lnTo>
                  <a:lnTo>
                    <a:pt x="2087862" y="4677410"/>
                  </a:lnTo>
                  <a:lnTo>
                    <a:pt x="2128629" y="4713986"/>
                  </a:lnTo>
                  <a:lnTo>
                    <a:pt x="2167999" y="4749292"/>
                  </a:lnTo>
                  <a:lnTo>
                    <a:pt x="2211051" y="4787900"/>
                  </a:lnTo>
                  <a:cubicBezTo>
                    <a:pt x="2908028" y="5414137"/>
                    <a:pt x="3616053" y="6050280"/>
                    <a:pt x="4001751" y="6396355"/>
                  </a:cubicBezTo>
                  <a:lnTo>
                    <a:pt x="4001751" y="6324600"/>
                  </a:lnTo>
                  <a:cubicBezTo>
                    <a:pt x="3613894" y="5977001"/>
                    <a:pt x="2927967" y="5361686"/>
                    <a:pt x="2246993" y="4749800"/>
                  </a:cubicBezTo>
                  <a:lnTo>
                    <a:pt x="2203559" y="4710811"/>
                  </a:lnTo>
                  <a:lnTo>
                    <a:pt x="2164316" y="4675505"/>
                  </a:lnTo>
                  <a:lnTo>
                    <a:pt x="2123549" y="4638929"/>
                  </a:lnTo>
                  <a:lnTo>
                    <a:pt x="2082782" y="4602353"/>
                  </a:lnTo>
                  <a:lnTo>
                    <a:pt x="2043031" y="4566539"/>
                  </a:lnTo>
                  <a:lnTo>
                    <a:pt x="2004931" y="4532249"/>
                  </a:lnTo>
                  <a:lnTo>
                    <a:pt x="1960099" y="4491990"/>
                  </a:lnTo>
                  <a:lnTo>
                    <a:pt x="1921999" y="4457954"/>
                  </a:lnTo>
                  <a:lnTo>
                    <a:pt x="1880852" y="4421124"/>
                  </a:lnTo>
                  <a:cubicBezTo>
                    <a:pt x="1611739" y="4179824"/>
                    <a:pt x="1352277" y="3945890"/>
                    <a:pt x="1122027" y="3738753"/>
                  </a:cubicBezTo>
                  <a:lnTo>
                    <a:pt x="1083927" y="3704844"/>
                  </a:lnTo>
                  <a:lnTo>
                    <a:pt x="1043921" y="3668776"/>
                  </a:lnTo>
                  <a:lnTo>
                    <a:pt x="1002774" y="3631819"/>
                  </a:lnTo>
                  <a:lnTo>
                    <a:pt x="962387" y="3595370"/>
                  </a:lnTo>
                  <a:cubicBezTo>
                    <a:pt x="948926" y="3583305"/>
                    <a:pt x="935718" y="3571494"/>
                    <a:pt x="922764" y="3559683"/>
                  </a:cubicBezTo>
                  <a:lnTo>
                    <a:pt x="883774" y="3524631"/>
                  </a:lnTo>
                  <a:lnTo>
                    <a:pt x="843515" y="3488309"/>
                  </a:lnTo>
                  <a:lnTo>
                    <a:pt x="804273" y="3453003"/>
                  </a:lnTo>
                  <a:lnTo>
                    <a:pt x="761220" y="3414141"/>
                  </a:lnTo>
                  <a:cubicBezTo>
                    <a:pt x="459721" y="3142361"/>
                    <a:pt x="259442" y="2960878"/>
                    <a:pt x="238234" y="2939669"/>
                  </a:cubicBezTo>
                  <a:cubicBezTo>
                    <a:pt x="117456" y="2818638"/>
                    <a:pt x="80753" y="2711069"/>
                    <a:pt x="58656" y="2564765"/>
                  </a:cubicBezTo>
                  <a:cubicBezTo>
                    <a:pt x="23477" y="2332736"/>
                    <a:pt x="94470" y="2134743"/>
                    <a:pt x="241663" y="1958340"/>
                  </a:cubicBezTo>
                  <a:cubicBezTo>
                    <a:pt x="401556" y="1767332"/>
                    <a:pt x="1070973" y="955802"/>
                    <a:pt x="1711942" y="177800"/>
                  </a:cubicBezTo>
                  <a:lnTo>
                    <a:pt x="1746613" y="135763"/>
                  </a:lnTo>
                  <a:lnTo>
                    <a:pt x="1779760" y="95504"/>
                  </a:lnTo>
                  <a:lnTo>
                    <a:pt x="1814812" y="53340"/>
                  </a:lnTo>
                  <a:lnTo>
                    <a:pt x="1848340" y="12700"/>
                  </a:lnTo>
                  <a:lnTo>
                    <a:pt x="1858754" y="0"/>
                  </a:lnTo>
                  <a:lnTo>
                    <a:pt x="1791317" y="0"/>
                  </a:lnTo>
                  <a:lnTo>
                    <a:pt x="1775442" y="18796"/>
                  </a:lnTo>
                  <a:lnTo>
                    <a:pt x="1741152" y="60960"/>
                  </a:lnTo>
                  <a:close/>
                </a:path>
              </a:pathLst>
            </a:custGeom>
            <a:solidFill>
              <a:schemeClr val="accent1"/>
            </a:solidFill>
            <a:ln w="12692" cap="flat">
              <a:noFill/>
              <a:prstDash val="solid"/>
              <a:miter/>
            </a:ln>
          </p:spPr>
          <p:txBody>
            <a:bodyPr rtlCol="0" anchor="ctr"/>
            <a:lstStyle/>
            <a:p>
              <a:endParaRPr lang="en-US" sz="1770"/>
            </a:p>
          </p:txBody>
        </p:sp>
        <p:sp>
          <p:nvSpPr>
            <p:cNvPr id="213" name="Freeform: Shape 212">
              <a:extLst>
                <a:ext uri="{FF2B5EF4-FFF2-40B4-BE49-F238E27FC236}">
                  <a16:creationId xmlns="" xmlns:a16="http://schemas.microsoft.com/office/drawing/2014/main" id="{4D876561-9E03-4C83-A350-1E72158684B7}"/>
                </a:ext>
              </a:extLst>
            </p:cNvPr>
            <p:cNvSpPr/>
            <p:nvPr/>
          </p:nvSpPr>
          <p:spPr>
            <a:xfrm>
              <a:off x="6145392" y="0"/>
              <a:ext cx="3904371" cy="6244082"/>
            </a:xfrm>
            <a:custGeom>
              <a:avLst/>
              <a:gdLst>
                <a:gd name="connsiteX0" fmla="*/ 1748674 w 3904371"/>
                <a:gd name="connsiteY0" fmla="*/ 81534 h 6244082"/>
                <a:gd name="connsiteX1" fmla="*/ 1714257 w 3904371"/>
                <a:gd name="connsiteY1" fmla="*/ 123444 h 6244082"/>
                <a:gd name="connsiteX2" fmla="*/ 1681237 w 3904371"/>
                <a:gd name="connsiteY2" fmla="*/ 163703 h 6244082"/>
                <a:gd name="connsiteX3" fmla="*/ 1646693 w 3904371"/>
                <a:gd name="connsiteY3" fmla="*/ 205867 h 6244082"/>
                <a:gd name="connsiteX4" fmla="*/ 156221 w 3904371"/>
                <a:gd name="connsiteY4" fmla="*/ 2027047 h 6244082"/>
                <a:gd name="connsiteX5" fmla="*/ 51827 w 3904371"/>
                <a:gd name="connsiteY5" fmla="*/ 2711323 h 6244082"/>
                <a:gd name="connsiteX6" fmla="*/ 176033 w 3904371"/>
                <a:gd name="connsiteY6" fmla="*/ 2893314 h 6244082"/>
                <a:gd name="connsiteX7" fmla="*/ 706893 w 3904371"/>
                <a:gd name="connsiteY7" fmla="*/ 3369183 h 6244082"/>
                <a:gd name="connsiteX8" fmla="*/ 749946 w 3904371"/>
                <a:gd name="connsiteY8" fmla="*/ 3407283 h 6244082"/>
                <a:gd name="connsiteX9" fmla="*/ 789570 w 3904371"/>
                <a:gd name="connsiteY9" fmla="*/ 3442970 h 6244082"/>
                <a:gd name="connsiteX10" fmla="*/ 829829 w 3904371"/>
                <a:gd name="connsiteY10" fmla="*/ 3479038 h 6244082"/>
                <a:gd name="connsiteX11" fmla="*/ 868691 w 3904371"/>
                <a:gd name="connsiteY11" fmla="*/ 3513963 h 6244082"/>
                <a:gd name="connsiteX12" fmla="*/ 908315 w 3904371"/>
                <a:gd name="connsiteY12" fmla="*/ 3549523 h 6244082"/>
                <a:gd name="connsiteX13" fmla="*/ 948955 w 3904371"/>
                <a:gd name="connsiteY13" fmla="*/ 3586099 h 6244082"/>
                <a:gd name="connsiteX14" fmla="*/ 989849 w 3904371"/>
                <a:gd name="connsiteY14" fmla="*/ 3622802 h 6244082"/>
                <a:gd name="connsiteX15" fmla="*/ 1030108 w 3904371"/>
                <a:gd name="connsiteY15" fmla="*/ 3658997 h 6244082"/>
                <a:gd name="connsiteX16" fmla="*/ 1067573 w 3904371"/>
                <a:gd name="connsiteY16" fmla="*/ 3692652 h 6244082"/>
                <a:gd name="connsiteX17" fmla="*/ 1826398 w 3904371"/>
                <a:gd name="connsiteY17" fmla="*/ 4374769 h 6244082"/>
                <a:gd name="connsiteX18" fmla="*/ 1867292 w 3904371"/>
                <a:gd name="connsiteY18" fmla="*/ 4411599 h 6244082"/>
                <a:gd name="connsiteX19" fmla="*/ 1905392 w 3904371"/>
                <a:gd name="connsiteY19" fmla="*/ 4445635 h 6244082"/>
                <a:gd name="connsiteX20" fmla="*/ 1950350 w 3904371"/>
                <a:gd name="connsiteY20" fmla="*/ 4486021 h 6244082"/>
                <a:gd name="connsiteX21" fmla="*/ 1988450 w 3904371"/>
                <a:gd name="connsiteY21" fmla="*/ 4520184 h 6244082"/>
                <a:gd name="connsiteX22" fmla="*/ 2028201 w 3904371"/>
                <a:gd name="connsiteY22" fmla="*/ 4555871 h 6244082"/>
                <a:gd name="connsiteX23" fmla="*/ 2068841 w 3904371"/>
                <a:gd name="connsiteY23" fmla="*/ 4592447 h 6244082"/>
                <a:gd name="connsiteX24" fmla="*/ 2109481 w 3904371"/>
                <a:gd name="connsiteY24" fmla="*/ 4629023 h 6244082"/>
                <a:gd name="connsiteX25" fmla="*/ 2148724 w 3904371"/>
                <a:gd name="connsiteY25" fmla="*/ 4664329 h 6244082"/>
                <a:gd name="connsiteX26" fmla="*/ 2192158 w 3904371"/>
                <a:gd name="connsiteY26" fmla="*/ 4703318 h 6244082"/>
                <a:gd name="connsiteX27" fmla="*/ 3904372 w 3904371"/>
                <a:gd name="connsiteY27" fmla="*/ 6244082 h 6244082"/>
                <a:gd name="connsiteX28" fmla="*/ 3904372 w 3904371"/>
                <a:gd name="connsiteY28" fmla="*/ 6176899 h 6244082"/>
                <a:gd name="connsiteX29" fmla="*/ 2225559 w 3904371"/>
                <a:gd name="connsiteY29" fmla="*/ 4667377 h 6244082"/>
                <a:gd name="connsiteX30" fmla="*/ 2182252 w 3904371"/>
                <a:gd name="connsiteY30" fmla="*/ 4628388 h 6244082"/>
                <a:gd name="connsiteX31" fmla="*/ 2143009 w 3904371"/>
                <a:gd name="connsiteY31" fmla="*/ 4593082 h 6244082"/>
                <a:gd name="connsiteX32" fmla="*/ 2102496 w 3904371"/>
                <a:gd name="connsiteY32" fmla="*/ 4556633 h 6244082"/>
                <a:gd name="connsiteX33" fmla="*/ 2061856 w 3904371"/>
                <a:gd name="connsiteY33" fmla="*/ 4520184 h 6244082"/>
                <a:gd name="connsiteX34" fmla="*/ 2022105 w 3904371"/>
                <a:gd name="connsiteY34" fmla="*/ 4484370 h 6244082"/>
                <a:gd name="connsiteX35" fmla="*/ 1984005 w 3904371"/>
                <a:gd name="connsiteY35" fmla="*/ 4450461 h 6244082"/>
                <a:gd name="connsiteX36" fmla="*/ 1938920 w 3904371"/>
                <a:gd name="connsiteY36" fmla="*/ 4409948 h 6244082"/>
                <a:gd name="connsiteX37" fmla="*/ 1900820 w 3904371"/>
                <a:gd name="connsiteY37" fmla="*/ 4375785 h 6244082"/>
                <a:gd name="connsiteX38" fmla="*/ 1859799 w 3904371"/>
                <a:gd name="connsiteY38" fmla="*/ 4339082 h 6244082"/>
                <a:gd name="connsiteX39" fmla="*/ 1101990 w 3904371"/>
                <a:gd name="connsiteY39" fmla="*/ 3657600 h 6244082"/>
                <a:gd name="connsiteX40" fmla="*/ 1064652 w 3904371"/>
                <a:gd name="connsiteY40" fmla="*/ 3624072 h 6244082"/>
                <a:gd name="connsiteX41" fmla="*/ 1024012 w 3904371"/>
                <a:gd name="connsiteY41" fmla="*/ 3587623 h 6244082"/>
                <a:gd name="connsiteX42" fmla="*/ 983372 w 3904371"/>
                <a:gd name="connsiteY42" fmla="*/ 3551047 h 6244082"/>
                <a:gd name="connsiteX43" fmla="*/ 942732 w 3904371"/>
                <a:gd name="connsiteY43" fmla="*/ 3514471 h 6244082"/>
                <a:gd name="connsiteX44" fmla="*/ 903108 w 3904371"/>
                <a:gd name="connsiteY44" fmla="*/ 3478911 h 6244082"/>
                <a:gd name="connsiteX45" fmla="*/ 865008 w 3904371"/>
                <a:gd name="connsiteY45" fmla="*/ 3443605 h 6244082"/>
                <a:gd name="connsiteX46" fmla="*/ 824876 w 3904371"/>
                <a:gd name="connsiteY46" fmla="*/ 3407537 h 6244082"/>
                <a:gd name="connsiteX47" fmla="*/ 784998 w 3904371"/>
                <a:gd name="connsiteY47" fmla="*/ 3371596 h 6244082"/>
                <a:gd name="connsiteX48" fmla="*/ 741945 w 3904371"/>
                <a:gd name="connsiteY48" fmla="*/ 3333496 h 6244082"/>
                <a:gd name="connsiteX49" fmla="*/ 207656 w 3904371"/>
                <a:gd name="connsiteY49" fmla="*/ 2853944 h 6244082"/>
                <a:gd name="connsiteX50" fmla="*/ 66559 w 3904371"/>
                <a:gd name="connsiteY50" fmla="*/ 2582545 h 6244082"/>
                <a:gd name="connsiteX51" fmla="*/ 176668 w 3904371"/>
                <a:gd name="connsiteY51" fmla="*/ 2087245 h 6244082"/>
                <a:gd name="connsiteX52" fmla="*/ 1686444 w 3904371"/>
                <a:gd name="connsiteY52" fmla="*/ 240284 h 6244082"/>
                <a:gd name="connsiteX53" fmla="*/ 1720988 w 3904371"/>
                <a:gd name="connsiteY53" fmla="*/ 198247 h 6244082"/>
                <a:gd name="connsiteX54" fmla="*/ 1754008 w 3904371"/>
                <a:gd name="connsiteY54" fmla="*/ 157988 h 6244082"/>
                <a:gd name="connsiteX55" fmla="*/ 1788298 w 3904371"/>
                <a:gd name="connsiteY55" fmla="*/ 116078 h 6244082"/>
                <a:gd name="connsiteX56" fmla="*/ 1821953 w 3904371"/>
                <a:gd name="connsiteY56" fmla="*/ 75057 h 6244082"/>
                <a:gd name="connsiteX57" fmla="*/ 1857132 w 3904371"/>
                <a:gd name="connsiteY57" fmla="*/ 32131 h 6244082"/>
                <a:gd name="connsiteX58" fmla="*/ 1882786 w 3904371"/>
                <a:gd name="connsiteY58" fmla="*/ 0 h 6244082"/>
                <a:gd name="connsiteX59" fmla="*/ 1815603 w 3904371"/>
                <a:gd name="connsiteY59" fmla="*/ 0 h 6244082"/>
                <a:gd name="connsiteX60" fmla="*/ 1782202 w 3904371"/>
                <a:gd name="connsiteY60" fmla="*/ 40640 h 6244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904371" h="6244082">
                  <a:moveTo>
                    <a:pt x="1748674" y="81534"/>
                  </a:moveTo>
                  <a:lnTo>
                    <a:pt x="1714257" y="123444"/>
                  </a:lnTo>
                  <a:cubicBezTo>
                    <a:pt x="1703335" y="136906"/>
                    <a:pt x="1692286" y="150241"/>
                    <a:pt x="1681237" y="163703"/>
                  </a:cubicBezTo>
                  <a:cubicBezTo>
                    <a:pt x="1670188" y="177165"/>
                    <a:pt x="1658250" y="191770"/>
                    <a:pt x="1646693" y="205867"/>
                  </a:cubicBezTo>
                  <a:cubicBezTo>
                    <a:pt x="965592" y="1036574"/>
                    <a:pt x="251344" y="1908429"/>
                    <a:pt x="156221" y="2027047"/>
                  </a:cubicBezTo>
                  <a:cubicBezTo>
                    <a:pt x="-8879" y="2232406"/>
                    <a:pt x="-42153" y="2462530"/>
                    <a:pt x="51827" y="2711323"/>
                  </a:cubicBezTo>
                  <a:cubicBezTo>
                    <a:pt x="77191" y="2781505"/>
                    <a:pt x="119922" y="2844117"/>
                    <a:pt x="176033" y="2893314"/>
                  </a:cubicBezTo>
                  <a:cubicBezTo>
                    <a:pt x="199147" y="2913380"/>
                    <a:pt x="402093" y="3095498"/>
                    <a:pt x="706893" y="3369183"/>
                  </a:cubicBezTo>
                  <a:lnTo>
                    <a:pt x="749946" y="3407283"/>
                  </a:lnTo>
                  <a:lnTo>
                    <a:pt x="789570" y="3442970"/>
                  </a:lnTo>
                  <a:cubicBezTo>
                    <a:pt x="802905" y="3454781"/>
                    <a:pt x="816240" y="3466846"/>
                    <a:pt x="829829" y="3479038"/>
                  </a:cubicBezTo>
                  <a:lnTo>
                    <a:pt x="868691" y="3513963"/>
                  </a:lnTo>
                  <a:lnTo>
                    <a:pt x="908315" y="3549523"/>
                  </a:lnTo>
                  <a:lnTo>
                    <a:pt x="948955" y="3586099"/>
                  </a:lnTo>
                  <a:lnTo>
                    <a:pt x="989849" y="3622802"/>
                  </a:lnTo>
                  <a:lnTo>
                    <a:pt x="1030108" y="3658997"/>
                  </a:lnTo>
                  <a:lnTo>
                    <a:pt x="1067573" y="3692652"/>
                  </a:lnTo>
                  <a:lnTo>
                    <a:pt x="1826398" y="4374769"/>
                  </a:lnTo>
                  <a:lnTo>
                    <a:pt x="1867292" y="4411599"/>
                  </a:lnTo>
                  <a:lnTo>
                    <a:pt x="1905392" y="4445635"/>
                  </a:lnTo>
                  <a:lnTo>
                    <a:pt x="1950350" y="4486021"/>
                  </a:lnTo>
                  <a:lnTo>
                    <a:pt x="1988450" y="4520184"/>
                  </a:lnTo>
                  <a:lnTo>
                    <a:pt x="2028201" y="4555871"/>
                  </a:lnTo>
                  <a:lnTo>
                    <a:pt x="2068841" y="4592447"/>
                  </a:lnTo>
                  <a:lnTo>
                    <a:pt x="2109481" y="4629023"/>
                  </a:lnTo>
                  <a:lnTo>
                    <a:pt x="2148724" y="4664329"/>
                  </a:lnTo>
                  <a:lnTo>
                    <a:pt x="2192158" y="4703318"/>
                  </a:lnTo>
                  <a:lnTo>
                    <a:pt x="3904372" y="6244082"/>
                  </a:lnTo>
                  <a:lnTo>
                    <a:pt x="3904372" y="6176899"/>
                  </a:lnTo>
                  <a:cubicBezTo>
                    <a:pt x="3493908" y="5807964"/>
                    <a:pt x="2856495" y="5234686"/>
                    <a:pt x="2225559" y="4667377"/>
                  </a:cubicBezTo>
                  <a:lnTo>
                    <a:pt x="2182252" y="4628388"/>
                  </a:lnTo>
                  <a:lnTo>
                    <a:pt x="2143009" y="4593082"/>
                  </a:lnTo>
                  <a:lnTo>
                    <a:pt x="2102496" y="4556633"/>
                  </a:lnTo>
                  <a:lnTo>
                    <a:pt x="2061856" y="4520184"/>
                  </a:lnTo>
                  <a:lnTo>
                    <a:pt x="2022105" y="4484370"/>
                  </a:lnTo>
                  <a:lnTo>
                    <a:pt x="1984005" y="4450461"/>
                  </a:lnTo>
                  <a:lnTo>
                    <a:pt x="1938920" y="4409948"/>
                  </a:lnTo>
                  <a:lnTo>
                    <a:pt x="1900820" y="4375785"/>
                  </a:lnTo>
                  <a:lnTo>
                    <a:pt x="1859799" y="4339082"/>
                  </a:lnTo>
                  <a:lnTo>
                    <a:pt x="1101990" y="3657600"/>
                  </a:lnTo>
                  <a:lnTo>
                    <a:pt x="1064652" y="3624072"/>
                  </a:lnTo>
                  <a:lnTo>
                    <a:pt x="1024012" y="3587623"/>
                  </a:lnTo>
                  <a:lnTo>
                    <a:pt x="983372" y="3551047"/>
                  </a:lnTo>
                  <a:lnTo>
                    <a:pt x="942732" y="3514471"/>
                  </a:lnTo>
                  <a:lnTo>
                    <a:pt x="903108" y="3478911"/>
                  </a:lnTo>
                  <a:lnTo>
                    <a:pt x="865008" y="3443605"/>
                  </a:lnTo>
                  <a:lnTo>
                    <a:pt x="824876" y="3407537"/>
                  </a:lnTo>
                  <a:lnTo>
                    <a:pt x="784998" y="3371596"/>
                  </a:lnTo>
                  <a:lnTo>
                    <a:pt x="741945" y="3333496"/>
                  </a:lnTo>
                  <a:cubicBezTo>
                    <a:pt x="435113" y="3057779"/>
                    <a:pt x="230643" y="2874137"/>
                    <a:pt x="207656" y="2853944"/>
                  </a:cubicBezTo>
                  <a:cubicBezTo>
                    <a:pt x="125868" y="2781681"/>
                    <a:pt x="88022" y="2686050"/>
                    <a:pt x="66559" y="2582545"/>
                  </a:cubicBezTo>
                  <a:cubicBezTo>
                    <a:pt x="28459" y="2400681"/>
                    <a:pt x="64019" y="2233295"/>
                    <a:pt x="176668" y="2087245"/>
                  </a:cubicBezTo>
                  <a:cubicBezTo>
                    <a:pt x="228738" y="2020062"/>
                    <a:pt x="981594" y="1100455"/>
                    <a:pt x="1686444" y="240284"/>
                  </a:cubicBezTo>
                  <a:lnTo>
                    <a:pt x="1720988" y="198247"/>
                  </a:lnTo>
                  <a:cubicBezTo>
                    <a:pt x="1732037" y="184785"/>
                    <a:pt x="1742959" y="171323"/>
                    <a:pt x="1754008" y="157988"/>
                  </a:cubicBezTo>
                  <a:lnTo>
                    <a:pt x="1788298" y="116078"/>
                  </a:lnTo>
                  <a:lnTo>
                    <a:pt x="1821953" y="75057"/>
                  </a:lnTo>
                  <a:lnTo>
                    <a:pt x="1857132" y="32131"/>
                  </a:lnTo>
                  <a:lnTo>
                    <a:pt x="1882786" y="0"/>
                  </a:lnTo>
                  <a:lnTo>
                    <a:pt x="1815603" y="0"/>
                  </a:lnTo>
                  <a:cubicBezTo>
                    <a:pt x="1804427" y="13462"/>
                    <a:pt x="1793378" y="27051"/>
                    <a:pt x="1782202" y="40640"/>
                  </a:cubicBezTo>
                  <a:close/>
                </a:path>
              </a:pathLst>
            </a:custGeom>
            <a:solidFill>
              <a:schemeClr val="accent1"/>
            </a:solidFill>
            <a:ln w="12692" cap="flat">
              <a:noFill/>
              <a:prstDash val="solid"/>
              <a:miter/>
            </a:ln>
          </p:spPr>
          <p:txBody>
            <a:bodyPr rtlCol="0" anchor="ctr"/>
            <a:lstStyle/>
            <a:p>
              <a:endParaRPr lang="en-US" sz="1770"/>
            </a:p>
          </p:txBody>
        </p:sp>
        <p:sp>
          <p:nvSpPr>
            <p:cNvPr id="214" name="Freeform: Shape 213">
              <a:extLst>
                <a:ext uri="{FF2B5EF4-FFF2-40B4-BE49-F238E27FC236}">
                  <a16:creationId xmlns="" xmlns:a16="http://schemas.microsoft.com/office/drawing/2014/main" id="{F0B910CB-3104-4BFB-8F8C-5FBE0DEE7A20}"/>
                </a:ext>
              </a:extLst>
            </p:cNvPr>
            <p:cNvSpPr/>
            <p:nvPr/>
          </p:nvSpPr>
          <p:spPr>
            <a:xfrm>
              <a:off x="6243642" y="0"/>
              <a:ext cx="3806121" cy="6101841"/>
            </a:xfrm>
            <a:custGeom>
              <a:avLst/>
              <a:gdLst>
                <a:gd name="connsiteX0" fmla="*/ 1727894 w 3806121"/>
                <a:gd name="connsiteY0" fmla="*/ 150368 h 6101841"/>
                <a:gd name="connsiteX1" fmla="*/ 1693858 w 3806121"/>
                <a:gd name="connsiteY1" fmla="*/ 191897 h 6101841"/>
                <a:gd name="connsiteX2" fmla="*/ 1660711 w 3806121"/>
                <a:gd name="connsiteY2" fmla="*/ 232156 h 6101841"/>
                <a:gd name="connsiteX3" fmla="*/ 1626167 w 3806121"/>
                <a:gd name="connsiteY3" fmla="*/ 274193 h 6101841"/>
                <a:gd name="connsiteX4" fmla="*/ 122614 w 3806121"/>
                <a:gd name="connsiteY4" fmla="*/ 2107438 h 6101841"/>
                <a:gd name="connsiteX5" fmla="*/ 66988 w 3806121"/>
                <a:gd name="connsiteY5" fmla="*/ 2721356 h 6101841"/>
                <a:gd name="connsiteX6" fmla="*/ 169858 w 3806121"/>
                <a:gd name="connsiteY6" fmla="*/ 2855214 h 6101841"/>
                <a:gd name="connsiteX7" fmla="*/ 671127 w 3806121"/>
                <a:gd name="connsiteY7" fmla="*/ 3302762 h 6101841"/>
                <a:gd name="connsiteX8" fmla="*/ 714307 w 3806121"/>
                <a:gd name="connsiteY8" fmla="*/ 3340862 h 6101841"/>
                <a:gd name="connsiteX9" fmla="*/ 754566 w 3806121"/>
                <a:gd name="connsiteY9" fmla="*/ 3376803 h 6101841"/>
                <a:gd name="connsiteX10" fmla="*/ 794825 w 3806121"/>
                <a:gd name="connsiteY10" fmla="*/ 3412617 h 6101841"/>
                <a:gd name="connsiteX11" fmla="*/ 832925 w 3806121"/>
                <a:gd name="connsiteY11" fmla="*/ 3447161 h 6101841"/>
                <a:gd name="connsiteX12" fmla="*/ 872676 w 3806121"/>
                <a:gd name="connsiteY12" fmla="*/ 3482721 h 6101841"/>
                <a:gd name="connsiteX13" fmla="*/ 913570 w 3806121"/>
                <a:gd name="connsiteY13" fmla="*/ 3519170 h 6101841"/>
                <a:gd name="connsiteX14" fmla="*/ 954210 w 3806121"/>
                <a:gd name="connsiteY14" fmla="*/ 3555492 h 6101841"/>
                <a:gd name="connsiteX15" fmla="*/ 994977 w 3806121"/>
                <a:gd name="connsiteY15" fmla="*/ 3591941 h 6101841"/>
                <a:gd name="connsiteX16" fmla="*/ 1033458 w 3806121"/>
                <a:gd name="connsiteY16" fmla="*/ 3625850 h 6101841"/>
                <a:gd name="connsiteX17" fmla="*/ 1794061 w 3806121"/>
                <a:gd name="connsiteY17" fmla="*/ 4305300 h 6101841"/>
                <a:gd name="connsiteX18" fmla="*/ 1835082 w 3806121"/>
                <a:gd name="connsiteY18" fmla="*/ 4341876 h 6101841"/>
                <a:gd name="connsiteX19" fmla="*/ 1873182 w 3806121"/>
                <a:gd name="connsiteY19" fmla="*/ 4375785 h 6101841"/>
                <a:gd name="connsiteX20" fmla="*/ 1918521 w 3806121"/>
                <a:gd name="connsiteY20" fmla="*/ 4416298 h 6101841"/>
                <a:gd name="connsiteX21" fmla="*/ 1956621 w 3806121"/>
                <a:gd name="connsiteY21" fmla="*/ 4449953 h 6101841"/>
                <a:gd name="connsiteX22" fmla="*/ 1996498 w 3806121"/>
                <a:gd name="connsiteY22" fmla="*/ 4485640 h 6101841"/>
                <a:gd name="connsiteX23" fmla="*/ 2037139 w 3806121"/>
                <a:gd name="connsiteY23" fmla="*/ 4521962 h 6101841"/>
                <a:gd name="connsiteX24" fmla="*/ 2077906 w 3806121"/>
                <a:gd name="connsiteY24" fmla="*/ 4558284 h 6101841"/>
                <a:gd name="connsiteX25" fmla="*/ 2117149 w 3806121"/>
                <a:gd name="connsiteY25" fmla="*/ 4593336 h 6101841"/>
                <a:gd name="connsiteX26" fmla="*/ 2160583 w 3806121"/>
                <a:gd name="connsiteY26" fmla="*/ 4632198 h 6101841"/>
                <a:gd name="connsiteX27" fmla="*/ 3806122 w 3806121"/>
                <a:gd name="connsiteY27" fmla="*/ 6101842 h 6101841"/>
                <a:gd name="connsiteX28" fmla="*/ 3806122 w 3806121"/>
                <a:gd name="connsiteY28" fmla="*/ 6025642 h 6101841"/>
                <a:gd name="connsiteX29" fmla="*/ 2195762 w 3806121"/>
                <a:gd name="connsiteY29" fmla="*/ 4593463 h 6101841"/>
                <a:gd name="connsiteX30" fmla="*/ 2152201 w 3806121"/>
                <a:gd name="connsiteY30" fmla="*/ 4554728 h 6101841"/>
                <a:gd name="connsiteX31" fmla="*/ 2112958 w 3806121"/>
                <a:gd name="connsiteY31" fmla="*/ 4519803 h 6101841"/>
                <a:gd name="connsiteX32" fmla="*/ 2072191 w 3806121"/>
                <a:gd name="connsiteY32" fmla="*/ 4483100 h 6101841"/>
                <a:gd name="connsiteX33" fmla="*/ 2031551 w 3806121"/>
                <a:gd name="connsiteY33" fmla="*/ 4446905 h 6101841"/>
                <a:gd name="connsiteX34" fmla="*/ 1991546 w 3806121"/>
                <a:gd name="connsiteY34" fmla="*/ 4411345 h 6101841"/>
                <a:gd name="connsiteX35" fmla="*/ 1954081 w 3806121"/>
                <a:gd name="connsiteY35" fmla="*/ 4377944 h 6101841"/>
                <a:gd name="connsiteX36" fmla="*/ 1908488 w 3806121"/>
                <a:gd name="connsiteY36" fmla="*/ 4337431 h 6101841"/>
                <a:gd name="connsiteX37" fmla="*/ 1870388 w 3806121"/>
                <a:gd name="connsiteY37" fmla="*/ 4303522 h 6101841"/>
                <a:gd name="connsiteX38" fmla="*/ 1829367 w 3806121"/>
                <a:gd name="connsiteY38" fmla="*/ 4267200 h 6101841"/>
                <a:gd name="connsiteX39" fmla="*/ 1067367 w 3806121"/>
                <a:gd name="connsiteY39" fmla="*/ 3589274 h 6101841"/>
                <a:gd name="connsiteX40" fmla="*/ 1030537 w 3806121"/>
                <a:gd name="connsiteY40" fmla="*/ 3556000 h 6101841"/>
                <a:gd name="connsiteX41" fmla="*/ 989389 w 3806121"/>
                <a:gd name="connsiteY41" fmla="*/ 3519424 h 6101841"/>
                <a:gd name="connsiteX42" fmla="*/ 948876 w 3806121"/>
                <a:gd name="connsiteY42" fmla="*/ 3483356 h 6101841"/>
                <a:gd name="connsiteX43" fmla="*/ 907728 w 3806121"/>
                <a:gd name="connsiteY43" fmla="*/ 3446780 h 6101841"/>
                <a:gd name="connsiteX44" fmla="*/ 868358 w 3806121"/>
                <a:gd name="connsiteY44" fmla="*/ 3411728 h 6101841"/>
                <a:gd name="connsiteX45" fmla="*/ 830258 w 3806121"/>
                <a:gd name="connsiteY45" fmla="*/ 3377438 h 6101841"/>
                <a:gd name="connsiteX46" fmla="*/ 790126 w 3806121"/>
                <a:gd name="connsiteY46" fmla="*/ 3341751 h 6101841"/>
                <a:gd name="connsiteX47" fmla="*/ 749613 w 3806121"/>
                <a:gd name="connsiteY47" fmla="*/ 3305556 h 6101841"/>
                <a:gd name="connsiteX48" fmla="*/ 706306 w 3806121"/>
                <a:gd name="connsiteY48" fmla="*/ 3267456 h 6101841"/>
                <a:gd name="connsiteX49" fmla="*/ 211006 w 3806121"/>
                <a:gd name="connsiteY49" fmla="*/ 2825623 h 6101841"/>
                <a:gd name="connsiteX50" fmla="*/ 161857 w 3806121"/>
                <a:gd name="connsiteY50" fmla="*/ 2139823 h 6101841"/>
                <a:gd name="connsiteX51" fmla="*/ 1664648 w 3806121"/>
                <a:gd name="connsiteY51" fmla="*/ 308864 h 6101841"/>
                <a:gd name="connsiteX52" fmla="*/ 1699192 w 3806121"/>
                <a:gd name="connsiteY52" fmla="*/ 266700 h 6101841"/>
                <a:gd name="connsiteX53" fmla="*/ 1731958 w 3806121"/>
                <a:gd name="connsiteY53" fmla="*/ 226060 h 6101841"/>
                <a:gd name="connsiteX54" fmla="*/ 1765994 w 3806121"/>
                <a:gd name="connsiteY54" fmla="*/ 184658 h 6101841"/>
                <a:gd name="connsiteX55" fmla="*/ 1799903 w 3806121"/>
                <a:gd name="connsiteY55" fmla="*/ 143383 h 6101841"/>
                <a:gd name="connsiteX56" fmla="*/ 1835336 w 3806121"/>
                <a:gd name="connsiteY56" fmla="*/ 100330 h 6101841"/>
                <a:gd name="connsiteX57" fmla="*/ 1868356 w 3806121"/>
                <a:gd name="connsiteY57" fmla="*/ 60198 h 6101841"/>
                <a:gd name="connsiteX58" fmla="*/ 1903281 w 3806121"/>
                <a:gd name="connsiteY58" fmla="*/ 17907 h 6101841"/>
                <a:gd name="connsiteX59" fmla="*/ 1918394 w 3806121"/>
                <a:gd name="connsiteY59" fmla="*/ 0 h 6101841"/>
                <a:gd name="connsiteX60" fmla="*/ 1851719 w 3806121"/>
                <a:gd name="connsiteY60" fmla="*/ 0 h 6101841"/>
                <a:gd name="connsiteX61" fmla="*/ 1830256 w 3806121"/>
                <a:gd name="connsiteY61" fmla="*/ 26162 h 6101841"/>
                <a:gd name="connsiteX62" fmla="*/ 1797109 w 3806121"/>
                <a:gd name="connsiteY62" fmla="*/ 66294 h 6101841"/>
                <a:gd name="connsiteX63" fmla="*/ 1761676 w 3806121"/>
                <a:gd name="connsiteY63" fmla="*/ 109347 h 610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806121" h="6101841">
                  <a:moveTo>
                    <a:pt x="1727894" y="150368"/>
                  </a:moveTo>
                  <a:lnTo>
                    <a:pt x="1693858" y="191897"/>
                  </a:lnTo>
                  <a:lnTo>
                    <a:pt x="1660711" y="232156"/>
                  </a:lnTo>
                  <a:lnTo>
                    <a:pt x="1626167" y="274193"/>
                  </a:lnTo>
                  <a:cubicBezTo>
                    <a:pt x="977578" y="1061593"/>
                    <a:pt x="265870" y="1927987"/>
                    <a:pt x="122614" y="2107438"/>
                  </a:cubicBezTo>
                  <a:cubicBezTo>
                    <a:pt x="-26484" y="2294255"/>
                    <a:pt x="-32834" y="2504567"/>
                    <a:pt x="66988" y="2721356"/>
                  </a:cubicBezTo>
                  <a:cubicBezTo>
                    <a:pt x="90987" y="2773016"/>
                    <a:pt x="126116" y="2818727"/>
                    <a:pt x="169858" y="2855214"/>
                  </a:cubicBezTo>
                  <a:cubicBezTo>
                    <a:pt x="189924" y="2872994"/>
                    <a:pt x="382837" y="3045714"/>
                    <a:pt x="671127" y="3302762"/>
                  </a:cubicBezTo>
                  <a:lnTo>
                    <a:pt x="714307" y="3340862"/>
                  </a:lnTo>
                  <a:lnTo>
                    <a:pt x="754566" y="3376803"/>
                  </a:lnTo>
                  <a:lnTo>
                    <a:pt x="794825" y="3412617"/>
                  </a:lnTo>
                  <a:lnTo>
                    <a:pt x="832925" y="3447161"/>
                  </a:lnTo>
                  <a:lnTo>
                    <a:pt x="872676" y="3482721"/>
                  </a:lnTo>
                  <a:lnTo>
                    <a:pt x="913570" y="3519170"/>
                  </a:lnTo>
                  <a:lnTo>
                    <a:pt x="954210" y="3555492"/>
                  </a:lnTo>
                  <a:lnTo>
                    <a:pt x="994977" y="3591941"/>
                  </a:lnTo>
                  <a:lnTo>
                    <a:pt x="1033458" y="3625850"/>
                  </a:lnTo>
                  <a:lnTo>
                    <a:pt x="1794061" y="4305300"/>
                  </a:lnTo>
                  <a:lnTo>
                    <a:pt x="1835082" y="4341876"/>
                  </a:lnTo>
                  <a:lnTo>
                    <a:pt x="1873182" y="4375785"/>
                  </a:lnTo>
                  <a:lnTo>
                    <a:pt x="1918521" y="4416298"/>
                  </a:lnTo>
                  <a:lnTo>
                    <a:pt x="1956621" y="4449953"/>
                  </a:lnTo>
                  <a:lnTo>
                    <a:pt x="1996498" y="4485640"/>
                  </a:lnTo>
                  <a:cubicBezTo>
                    <a:pt x="2010045" y="4497748"/>
                    <a:pt x="2023592" y="4509855"/>
                    <a:pt x="2037139" y="4521962"/>
                  </a:cubicBezTo>
                  <a:lnTo>
                    <a:pt x="2077906" y="4558284"/>
                  </a:lnTo>
                  <a:lnTo>
                    <a:pt x="2117149" y="4593336"/>
                  </a:lnTo>
                  <a:lnTo>
                    <a:pt x="2160583" y="4632198"/>
                  </a:lnTo>
                  <a:lnTo>
                    <a:pt x="3806122" y="6101842"/>
                  </a:lnTo>
                  <a:lnTo>
                    <a:pt x="3806122" y="6025642"/>
                  </a:lnTo>
                  <a:cubicBezTo>
                    <a:pt x="3504624" y="5757672"/>
                    <a:pt x="2858575" y="5182997"/>
                    <a:pt x="2195762" y="4593463"/>
                  </a:cubicBezTo>
                  <a:cubicBezTo>
                    <a:pt x="2181284" y="4580509"/>
                    <a:pt x="2166763" y="4567597"/>
                    <a:pt x="2152201" y="4554728"/>
                  </a:cubicBezTo>
                  <a:lnTo>
                    <a:pt x="2112958" y="4519803"/>
                  </a:lnTo>
                  <a:lnTo>
                    <a:pt x="2072191" y="4483100"/>
                  </a:lnTo>
                  <a:lnTo>
                    <a:pt x="2031551" y="4446905"/>
                  </a:lnTo>
                  <a:lnTo>
                    <a:pt x="1991546" y="4411345"/>
                  </a:lnTo>
                  <a:lnTo>
                    <a:pt x="1954081" y="4377944"/>
                  </a:lnTo>
                  <a:lnTo>
                    <a:pt x="1908488" y="4337431"/>
                  </a:lnTo>
                  <a:lnTo>
                    <a:pt x="1870388" y="4303522"/>
                  </a:lnTo>
                  <a:lnTo>
                    <a:pt x="1829367" y="4267200"/>
                  </a:lnTo>
                  <a:lnTo>
                    <a:pt x="1067367" y="3589274"/>
                  </a:lnTo>
                  <a:lnTo>
                    <a:pt x="1030537" y="3556000"/>
                  </a:lnTo>
                  <a:lnTo>
                    <a:pt x="989389" y="3519424"/>
                  </a:lnTo>
                  <a:lnTo>
                    <a:pt x="948876" y="3483356"/>
                  </a:lnTo>
                  <a:lnTo>
                    <a:pt x="907728" y="3446780"/>
                  </a:lnTo>
                  <a:lnTo>
                    <a:pt x="868358" y="3411728"/>
                  </a:lnTo>
                  <a:lnTo>
                    <a:pt x="830258" y="3377438"/>
                  </a:lnTo>
                  <a:lnTo>
                    <a:pt x="790126" y="3341751"/>
                  </a:lnTo>
                  <a:lnTo>
                    <a:pt x="749613" y="3305556"/>
                  </a:lnTo>
                  <a:lnTo>
                    <a:pt x="706306" y="3267456"/>
                  </a:lnTo>
                  <a:cubicBezTo>
                    <a:pt x="420556" y="3013456"/>
                    <a:pt x="230564" y="2843276"/>
                    <a:pt x="211006" y="2825623"/>
                  </a:cubicBezTo>
                  <a:cubicBezTo>
                    <a:pt x="18259" y="2644832"/>
                    <a:pt x="-3140" y="2346252"/>
                    <a:pt x="161857" y="2139823"/>
                  </a:cubicBezTo>
                  <a:cubicBezTo>
                    <a:pt x="263457" y="2011934"/>
                    <a:pt x="999168" y="1117346"/>
                    <a:pt x="1664648" y="308864"/>
                  </a:cubicBezTo>
                  <a:lnTo>
                    <a:pt x="1699192" y="266700"/>
                  </a:lnTo>
                  <a:lnTo>
                    <a:pt x="1731958" y="226060"/>
                  </a:lnTo>
                  <a:lnTo>
                    <a:pt x="1765994" y="184658"/>
                  </a:lnTo>
                  <a:lnTo>
                    <a:pt x="1799903" y="143383"/>
                  </a:lnTo>
                  <a:cubicBezTo>
                    <a:pt x="1811841" y="129074"/>
                    <a:pt x="1823652" y="114723"/>
                    <a:pt x="1835336" y="100330"/>
                  </a:cubicBezTo>
                  <a:lnTo>
                    <a:pt x="1868356" y="60198"/>
                  </a:lnTo>
                  <a:lnTo>
                    <a:pt x="1903281" y="17907"/>
                  </a:lnTo>
                  <a:lnTo>
                    <a:pt x="1918394" y="0"/>
                  </a:lnTo>
                  <a:lnTo>
                    <a:pt x="1851719" y="0"/>
                  </a:lnTo>
                  <a:lnTo>
                    <a:pt x="1830256" y="26162"/>
                  </a:lnTo>
                  <a:lnTo>
                    <a:pt x="1797109" y="66294"/>
                  </a:lnTo>
                  <a:cubicBezTo>
                    <a:pt x="1785425" y="80603"/>
                    <a:pt x="1773614" y="94954"/>
                    <a:pt x="1761676" y="109347"/>
                  </a:cubicBezTo>
                  <a:close/>
                </a:path>
              </a:pathLst>
            </a:custGeom>
            <a:solidFill>
              <a:schemeClr val="accent1"/>
            </a:solidFill>
            <a:ln w="12692" cap="flat">
              <a:noFill/>
              <a:prstDash val="solid"/>
              <a:miter/>
            </a:ln>
          </p:spPr>
          <p:txBody>
            <a:bodyPr rtlCol="0" anchor="ctr"/>
            <a:lstStyle/>
            <a:p>
              <a:endParaRPr lang="en-US" sz="1770"/>
            </a:p>
          </p:txBody>
        </p:sp>
        <p:sp>
          <p:nvSpPr>
            <p:cNvPr id="215" name="Freeform: Shape 214">
              <a:extLst>
                <a:ext uri="{FF2B5EF4-FFF2-40B4-BE49-F238E27FC236}">
                  <a16:creationId xmlns="" xmlns:a16="http://schemas.microsoft.com/office/drawing/2014/main" id="{0903AE47-7F33-4193-8042-048FE0920257}"/>
                </a:ext>
              </a:extLst>
            </p:cNvPr>
            <p:cNvSpPr/>
            <p:nvPr/>
          </p:nvSpPr>
          <p:spPr>
            <a:xfrm>
              <a:off x="6343288" y="-126"/>
              <a:ext cx="3705205" cy="5952871"/>
            </a:xfrm>
            <a:custGeom>
              <a:avLst/>
              <a:gdLst>
                <a:gd name="connsiteX0" fmla="*/ 1775441 w 3705205"/>
                <a:gd name="connsiteY0" fmla="*/ 135255 h 5952871"/>
                <a:gd name="connsiteX1" fmla="*/ 1739881 w 3705205"/>
                <a:gd name="connsiteY1" fmla="*/ 177927 h 5952871"/>
                <a:gd name="connsiteX2" fmla="*/ 1705718 w 3705205"/>
                <a:gd name="connsiteY2" fmla="*/ 219329 h 5952871"/>
                <a:gd name="connsiteX3" fmla="*/ 1671809 w 3705205"/>
                <a:gd name="connsiteY3" fmla="*/ 260477 h 5952871"/>
                <a:gd name="connsiteX4" fmla="*/ 1638662 w 3705205"/>
                <a:gd name="connsiteY4" fmla="*/ 300609 h 5952871"/>
                <a:gd name="connsiteX5" fmla="*/ 1603991 w 3705205"/>
                <a:gd name="connsiteY5" fmla="*/ 343027 h 5952871"/>
                <a:gd name="connsiteX6" fmla="*/ 97898 w 3705205"/>
                <a:gd name="connsiteY6" fmla="*/ 2173605 h 5952871"/>
                <a:gd name="connsiteX7" fmla="*/ 153270 w 3705205"/>
                <a:gd name="connsiteY7" fmla="*/ 2799588 h 5952871"/>
                <a:gd name="connsiteX8" fmla="*/ 639553 w 3705205"/>
                <a:gd name="connsiteY8" fmla="*/ 3231388 h 5952871"/>
                <a:gd name="connsiteX9" fmla="*/ 682860 w 3705205"/>
                <a:gd name="connsiteY9" fmla="*/ 3269488 h 5952871"/>
                <a:gd name="connsiteX10" fmla="*/ 723881 w 3705205"/>
                <a:gd name="connsiteY10" fmla="*/ 3305937 h 5952871"/>
                <a:gd name="connsiteX11" fmla="*/ 763759 w 3705205"/>
                <a:gd name="connsiteY11" fmla="*/ 3341370 h 5952871"/>
                <a:gd name="connsiteX12" fmla="*/ 801859 w 3705205"/>
                <a:gd name="connsiteY12" fmla="*/ 3375533 h 5952871"/>
                <a:gd name="connsiteX13" fmla="*/ 841610 w 3705205"/>
                <a:gd name="connsiteY13" fmla="*/ 3410839 h 5952871"/>
                <a:gd name="connsiteX14" fmla="*/ 883012 w 3705205"/>
                <a:gd name="connsiteY14" fmla="*/ 3448177 h 5952871"/>
                <a:gd name="connsiteX15" fmla="*/ 923271 w 3705205"/>
                <a:gd name="connsiteY15" fmla="*/ 3483991 h 5952871"/>
                <a:gd name="connsiteX16" fmla="*/ 964673 w 3705205"/>
                <a:gd name="connsiteY16" fmla="*/ 3520694 h 5952871"/>
                <a:gd name="connsiteX17" fmla="*/ 1001884 w 3705205"/>
                <a:gd name="connsiteY17" fmla="*/ 3553714 h 5952871"/>
                <a:gd name="connsiteX18" fmla="*/ 1763884 w 3705205"/>
                <a:gd name="connsiteY18" fmla="*/ 4230497 h 5952871"/>
                <a:gd name="connsiteX19" fmla="*/ 1804905 w 3705205"/>
                <a:gd name="connsiteY19" fmla="*/ 4266946 h 5952871"/>
                <a:gd name="connsiteX20" fmla="*/ 1843005 w 3705205"/>
                <a:gd name="connsiteY20" fmla="*/ 4300855 h 5952871"/>
                <a:gd name="connsiteX21" fmla="*/ 1888725 w 3705205"/>
                <a:gd name="connsiteY21" fmla="*/ 4341368 h 5952871"/>
                <a:gd name="connsiteX22" fmla="*/ 1926063 w 3705205"/>
                <a:gd name="connsiteY22" fmla="*/ 4374515 h 5952871"/>
                <a:gd name="connsiteX23" fmla="*/ 1966068 w 3705205"/>
                <a:gd name="connsiteY23" fmla="*/ 4410075 h 5952871"/>
                <a:gd name="connsiteX24" fmla="*/ 2006708 w 3705205"/>
                <a:gd name="connsiteY24" fmla="*/ 4446143 h 5952871"/>
                <a:gd name="connsiteX25" fmla="*/ 2047475 w 3705205"/>
                <a:gd name="connsiteY25" fmla="*/ 4482211 h 5952871"/>
                <a:gd name="connsiteX26" fmla="*/ 2086718 w 3705205"/>
                <a:gd name="connsiteY26" fmla="*/ 4517136 h 5952871"/>
                <a:gd name="connsiteX27" fmla="*/ 2130406 w 3705205"/>
                <a:gd name="connsiteY27" fmla="*/ 4555871 h 5952871"/>
                <a:gd name="connsiteX28" fmla="*/ 3705206 w 3705205"/>
                <a:gd name="connsiteY28" fmla="*/ 5952871 h 5952871"/>
                <a:gd name="connsiteX29" fmla="*/ 3705206 w 3705205"/>
                <a:gd name="connsiteY29" fmla="*/ 5883783 h 5952871"/>
                <a:gd name="connsiteX30" fmla="*/ 2166728 w 3705205"/>
                <a:gd name="connsiteY30" fmla="*/ 4517771 h 5952871"/>
                <a:gd name="connsiteX31" fmla="*/ 2123040 w 3705205"/>
                <a:gd name="connsiteY31" fmla="*/ 4479036 h 5952871"/>
                <a:gd name="connsiteX32" fmla="*/ 2083797 w 3705205"/>
                <a:gd name="connsiteY32" fmla="*/ 4444111 h 5952871"/>
                <a:gd name="connsiteX33" fmla="*/ 2043157 w 3705205"/>
                <a:gd name="connsiteY33" fmla="*/ 4408170 h 5952871"/>
                <a:gd name="connsiteX34" fmla="*/ 2002517 w 3705205"/>
                <a:gd name="connsiteY34" fmla="*/ 4372102 h 5952871"/>
                <a:gd name="connsiteX35" fmla="*/ 1962512 w 3705205"/>
                <a:gd name="connsiteY35" fmla="*/ 4336542 h 5952871"/>
                <a:gd name="connsiteX36" fmla="*/ 1925301 w 3705205"/>
                <a:gd name="connsiteY36" fmla="*/ 4303649 h 5952871"/>
                <a:gd name="connsiteX37" fmla="*/ 1879454 w 3705205"/>
                <a:gd name="connsiteY37" fmla="*/ 4262882 h 5952871"/>
                <a:gd name="connsiteX38" fmla="*/ 1841354 w 3705205"/>
                <a:gd name="connsiteY38" fmla="*/ 4228973 h 5952871"/>
                <a:gd name="connsiteX39" fmla="*/ 1800460 w 3705205"/>
                <a:gd name="connsiteY39" fmla="*/ 4192651 h 5952871"/>
                <a:gd name="connsiteX40" fmla="*/ 1038460 w 3705205"/>
                <a:gd name="connsiteY40" fmla="*/ 3516122 h 5952871"/>
                <a:gd name="connsiteX41" fmla="*/ 987660 w 3705205"/>
                <a:gd name="connsiteY41" fmla="*/ 3470783 h 5952871"/>
                <a:gd name="connsiteX42" fmla="*/ 959212 w 3705205"/>
                <a:gd name="connsiteY42" fmla="*/ 3446272 h 5952871"/>
                <a:gd name="connsiteX43" fmla="*/ 919207 w 3705205"/>
                <a:gd name="connsiteY43" fmla="*/ 3410712 h 5952871"/>
                <a:gd name="connsiteX44" fmla="*/ 879583 w 3705205"/>
                <a:gd name="connsiteY44" fmla="*/ 3375533 h 5952871"/>
                <a:gd name="connsiteX45" fmla="*/ 839578 w 3705205"/>
                <a:gd name="connsiteY45" fmla="*/ 3339973 h 5952871"/>
                <a:gd name="connsiteX46" fmla="*/ 809606 w 3705205"/>
                <a:gd name="connsiteY46" fmla="*/ 3313430 h 5952871"/>
                <a:gd name="connsiteX47" fmla="*/ 757282 w 3705205"/>
                <a:gd name="connsiteY47" fmla="*/ 3267075 h 5952871"/>
                <a:gd name="connsiteX48" fmla="*/ 725532 w 3705205"/>
                <a:gd name="connsiteY48" fmla="*/ 3238627 h 5952871"/>
                <a:gd name="connsiteX49" fmla="*/ 674732 w 3705205"/>
                <a:gd name="connsiteY49" fmla="*/ 3193923 h 5952871"/>
                <a:gd name="connsiteX50" fmla="*/ 203435 w 3705205"/>
                <a:gd name="connsiteY50" fmla="*/ 2776093 h 5952871"/>
                <a:gd name="connsiteX51" fmla="*/ 153397 w 3705205"/>
                <a:gd name="connsiteY51" fmla="*/ 2183384 h 5952871"/>
                <a:gd name="connsiteX52" fmla="*/ 1642726 w 3705205"/>
                <a:gd name="connsiteY52" fmla="*/ 377063 h 5952871"/>
                <a:gd name="connsiteX53" fmla="*/ 1677397 w 3705205"/>
                <a:gd name="connsiteY53" fmla="*/ 335153 h 5952871"/>
                <a:gd name="connsiteX54" fmla="*/ 1710544 w 3705205"/>
                <a:gd name="connsiteY54" fmla="*/ 294894 h 5952871"/>
                <a:gd name="connsiteX55" fmla="*/ 1744707 w 3705205"/>
                <a:gd name="connsiteY55" fmla="*/ 254127 h 5952871"/>
                <a:gd name="connsiteX56" fmla="*/ 1778997 w 3705205"/>
                <a:gd name="connsiteY56" fmla="*/ 212598 h 5952871"/>
                <a:gd name="connsiteX57" fmla="*/ 1814557 w 3705205"/>
                <a:gd name="connsiteY57" fmla="*/ 169545 h 5952871"/>
                <a:gd name="connsiteX58" fmla="*/ 1847450 w 3705205"/>
                <a:gd name="connsiteY58" fmla="*/ 129540 h 5952871"/>
                <a:gd name="connsiteX59" fmla="*/ 1882375 w 3705205"/>
                <a:gd name="connsiteY59" fmla="*/ 87249 h 5952871"/>
                <a:gd name="connsiteX60" fmla="*/ 1914633 w 3705205"/>
                <a:gd name="connsiteY60" fmla="*/ 48133 h 5952871"/>
                <a:gd name="connsiteX61" fmla="*/ 1952733 w 3705205"/>
                <a:gd name="connsiteY61" fmla="*/ 2540 h 5952871"/>
                <a:gd name="connsiteX62" fmla="*/ 1954765 w 3705205"/>
                <a:gd name="connsiteY62" fmla="*/ 0 h 5952871"/>
                <a:gd name="connsiteX63" fmla="*/ 1887328 w 3705205"/>
                <a:gd name="connsiteY63" fmla="*/ 0 h 5952871"/>
                <a:gd name="connsiteX64" fmla="*/ 1876152 w 3705205"/>
                <a:gd name="connsiteY64" fmla="*/ 13589 h 5952871"/>
                <a:gd name="connsiteX65" fmla="*/ 1843767 w 3705205"/>
                <a:gd name="connsiteY65" fmla="*/ 52705 h 5952871"/>
                <a:gd name="connsiteX66" fmla="*/ 1808842 w 3705205"/>
                <a:gd name="connsiteY66" fmla="*/ 94996 h 5952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705205" h="5952871">
                  <a:moveTo>
                    <a:pt x="1775441" y="135255"/>
                  </a:moveTo>
                  <a:lnTo>
                    <a:pt x="1739881" y="177927"/>
                  </a:lnTo>
                  <a:lnTo>
                    <a:pt x="1705718" y="219329"/>
                  </a:lnTo>
                  <a:cubicBezTo>
                    <a:pt x="1694542" y="233045"/>
                    <a:pt x="1683239" y="246761"/>
                    <a:pt x="1671809" y="260477"/>
                  </a:cubicBezTo>
                  <a:lnTo>
                    <a:pt x="1638662" y="300609"/>
                  </a:lnTo>
                  <a:lnTo>
                    <a:pt x="1603991" y="343027"/>
                  </a:lnTo>
                  <a:cubicBezTo>
                    <a:pt x="959974" y="1123188"/>
                    <a:pt x="214103" y="2027809"/>
                    <a:pt x="97898" y="2173605"/>
                  </a:cubicBezTo>
                  <a:cubicBezTo>
                    <a:pt x="-52597" y="2362581"/>
                    <a:pt x="-26054" y="2637917"/>
                    <a:pt x="153270" y="2799588"/>
                  </a:cubicBezTo>
                  <a:cubicBezTo>
                    <a:pt x="171558" y="2815971"/>
                    <a:pt x="358248" y="2981960"/>
                    <a:pt x="639553" y="3231388"/>
                  </a:cubicBezTo>
                  <a:cubicBezTo>
                    <a:pt x="653607" y="3244088"/>
                    <a:pt x="668043" y="3256788"/>
                    <a:pt x="682860" y="3269488"/>
                  </a:cubicBezTo>
                  <a:lnTo>
                    <a:pt x="723881" y="3305937"/>
                  </a:lnTo>
                  <a:lnTo>
                    <a:pt x="763759" y="3341370"/>
                  </a:lnTo>
                  <a:lnTo>
                    <a:pt x="801859" y="3375533"/>
                  </a:lnTo>
                  <a:lnTo>
                    <a:pt x="841610" y="3410839"/>
                  </a:lnTo>
                  <a:lnTo>
                    <a:pt x="883012" y="3448177"/>
                  </a:lnTo>
                  <a:lnTo>
                    <a:pt x="923271" y="3483991"/>
                  </a:lnTo>
                  <a:lnTo>
                    <a:pt x="964673" y="3520694"/>
                  </a:lnTo>
                  <a:lnTo>
                    <a:pt x="1001884" y="3553714"/>
                  </a:lnTo>
                  <a:cubicBezTo>
                    <a:pt x="1233405" y="3759327"/>
                    <a:pt x="1495152" y="3991737"/>
                    <a:pt x="1763884" y="4230497"/>
                  </a:cubicBezTo>
                  <a:lnTo>
                    <a:pt x="1804905" y="4266946"/>
                  </a:lnTo>
                  <a:lnTo>
                    <a:pt x="1843005" y="4300855"/>
                  </a:lnTo>
                  <a:lnTo>
                    <a:pt x="1888725" y="4341368"/>
                  </a:lnTo>
                  <a:lnTo>
                    <a:pt x="1926063" y="4374515"/>
                  </a:lnTo>
                  <a:lnTo>
                    <a:pt x="1966068" y="4410075"/>
                  </a:lnTo>
                  <a:lnTo>
                    <a:pt x="2006708" y="4446143"/>
                  </a:lnTo>
                  <a:lnTo>
                    <a:pt x="2047475" y="4482211"/>
                  </a:lnTo>
                  <a:lnTo>
                    <a:pt x="2086718" y="4517136"/>
                  </a:lnTo>
                  <a:lnTo>
                    <a:pt x="2130406" y="4555871"/>
                  </a:lnTo>
                  <a:cubicBezTo>
                    <a:pt x="2770613" y="5124069"/>
                    <a:pt x="3395199" y="5677916"/>
                    <a:pt x="3705206" y="5952871"/>
                  </a:cubicBezTo>
                  <a:lnTo>
                    <a:pt x="3705206" y="5883783"/>
                  </a:lnTo>
                  <a:cubicBezTo>
                    <a:pt x="3387706" y="5600827"/>
                    <a:pt x="2784202" y="5065649"/>
                    <a:pt x="2166728" y="4517771"/>
                  </a:cubicBezTo>
                  <a:lnTo>
                    <a:pt x="2123040" y="4479036"/>
                  </a:lnTo>
                  <a:lnTo>
                    <a:pt x="2083797" y="4444111"/>
                  </a:lnTo>
                  <a:lnTo>
                    <a:pt x="2043157" y="4408170"/>
                  </a:lnTo>
                  <a:lnTo>
                    <a:pt x="2002517" y="4372102"/>
                  </a:lnTo>
                  <a:lnTo>
                    <a:pt x="1962512" y="4336542"/>
                  </a:lnTo>
                  <a:lnTo>
                    <a:pt x="1925301" y="4303649"/>
                  </a:lnTo>
                  <a:lnTo>
                    <a:pt x="1879454" y="4262882"/>
                  </a:lnTo>
                  <a:lnTo>
                    <a:pt x="1841354" y="4228973"/>
                  </a:lnTo>
                  <a:lnTo>
                    <a:pt x="1800460" y="4192651"/>
                  </a:lnTo>
                  <a:lnTo>
                    <a:pt x="1038460" y="3516122"/>
                  </a:lnTo>
                  <a:lnTo>
                    <a:pt x="987660" y="3470783"/>
                  </a:lnTo>
                  <a:lnTo>
                    <a:pt x="959212" y="3446272"/>
                  </a:lnTo>
                  <a:lnTo>
                    <a:pt x="919207" y="3410712"/>
                  </a:lnTo>
                  <a:lnTo>
                    <a:pt x="879583" y="3375533"/>
                  </a:lnTo>
                  <a:lnTo>
                    <a:pt x="839578" y="3339973"/>
                  </a:lnTo>
                  <a:lnTo>
                    <a:pt x="809606" y="3313430"/>
                  </a:lnTo>
                  <a:lnTo>
                    <a:pt x="757282" y="3267075"/>
                  </a:lnTo>
                  <a:lnTo>
                    <a:pt x="725532" y="3238627"/>
                  </a:lnTo>
                  <a:lnTo>
                    <a:pt x="674732" y="3193923"/>
                  </a:lnTo>
                  <a:cubicBezTo>
                    <a:pt x="400920" y="2951099"/>
                    <a:pt x="220199" y="2790698"/>
                    <a:pt x="203435" y="2776093"/>
                  </a:cubicBezTo>
                  <a:cubicBezTo>
                    <a:pt x="21571" y="2616835"/>
                    <a:pt x="235" y="2370836"/>
                    <a:pt x="153397" y="2183384"/>
                  </a:cubicBezTo>
                  <a:cubicBezTo>
                    <a:pt x="278746" y="2030095"/>
                    <a:pt x="1013822" y="1139190"/>
                    <a:pt x="1642726" y="377063"/>
                  </a:cubicBezTo>
                  <a:cubicBezTo>
                    <a:pt x="1654283" y="363093"/>
                    <a:pt x="1665840" y="348996"/>
                    <a:pt x="1677397" y="335153"/>
                  </a:cubicBezTo>
                  <a:lnTo>
                    <a:pt x="1710544" y="294894"/>
                  </a:lnTo>
                  <a:lnTo>
                    <a:pt x="1744707" y="254127"/>
                  </a:lnTo>
                  <a:cubicBezTo>
                    <a:pt x="1756137" y="240157"/>
                    <a:pt x="1767567" y="226314"/>
                    <a:pt x="1778997" y="212598"/>
                  </a:cubicBezTo>
                  <a:lnTo>
                    <a:pt x="1814557" y="169545"/>
                  </a:lnTo>
                  <a:lnTo>
                    <a:pt x="1847450" y="129540"/>
                  </a:lnTo>
                  <a:lnTo>
                    <a:pt x="1882375" y="87249"/>
                  </a:lnTo>
                  <a:lnTo>
                    <a:pt x="1914633" y="48133"/>
                  </a:lnTo>
                  <a:lnTo>
                    <a:pt x="1952733" y="2540"/>
                  </a:lnTo>
                  <a:lnTo>
                    <a:pt x="1954765" y="0"/>
                  </a:lnTo>
                  <a:lnTo>
                    <a:pt x="1887328" y="0"/>
                  </a:lnTo>
                  <a:lnTo>
                    <a:pt x="1876152" y="13589"/>
                  </a:lnTo>
                  <a:lnTo>
                    <a:pt x="1843767" y="52705"/>
                  </a:lnTo>
                  <a:lnTo>
                    <a:pt x="1808842" y="94996"/>
                  </a:lnTo>
                  <a:close/>
                </a:path>
              </a:pathLst>
            </a:custGeom>
            <a:solidFill>
              <a:schemeClr val="accent1"/>
            </a:solidFill>
            <a:ln w="12692" cap="flat">
              <a:noFill/>
              <a:prstDash val="solid"/>
              <a:miter/>
            </a:ln>
          </p:spPr>
          <p:txBody>
            <a:bodyPr rtlCol="0" anchor="ctr"/>
            <a:lstStyle/>
            <a:p>
              <a:endParaRPr lang="en-US" sz="1770" dirty="0"/>
            </a:p>
          </p:txBody>
        </p:sp>
        <p:sp>
          <p:nvSpPr>
            <p:cNvPr id="216" name="Freeform: Shape 215">
              <a:extLst>
                <a:ext uri="{FF2B5EF4-FFF2-40B4-BE49-F238E27FC236}">
                  <a16:creationId xmlns="" xmlns:a16="http://schemas.microsoft.com/office/drawing/2014/main" id="{9E0CACB9-C335-433E-8AE7-E0EE5E0B9FB0}"/>
                </a:ext>
              </a:extLst>
            </p:cNvPr>
            <p:cNvSpPr/>
            <p:nvPr/>
          </p:nvSpPr>
          <p:spPr>
            <a:xfrm>
              <a:off x="5946849" y="0"/>
              <a:ext cx="4102914" cy="6555993"/>
            </a:xfrm>
            <a:custGeom>
              <a:avLst/>
              <a:gdLst>
                <a:gd name="connsiteX0" fmla="*/ 837871 w 4102914"/>
                <a:gd name="connsiteY0" fmla="*/ 3599942 h 6555993"/>
                <a:gd name="connsiteX1" fmla="*/ 878130 w 4102914"/>
                <a:gd name="connsiteY1" fmla="*/ 3636391 h 6555993"/>
                <a:gd name="connsiteX2" fmla="*/ 917374 w 4102914"/>
                <a:gd name="connsiteY2" fmla="*/ 3671951 h 6555993"/>
                <a:gd name="connsiteX3" fmla="*/ 957124 w 4102914"/>
                <a:gd name="connsiteY3" fmla="*/ 3707765 h 6555993"/>
                <a:gd name="connsiteX4" fmla="*/ 997257 w 4102914"/>
                <a:gd name="connsiteY4" fmla="*/ 3744087 h 6555993"/>
                <a:gd name="connsiteX5" fmla="*/ 1038786 w 4102914"/>
                <a:gd name="connsiteY5" fmla="*/ 3782187 h 6555993"/>
                <a:gd name="connsiteX6" fmla="*/ 1078155 w 4102914"/>
                <a:gd name="connsiteY6" fmla="*/ 3817747 h 6555993"/>
                <a:gd name="connsiteX7" fmla="*/ 1116255 w 4102914"/>
                <a:gd name="connsiteY7" fmla="*/ 3852037 h 6555993"/>
                <a:gd name="connsiteX8" fmla="*/ 1873430 w 4102914"/>
                <a:gd name="connsiteY8" fmla="*/ 4537837 h 6555993"/>
                <a:gd name="connsiteX9" fmla="*/ 1914451 w 4102914"/>
                <a:gd name="connsiteY9" fmla="*/ 4575048 h 6555993"/>
                <a:gd name="connsiteX10" fmla="*/ 1952551 w 4102914"/>
                <a:gd name="connsiteY10" fmla="*/ 4609084 h 6555993"/>
                <a:gd name="connsiteX11" fmla="*/ 1997001 w 4102914"/>
                <a:gd name="connsiteY11" fmla="*/ 4649216 h 6555993"/>
                <a:gd name="connsiteX12" fmla="*/ 2035101 w 4102914"/>
                <a:gd name="connsiteY12" fmla="*/ 4684268 h 6555993"/>
                <a:gd name="connsiteX13" fmla="*/ 2074725 w 4102914"/>
                <a:gd name="connsiteY13" fmla="*/ 4720082 h 6555993"/>
                <a:gd name="connsiteX14" fmla="*/ 2115491 w 4102914"/>
                <a:gd name="connsiteY14" fmla="*/ 4757039 h 6555993"/>
                <a:gd name="connsiteX15" fmla="*/ 2156132 w 4102914"/>
                <a:gd name="connsiteY15" fmla="*/ 4793869 h 6555993"/>
                <a:gd name="connsiteX16" fmla="*/ 2195375 w 4102914"/>
                <a:gd name="connsiteY16" fmla="*/ 4829429 h 6555993"/>
                <a:gd name="connsiteX17" fmla="*/ 2238682 w 4102914"/>
                <a:gd name="connsiteY17" fmla="*/ 4868545 h 6555993"/>
                <a:gd name="connsiteX18" fmla="*/ 4102915 w 4102914"/>
                <a:gd name="connsiteY18" fmla="*/ 6555994 h 6555993"/>
                <a:gd name="connsiteX19" fmla="*/ 4102915 w 4102914"/>
                <a:gd name="connsiteY19" fmla="*/ 6478905 h 6555993"/>
                <a:gd name="connsiteX20" fmla="*/ 2275512 w 4102914"/>
                <a:gd name="connsiteY20" fmla="*/ 4827905 h 6555993"/>
                <a:gd name="connsiteX21" fmla="*/ 2231951 w 4102914"/>
                <a:gd name="connsiteY21" fmla="*/ 4788535 h 6555993"/>
                <a:gd name="connsiteX22" fmla="*/ 2192708 w 4102914"/>
                <a:gd name="connsiteY22" fmla="*/ 4753102 h 6555993"/>
                <a:gd name="connsiteX23" fmla="*/ 2152068 w 4102914"/>
                <a:gd name="connsiteY23" fmla="*/ 4716399 h 6555993"/>
                <a:gd name="connsiteX24" fmla="*/ 2111301 w 4102914"/>
                <a:gd name="connsiteY24" fmla="*/ 4679442 h 6555993"/>
                <a:gd name="connsiteX25" fmla="*/ 2071677 w 4102914"/>
                <a:gd name="connsiteY25" fmla="*/ 4643628 h 6555993"/>
                <a:gd name="connsiteX26" fmla="*/ 2033577 w 4102914"/>
                <a:gd name="connsiteY26" fmla="*/ 4608830 h 6555993"/>
                <a:gd name="connsiteX27" fmla="*/ 1989127 w 4102914"/>
                <a:gd name="connsiteY27" fmla="*/ 4568698 h 6555993"/>
                <a:gd name="connsiteX28" fmla="*/ 1951027 w 4102914"/>
                <a:gd name="connsiteY28" fmla="*/ 4534662 h 6555993"/>
                <a:gd name="connsiteX29" fmla="*/ 1910005 w 4102914"/>
                <a:gd name="connsiteY29" fmla="*/ 4497578 h 6555993"/>
                <a:gd name="connsiteX30" fmla="*/ 1152451 w 4102914"/>
                <a:gd name="connsiteY30" fmla="*/ 3812921 h 6555993"/>
                <a:gd name="connsiteX31" fmla="*/ 1114351 w 4102914"/>
                <a:gd name="connsiteY31" fmla="*/ 3778758 h 6555993"/>
                <a:gd name="connsiteX32" fmla="*/ 1074854 w 4102914"/>
                <a:gd name="connsiteY32" fmla="*/ 3742944 h 6555993"/>
                <a:gd name="connsiteX33" fmla="*/ 1033452 w 4102914"/>
                <a:gd name="connsiteY33" fmla="*/ 3705606 h 6555993"/>
                <a:gd name="connsiteX34" fmla="*/ 993193 w 4102914"/>
                <a:gd name="connsiteY34" fmla="*/ 3669157 h 6555993"/>
                <a:gd name="connsiteX35" fmla="*/ 953568 w 4102914"/>
                <a:gd name="connsiteY35" fmla="*/ 3633343 h 6555993"/>
                <a:gd name="connsiteX36" fmla="*/ 914452 w 4102914"/>
                <a:gd name="connsiteY36" fmla="*/ 3598037 h 6555993"/>
                <a:gd name="connsiteX37" fmla="*/ 874193 w 4102914"/>
                <a:gd name="connsiteY37" fmla="*/ 3561588 h 6555993"/>
                <a:gd name="connsiteX38" fmla="*/ 836093 w 4102914"/>
                <a:gd name="connsiteY38" fmla="*/ 3526536 h 6555993"/>
                <a:gd name="connsiteX39" fmla="*/ 793041 w 4102914"/>
                <a:gd name="connsiteY39" fmla="*/ 3487801 h 6555993"/>
                <a:gd name="connsiteX40" fmla="*/ 440235 w 4102914"/>
                <a:gd name="connsiteY40" fmla="*/ 3169031 h 6555993"/>
                <a:gd name="connsiteX41" fmla="*/ 247068 w 4102914"/>
                <a:gd name="connsiteY41" fmla="*/ 2986913 h 6555993"/>
                <a:gd name="connsiteX42" fmla="*/ 238812 w 4102914"/>
                <a:gd name="connsiteY42" fmla="*/ 1930654 h 6555993"/>
                <a:gd name="connsiteX43" fmla="*/ 1736651 w 4102914"/>
                <a:gd name="connsiteY43" fmla="*/ 109982 h 6555993"/>
                <a:gd name="connsiteX44" fmla="*/ 1771322 w 4102914"/>
                <a:gd name="connsiteY44" fmla="*/ 67945 h 6555993"/>
                <a:gd name="connsiteX45" fmla="*/ 1804469 w 4102914"/>
                <a:gd name="connsiteY45" fmla="*/ 27686 h 6555993"/>
                <a:gd name="connsiteX46" fmla="*/ 1827202 w 4102914"/>
                <a:gd name="connsiteY46" fmla="*/ 0 h 6555993"/>
                <a:gd name="connsiteX47" fmla="*/ 1760273 w 4102914"/>
                <a:gd name="connsiteY47" fmla="*/ 0 h 6555993"/>
                <a:gd name="connsiteX48" fmla="*/ 1732460 w 4102914"/>
                <a:gd name="connsiteY48" fmla="*/ 33782 h 6555993"/>
                <a:gd name="connsiteX49" fmla="*/ 1697789 w 4102914"/>
                <a:gd name="connsiteY49" fmla="*/ 76200 h 6555993"/>
                <a:gd name="connsiteX50" fmla="*/ 193854 w 4102914"/>
                <a:gd name="connsiteY50" fmla="*/ 1905000 h 6555993"/>
                <a:gd name="connsiteX51" fmla="*/ 320854 w 4102914"/>
                <a:gd name="connsiteY51" fmla="*/ 3134106 h 6555993"/>
                <a:gd name="connsiteX52" fmla="*/ 756211 w 4102914"/>
                <a:gd name="connsiteY52" fmla="*/ 3525901 h 6555993"/>
                <a:gd name="connsiteX53" fmla="*/ 799136 w 4102914"/>
                <a:gd name="connsiteY53" fmla="*/ 3564763 h 6555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102914" h="6555993">
                  <a:moveTo>
                    <a:pt x="837871" y="3599942"/>
                  </a:moveTo>
                  <a:lnTo>
                    <a:pt x="878130" y="3636391"/>
                  </a:lnTo>
                  <a:lnTo>
                    <a:pt x="917374" y="3671951"/>
                  </a:lnTo>
                  <a:lnTo>
                    <a:pt x="957124" y="3707765"/>
                  </a:lnTo>
                  <a:lnTo>
                    <a:pt x="997257" y="3744087"/>
                  </a:lnTo>
                  <a:lnTo>
                    <a:pt x="1038786" y="3782187"/>
                  </a:lnTo>
                  <a:lnTo>
                    <a:pt x="1078155" y="3817747"/>
                  </a:lnTo>
                  <a:lnTo>
                    <a:pt x="1116255" y="3852037"/>
                  </a:lnTo>
                  <a:lnTo>
                    <a:pt x="1873430" y="4537837"/>
                  </a:lnTo>
                  <a:lnTo>
                    <a:pt x="1914451" y="4575048"/>
                  </a:lnTo>
                  <a:cubicBezTo>
                    <a:pt x="1927151" y="4586351"/>
                    <a:pt x="1939851" y="4597654"/>
                    <a:pt x="1952551" y="4609084"/>
                  </a:cubicBezTo>
                  <a:lnTo>
                    <a:pt x="1997001" y="4649216"/>
                  </a:lnTo>
                  <a:lnTo>
                    <a:pt x="2035101" y="4684268"/>
                  </a:lnTo>
                  <a:lnTo>
                    <a:pt x="2074725" y="4720082"/>
                  </a:lnTo>
                  <a:lnTo>
                    <a:pt x="2115491" y="4757039"/>
                  </a:lnTo>
                  <a:lnTo>
                    <a:pt x="2156132" y="4793869"/>
                  </a:lnTo>
                  <a:lnTo>
                    <a:pt x="2195375" y="4829429"/>
                  </a:lnTo>
                  <a:lnTo>
                    <a:pt x="2238682" y="4868545"/>
                  </a:lnTo>
                  <a:cubicBezTo>
                    <a:pt x="3002079" y="5559298"/>
                    <a:pt x="3776271" y="6261100"/>
                    <a:pt x="4102915" y="6555994"/>
                  </a:cubicBezTo>
                  <a:lnTo>
                    <a:pt x="4102915" y="6478905"/>
                  </a:lnTo>
                  <a:cubicBezTo>
                    <a:pt x="3754172" y="6164072"/>
                    <a:pt x="3005635" y="5488305"/>
                    <a:pt x="2275512" y="4827905"/>
                  </a:cubicBezTo>
                  <a:lnTo>
                    <a:pt x="2231951" y="4788535"/>
                  </a:lnTo>
                  <a:lnTo>
                    <a:pt x="2192708" y="4753102"/>
                  </a:lnTo>
                  <a:lnTo>
                    <a:pt x="2152068" y="4716399"/>
                  </a:lnTo>
                  <a:lnTo>
                    <a:pt x="2111301" y="4679442"/>
                  </a:lnTo>
                  <a:lnTo>
                    <a:pt x="2071677" y="4643628"/>
                  </a:lnTo>
                  <a:lnTo>
                    <a:pt x="2033577" y="4608830"/>
                  </a:lnTo>
                  <a:lnTo>
                    <a:pt x="1989127" y="4568698"/>
                  </a:lnTo>
                  <a:lnTo>
                    <a:pt x="1951027" y="4534662"/>
                  </a:lnTo>
                  <a:lnTo>
                    <a:pt x="1910005" y="4497578"/>
                  </a:lnTo>
                  <a:lnTo>
                    <a:pt x="1152451" y="3812921"/>
                  </a:lnTo>
                  <a:lnTo>
                    <a:pt x="1114351" y="3778758"/>
                  </a:lnTo>
                  <a:lnTo>
                    <a:pt x="1074854" y="3742944"/>
                  </a:lnTo>
                  <a:lnTo>
                    <a:pt x="1033452" y="3705606"/>
                  </a:lnTo>
                  <a:lnTo>
                    <a:pt x="993193" y="3669157"/>
                  </a:lnTo>
                  <a:lnTo>
                    <a:pt x="953568" y="3633343"/>
                  </a:lnTo>
                  <a:lnTo>
                    <a:pt x="914452" y="3598037"/>
                  </a:lnTo>
                  <a:lnTo>
                    <a:pt x="874193" y="3561588"/>
                  </a:lnTo>
                  <a:lnTo>
                    <a:pt x="836093" y="3526536"/>
                  </a:lnTo>
                  <a:lnTo>
                    <a:pt x="793041" y="3487801"/>
                  </a:lnTo>
                  <a:cubicBezTo>
                    <a:pt x="582348" y="3297301"/>
                    <a:pt x="450140" y="3177413"/>
                    <a:pt x="440235" y="3169031"/>
                  </a:cubicBezTo>
                  <a:cubicBezTo>
                    <a:pt x="374195" y="3110103"/>
                    <a:pt x="303964" y="3054731"/>
                    <a:pt x="247068" y="2986913"/>
                  </a:cubicBezTo>
                  <a:cubicBezTo>
                    <a:pt x="-11292" y="2683351"/>
                    <a:pt x="-14771" y="2238217"/>
                    <a:pt x="238812" y="1930654"/>
                  </a:cubicBezTo>
                  <a:cubicBezTo>
                    <a:pt x="377751" y="1760347"/>
                    <a:pt x="1075108" y="912876"/>
                    <a:pt x="1736651" y="109982"/>
                  </a:cubicBezTo>
                  <a:lnTo>
                    <a:pt x="1771322" y="67945"/>
                  </a:lnTo>
                  <a:lnTo>
                    <a:pt x="1804469" y="27686"/>
                  </a:lnTo>
                  <a:lnTo>
                    <a:pt x="1827202" y="0"/>
                  </a:lnTo>
                  <a:lnTo>
                    <a:pt x="1760273" y="0"/>
                  </a:lnTo>
                  <a:lnTo>
                    <a:pt x="1732460" y="33782"/>
                  </a:lnTo>
                  <a:lnTo>
                    <a:pt x="1697789" y="76200"/>
                  </a:lnTo>
                  <a:cubicBezTo>
                    <a:pt x="1053010" y="858012"/>
                    <a:pt x="374576" y="1682115"/>
                    <a:pt x="193854" y="1905000"/>
                  </a:cubicBezTo>
                  <a:cubicBezTo>
                    <a:pt x="-109675" y="2280031"/>
                    <a:pt x="-48842" y="2825496"/>
                    <a:pt x="320854" y="3134106"/>
                  </a:cubicBezTo>
                  <a:cubicBezTo>
                    <a:pt x="337492" y="3148076"/>
                    <a:pt x="502465" y="3296666"/>
                    <a:pt x="756211" y="3525901"/>
                  </a:cubicBezTo>
                  <a:lnTo>
                    <a:pt x="799136" y="3564763"/>
                  </a:lnTo>
                  <a:close/>
                </a:path>
              </a:pathLst>
            </a:custGeom>
            <a:solidFill>
              <a:schemeClr val="accent1"/>
            </a:solidFill>
            <a:ln w="12692" cap="flat">
              <a:noFill/>
              <a:prstDash val="solid"/>
              <a:miter/>
            </a:ln>
          </p:spPr>
          <p:txBody>
            <a:bodyPr rtlCol="0" anchor="ctr"/>
            <a:lstStyle/>
            <a:p>
              <a:endParaRPr lang="en-US" sz="1770"/>
            </a:p>
          </p:txBody>
        </p:sp>
      </p:grpSp>
      <p:sp>
        <p:nvSpPr>
          <p:cNvPr id="5" name="Title 4">
            <a:extLst>
              <a:ext uri="{FF2B5EF4-FFF2-40B4-BE49-F238E27FC236}">
                <a16:creationId xmlns="" xmlns:a16="http://schemas.microsoft.com/office/drawing/2014/main" id="{1A6F07ED-8123-47B2-B552-07FC7AED3B0C}"/>
              </a:ext>
            </a:extLst>
          </p:cNvPr>
          <p:cNvSpPr>
            <a:spLocks noGrp="1"/>
          </p:cNvSpPr>
          <p:nvPr>
            <p:ph type="title" hasCustomPrompt="1"/>
          </p:nvPr>
        </p:nvSpPr>
        <p:spPr>
          <a:xfrm>
            <a:off x="415636" y="2073536"/>
            <a:ext cx="4572000" cy="1323191"/>
          </a:xfrm>
        </p:spPr>
        <p:txBody>
          <a:bodyPr anchor="t" anchorCtr="0">
            <a:noAutofit/>
          </a:bodyPr>
          <a:lstStyle>
            <a:lvl1pPr>
              <a:lnSpc>
                <a:spcPts val="5294"/>
              </a:lnSpc>
              <a:defRPr sz="5294" cap="all" baseline="0">
                <a:solidFill>
                  <a:schemeClr val="bg1"/>
                </a:solidFill>
              </a:defRPr>
            </a:lvl1pPr>
          </a:lstStyle>
          <a:p>
            <a:r>
              <a:rPr lang="en-US" dirty="0"/>
              <a:t>CLICK TO ADD TITLE</a:t>
            </a:r>
          </a:p>
        </p:txBody>
      </p:sp>
      <p:sp>
        <p:nvSpPr>
          <p:cNvPr id="3" name="Text Placeholder 2">
            <a:extLst>
              <a:ext uri="{FF2B5EF4-FFF2-40B4-BE49-F238E27FC236}">
                <a16:creationId xmlns="" xmlns:a16="http://schemas.microsoft.com/office/drawing/2014/main" id="{A830F243-0F25-4FB5-BDB7-7E53ACFBD8CA}"/>
              </a:ext>
            </a:extLst>
          </p:cNvPr>
          <p:cNvSpPr>
            <a:spLocks noGrp="1"/>
          </p:cNvSpPr>
          <p:nvPr>
            <p:ph type="body" sz="quarter" idx="15" hasCustomPrompt="1"/>
          </p:nvPr>
        </p:nvSpPr>
        <p:spPr>
          <a:xfrm>
            <a:off x="415636" y="822960"/>
            <a:ext cx="4984022" cy="363071"/>
          </a:xfrm>
        </p:spPr>
        <p:txBody>
          <a:bodyPr>
            <a:noAutofit/>
          </a:bodyPr>
          <a:lstStyle>
            <a:lvl1pPr marL="0" indent="0">
              <a:buNone/>
              <a:defRPr sz="2471" cap="all" spc="0" baseline="0">
                <a:solidFill>
                  <a:schemeClr val="accent1"/>
                </a:solidFill>
              </a:defRPr>
            </a:lvl1pPr>
            <a:lvl2pPr marL="403438" indent="0">
              <a:buNone/>
              <a:defRPr sz="2118"/>
            </a:lvl2pPr>
            <a:lvl3pPr marL="806875" indent="0">
              <a:buNone/>
              <a:defRPr sz="2118"/>
            </a:lvl3pPr>
            <a:lvl4pPr marL="1210312" indent="0">
              <a:buNone/>
              <a:defRPr sz="2118"/>
            </a:lvl4pPr>
            <a:lvl5pPr marL="1613750" indent="0">
              <a:buNone/>
              <a:defRPr sz="2118"/>
            </a:lvl5pPr>
          </a:lstStyle>
          <a:p>
            <a:pPr lvl="0"/>
            <a:r>
              <a:rPr lang="en-US" dirty="0"/>
              <a:t>CLICK TO ADD TEXT</a:t>
            </a:r>
          </a:p>
        </p:txBody>
      </p:sp>
      <p:sp>
        <p:nvSpPr>
          <p:cNvPr id="99" name="Text Placeholder 98">
            <a:extLst>
              <a:ext uri="{FF2B5EF4-FFF2-40B4-BE49-F238E27FC236}">
                <a16:creationId xmlns="" xmlns:a16="http://schemas.microsoft.com/office/drawing/2014/main" id="{F81B8EFA-181C-47D1-9167-1D50CBED6972}"/>
              </a:ext>
            </a:extLst>
          </p:cNvPr>
          <p:cNvSpPr>
            <a:spLocks noGrp="1"/>
          </p:cNvSpPr>
          <p:nvPr>
            <p:ph type="body" sz="quarter" idx="10" hasCustomPrompt="1"/>
          </p:nvPr>
        </p:nvSpPr>
        <p:spPr>
          <a:xfrm>
            <a:off x="415635" y="1702397"/>
            <a:ext cx="4156364" cy="363071"/>
          </a:xfrm>
        </p:spPr>
        <p:txBody>
          <a:bodyPr>
            <a:noAutofit/>
          </a:bodyPr>
          <a:lstStyle>
            <a:lvl1pPr marL="0" indent="0">
              <a:lnSpc>
                <a:spcPts val="2471"/>
              </a:lnSpc>
              <a:spcBef>
                <a:spcPts val="0"/>
              </a:spcBef>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7" name="Text Placeholder 106">
            <a:extLst>
              <a:ext uri="{FF2B5EF4-FFF2-40B4-BE49-F238E27FC236}">
                <a16:creationId xmlns="" xmlns:a16="http://schemas.microsoft.com/office/drawing/2014/main" id="{B54B69BD-7B47-4171-B7A9-5A916B66C35A}"/>
              </a:ext>
            </a:extLst>
          </p:cNvPr>
          <p:cNvSpPr>
            <a:spLocks noGrp="1"/>
          </p:cNvSpPr>
          <p:nvPr>
            <p:ph type="body" sz="quarter" idx="14" hasCustomPrompt="1"/>
          </p:nvPr>
        </p:nvSpPr>
        <p:spPr>
          <a:xfrm>
            <a:off x="415635" y="3830877"/>
            <a:ext cx="4156364" cy="395344"/>
          </a:xfrm>
        </p:spPr>
        <p:txBody>
          <a:bodyPr>
            <a:noAutofit/>
          </a:bodyPr>
          <a:lstStyle>
            <a:lvl1pPr marL="0" indent="0">
              <a:buNone/>
              <a:defRPr sz="1765">
                <a:solidFill>
                  <a:schemeClr val="accent1"/>
                </a:solidFill>
              </a:defRPr>
            </a:lvl1pPr>
            <a:lvl2pPr marL="403438" indent="0">
              <a:buNone/>
              <a:defRPr sz="1765">
                <a:solidFill>
                  <a:schemeClr val="accent1"/>
                </a:solidFill>
              </a:defRPr>
            </a:lvl2pPr>
            <a:lvl3pPr marL="806875" indent="0">
              <a:buNone/>
              <a:defRPr sz="1765">
                <a:solidFill>
                  <a:schemeClr val="accent1"/>
                </a:solidFill>
              </a:defRPr>
            </a:lvl3pPr>
            <a:lvl4pPr marL="1210312" indent="0">
              <a:buNone/>
              <a:defRPr sz="1765">
                <a:solidFill>
                  <a:schemeClr val="accent1"/>
                </a:solidFill>
              </a:defRPr>
            </a:lvl4pPr>
            <a:lvl5pPr marL="1613750" indent="0">
              <a:buNone/>
              <a:defRPr sz="1765">
                <a:solidFill>
                  <a:schemeClr val="accent1"/>
                </a:solidFill>
              </a:defRPr>
            </a:lvl5pPr>
          </a:lstStyle>
          <a:p>
            <a:pPr lvl="0"/>
            <a:r>
              <a:rPr lang="en-US" dirty="0"/>
              <a:t>Click to add text</a:t>
            </a:r>
          </a:p>
        </p:txBody>
      </p:sp>
      <p:sp>
        <p:nvSpPr>
          <p:cNvPr id="101" name="Text Placeholder 100">
            <a:extLst>
              <a:ext uri="{FF2B5EF4-FFF2-40B4-BE49-F238E27FC236}">
                <a16:creationId xmlns="" xmlns:a16="http://schemas.microsoft.com/office/drawing/2014/main" id="{82CA1213-01B4-4669-9104-F4CF1A163DFD}"/>
              </a:ext>
            </a:extLst>
          </p:cNvPr>
          <p:cNvSpPr>
            <a:spLocks noGrp="1"/>
          </p:cNvSpPr>
          <p:nvPr>
            <p:ph type="body" sz="quarter" idx="11" hasCustomPrompt="1"/>
          </p:nvPr>
        </p:nvSpPr>
        <p:spPr>
          <a:xfrm>
            <a:off x="415635" y="4101480"/>
            <a:ext cx="4572000" cy="484094"/>
          </a:xfrm>
        </p:spPr>
        <p:txBody>
          <a:bodyPr>
            <a:noAutofit/>
          </a:bodyPr>
          <a:lstStyle>
            <a:lvl1pPr marL="0" indent="0">
              <a:lnSpc>
                <a:spcPts val="3706"/>
              </a:lnSpc>
              <a:spcBef>
                <a:spcPts val="0"/>
              </a:spcBef>
              <a:buNone/>
              <a:defRPr sz="2647">
                <a:solidFill>
                  <a:schemeClr val="bg1"/>
                </a:solidFill>
              </a:defRPr>
            </a:lvl1pPr>
            <a:lvl2pPr marL="403438" indent="0">
              <a:buNone/>
              <a:defRPr sz="3177">
                <a:solidFill>
                  <a:schemeClr val="accent1"/>
                </a:solidFill>
              </a:defRPr>
            </a:lvl2pPr>
            <a:lvl3pPr marL="806875" indent="0">
              <a:buNone/>
              <a:defRPr sz="3177">
                <a:solidFill>
                  <a:schemeClr val="accent1"/>
                </a:solidFill>
              </a:defRPr>
            </a:lvl3pPr>
            <a:lvl4pPr marL="1210312" indent="0">
              <a:buNone/>
              <a:defRPr sz="3177">
                <a:solidFill>
                  <a:schemeClr val="accent1"/>
                </a:solidFill>
              </a:defRPr>
            </a:lvl4pPr>
            <a:lvl5pPr marL="1613750" indent="0">
              <a:buNone/>
              <a:defRPr sz="3177">
                <a:solidFill>
                  <a:schemeClr val="accent1"/>
                </a:solidFill>
              </a:defRPr>
            </a:lvl5pPr>
          </a:lstStyle>
          <a:p>
            <a:pPr lvl="0"/>
            <a:r>
              <a:rPr lang="en-US" dirty="0"/>
              <a:t>Click to add text</a:t>
            </a:r>
          </a:p>
        </p:txBody>
      </p:sp>
      <p:sp>
        <p:nvSpPr>
          <p:cNvPr id="103" name="Text Placeholder 102">
            <a:extLst>
              <a:ext uri="{FF2B5EF4-FFF2-40B4-BE49-F238E27FC236}">
                <a16:creationId xmlns="" xmlns:a16="http://schemas.microsoft.com/office/drawing/2014/main" id="{28124C95-2496-462F-B1BA-AD14260196D5}"/>
              </a:ext>
            </a:extLst>
          </p:cNvPr>
          <p:cNvSpPr>
            <a:spLocks noGrp="1"/>
          </p:cNvSpPr>
          <p:nvPr>
            <p:ph type="body" sz="quarter" idx="12" hasCustomPrompt="1"/>
          </p:nvPr>
        </p:nvSpPr>
        <p:spPr>
          <a:xfrm>
            <a:off x="38180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cxnSp>
        <p:nvCxnSpPr>
          <p:cNvPr id="9" name="Straight Connector 8">
            <a:extLst>
              <a:ext uri="{FF2B5EF4-FFF2-40B4-BE49-F238E27FC236}">
                <a16:creationId xmlns="" xmlns:a16="http://schemas.microsoft.com/office/drawing/2014/main" id="{A1C85E63-20D5-48A4-AB4C-E2BF24FE95C3}"/>
              </a:ext>
              <a:ext uri="{C183D7F6-B498-43B3-948B-1728B52AA6E4}">
                <adec:decorative xmlns="" xmlns:adec="http://schemas.microsoft.com/office/drawing/2017/decorative" val="1"/>
              </a:ext>
            </a:extLst>
          </p:cNvPr>
          <p:cNvCxnSpPr>
            <a:cxnSpLocks/>
          </p:cNvCxnSpPr>
          <p:nvPr/>
        </p:nvCxnSpPr>
        <p:spPr>
          <a:xfrm>
            <a:off x="445548"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3755472-C65A-402F-8E51-1355968442F9}"/>
              </a:ext>
              <a:ext uri="{C183D7F6-B498-43B3-948B-1728B52AA6E4}">
                <adec:decorative xmlns="" xmlns:adec="http://schemas.microsoft.com/office/drawing/2017/decorative" val="1"/>
              </a:ext>
            </a:extLst>
          </p:cNvPr>
          <p:cNvCxnSpPr>
            <a:cxnSpLocks/>
          </p:cNvCxnSpPr>
          <p:nvPr/>
        </p:nvCxnSpPr>
        <p:spPr>
          <a:xfrm>
            <a:off x="2935414" y="5768788"/>
            <a:ext cx="207818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 Placeholder 104">
            <a:extLst>
              <a:ext uri="{FF2B5EF4-FFF2-40B4-BE49-F238E27FC236}">
                <a16:creationId xmlns="" xmlns:a16="http://schemas.microsoft.com/office/drawing/2014/main" id="{6A6BA904-493C-4D4B-B69E-618ADF4CE7C4}"/>
              </a:ext>
            </a:extLst>
          </p:cNvPr>
          <p:cNvSpPr>
            <a:spLocks noGrp="1"/>
          </p:cNvSpPr>
          <p:nvPr>
            <p:ph type="body" sz="quarter" idx="17" hasCustomPrompt="1"/>
          </p:nvPr>
        </p:nvSpPr>
        <p:spPr>
          <a:xfrm>
            <a:off x="2884517" y="5405718"/>
            <a:ext cx="1662545" cy="250115"/>
          </a:xfrm>
        </p:spPr>
        <p:txBody>
          <a:bodyPr>
            <a:noAutofit/>
          </a:bodyPr>
          <a:lstStyle>
            <a:lvl1pPr marL="0" indent="0">
              <a:lnSpc>
                <a:spcPct val="100000"/>
              </a:lnSpc>
              <a:buNone/>
              <a:defRPr sz="1765">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
        <p:nvSpPr>
          <p:cNvPr id="11" name="Text Placeholder 102">
            <a:extLst>
              <a:ext uri="{FF2B5EF4-FFF2-40B4-BE49-F238E27FC236}">
                <a16:creationId xmlns="" xmlns:a16="http://schemas.microsoft.com/office/drawing/2014/main" id="{4045995E-D289-429B-915A-5CF75DC5B272}"/>
              </a:ext>
            </a:extLst>
          </p:cNvPr>
          <p:cNvSpPr>
            <a:spLocks noGrp="1"/>
          </p:cNvSpPr>
          <p:nvPr>
            <p:ph type="body" sz="quarter" idx="16" hasCustomPrompt="1"/>
          </p:nvPr>
        </p:nvSpPr>
        <p:spPr>
          <a:xfrm>
            <a:off x="2884516" y="5889812"/>
            <a:ext cx="2108095" cy="484094"/>
          </a:xfrm>
        </p:spPr>
        <p:txBody>
          <a:bodyPr>
            <a:normAutofit/>
          </a:bodyPr>
          <a:lstStyle>
            <a:lvl1pPr marL="0" indent="0">
              <a:lnSpc>
                <a:spcPts val="1235"/>
              </a:lnSpc>
              <a:spcBef>
                <a:spcPts val="0"/>
              </a:spcBef>
              <a:buNone/>
              <a:defRPr sz="1412">
                <a:solidFill>
                  <a:schemeClr val="accent1"/>
                </a:solidFill>
              </a:defRPr>
            </a:lvl1pPr>
            <a:lvl2pPr marL="403438" indent="0">
              <a:buNone/>
              <a:defRPr sz="1059">
                <a:solidFill>
                  <a:schemeClr val="accent1"/>
                </a:solidFill>
              </a:defRPr>
            </a:lvl2pPr>
            <a:lvl3pPr marL="806875" indent="0">
              <a:buNone/>
              <a:defRPr sz="1059">
                <a:solidFill>
                  <a:schemeClr val="accent1"/>
                </a:solidFill>
              </a:defRPr>
            </a:lvl3pPr>
            <a:lvl4pPr marL="1210312" indent="0">
              <a:buNone/>
              <a:defRPr sz="1059">
                <a:solidFill>
                  <a:schemeClr val="accent1"/>
                </a:solidFill>
              </a:defRPr>
            </a:lvl4pPr>
            <a:lvl5pPr marL="1613750" indent="0">
              <a:buNone/>
              <a:defRPr sz="1059">
                <a:solidFill>
                  <a:schemeClr val="accent1"/>
                </a:solidFill>
              </a:defRPr>
            </a:lvl5pPr>
          </a:lstStyle>
          <a:p>
            <a:pPr lvl="0"/>
            <a:r>
              <a:rPr lang="en-US" dirty="0"/>
              <a:t>Click to add text</a:t>
            </a:r>
          </a:p>
        </p:txBody>
      </p:sp>
    </p:spTree>
    <p:extLst>
      <p:ext uri="{BB962C8B-B14F-4D97-AF65-F5344CB8AC3E}">
        <p14:creationId xmlns="" xmlns:p14="http://schemas.microsoft.com/office/powerpoint/2010/main" val="4204626495"/>
      </p:ext>
    </p:extLst>
  </p:cSld>
  <p:clrMapOvr>
    <a:masterClrMapping/>
  </p:clrMapOvr>
  <p:extLst>
    <p:ext uri="{DCECCB84-F9BA-43D5-87BE-67443E8EF086}">
      <p15:sldGuideLst xmlns="" xmlns:p15="http://schemas.microsoft.com/office/powerpoint/2012/main">
        <p15:guide id="1" pos="2016">
          <p15:clr>
            <a:srgbClr val="FBAE40"/>
          </p15:clr>
        </p15:guide>
        <p15:guide id="2" pos="6336">
          <p15:clr>
            <a:srgbClr val="FBAE40"/>
          </p15:clr>
        </p15:guide>
        <p15:guide id="4" orient="horz" pos="4896">
          <p15:clr>
            <a:srgbClr val="FBAE40"/>
          </p15:clr>
        </p15:guide>
        <p15:guide id="5" pos="3456">
          <p15:clr>
            <a:srgbClr val="FBAE40"/>
          </p15:clr>
        </p15:guide>
        <p15:guide id="6" pos="6048">
          <p15:clr>
            <a:srgbClr val="FBAE40"/>
          </p15:clr>
        </p15:guide>
        <p15:guide id="7" orient="horz" pos="576">
          <p15:clr>
            <a:srgbClr val="FBAE40"/>
          </p15:clr>
        </p15:guide>
        <p15:guide id="8" orient="horz" pos="43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4E376E-B49F-48D6-AE57-3A8A6AFB7CD7}"/>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DEDC2D6-79C9-4EEA-B943-A7D2E0A6670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A8C086F-6439-4061-83AD-79942F5B8CA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059">
                <a:solidFill>
                  <a:schemeClr val="tx1">
                    <a:tint val="75000"/>
                  </a:schemeClr>
                </a:solidFill>
              </a:defRPr>
            </a:lvl1pPr>
          </a:lstStyle>
          <a:p>
            <a:fld id="{30324DEA-DA44-4520-AB58-C3BCBA3BA6D5}" type="datetimeFigureOut">
              <a:rPr lang="en-US" smtClean="0"/>
              <a:pPr/>
              <a:t>2/2/2024</a:t>
            </a:fld>
            <a:endParaRPr lang="en-US"/>
          </a:p>
        </p:txBody>
      </p:sp>
      <p:sp>
        <p:nvSpPr>
          <p:cNvPr id="5" name="Footer Placeholder 4">
            <a:extLst>
              <a:ext uri="{FF2B5EF4-FFF2-40B4-BE49-F238E27FC236}">
                <a16:creationId xmlns="" xmlns:a16="http://schemas.microsoft.com/office/drawing/2014/main" id="{D009F9A2-C870-423B-9E2F-96D8037F9D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54B73C9-F8E1-43D4-9150-CF908A519FB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059">
                <a:solidFill>
                  <a:schemeClr val="tx1">
                    <a:tint val="75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605565807"/>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1" r:id="rId6"/>
  </p:sldLayoutIdLst>
  <p:txStyles>
    <p:titleStyle>
      <a:lvl1pPr algn="l" defTabSz="806875"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8" indent="-201718" algn="l" defTabSz="806875"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6" indent="-201718" algn="l" defTabSz="806875"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93" indent="-201718" algn="l" defTabSz="806875"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31"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68"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905"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43"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80"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217"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n-US"/>
      </a:defPPr>
      <a:lvl1pPr marL="0" algn="l" defTabSz="806875" rtl="0" eaLnBrk="1" latinLnBrk="0" hangingPunct="1">
        <a:defRPr sz="1588" kern="1200">
          <a:solidFill>
            <a:schemeClr val="tx1"/>
          </a:solidFill>
          <a:latin typeface="+mn-lt"/>
          <a:ea typeface="+mn-ea"/>
          <a:cs typeface="+mn-cs"/>
        </a:defRPr>
      </a:lvl1pPr>
      <a:lvl2pPr marL="403438" algn="l" defTabSz="806875" rtl="0" eaLnBrk="1" latinLnBrk="0" hangingPunct="1">
        <a:defRPr sz="1588" kern="1200">
          <a:solidFill>
            <a:schemeClr val="tx1"/>
          </a:solidFill>
          <a:latin typeface="+mn-lt"/>
          <a:ea typeface="+mn-ea"/>
          <a:cs typeface="+mn-cs"/>
        </a:defRPr>
      </a:lvl2pPr>
      <a:lvl3pPr marL="806875" algn="l" defTabSz="806875" rtl="0" eaLnBrk="1" latinLnBrk="0" hangingPunct="1">
        <a:defRPr sz="1588" kern="1200">
          <a:solidFill>
            <a:schemeClr val="tx1"/>
          </a:solidFill>
          <a:latin typeface="+mn-lt"/>
          <a:ea typeface="+mn-ea"/>
          <a:cs typeface="+mn-cs"/>
        </a:defRPr>
      </a:lvl3pPr>
      <a:lvl4pPr marL="1210312" algn="l" defTabSz="806875" rtl="0" eaLnBrk="1" latinLnBrk="0" hangingPunct="1">
        <a:defRPr sz="1588" kern="1200">
          <a:solidFill>
            <a:schemeClr val="tx1"/>
          </a:solidFill>
          <a:latin typeface="+mn-lt"/>
          <a:ea typeface="+mn-ea"/>
          <a:cs typeface="+mn-cs"/>
        </a:defRPr>
      </a:lvl4pPr>
      <a:lvl5pPr marL="1613749" algn="l" defTabSz="806875" rtl="0" eaLnBrk="1" latinLnBrk="0" hangingPunct="1">
        <a:defRPr sz="1588" kern="1200">
          <a:solidFill>
            <a:schemeClr val="tx1"/>
          </a:solidFill>
          <a:latin typeface="+mn-lt"/>
          <a:ea typeface="+mn-ea"/>
          <a:cs typeface="+mn-cs"/>
        </a:defRPr>
      </a:lvl5pPr>
      <a:lvl6pPr marL="2017187" algn="l" defTabSz="806875" rtl="0" eaLnBrk="1" latinLnBrk="0" hangingPunct="1">
        <a:defRPr sz="1588" kern="1200">
          <a:solidFill>
            <a:schemeClr val="tx1"/>
          </a:solidFill>
          <a:latin typeface="+mn-lt"/>
          <a:ea typeface="+mn-ea"/>
          <a:cs typeface="+mn-cs"/>
        </a:defRPr>
      </a:lvl6pPr>
      <a:lvl7pPr marL="2420624" algn="l" defTabSz="806875" rtl="0" eaLnBrk="1" latinLnBrk="0" hangingPunct="1">
        <a:defRPr sz="1588" kern="1200">
          <a:solidFill>
            <a:schemeClr val="tx1"/>
          </a:solidFill>
          <a:latin typeface="+mn-lt"/>
          <a:ea typeface="+mn-ea"/>
          <a:cs typeface="+mn-cs"/>
        </a:defRPr>
      </a:lvl7pPr>
      <a:lvl8pPr marL="2824061" algn="l" defTabSz="806875" rtl="0" eaLnBrk="1" latinLnBrk="0" hangingPunct="1">
        <a:defRPr sz="1588" kern="1200">
          <a:solidFill>
            <a:schemeClr val="tx1"/>
          </a:solidFill>
          <a:latin typeface="+mn-lt"/>
          <a:ea typeface="+mn-ea"/>
          <a:cs typeface="+mn-cs"/>
        </a:defRPr>
      </a:lvl8pPr>
      <a:lvl9pPr marL="3227499" algn="l" defTabSz="806875" rtl="0" eaLnBrk="1" latinLnBrk="0" hangingPunct="1">
        <a:defRPr sz="1588"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4E376E-B49F-48D6-AE57-3A8A6AFB7CD7}"/>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DEDC2D6-79C9-4EEA-B943-A7D2E0A6670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A8C086F-6439-4061-83AD-79942F5B8CA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059">
                <a:solidFill>
                  <a:schemeClr val="tx1">
                    <a:tint val="75000"/>
                  </a:schemeClr>
                </a:solidFill>
              </a:defRPr>
            </a:lvl1pPr>
          </a:lstStyle>
          <a:p>
            <a:fld id="{30324DEA-DA44-4520-AB58-C3BCBA3BA6D5}" type="datetimeFigureOut">
              <a:rPr lang="en-US" smtClean="0"/>
              <a:pPr/>
              <a:t>2/2/2024</a:t>
            </a:fld>
            <a:endParaRPr lang="en-US"/>
          </a:p>
        </p:txBody>
      </p:sp>
      <p:sp>
        <p:nvSpPr>
          <p:cNvPr id="5" name="Footer Placeholder 4">
            <a:extLst>
              <a:ext uri="{FF2B5EF4-FFF2-40B4-BE49-F238E27FC236}">
                <a16:creationId xmlns="" xmlns:a16="http://schemas.microsoft.com/office/drawing/2014/main" id="{D009F9A2-C870-423B-9E2F-96D8037F9D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54B73C9-F8E1-43D4-9150-CF908A519FB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059">
                <a:solidFill>
                  <a:schemeClr val="tx1">
                    <a:tint val="75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3780260427"/>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Lst>
  <p:txStyles>
    <p:titleStyle>
      <a:lvl1pPr algn="l" defTabSz="806875"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8" indent="-201718" algn="l" defTabSz="806875"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6" indent="-201718" algn="l" defTabSz="806875"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93" indent="-201718" algn="l" defTabSz="806875"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31"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68"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905"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43"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80"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217"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n-US"/>
      </a:defPPr>
      <a:lvl1pPr marL="0" algn="l" defTabSz="806875" rtl="0" eaLnBrk="1" latinLnBrk="0" hangingPunct="1">
        <a:defRPr sz="1588" kern="1200">
          <a:solidFill>
            <a:schemeClr val="tx1"/>
          </a:solidFill>
          <a:latin typeface="+mn-lt"/>
          <a:ea typeface="+mn-ea"/>
          <a:cs typeface="+mn-cs"/>
        </a:defRPr>
      </a:lvl1pPr>
      <a:lvl2pPr marL="403438" algn="l" defTabSz="806875" rtl="0" eaLnBrk="1" latinLnBrk="0" hangingPunct="1">
        <a:defRPr sz="1588" kern="1200">
          <a:solidFill>
            <a:schemeClr val="tx1"/>
          </a:solidFill>
          <a:latin typeface="+mn-lt"/>
          <a:ea typeface="+mn-ea"/>
          <a:cs typeface="+mn-cs"/>
        </a:defRPr>
      </a:lvl2pPr>
      <a:lvl3pPr marL="806875" algn="l" defTabSz="806875" rtl="0" eaLnBrk="1" latinLnBrk="0" hangingPunct="1">
        <a:defRPr sz="1588" kern="1200">
          <a:solidFill>
            <a:schemeClr val="tx1"/>
          </a:solidFill>
          <a:latin typeface="+mn-lt"/>
          <a:ea typeface="+mn-ea"/>
          <a:cs typeface="+mn-cs"/>
        </a:defRPr>
      </a:lvl3pPr>
      <a:lvl4pPr marL="1210312" algn="l" defTabSz="806875" rtl="0" eaLnBrk="1" latinLnBrk="0" hangingPunct="1">
        <a:defRPr sz="1588" kern="1200">
          <a:solidFill>
            <a:schemeClr val="tx1"/>
          </a:solidFill>
          <a:latin typeface="+mn-lt"/>
          <a:ea typeface="+mn-ea"/>
          <a:cs typeface="+mn-cs"/>
        </a:defRPr>
      </a:lvl4pPr>
      <a:lvl5pPr marL="1613749" algn="l" defTabSz="806875" rtl="0" eaLnBrk="1" latinLnBrk="0" hangingPunct="1">
        <a:defRPr sz="1588" kern="1200">
          <a:solidFill>
            <a:schemeClr val="tx1"/>
          </a:solidFill>
          <a:latin typeface="+mn-lt"/>
          <a:ea typeface="+mn-ea"/>
          <a:cs typeface="+mn-cs"/>
        </a:defRPr>
      </a:lvl5pPr>
      <a:lvl6pPr marL="2017187" algn="l" defTabSz="806875" rtl="0" eaLnBrk="1" latinLnBrk="0" hangingPunct="1">
        <a:defRPr sz="1588" kern="1200">
          <a:solidFill>
            <a:schemeClr val="tx1"/>
          </a:solidFill>
          <a:latin typeface="+mn-lt"/>
          <a:ea typeface="+mn-ea"/>
          <a:cs typeface="+mn-cs"/>
        </a:defRPr>
      </a:lvl6pPr>
      <a:lvl7pPr marL="2420624" algn="l" defTabSz="806875" rtl="0" eaLnBrk="1" latinLnBrk="0" hangingPunct="1">
        <a:defRPr sz="1588" kern="1200">
          <a:solidFill>
            <a:schemeClr val="tx1"/>
          </a:solidFill>
          <a:latin typeface="+mn-lt"/>
          <a:ea typeface="+mn-ea"/>
          <a:cs typeface="+mn-cs"/>
        </a:defRPr>
      </a:lvl7pPr>
      <a:lvl8pPr marL="2824061" algn="l" defTabSz="806875" rtl="0" eaLnBrk="1" latinLnBrk="0" hangingPunct="1">
        <a:defRPr sz="1588" kern="1200">
          <a:solidFill>
            <a:schemeClr val="tx1"/>
          </a:solidFill>
          <a:latin typeface="+mn-lt"/>
          <a:ea typeface="+mn-ea"/>
          <a:cs typeface="+mn-cs"/>
        </a:defRPr>
      </a:lvl8pPr>
      <a:lvl9pPr marL="3227499" algn="l" defTabSz="806875" rtl="0" eaLnBrk="1" latinLnBrk="0" hangingPunct="1">
        <a:defRPr sz="1588"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F4E376E-B49F-48D6-AE57-3A8A6AFB7CD7}"/>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DEDC2D6-79C9-4EEA-B943-A7D2E0A6670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A8C086F-6439-4061-83AD-79942F5B8CAA}"/>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059">
                <a:solidFill>
                  <a:schemeClr val="tx1">
                    <a:tint val="75000"/>
                  </a:schemeClr>
                </a:solidFill>
              </a:defRPr>
            </a:lvl1pPr>
          </a:lstStyle>
          <a:p>
            <a:fld id="{30324DEA-DA44-4520-AB58-C3BCBA3BA6D5}" type="datetimeFigureOut">
              <a:rPr lang="en-US" smtClean="0"/>
              <a:pPr/>
              <a:t>2/2/2024</a:t>
            </a:fld>
            <a:endParaRPr lang="en-US"/>
          </a:p>
        </p:txBody>
      </p:sp>
      <p:sp>
        <p:nvSpPr>
          <p:cNvPr id="5" name="Footer Placeholder 4">
            <a:extLst>
              <a:ext uri="{FF2B5EF4-FFF2-40B4-BE49-F238E27FC236}">
                <a16:creationId xmlns="" xmlns:a16="http://schemas.microsoft.com/office/drawing/2014/main" id="{D009F9A2-C870-423B-9E2F-96D8037F9D5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059">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654B73C9-F8E1-43D4-9150-CF908A519FB7}"/>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059">
                <a:solidFill>
                  <a:schemeClr val="tx1">
                    <a:tint val="75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2118855209"/>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Lst>
  <p:txStyles>
    <p:titleStyle>
      <a:lvl1pPr algn="l" defTabSz="806875" rtl="0" eaLnBrk="1" latinLnBrk="0" hangingPunct="1">
        <a:lnSpc>
          <a:spcPct val="90000"/>
        </a:lnSpc>
        <a:spcBef>
          <a:spcPct val="0"/>
        </a:spcBef>
        <a:buNone/>
        <a:defRPr sz="3883" kern="1200">
          <a:solidFill>
            <a:schemeClr val="tx1"/>
          </a:solidFill>
          <a:latin typeface="+mj-lt"/>
          <a:ea typeface="+mj-ea"/>
          <a:cs typeface="+mj-cs"/>
        </a:defRPr>
      </a:lvl1pPr>
    </p:titleStyle>
    <p:bodyStyle>
      <a:lvl1pPr marL="201718" indent="-201718" algn="l" defTabSz="806875" rtl="0" eaLnBrk="1" latinLnBrk="0" hangingPunct="1">
        <a:lnSpc>
          <a:spcPct val="90000"/>
        </a:lnSpc>
        <a:spcBef>
          <a:spcPts val="882"/>
        </a:spcBef>
        <a:buFont typeface="Arial" panose="020B0604020202020204" pitchFamily="34" charset="0"/>
        <a:buChar char="•"/>
        <a:defRPr sz="2471" kern="1200">
          <a:solidFill>
            <a:schemeClr val="tx1"/>
          </a:solidFill>
          <a:latin typeface="+mn-lt"/>
          <a:ea typeface="+mn-ea"/>
          <a:cs typeface="+mn-cs"/>
        </a:defRPr>
      </a:lvl1pPr>
      <a:lvl2pPr marL="605156" indent="-201718" algn="l" defTabSz="806875" rtl="0" eaLnBrk="1" latinLnBrk="0" hangingPunct="1">
        <a:lnSpc>
          <a:spcPct val="90000"/>
        </a:lnSpc>
        <a:spcBef>
          <a:spcPts val="441"/>
        </a:spcBef>
        <a:buFont typeface="Arial" panose="020B0604020202020204" pitchFamily="34" charset="0"/>
        <a:buChar char="•"/>
        <a:defRPr sz="2118" kern="1200">
          <a:solidFill>
            <a:schemeClr val="tx1"/>
          </a:solidFill>
          <a:latin typeface="+mn-lt"/>
          <a:ea typeface="+mn-ea"/>
          <a:cs typeface="+mn-cs"/>
        </a:defRPr>
      </a:lvl2pPr>
      <a:lvl3pPr marL="1008593" indent="-201718" algn="l" defTabSz="806875" rtl="0" eaLnBrk="1" latinLnBrk="0" hangingPunct="1">
        <a:lnSpc>
          <a:spcPct val="90000"/>
        </a:lnSpc>
        <a:spcBef>
          <a:spcPts val="441"/>
        </a:spcBef>
        <a:buFont typeface="Arial" panose="020B0604020202020204" pitchFamily="34" charset="0"/>
        <a:buChar char="•"/>
        <a:defRPr sz="1765" kern="1200">
          <a:solidFill>
            <a:schemeClr val="tx1"/>
          </a:solidFill>
          <a:latin typeface="+mn-lt"/>
          <a:ea typeface="+mn-ea"/>
          <a:cs typeface="+mn-cs"/>
        </a:defRPr>
      </a:lvl3pPr>
      <a:lvl4pPr marL="1412031"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4pPr>
      <a:lvl5pPr marL="1815468"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5pPr>
      <a:lvl6pPr marL="2218905"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6pPr>
      <a:lvl7pPr marL="2622343"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7pPr>
      <a:lvl8pPr marL="3025780"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8pPr>
      <a:lvl9pPr marL="3429217" indent="-201718" algn="l" defTabSz="806875" rtl="0" eaLnBrk="1" latinLnBrk="0" hangingPunct="1">
        <a:lnSpc>
          <a:spcPct val="90000"/>
        </a:lnSpc>
        <a:spcBef>
          <a:spcPts val="441"/>
        </a:spcBef>
        <a:buFont typeface="Arial" panose="020B0604020202020204" pitchFamily="34" charset="0"/>
        <a:buChar char="•"/>
        <a:defRPr sz="1588" kern="1200">
          <a:solidFill>
            <a:schemeClr val="tx1"/>
          </a:solidFill>
          <a:latin typeface="+mn-lt"/>
          <a:ea typeface="+mn-ea"/>
          <a:cs typeface="+mn-cs"/>
        </a:defRPr>
      </a:lvl9pPr>
    </p:bodyStyle>
    <p:otherStyle>
      <a:defPPr>
        <a:defRPr lang="en-US"/>
      </a:defPPr>
      <a:lvl1pPr marL="0" algn="l" defTabSz="806875" rtl="0" eaLnBrk="1" latinLnBrk="0" hangingPunct="1">
        <a:defRPr sz="1588" kern="1200">
          <a:solidFill>
            <a:schemeClr val="tx1"/>
          </a:solidFill>
          <a:latin typeface="+mn-lt"/>
          <a:ea typeface="+mn-ea"/>
          <a:cs typeface="+mn-cs"/>
        </a:defRPr>
      </a:lvl1pPr>
      <a:lvl2pPr marL="403438" algn="l" defTabSz="806875" rtl="0" eaLnBrk="1" latinLnBrk="0" hangingPunct="1">
        <a:defRPr sz="1588" kern="1200">
          <a:solidFill>
            <a:schemeClr val="tx1"/>
          </a:solidFill>
          <a:latin typeface="+mn-lt"/>
          <a:ea typeface="+mn-ea"/>
          <a:cs typeface="+mn-cs"/>
        </a:defRPr>
      </a:lvl2pPr>
      <a:lvl3pPr marL="806875" algn="l" defTabSz="806875" rtl="0" eaLnBrk="1" latinLnBrk="0" hangingPunct="1">
        <a:defRPr sz="1588" kern="1200">
          <a:solidFill>
            <a:schemeClr val="tx1"/>
          </a:solidFill>
          <a:latin typeface="+mn-lt"/>
          <a:ea typeface="+mn-ea"/>
          <a:cs typeface="+mn-cs"/>
        </a:defRPr>
      </a:lvl3pPr>
      <a:lvl4pPr marL="1210312" algn="l" defTabSz="806875" rtl="0" eaLnBrk="1" latinLnBrk="0" hangingPunct="1">
        <a:defRPr sz="1588" kern="1200">
          <a:solidFill>
            <a:schemeClr val="tx1"/>
          </a:solidFill>
          <a:latin typeface="+mn-lt"/>
          <a:ea typeface="+mn-ea"/>
          <a:cs typeface="+mn-cs"/>
        </a:defRPr>
      </a:lvl4pPr>
      <a:lvl5pPr marL="1613749" algn="l" defTabSz="806875" rtl="0" eaLnBrk="1" latinLnBrk="0" hangingPunct="1">
        <a:defRPr sz="1588" kern="1200">
          <a:solidFill>
            <a:schemeClr val="tx1"/>
          </a:solidFill>
          <a:latin typeface="+mn-lt"/>
          <a:ea typeface="+mn-ea"/>
          <a:cs typeface="+mn-cs"/>
        </a:defRPr>
      </a:lvl5pPr>
      <a:lvl6pPr marL="2017187" algn="l" defTabSz="806875" rtl="0" eaLnBrk="1" latinLnBrk="0" hangingPunct="1">
        <a:defRPr sz="1588" kern="1200">
          <a:solidFill>
            <a:schemeClr val="tx1"/>
          </a:solidFill>
          <a:latin typeface="+mn-lt"/>
          <a:ea typeface="+mn-ea"/>
          <a:cs typeface="+mn-cs"/>
        </a:defRPr>
      </a:lvl6pPr>
      <a:lvl7pPr marL="2420624" algn="l" defTabSz="806875" rtl="0" eaLnBrk="1" latinLnBrk="0" hangingPunct="1">
        <a:defRPr sz="1588" kern="1200">
          <a:solidFill>
            <a:schemeClr val="tx1"/>
          </a:solidFill>
          <a:latin typeface="+mn-lt"/>
          <a:ea typeface="+mn-ea"/>
          <a:cs typeface="+mn-cs"/>
        </a:defRPr>
      </a:lvl7pPr>
      <a:lvl8pPr marL="2824061" algn="l" defTabSz="806875" rtl="0" eaLnBrk="1" latinLnBrk="0" hangingPunct="1">
        <a:defRPr sz="1588" kern="1200">
          <a:solidFill>
            <a:schemeClr val="tx1"/>
          </a:solidFill>
          <a:latin typeface="+mn-lt"/>
          <a:ea typeface="+mn-ea"/>
          <a:cs typeface="+mn-cs"/>
        </a:defRPr>
      </a:lvl8pPr>
      <a:lvl9pPr marL="3227499" algn="l" defTabSz="806875" rtl="0" eaLnBrk="1" latinLnBrk="0" hangingPunct="1">
        <a:defRPr sz="1588"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4">
            <a:extLst>
              <a:ext uri="{28A0092B-C50C-407E-A947-70E740481C1C}">
                <a14:useLocalDpi xmlns="" xmlns:a14="http://schemas.microsoft.com/office/drawing/2010/main" val="0"/>
              </a:ext>
            </a:extLst>
          </a:blip>
          <a:srcRect r="24998"/>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30324DEA-DA44-4520-AB58-C3BCBA3BA6D5}" type="datetimeFigureOut">
              <a:rPr lang="en-US" smtClean="0"/>
              <a:pPr/>
              <a:t>2/2/2024</a:t>
            </a:fld>
            <a:endParaRPr lang="en-US"/>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6865E8A5-0292-4BC7-86DC-275C05DBCE0A}" type="slidenum">
              <a:rPr lang="en-US" smtClean="0"/>
              <a:pPr/>
              <a:t>‹#›</a:t>
            </a:fld>
            <a:endParaRPr lang="en-US"/>
          </a:p>
        </p:txBody>
      </p:sp>
    </p:spTree>
    <p:extLst>
      <p:ext uri="{BB962C8B-B14F-4D97-AF65-F5344CB8AC3E}">
        <p14:creationId xmlns="" xmlns:p14="http://schemas.microsoft.com/office/powerpoint/2010/main" val="288107956"/>
      </p:ext>
    </p:extLst>
  </p:cSld>
  <p:clrMap bg1="dk1" tx1="lt1" bg2="dk2"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322576"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s://www.researchgate.net/publication/332604977_ORIGINAL_RESEARCH_PAPER_Management_FACTORS_AND_MOTIVES_OF_SAVINGS_AND_INVESTMENT_OF_TEACHING_FACULTY_IN_THE_AFFILIATED_COLLEGES_OF_ALAGAPPA_UNIVERSITY_KEY_WORDS_Savings_Teaching_faculty_Investment" TargetMode="External"/><Relationship Id="rId7" Type="http://schemas.openxmlformats.org/officeDocument/2006/relationships/hyperlink" Target="https://ijrcs.org/wp-content/uploads/IJRCS201912025.pdf" TargetMode="External"/><Relationship Id="rId2" Type="http://schemas.openxmlformats.org/officeDocument/2006/relationships/hyperlink" Target="http://dspace.christcollegeijk.edu.in:8080/jspui/bitstream/123456789/1142/26/CCASBBAR27.pdf" TargetMode="External"/><Relationship Id="rId1" Type="http://schemas.openxmlformats.org/officeDocument/2006/relationships/slideLayout" Target="../slideLayouts/slideLayout20.xml"/><Relationship Id="rId6" Type="http://schemas.openxmlformats.org/officeDocument/2006/relationships/hyperlink" Target="https://www.researchgate.net/publication/353609113_DETERMINANTS_OF_SAVINGS_BEHAVIOUR_A_STUDY_ON_THE_RURAL_HOUSEHOLDS_OF_INDIA" TargetMode="External"/><Relationship Id="rId5" Type="http://schemas.openxmlformats.org/officeDocument/2006/relationships/hyperlink" Target="https://www.academia.edu/22721805/A_STUDY_OF_SAVING_AND_INVESTMENT_PATTERN_OF_SALARIED_CLASS_PEOPLE_WITH_SPECIAL_REFERENCE_TO_CHANDIGARH_INDIA" TargetMode="External"/><Relationship Id="rId4" Type="http://schemas.openxmlformats.org/officeDocument/2006/relationships/hyperlink" Target="https://papers.ssrn.com/sol3/papers.cfm?abstract_id=87687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395126"/>
            <a:ext cx="4648200" cy="1662274"/>
          </a:xfrm>
        </p:spPr>
        <p:txBody>
          <a:bodyPr>
            <a:normAutofit fontScale="90000"/>
          </a:bodyPr>
          <a:lstStyle/>
          <a:p>
            <a:pPr algn="ctr">
              <a:lnSpc>
                <a:spcPct val="100000"/>
              </a:lnSpc>
            </a:pPr>
            <a:r>
              <a:rPr lang="en-US" sz="2800" dirty="0" smtClean="0"/>
              <a:t>Team </a:t>
            </a:r>
            <a:r>
              <a:rPr lang="en-US" sz="2800" dirty="0" smtClean="0"/>
              <a:t>– II</a:t>
            </a:r>
            <a:br>
              <a:rPr lang="en-US" sz="2800" dirty="0" smtClean="0"/>
            </a:br>
            <a:r>
              <a:rPr lang="en-US" sz="2800" dirty="0" smtClean="0"/>
              <a:t>ZEAL – 2024</a:t>
            </a:r>
            <a:br>
              <a:rPr lang="en-US" sz="2800" dirty="0" smtClean="0"/>
            </a:br>
            <a:r>
              <a:rPr lang="en-US" sz="2800" dirty="0" smtClean="0"/>
              <a:t> PAPER PRESENTATION COMPETITION</a:t>
            </a:r>
            <a:endParaRPr lang="en-US" sz="2800" dirty="0"/>
          </a:p>
        </p:txBody>
      </p:sp>
      <p:sp>
        <p:nvSpPr>
          <p:cNvPr id="3" name="Subtitle 2"/>
          <p:cNvSpPr>
            <a:spLocks noGrp="1"/>
          </p:cNvSpPr>
          <p:nvPr>
            <p:ph type="subTitle" idx="1"/>
          </p:nvPr>
        </p:nvSpPr>
        <p:spPr>
          <a:xfrm>
            <a:off x="1295400" y="1905000"/>
            <a:ext cx="5715000" cy="3810000"/>
          </a:xfrm>
        </p:spPr>
        <p:txBody>
          <a:bodyPr>
            <a:normAutofit fontScale="92500" lnSpcReduction="20000"/>
          </a:bodyPr>
          <a:lstStyle/>
          <a:p>
            <a:pPr lvl="3" algn="l">
              <a:lnSpc>
                <a:spcPct val="170000"/>
              </a:lnSpc>
            </a:pPr>
            <a:endParaRPr lang="en-US" sz="2000" dirty="0" smtClean="0">
              <a:solidFill>
                <a:srgbClr val="FFC000"/>
              </a:solidFill>
            </a:endParaRPr>
          </a:p>
          <a:p>
            <a:pPr lvl="3" algn="l">
              <a:lnSpc>
                <a:spcPct val="170000"/>
              </a:lnSpc>
            </a:pPr>
            <a:r>
              <a:rPr lang="en-US" sz="2000" dirty="0" smtClean="0">
                <a:solidFill>
                  <a:srgbClr val="FFC000"/>
                </a:solidFill>
              </a:rPr>
              <a:t>“</a:t>
            </a:r>
            <a:r>
              <a:rPr lang="en-US" sz="2000" dirty="0">
                <a:solidFill>
                  <a:srgbClr val="FFC000"/>
                </a:solidFill>
              </a:rPr>
              <a:t>A </a:t>
            </a:r>
            <a:r>
              <a:rPr lang="en-US" sz="2000" dirty="0" smtClean="0">
                <a:solidFill>
                  <a:srgbClr val="FFC000"/>
                </a:solidFill>
              </a:rPr>
              <a:t>STUDY </a:t>
            </a:r>
            <a:r>
              <a:rPr lang="en-US" sz="2000" dirty="0">
                <a:solidFill>
                  <a:srgbClr val="FFC000"/>
                </a:solidFill>
              </a:rPr>
              <a:t>ON   SAVINGS AND INVESTMENT </a:t>
            </a:r>
            <a:r>
              <a:rPr lang="en-US" sz="2000" dirty="0" smtClean="0">
                <a:solidFill>
                  <a:srgbClr val="FFC000"/>
                </a:solidFill>
              </a:rPr>
              <a:t>AWARENESS AND BEHAVIOUR </a:t>
            </a:r>
            <a:r>
              <a:rPr lang="en-US" sz="2000" dirty="0">
                <a:solidFill>
                  <a:srgbClr val="FFC000"/>
                </a:solidFill>
              </a:rPr>
              <a:t>AMONG COLLEGE TEACHERS OF SHIVRATNA KNOWLEDGE CITY, AKLUJ.”</a:t>
            </a:r>
          </a:p>
          <a:p>
            <a:pPr lvl="3" algn="l">
              <a:lnSpc>
                <a:spcPct val="170000"/>
              </a:lnSpc>
            </a:pPr>
            <a:endParaRPr lang="en-US" sz="2000" dirty="0">
              <a:solidFill>
                <a:srgbClr val="FFC000"/>
              </a:solidFill>
            </a:endParaRPr>
          </a:p>
          <a:p>
            <a:pPr lvl="2" algn="l">
              <a:lnSpc>
                <a:spcPct val="110000"/>
              </a:lnSpc>
            </a:pPr>
            <a:r>
              <a:rPr lang="en-US" sz="1800" dirty="0" smtClean="0">
                <a:solidFill>
                  <a:srgbClr val="FFC000"/>
                </a:solidFill>
              </a:rPr>
              <a:t>				DATE</a:t>
            </a:r>
            <a:r>
              <a:rPr lang="en-US" sz="1800" dirty="0">
                <a:solidFill>
                  <a:srgbClr val="FFC000"/>
                </a:solidFill>
              </a:rPr>
              <a:t>: 02.02.2024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957" y="533400"/>
            <a:ext cx="6920484" cy="472440"/>
          </a:xfrm>
        </p:spPr>
        <p:txBody>
          <a:bodyPr>
            <a:no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8.2.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r>
              <a:rPr lang="en-IN" sz="2000" b="1" dirty="0" smtClean="0">
                <a:latin typeface="Times New Roman" panose="02020603050405020304" pitchFamily="18" charset="0"/>
                <a:ea typeface="Calibri" panose="020F0502020204030204" pitchFamily="34" charset="0"/>
                <a:cs typeface="Mangal" panose="02040503050203030202" pitchFamily="18" charset="0"/>
              </a:rPr>
              <a:t>G</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ender:</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8" name="Content Placeholder 7">
            <a:extLst>
              <a:ext uri="{FF2B5EF4-FFF2-40B4-BE49-F238E27FC236}">
                <a16:creationId xmlns="" xmlns:a16="http://schemas.microsoft.com/office/drawing/2014/main" id="{402CBE81-C284-8856-608E-23B7CC4E6BD7}"/>
              </a:ext>
            </a:extLst>
          </p:cNvPr>
          <p:cNvGraphicFramePr>
            <a:graphicFrameLocks noGrp="1"/>
          </p:cNvGraphicFramePr>
          <p:nvPr>
            <p:ph sz="half" idx="1"/>
            <p:extLst>
              <p:ext uri="{D42A27DB-BD31-4B8C-83A1-F6EECF244321}">
                <p14:modId xmlns="" xmlns:p14="http://schemas.microsoft.com/office/powerpoint/2010/main" val="3473096771"/>
              </p:ext>
            </p:extLst>
          </p:nvPr>
        </p:nvGraphicFramePr>
        <p:xfrm>
          <a:off x="1295400" y="1756434"/>
          <a:ext cx="3352799" cy="4187164"/>
        </p:xfrm>
        <a:graphic>
          <a:graphicData uri="http://schemas.openxmlformats.org/drawingml/2006/table">
            <a:tbl>
              <a:tblPr firstRow="1" firstCol="1" bandRow="1">
                <a:tableStyleId>{6E25E649-3F16-4E02-A733-19D2CDBF48F0}</a:tableStyleId>
              </a:tblPr>
              <a:tblGrid>
                <a:gridCol w="1037771">
                  <a:extLst>
                    <a:ext uri="{9D8B030D-6E8A-4147-A177-3AD203B41FA5}">
                      <a16:colId xmlns="" xmlns:a16="http://schemas.microsoft.com/office/drawing/2014/main" val="1936274301"/>
                    </a:ext>
                  </a:extLst>
                </a:gridCol>
                <a:gridCol w="1037771">
                  <a:extLst>
                    <a:ext uri="{9D8B030D-6E8A-4147-A177-3AD203B41FA5}">
                      <a16:colId xmlns="" xmlns:a16="http://schemas.microsoft.com/office/drawing/2014/main" val="4172329200"/>
                    </a:ext>
                  </a:extLst>
                </a:gridCol>
                <a:gridCol w="1277257">
                  <a:extLst>
                    <a:ext uri="{9D8B030D-6E8A-4147-A177-3AD203B41FA5}">
                      <a16:colId xmlns="" xmlns:a16="http://schemas.microsoft.com/office/drawing/2014/main" val="3122379892"/>
                    </a:ext>
                  </a:extLst>
                </a:gridCol>
              </a:tblGrid>
              <a:tr h="1198795">
                <a:tc>
                  <a:txBody>
                    <a:bodyPr/>
                    <a:lstStyle/>
                    <a:p>
                      <a:pPr marL="266700" marR="0" lvl="0" indent="0" algn="ctr" defTabSz="685800" rtl="0" eaLnBrk="1" fontAlgn="auto" latinLnBrk="0" hangingPunct="1">
                        <a:lnSpc>
                          <a:spcPct val="107000"/>
                        </a:lnSpc>
                        <a:spcBef>
                          <a:spcPts val="0"/>
                        </a:spcBef>
                        <a:spcAft>
                          <a:spcPts val="0"/>
                        </a:spcAft>
                        <a:buClrTx/>
                        <a:buSzTx/>
                        <a:buFontTx/>
                        <a:buNone/>
                        <a:tabLst/>
                        <a:defRPr/>
                      </a:pPr>
                      <a:r>
                        <a:rPr lang="en-IN" sz="1600" b="1" i="0" u="none" strike="noStrike" dirty="0">
                          <a:solidFill>
                            <a:schemeClr val="tx1"/>
                          </a:solidFill>
                          <a:effectLst/>
                          <a:latin typeface="Times New Roman" panose="02020603050405020304" pitchFamily="18" charset="0"/>
                          <a:cs typeface="Times New Roman" panose="02020603050405020304" pitchFamily="18" charset="0"/>
                        </a:rPr>
                        <a:t>Gender</a:t>
                      </a:r>
                    </a:p>
                  </a:txBody>
                  <a:tcPr marL="0" marR="0" marT="0" marB="0" anchor="ct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Percentage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 xmlns:a16="http://schemas.microsoft.com/office/drawing/2014/main" val="843884786"/>
                  </a:ext>
                </a:extLst>
              </a:tr>
              <a:tr h="996123">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Male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60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523299058"/>
                  </a:ext>
                </a:extLst>
              </a:tr>
              <a:tr h="996123">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Female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40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433924947"/>
                  </a:ext>
                </a:extLst>
              </a:tr>
              <a:tr h="996123">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Total</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30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4068366199"/>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2505652422"/>
              </p:ext>
            </p:extLst>
          </p:nvPr>
        </p:nvGraphicFramePr>
        <p:xfrm>
          <a:off x="4648199" y="1756433"/>
          <a:ext cx="3276600" cy="41871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428592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6541230" cy="1035337"/>
          </a:xfrm>
        </p:spPr>
        <p:txBody>
          <a:bodyPr>
            <a:normAutofit/>
          </a:bodyPr>
          <a:lstStyle/>
          <a:p>
            <a:pPr algn="l"/>
            <a:r>
              <a:rPr lang="en-IN" sz="2000" b="1" dirty="0">
                <a:latin typeface="Times New Roman" panose="02020603050405020304" pitchFamily="18" charset="0"/>
                <a:ea typeface="Calibri" panose="020F0502020204030204" pitchFamily="34" charset="0"/>
                <a:cs typeface="Times New Roman" panose="02020603050405020304" pitchFamily="18" charset="0"/>
              </a:rPr>
              <a:t>8.</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 Table showing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Respondents</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Monthly </a:t>
            </a:r>
            <a:r>
              <a:rPr lang="en-IN" sz="2000" b="1" dirty="0" smtClean="0">
                <a:latin typeface="Times New Roman" panose="02020603050405020304" pitchFamily="18" charset="0"/>
                <a:ea typeface="Calibri" panose="020F0502020204030204" pitchFamily="34" charset="0"/>
                <a:cs typeface="Times New Roman" panose="02020603050405020304" pitchFamily="18" charset="0"/>
              </a:rPr>
              <a:t>I</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ncome: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 xmlns:a16="http://schemas.microsoft.com/office/drawing/2014/main" id="{74C24620-5AFD-CB81-7910-A192ECEA1DBA}"/>
              </a:ext>
            </a:extLst>
          </p:cNvPr>
          <p:cNvGraphicFramePr>
            <a:graphicFrameLocks noGrp="1"/>
          </p:cNvGraphicFramePr>
          <p:nvPr>
            <p:ph sz="half" idx="1"/>
            <p:extLst>
              <p:ext uri="{D42A27DB-BD31-4B8C-83A1-F6EECF244321}">
                <p14:modId xmlns="" xmlns:p14="http://schemas.microsoft.com/office/powerpoint/2010/main" val="4212924767"/>
              </p:ext>
            </p:extLst>
          </p:nvPr>
        </p:nvGraphicFramePr>
        <p:xfrm>
          <a:off x="1371599" y="2057400"/>
          <a:ext cx="3417030" cy="3964241"/>
        </p:xfrm>
        <a:graphic>
          <a:graphicData uri="http://schemas.openxmlformats.org/drawingml/2006/table">
            <a:tbl>
              <a:tblPr firstRow="1" firstCol="1" bandRow="1">
                <a:tableStyleId>{5C22544A-7EE6-4342-B048-85BDC9FD1C3A}</a:tableStyleId>
              </a:tblPr>
              <a:tblGrid>
                <a:gridCol w="1048795">
                  <a:extLst>
                    <a:ext uri="{9D8B030D-6E8A-4147-A177-3AD203B41FA5}">
                      <a16:colId xmlns="" xmlns:a16="http://schemas.microsoft.com/office/drawing/2014/main" val="1948237519"/>
                    </a:ext>
                  </a:extLst>
                </a:gridCol>
                <a:gridCol w="1143286">
                  <a:extLst>
                    <a:ext uri="{9D8B030D-6E8A-4147-A177-3AD203B41FA5}">
                      <a16:colId xmlns="" xmlns:a16="http://schemas.microsoft.com/office/drawing/2014/main" val="2494582836"/>
                    </a:ext>
                  </a:extLst>
                </a:gridCol>
                <a:gridCol w="1224949">
                  <a:extLst>
                    <a:ext uri="{9D8B030D-6E8A-4147-A177-3AD203B41FA5}">
                      <a16:colId xmlns="" xmlns:a16="http://schemas.microsoft.com/office/drawing/2014/main" val="3000889648"/>
                    </a:ext>
                  </a:extLst>
                </a:gridCol>
              </a:tblGrid>
              <a:tr h="886268">
                <a:tc>
                  <a:txBody>
                    <a:bodyPr/>
                    <a:lstStyle/>
                    <a:p>
                      <a:pPr marL="266700" algn="l">
                        <a:lnSpc>
                          <a:spcPct val="107000"/>
                        </a:lnSpc>
                      </a:pPr>
                      <a:r>
                        <a:rPr lang="en-IN" sz="1600" kern="100" dirty="0">
                          <a:effectLst/>
                        </a:rPr>
                        <a:t>Monthly income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marR="0" lvl="0" indent="0" algn="l" defTabSz="685800" rtl="0" eaLnBrk="1" fontAlgn="auto" latinLnBrk="0" hangingPunct="1">
                        <a:lnSpc>
                          <a:spcPct val="107000"/>
                        </a:lnSpc>
                        <a:spcBef>
                          <a:spcPts val="0"/>
                        </a:spcBef>
                        <a:spcAft>
                          <a:spcPts val="0"/>
                        </a:spcAft>
                        <a:buClrTx/>
                        <a:buSzTx/>
                        <a:buFontTx/>
                        <a:buNone/>
                        <a:tabLst/>
                        <a:defRPr/>
                      </a:pPr>
                      <a:r>
                        <a:rPr lang="en-IN" sz="1600" u="none" strike="noStrike" dirty="0">
                          <a:effectLst/>
                          <a:latin typeface="Times New Roman" panose="02020603050405020304" pitchFamily="18" charset="0"/>
                          <a:cs typeface="Times New Roman" panose="02020603050405020304" pitchFamily="18" charset="0"/>
                        </a:rPr>
                        <a:t>No. of </a:t>
                      </a:r>
                      <a:r>
                        <a:rPr lang="en-IN" sz="1600" u="none" strike="noStrike" dirty="0" smtClean="0">
                          <a:effectLst/>
                          <a:latin typeface="Times New Roman" panose="02020603050405020304" pitchFamily="18" charset="0"/>
                          <a:cs typeface="Times New Roman" panose="02020603050405020304" pitchFamily="18" charset="0"/>
                        </a:rPr>
                        <a:t>Respondents</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266700" algn="l">
                        <a:lnSpc>
                          <a:spcPct val="107000"/>
                        </a:lnSpc>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marR="0" lvl="0" indent="0" algn="l" defTabSz="685800" rtl="0" eaLnBrk="1" fontAlgn="auto" latinLnBrk="0" hangingPunct="1">
                        <a:lnSpc>
                          <a:spcPct val="107000"/>
                        </a:lnSpc>
                        <a:spcBef>
                          <a:spcPts val="0"/>
                        </a:spcBef>
                        <a:spcAft>
                          <a:spcPts val="800"/>
                        </a:spcAft>
                        <a:buClrTx/>
                        <a:buSzTx/>
                        <a:buFontTx/>
                        <a:buNone/>
                        <a:tabLst/>
                        <a:defRPr/>
                      </a:pPr>
                      <a:r>
                        <a:rPr lang="en-IN" sz="1600" u="none" strike="noStrike" dirty="0">
                          <a:effectLst/>
                          <a:latin typeface="Times New Roman" panose="02020603050405020304" pitchFamily="18" charset="0"/>
                          <a:cs typeface="Times New Roman" panose="02020603050405020304" pitchFamily="18" charset="0"/>
                        </a:rPr>
                        <a:t>Percentage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p>
                      <a:pPr marL="266700" algn="l">
                        <a:lnSpc>
                          <a:spcPct val="107000"/>
                        </a:lnSpc>
                        <a:spcAft>
                          <a:spcPts val="800"/>
                        </a:spcAft>
                      </a:pP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 xmlns:a16="http://schemas.microsoft.com/office/drawing/2014/main" val="4083857960"/>
                  </a:ext>
                </a:extLst>
              </a:tr>
              <a:tr h="586435">
                <a:tc>
                  <a:txBody>
                    <a:bodyPr/>
                    <a:lstStyle/>
                    <a:p>
                      <a:pPr marL="266700" algn="l">
                        <a:lnSpc>
                          <a:spcPct val="107000"/>
                        </a:lnSpc>
                      </a:pPr>
                      <a:r>
                        <a:rPr lang="en-IN" sz="1600" kern="100" dirty="0" smtClean="0">
                          <a:effectLst/>
                        </a:rPr>
                        <a:t>Below </a:t>
                      </a:r>
                      <a:r>
                        <a:rPr lang="en-IN" sz="1600" kern="100" dirty="0">
                          <a:effectLst/>
                        </a:rPr>
                        <a:t>20000</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pPr>
                      <a:r>
                        <a:rPr lang="en-IN" sz="1600" kern="100" dirty="0">
                          <a:effectLst/>
                        </a:rPr>
                        <a:t>19</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spcAft>
                          <a:spcPts val="800"/>
                        </a:spcAft>
                      </a:pPr>
                      <a:r>
                        <a:rPr lang="en-IN" sz="1600" kern="100" dirty="0">
                          <a:effectLst/>
                        </a:rPr>
                        <a:t>63</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 xmlns:a16="http://schemas.microsoft.com/office/drawing/2014/main" val="2386513608"/>
                  </a:ext>
                </a:extLst>
              </a:tr>
              <a:tr h="586435">
                <a:tc>
                  <a:txBody>
                    <a:bodyPr/>
                    <a:lstStyle/>
                    <a:p>
                      <a:pPr marL="266700" algn="l">
                        <a:lnSpc>
                          <a:spcPct val="107000"/>
                        </a:lnSpc>
                      </a:pPr>
                      <a:r>
                        <a:rPr lang="en-IN" sz="1600" kern="100">
                          <a:effectLst/>
                        </a:rPr>
                        <a:t>20000 - 30000</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pPr>
                      <a:r>
                        <a:rPr lang="en-IN" sz="1600" kern="100" dirty="0">
                          <a:effectLst/>
                        </a:rPr>
                        <a:t>8</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spcAft>
                          <a:spcPts val="800"/>
                        </a:spcAft>
                      </a:pPr>
                      <a:r>
                        <a:rPr lang="en-IN" sz="1600" kern="100" dirty="0">
                          <a:effectLst/>
                        </a:rPr>
                        <a:t>27</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 xmlns:a16="http://schemas.microsoft.com/office/drawing/2014/main" val="4149469286"/>
                  </a:ext>
                </a:extLst>
              </a:tr>
              <a:tr h="586435">
                <a:tc>
                  <a:txBody>
                    <a:bodyPr/>
                    <a:lstStyle/>
                    <a:p>
                      <a:pPr marL="266700" algn="l">
                        <a:lnSpc>
                          <a:spcPct val="107000"/>
                        </a:lnSpc>
                      </a:pPr>
                      <a:r>
                        <a:rPr lang="en-IN" sz="1600" kern="100" dirty="0">
                          <a:effectLst/>
                        </a:rPr>
                        <a:t>30000 - 40000</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pPr>
                      <a:r>
                        <a:rPr lang="en-IN" sz="1600" kern="100" dirty="0">
                          <a:effectLst/>
                        </a:rPr>
                        <a:t>1</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spcAft>
                          <a:spcPts val="800"/>
                        </a:spcAft>
                      </a:pPr>
                      <a:r>
                        <a:rPr lang="en-IN" sz="1600" kern="100" dirty="0">
                          <a:effectLst/>
                        </a:rPr>
                        <a:t>3</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 xmlns:a16="http://schemas.microsoft.com/office/drawing/2014/main" val="2559781490"/>
                  </a:ext>
                </a:extLst>
              </a:tr>
              <a:tr h="886268">
                <a:tc>
                  <a:txBody>
                    <a:bodyPr/>
                    <a:lstStyle/>
                    <a:p>
                      <a:pPr marL="266700" algn="l">
                        <a:lnSpc>
                          <a:spcPct val="107000"/>
                        </a:lnSpc>
                      </a:pPr>
                      <a:r>
                        <a:rPr lang="en-IN" sz="1600" kern="100">
                          <a:effectLst/>
                        </a:rPr>
                        <a:t>above 40000</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pPr>
                      <a:r>
                        <a:rPr lang="en-IN" sz="1600" kern="100">
                          <a:effectLst/>
                        </a:rPr>
                        <a:t>2</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spcAft>
                          <a:spcPts val="800"/>
                        </a:spcAft>
                      </a:pPr>
                      <a:r>
                        <a:rPr lang="en-IN" sz="1600" kern="100" dirty="0">
                          <a:effectLst/>
                          <a:latin typeface="Calibri" panose="020F0502020204030204" pitchFamily="34" charset="0"/>
                          <a:ea typeface="Calibri" panose="020F0502020204030204" pitchFamily="34" charset="0"/>
                          <a:cs typeface="Mangal" panose="02040503050203030202" pitchFamily="18" charset="0"/>
                        </a:rPr>
                        <a:t>7</a:t>
                      </a:r>
                    </a:p>
                  </a:txBody>
                  <a:tcPr marL="0" marR="0" marT="0" marB="0" anchor="ctr"/>
                </a:tc>
                <a:extLst>
                  <a:ext uri="{0D108BD9-81ED-4DB2-BD59-A6C34878D82A}">
                    <a16:rowId xmlns="" xmlns:a16="http://schemas.microsoft.com/office/drawing/2014/main" val="1242833056"/>
                  </a:ext>
                </a:extLst>
              </a:tr>
              <a:tr h="286602">
                <a:tc>
                  <a:txBody>
                    <a:bodyPr/>
                    <a:lstStyle/>
                    <a:p>
                      <a:pPr marL="266700" algn="l">
                        <a:lnSpc>
                          <a:spcPct val="107000"/>
                        </a:lnSpc>
                      </a:pPr>
                      <a:r>
                        <a:rPr lang="en-IN" sz="1600" kern="100">
                          <a:effectLst/>
                        </a:rPr>
                        <a:t>Total</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pPr>
                      <a:r>
                        <a:rPr lang="en-IN" sz="1600" kern="100">
                          <a:effectLst/>
                        </a:rPr>
                        <a:t>30</a:t>
                      </a:r>
                      <a:endParaRPr lang="en-IN" sz="1600" kern="1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tc>
                  <a:txBody>
                    <a:bodyPr/>
                    <a:lstStyle/>
                    <a:p>
                      <a:pPr marL="266700" algn="l">
                        <a:lnSpc>
                          <a:spcPct val="107000"/>
                        </a:lnSpc>
                        <a:spcAft>
                          <a:spcPts val="800"/>
                        </a:spcAft>
                      </a:pPr>
                      <a:r>
                        <a:rPr lang="en-IN" sz="1600" kern="100" dirty="0">
                          <a:effectLst/>
                        </a:rPr>
                        <a:t>100</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nchor="ctr"/>
                </a:tc>
                <a:extLst>
                  <a:ext uri="{0D108BD9-81ED-4DB2-BD59-A6C34878D82A}">
                    <a16:rowId xmlns="" xmlns:a16="http://schemas.microsoft.com/office/drawing/2014/main" val="1608661128"/>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179992310"/>
              </p:ext>
            </p:extLst>
          </p:nvPr>
        </p:nvGraphicFramePr>
        <p:xfrm>
          <a:off x="4788629" y="2057399"/>
          <a:ext cx="3048000" cy="3818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153629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65760"/>
            <a:ext cx="6844284" cy="777240"/>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8.4.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IN" sz="2000" b="1" dirty="0">
                <a:effectLst/>
                <a:latin typeface="Times New Roman" panose="02020603050405020304" pitchFamily="18" charset="0"/>
                <a:ea typeface="Calibri" panose="020F0502020204030204" pitchFamily="34" charset="0"/>
                <a:cs typeface="Mangal" panose="02040503050203030202" pitchFamily="18" charset="0"/>
              </a:rPr>
              <a:t>’ Savings Habit</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graphicFrame>
        <p:nvGraphicFramePr>
          <p:cNvPr id="4" name="Content Placeholder 3">
            <a:extLst>
              <a:ext uri="{FF2B5EF4-FFF2-40B4-BE49-F238E27FC236}">
                <a16:creationId xmlns="" xmlns:a16="http://schemas.microsoft.com/office/drawing/2014/main" id="{B2BECBC3-B511-B7DD-54A3-5E652B6AD81E}"/>
              </a:ext>
            </a:extLst>
          </p:cNvPr>
          <p:cNvGraphicFramePr>
            <a:graphicFrameLocks noGrp="1"/>
          </p:cNvGraphicFramePr>
          <p:nvPr>
            <p:ph sz="half" idx="1"/>
            <p:extLst>
              <p:ext uri="{D42A27DB-BD31-4B8C-83A1-F6EECF244321}">
                <p14:modId xmlns="" xmlns:p14="http://schemas.microsoft.com/office/powerpoint/2010/main" val="2855549715"/>
              </p:ext>
            </p:extLst>
          </p:nvPr>
        </p:nvGraphicFramePr>
        <p:xfrm>
          <a:off x="1219200" y="1524000"/>
          <a:ext cx="3505199" cy="4469446"/>
        </p:xfrm>
        <a:graphic>
          <a:graphicData uri="http://schemas.openxmlformats.org/drawingml/2006/table">
            <a:tbl>
              <a:tblPr firstRow="1" firstCol="1" bandRow="1">
                <a:tableStyleId>{5C22544A-7EE6-4342-B048-85BDC9FD1C3A}</a:tableStyleId>
              </a:tblPr>
              <a:tblGrid>
                <a:gridCol w="1066800">
                  <a:extLst>
                    <a:ext uri="{9D8B030D-6E8A-4147-A177-3AD203B41FA5}">
                      <a16:colId xmlns="" xmlns:a16="http://schemas.microsoft.com/office/drawing/2014/main" val="2478035093"/>
                    </a:ext>
                  </a:extLst>
                </a:gridCol>
                <a:gridCol w="1143000">
                  <a:extLst>
                    <a:ext uri="{9D8B030D-6E8A-4147-A177-3AD203B41FA5}">
                      <a16:colId xmlns="" xmlns:a16="http://schemas.microsoft.com/office/drawing/2014/main" val="3973686299"/>
                    </a:ext>
                  </a:extLst>
                </a:gridCol>
                <a:gridCol w="1295399">
                  <a:extLst>
                    <a:ext uri="{9D8B030D-6E8A-4147-A177-3AD203B41FA5}">
                      <a16:colId xmlns="" xmlns:a16="http://schemas.microsoft.com/office/drawing/2014/main" val="3308799193"/>
                    </a:ext>
                  </a:extLst>
                </a:gridCol>
              </a:tblGrid>
              <a:tr h="1281114">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Savings Habit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Percentage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extLst>
                  <a:ext uri="{0D108BD9-81ED-4DB2-BD59-A6C34878D82A}">
                    <a16:rowId xmlns="" xmlns:a16="http://schemas.microsoft.com/office/drawing/2014/main" val="1799744836"/>
                  </a:ext>
                </a:extLst>
              </a:tr>
              <a:tr h="1281114">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Yes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25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83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extLst>
                  <a:ext uri="{0D108BD9-81ED-4DB2-BD59-A6C34878D82A}">
                    <a16:rowId xmlns="" xmlns:a16="http://schemas.microsoft.com/office/drawing/2014/main" val="2176518367"/>
                  </a:ext>
                </a:extLst>
              </a:tr>
              <a:tr h="1281114">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No</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17</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extLst>
                  <a:ext uri="{0D108BD9-81ED-4DB2-BD59-A6C34878D82A}">
                    <a16:rowId xmlns="" xmlns:a16="http://schemas.microsoft.com/office/drawing/2014/main" val="1297437713"/>
                  </a:ext>
                </a:extLst>
              </a:tr>
              <a:tr h="626104">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30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68580" marT="0" marB="0" anchor="ctr"/>
                </a:tc>
                <a:extLst>
                  <a:ext uri="{0D108BD9-81ED-4DB2-BD59-A6C34878D82A}">
                    <a16:rowId xmlns="" xmlns:a16="http://schemas.microsoft.com/office/drawing/2014/main" val="1400000290"/>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580863494"/>
              </p:ext>
            </p:extLst>
          </p:nvPr>
        </p:nvGraphicFramePr>
        <p:xfrm>
          <a:off x="4724399" y="1524000"/>
          <a:ext cx="3352801" cy="44694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427405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000" y="634053"/>
            <a:ext cx="6901800" cy="813747"/>
          </a:xfrm>
        </p:spPr>
        <p:txBody>
          <a:bodyPr>
            <a:normAutofit fontScale="90000"/>
          </a:bodyPr>
          <a:lstStyle/>
          <a:p>
            <a:pPr algn="l"/>
            <a:r>
              <a:rPr lang="en-US" sz="2200" b="1" dirty="0">
                <a:effectLst/>
                <a:latin typeface="Times New Roman" panose="02020603050405020304" pitchFamily="18" charset="0"/>
                <a:ea typeface="Calibri" panose="020F0502020204030204" pitchFamily="34" charset="0"/>
                <a:cs typeface="Mangal" panose="02040503050203030202" pitchFamily="18" charset="0"/>
              </a:rPr>
              <a:t> </a:t>
            </a:r>
            <a:r>
              <a:rPr lang="en-IN" sz="2200" b="1" dirty="0">
                <a:effectLst/>
                <a:latin typeface="Times New Roman" panose="02020603050405020304" pitchFamily="18" charset="0"/>
                <a:ea typeface="Calibri" panose="020F0502020204030204" pitchFamily="34" charset="0"/>
                <a:cs typeface="Mangal" panose="02040503050203030202" pitchFamily="18" charset="0"/>
              </a:rPr>
              <a:t>8.5. Table showing percentage of </a:t>
            </a:r>
            <a:r>
              <a:rPr lang="en-IN" sz="2200" b="1" dirty="0" smtClean="0">
                <a:effectLst/>
                <a:latin typeface="Times New Roman" panose="02020603050405020304" pitchFamily="18" charset="0"/>
                <a:ea typeface="Calibri" panose="020F0502020204030204" pitchFamily="34" charset="0"/>
                <a:cs typeface="Mangal" panose="02040503050203030202" pitchFamily="18" charset="0"/>
              </a:rPr>
              <a:t>Savings </a:t>
            </a:r>
            <a:r>
              <a:rPr lang="en-IN" sz="2200" b="1" dirty="0">
                <a:effectLst/>
                <a:latin typeface="Times New Roman" panose="02020603050405020304" pitchFamily="18" charset="0"/>
                <a:ea typeface="Calibri" panose="020F0502020204030204" pitchFamily="34" charset="0"/>
                <a:cs typeface="Mangal" panose="02040503050203030202" pitchFamily="18" charset="0"/>
              </a:rPr>
              <a:t>among </a:t>
            </a:r>
            <a:r>
              <a:rPr lang="en-IN" sz="22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US" sz="1800" dirty="0">
                <a:effectLst/>
                <a:latin typeface="Calibri" panose="020F0502020204030204" pitchFamily="34" charset="0"/>
                <a:ea typeface="Calibri" panose="020F0502020204030204" pitchFamily="34" charset="0"/>
                <a:cs typeface="Mangal" panose="02040503050203030202" pitchFamily="18" charset="0"/>
              </a:rPr>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graphicFrame>
        <p:nvGraphicFramePr>
          <p:cNvPr id="4" name="Content Placeholder 3">
            <a:extLst>
              <a:ext uri="{FF2B5EF4-FFF2-40B4-BE49-F238E27FC236}">
                <a16:creationId xmlns="" xmlns:a16="http://schemas.microsoft.com/office/drawing/2014/main" id="{6AAD2E79-D090-F273-8DEB-E9017529638E}"/>
              </a:ext>
            </a:extLst>
          </p:cNvPr>
          <p:cNvGraphicFramePr>
            <a:graphicFrameLocks noGrp="1"/>
          </p:cNvGraphicFramePr>
          <p:nvPr>
            <p:ph sz="half" idx="1"/>
            <p:extLst>
              <p:ext uri="{D42A27DB-BD31-4B8C-83A1-F6EECF244321}">
                <p14:modId xmlns="" xmlns:p14="http://schemas.microsoft.com/office/powerpoint/2010/main" val="873274504"/>
              </p:ext>
            </p:extLst>
          </p:nvPr>
        </p:nvGraphicFramePr>
        <p:xfrm>
          <a:off x="1404000" y="2057401"/>
          <a:ext cx="3636000" cy="4166546"/>
        </p:xfrm>
        <a:graphic>
          <a:graphicData uri="http://schemas.openxmlformats.org/drawingml/2006/table">
            <a:tbl>
              <a:tblPr firstRow="1" firstCol="1" bandRow="1">
                <a:tableStyleId>{5C22544A-7EE6-4342-B048-85BDC9FD1C3A}</a:tableStyleId>
              </a:tblPr>
              <a:tblGrid>
                <a:gridCol w="1200881">
                  <a:extLst>
                    <a:ext uri="{9D8B030D-6E8A-4147-A177-3AD203B41FA5}">
                      <a16:colId xmlns="" xmlns:a16="http://schemas.microsoft.com/office/drawing/2014/main" val="3005435764"/>
                    </a:ext>
                  </a:extLst>
                </a:gridCol>
                <a:gridCol w="1200881">
                  <a:extLst>
                    <a:ext uri="{9D8B030D-6E8A-4147-A177-3AD203B41FA5}">
                      <a16:colId xmlns="" xmlns:a16="http://schemas.microsoft.com/office/drawing/2014/main" val="2537733488"/>
                    </a:ext>
                  </a:extLst>
                </a:gridCol>
                <a:gridCol w="1234238">
                  <a:extLst>
                    <a:ext uri="{9D8B030D-6E8A-4147-A177-3AD203B41FA5}">
                      <a16:colId xmlns="" xmlns:a16="http://schemas.microsoft.com/office/drawing/2014/main" val="596905"/>
                    </a:ext>
                  </a:extLst>
                </a:gridCol>
              </a:tblGrid>
              <a:tr h="1209941">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Percentage of Savings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kern="100" baseline="0" dirty="0" smtClean="0">
                          <a:effectLst/>
                          <a:latin typeface="Times New Roman" panose="02020603050405020304" pitchFamily="18" charset="0"/>
                          <a:cs typeface="Times New Roman" panose="02020603050405020304" pitchFamily="18" charset="0"/>
                        </a:rPr>
                        <a:t> Respondents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Percentage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570763575"/>
                  </a:ext>
                </a:extLst>
              </a:tr>
              <a:tr h="591321">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0-10%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40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438580727"/>
                  </a:ext>
                </a:extLst>
              </a:tr>
              <a:tr h="591321">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10-20%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36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362178204"/>
                  </a:ext>
                </a:extLst>
              </a:tr>
              <a:tr h="591321">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20-30%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722118478"/>
                  </a:ext>
                </a:extLst>
              </a:tr>
              <a:tr h="591321">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30-40%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435508563"/>
                  </a:ext>
                </a:extLst>
              </a:tr>
              <a:tr h="591321">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25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85661794"/>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472029013"/>
              </p:ext>
            </p:extLst>
          </p:nvPr>
        </p:nvGraphicFramePr>
        <p:xfrm>
          <a:off x="4984750" y="2057400"/>
          <a:ext cx="3092450" cy="41665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40761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9497" y="457200"/>
            <a:ext cx="6625006" cy="794382"/>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8.6. Table showing preferable avenues of respondents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graphicFrame>
        <p:nvGraphicFramePr>
          <p:cNvPr id="4" name="Content Placeholder 3">
            <a:extLst>
              <a:ext uri="{FF2B5EF4-FFF2-40B4-BE49-F238E27FC236}">
                <a16:creationId xmlns="" xmlns:a16="http://schemas.microsoft.com/office/drawing/2014/main" id="{7F207F20-77D1-7DC5-B5DD-0104312068C3}"/>
              </a:ext>
            </a:extLst>
          </p:cNvPr>
          <p:cNvGraphicFramePr>
            <a:graphicFrameLocks noGrp="1"/>
          </p:cNvGraphicFramePr>
          <p:nvPr>
            <p:ph sz="half" idx="1"/>
            <p:extLst>
              <p:ext uri="{D42A27DB-BD31-4B8C-83A1-F6EECF244321}">
                <p14:modId xmlns="" xmlns:p14="http://schemas.microsoft.com/office/powerpoint/2010/main" val="355227673"/>
              </p:ext>
            </p:extLst>
          </p:nvPr>
        </p:nvGraphicFramePr>
        <p:xfrm>
          <a:off x="1392754" y="1447800"/>
          <a:ext cx="3564000" cy="5082612"/>
        </p:xfrm>
        <a:graphic>
          <a:graphicData uri="http://schemas.openxmlformats.org/drawingml/2006/table">
            <a:tbl>
              <a:tblPr firstRow="1" firstCol="1" bandRow="1">
                <a:tableStyleId>{5C22544A-7EE6-4342-B048-85BDC9FD1C3A}</a:tableStyleId>
              </a:tblPr>
              <a:tblGrid>
                <a:gridCol w="1198046">
                  <a:extLst>
                    <a:ext uri="{9D8B030D-6E8A-4147-A177-3AD203B41FA5}">
                      <a16:colId xmlns="" xmlns:a16="http://schemas.microsoft.com/office/drawing/2014/main" val="3030680614"/>
                    </a:ext>
                  </a:extLst>
                </a:gridCol>
                <a:gridCol w="1066800">
                  <a:extLst>
                    <a:ext uri="{9D8B030D-6E8A-4147-A177-3AD203B41FA5}">
                      <a16:colId xmlns="" xmlns:a16="http://schemas.microsoft.com/office/drawing/2014/main" val="2261270930"/>
                    </a:ext>
                  </a:extLst>
                </a:gridCol>
                <a:gridCol w="1299154">
                  <a:extLst>
                    <a:ext uri="{9D8B030D-6E8A-4147-A177-3AD203B41FA5}">
                      <a16:colId xmlns="" xmlns:a16="http://schemas.microsoft.com/office/drawing/2014/main" val="2924148465"/>
                    </a:ext>
                  </a:extLst>
                </a:gridCol>
              </a:tblGrid>
              <a:tr h="825365">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Avenues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Percentage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anchor="ctr"/>
                </a:tc>
                <a:extLst>
                  <a:ext uri="{0D108BD9-81ED-4DB2-BD59-A6C34878D82A}">
                    <a16:rowId xmlns="" xmlns:a16="http://schemas.microsoft.com/office/drawing/2014/main" val="371449416"/>
                  </a:ext>
                </a:extLst>
              </a:tr>
              <a:tr h="883689">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Bank Deposits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18</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47</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131797281"/>
                  </a:ext>
                </a:extLst>
              </a:tr>
              <a:tr h="582355">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Equity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5</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464827765"/>
                  </a:ext>
                </a:extLst>
              </a:tr>
              <a:tr h="88368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Mutual Funds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8</a:t>
                      </a:r>
                    </a:p>
                  </a:txBody>
                  <a:tcPr marL="68580" marR="68580" marT="0" marB="0" anchor="ctr"/>
                </a:tc>
                <a:extLst>
                  <a:ext uri="{0D108BD9-81ED-4DB2-BD59-A6C34878D82A}">
                    <a16:rowId xmlns="" xmlns:a16="http://schemas.microsoft.com/office/drawing/2014/main" val="949251781"/>
                  </a:ext>
                </a:extLst>
              </a:tr>
              <a:tr h="582355">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Insurance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10</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27</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932759869"/>
                  </a:ext>
                </a:extLst>
              </a:tr>
              <a:tr h="1043147">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Real estate &amp; Gold </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2</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5</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967632482"/>
                  </a:ext>
                </a:extLst>
              </a:tr>
              <a:tr h="282012">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38</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675914044"/>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3509894085"/>
              </p:ext>
            </p:extLst>
          </p:nvPr>
        </p:nvGraphicFramePr>
        <p:xfrm>
          <a:off x="4876800" y="1371600"/>
          <a:ext cx="3120446" cy="5224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40848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36" y="442295"/>
            <a:ext cx="5882780" cy="1081705"/>
          </a:xfrm>
        </p:spPr>
        <p:txBody>
          <a:bodyPr>
            <a:normAutofit fontScale="90000"/>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8.7.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Savings </a:t>
            </a:r>
            <a:r>
              <a:rPr lang="en-IN" sz="2000" b="1" dirty="0">
                <a:latin typeface="Times New Roman" panose="02020603050405020304" pitchFamily="18" charset="0"/>
                <a:ea typeface="Calibri" panose="020F0502020204030204" pitchFamily="34" charset="0"/>
                <a:cs typeface="Mangal" panose="02040503050203030202" pitchFamily="18" charset="0"/>
              </a:rPr>
              <a:t>O</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bjectives </a:t>
            </a:r>
            <a:r>
              <a:rPr lang="en-IN" sz="2000" b="1" dirty="0">
                <a:effectLst/>
                <a:latin typeface="Times New Roman" panose="02020603050405020304" pitchFamily="18" charset="0"/>
                <a:ea typeface="Calibri" panose="020F0502020204030204" pitchFamily="34" charset="0"/>
                <a:cs typeface="Mangal" panose="02040503050203030202" pitchFamily="18" charset="0"/>
              </a:rPr>
              <a:t>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4" name="Content Placeholder 3">
            <a:extLst>
              <a:ext uri="{FF2B5EF4-FFF2-40B4-BE49-F238E27FC236}">
                <a16:creationId xmlns="" xmlns:a16="http://schemas.microsoft.com/office/drawing/2014/main" id="{AC3182FB-F540-CA3F-6115-2217F74DE886}"/>
              </a:ext>
            </a:extLst>
          </p:cNvPr>
          <p:cNvGraphicFramePr>
            <a:graphicFrameLocks noGrp="1"/>
          </p:cNvGraphicFramePr>
          <p:nvPr>
            <p:ph sz="half" idx="1"/>
            <p:extLst>
              <p:ext uri="{D42A27DB-BD31-4B8C-83A1-F6EECF244321}">
                <p14:modId xmlns="" xmlns:p14="http://schemas.microsoft.com/office/powerpoint/2010/main" val="1408537418"/>
              </p:ext>
            </p:extLst>
          </p:nvPr>
        </p:nvGraphicFramePr>
        <p:xfrm>
          <a:off x="1371600" y="1447800"/>
          <a:ext cx="3695700" cy="4771509"/>
        </p:xfrm>
        <a:graphic>
          <a:graphicData uri="http://schemas.openxmlformats.org/drawingml/2006/table">
            <a:tbl>
              <a:tblPr firstRow="1" firstCol="1" bandRow="1">
                <a:tableStyleId>{5C22544A-7EE6-4342-B048-85BDC9FD1C3A}</a:tableStyleId>
              </a:tblPr>
              <a:tblGrid>
                <a:gridCol w="1317183">
                  <a:extLst>
                    <a:ext uri="{9D8B030D-6E8A-4147-A177-3AD203B41FA5}">
                      <a16:colId xmlns="" xmlns:a16="http://schemas.microsoft.com/office/drawing/2014/main" val="135361586"/>
                    </a:ext>
                  </a:extLst>
                </a:gridCol>
                <a:gridCol w="1143000">
                  <a:extLst>
                    <a:ext uri="{9D8B030D-6E8A-4147-A177-3AD203B41FA5}">
                      <a16:colId xmlns="" xmlns:a16="http://schemas.microsoft.com/office/drawing/2014/main" val="4245915709"/>
                    </a:ext>
                  </a:extLst>
                </a:gridCol>
                <a:gridCol w="1235517">
                  <a:extLst>
                    <a:ext uri="{9D8B030D-6E8A-4147-A177-3AD203B41FA5}">
                      <a16:colId xmlns="" xmlns:a16="http://schemas.microsoft.com/office/drawing/2014/main" val="800218201"/>
                    </a:ext>
                  </a:extLst>
                </a:gridCol>
              </a:tblGrid>
              <a:tr h="797088">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Savings Objectives</a:t>
                      </a:r>
                    </a:p>
                  </a:txBody>
                  <a:tcPr marL="0" marR="0" marT="0" marB="0"/>
                </a:tc>
                <a:tc>
                  <a:txBody>
                    <a:bodyPr/>
                    <a:lstStyle/>
                    <a:p>
                      <a:pPr marL="266700" algn="l" defTabSz="685800" rtl="0" eaLnBrk="1" latinLnBrk="0" hangingPunct="1">
                        <a:lnSpc>
                          <a:spcPct val="107000"/>
                        </a:lnSpc>
                        <a:spcAft>
                          <a:spcPts val="800"/>
                        </a:spcAft>
                      </a:pPr>
                      <a:r>
                        <a:rPr lang="en-IN" sz="1600" b="1" kern="100" dirty="0" smtClean="0">
                          <a:solidFill>
                            <a:schemeClr val="lt1"/>
                          </a:solidFill>
                          <a:effectLst/>
                          <a:latin typeface="Times New Roman" panose="02020603050405020304" pitchFamily="18" charset="0"/>
                          <a:ea typeface="+mn-ea"/>
                          <a:cs typeface="Times New Roman" panose="02020603050405020304" pitchFamily="18" charset="0"/>
                        </a:rPr>
                        <a:t>No. of Respondents</a:t>
                      </a:r>
                      <a:endParaRPr lang="en-IN" sz="1600" b="1" kern="100" dirty="0">
                        <a:solidFill>
                          <a:schemeClr val="lt1"/>
                        </a:solidFill>
                        <a:effectLst/>
                        <a:latin typeface="Times New Roman" panose="02020603050405020304" pitchFamily="18" charset="0"/>
                        <a:ea typeface="+mn-ea"/>
                        <a:cs typeface="Times New Roman" panose="02020603050405020304" pitchFamily="18" charset="0"/>
                      </a:endParaRPr>
                    </a:p>
                  </a:txBody>
                  <a:tcPr marL="0" marR="0" marT="0" marB="0"/>
                </a:tc>
                <a:tc>
                  <a:txBody>
                    <a:bodyPr/>
                    <a:lstStyle/>
                    <a:p>
                      <a:pPr marL="266700" algn="l" defTabSz="685800" rtl="0" eaLnBrk="1" latinLnBrk="0" hangingPunct="1">
                        <a:lnSpc>
                          <a:spcPct val="107000"/>
                        </a:lnSpc>
                        <a:spcAft>
                          <a:spcPts val="800"/>
                        </a:spcAft>
                      </a:pPr>
                      <a:r>
                        <a:rPr lang="en-IN" sz="1600" b="1" kern="100" dirty="0" smtClean="0">
                          <a:solidFill>
                            <a:schemeClr val="lt1"/>
                          </a:solidFill>
                          <a:effectLst/>
                          <a:latin typeface="Times New Roman" panose="02020603050405020304" pitchFamily="18" charset="0"/>
                          <a:ea typeface="+mn-ea"/>
                          <a:cs typeface="Times New Roman" panose="02020603050405020304" pitchFamily="18" charset="0"/>
                        </a:rPr>
                        <a:t>Percentage</a:t>
                      </a:r>
                      <a:endParaRPr lang="en-IN" sz="1600" b="1" kern="100" dirty="0">
                        <a:solidFill>
                          <a:schemeClr val="lt1"/>
                        </a:solidFill>
                        <a:effectLst/>
                        <a:latin typeface="Times New Roman" panose="02020603050405020304" pitchFamily="18" charset="0"/>
                        <a:ea typeface="+mn-ea"/>
                        <a:cs typeface="Times New Roman" panose="02020603050405020304" pitchFamily="18" charset="0"/>
                      </a:endParaRPr>
                    </a:p>
                  </a:txBody>
                  <a:tcPr marL="0" marR="0" marT="0" marB="0"/>
                </a:tc>
                <a:extLst>
                  <a:ext uri="{0D108BD9-81ED-4DB2-BD59-A6C34878D82A}">
                    <a16:rowId xmlns="" xmlns:a16="http://schemas.microsoft.com/office/drawing/2014/main" val="4060523521"/>
                  </a:ext>
                </a:extLst>
              </a:tr>
              <a:tr h="797088">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Children's Education</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12</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33</a:t>
                      </a:r>
                    </a:p>
                  </a:txBody>
                  <a:tcPr marL="0" marR="0" marT="0" marB="0"/>
                </a:tc>
                <a:extLst>
                  <a:ext uri="{0D108BD9-81ED-4DB2-BD59-A6C34878D82A}">
                    <a16:rowId xmlns="" xmlns:a16="http://schemas.microsoft.com/office/drawing/2014/main" val="2640998766"/>
                  </a:ext>
                </a:extLst>
              </a:tr>
              <a:tr h="797088">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Retirement</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3</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8.</a:t>
                      </a:r>
                    </a:p>
                  </a:txBody>
                  <a:tcPr marL="0" marR="0" marT="0" marB="0"/>
                </a:tc>
                <a:extLst>
                  <a:ext uri="{0D108BD9-81ED-4DB2-BD59-A6C34878D82A}">
                    <a16:rowId xmlns="" xmlns:a16="http://schemas.microsoft.com/office/drawing/2014/main" val="1151562383"/>
                  </a:ext>
                </a:extLst>
              </a:tr>
              <a:tr h="797088">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Asset Purchase</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6</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16</a:t>
                      </a:r>
                    </a:p>
                  </a:txBody>
                  <a:tcPr marL="0" marR="0" marT="0" marB="0"/>
                </a:tc>
                <a:extLst>
                  <a:ext uri="{0D108BD9-81ED-4DB2-BD59-A6C34878D82A}">
                    <a16:rowId xmlns="" xmlns:a16="http://schemas.microsoft.com/office/drawing/2014/main" val="3140053323"/>
                  </a:ext>
                </a:extLst>
              </a:tr>
              <a:tr h="797088">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Healthcare</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7</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19</a:t>
                      </a:r>
                    </a:p>
                  </a:txBody>
                  <a:tcPr marL="0" marR="0" marT="0" marB="0"/>
                </a:tc>
                <a:extLst>
                  <a:ext uri="{0D108BD9-81ED-4DB2-BD59-A6C34878D82A}">
                    <a16:rowId xmlns="" xmlns:a16="http://schemas.microsoft.com/office/drawing/2014/main" val="3987824734"/>
                  </a:ext>
                </a:extLst>
              </a:tr>
              <a:tr h="525147">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Other</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9</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24</a:t>
                      </a:r>
                    </a:p>
                  </a:txBody>
                  <a:tcPr marL="0" marR="0" marT="0" marB="0"/>
                </a:tc>
                <a:extLst>
                  <a:ext uri="{0D108BD9-81ED-4DB2-BD59-A6C34878D82A}">
                    <a16:rowId xmlns="" xmlns:a16="http://schemas.microsoft.com/office/drawing/2014/main" val="1582894753"/>
                  </a:ext>
                </a:extLst>
              </a:tr>
              <a:tr h="257211">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Total</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37</a:t>
                      </a:r>
                    </a:p>
                  </a:txBody>
                  <a:tcPr marL="0" marR="0" marT="0" marB="0"/>
                </a:tc>
                <a:tc>
                  <a:txBody>
                    <a:bodyPr/>
                    <a:lstStyle/>
                    <a:p>
                      <a:pPr marL="266700" algn="l" defTabSz="685800" rtl="0" eaLnBrk="1" latinLnBrk="0" hangingPunct="1">
                        <a:lnSpc>
                          <a:spcPct val="107000"/>
                        </a:lnSpc>
                        <a:spcAft>
                          <a:spcPts val="800"/>
                        </a:spcAft>
                      </a:pPr>
                      <a:r>
                        <a:rPr lang="en-IN" sz="1600" b="1" kern="100" dirty="0">
                          <a:solidFill>
                            <a:schemeClr val="bg1"/>
                          </a:solidFill>
                          <a:effectLst/>
                          <a:latin typeface="Times New Roman" panose="02020603050405020304" pitchFamily="18" charset="0"/>
                          <a:ea typeface="+mn-ea"/>
                          <a:cs typeface="Times New Roman" panose="02020603050405020304" pitchFamily="18" charset="0"/>
                        </a:rPr>
                        <a:t>100</a:t>
                      </a:r>
                    </a:p>
                  </a:txBody>
                  <a:tcPr marL="0" marR="0" marT="0" marB="0"/>
                </a:tc>
                <a:extLst>
                  <a:ext uri="{0D108BD9-81ED-4DB2-BD59-A6C34878D82A}">
                    <a16:rowId xmlns="" xmlns:a16="http://schemas.microsoft.com/office/drawing/2014/main" val="2954975999"/>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1368866764"/>
              </p:ext>
            </p:extLst>
          </p:nvPr>
        </p:nvGraphicFramePr>
        <p:xfrm>
          <a:off x="4984750" y="1524000"/>
          <a:ext cx="3168650" cy="476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32292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635" y="457200"/>
            <a:ext cx="6548806"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8.8.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Investment </a:t>
            </a:r>
            <a:r>
              <a:rPr lang="en-IN" sz="2000" b="1" dirty="0">
                <a:latin typeface="Times New Roman" panose="02020603050405020304" pitchFamily="18" charset="0"/>
                <a:ea typeface="Calibri" panose="020F0502020204030204" pitchFamily="34" charset="0"/>
                <a:cs typeface="Mangal" panose="02040503050203030202" pitchFamily="18" charset="0"/>
              </a:rPr>
              <a:t>A</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wareness </a:t>
            </a:r>
            <a:r>
              <a:rPr lang="en-IN" sz="2000" b="1" dirty="0">
                <a:effectLst/>
                <a:latin typeface="Times New Roman" panose="02020603050405020304" pitchFamily="18" charset="0"/>
                <a:ea typeface="Calibri" panose="020F0502020204030204" pitchFamily="34" charset="0"/>
                <a:cs typeface="Mangal" panose="02040503050203030202" pitchFamily="18" charset="0"/>
              </a:rPr>
              <a:t>out 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Savings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4" name="Content Placeholder 3">
            <a:extLst>
              <a:ext uri="{FF2B5EF4-FFF2-40B4-BE49-F238E27FC236}">
                <a16:creationId xmlns="" xmlns:a16="http://schemas.microsoft.com/office/drawing/2014/main" id="{4F6FEF07-BB5E-86AB-B81E-DE2329DF1D4E}"/>
              </a:ext>
            </a:extLst>
          </p:cNvPr>
          <p:cNvGraphicFramePr>
            <a:graphicFrameLocks noGrp="1"/>
          </p:cNvGraphicFramePr>
          <p:nvPr>
            <p:ph sz="half" idx="1"/>
            <p:extLst>
              <p:ext uri="{D42A27DB-BD31-4B8C-83A1-F6EECF244321}">
                <p14:modId xmlns="" xmlns:p14="http://schemas.microsoft.com/office/powerpoint/2010/main" val="3971349995"/>
              </p:ext>
            </p:extLst>
          </p:nvPr>
        </p:nvGraphicFramePr>
        <p:xfrm>
          <a:off x="1371600" y="1676400"/>
          <a:ext cx="3581402" cy="4262130"/>
        </p:xfrm>
        <a:graphic>
          <a:graphicData uri="http://schemas.openxmlformats.org/drawingml/2006/table">
            <a:tbl>
              <a:tblPr firstRow="1" firstCol="1" bandRow="1">
                <a:tableStyleId>{5C22544A-7EE6-4342-B048-85BDC9FD1C3A}</a:tableStyleId>
              </a:tblPr>
              <a:tblGrid>
                <a:gridCol w="1295400">
                  <a:extLst>
                    <a:ext uri="{9D8B030D-6E8A-4147-A177-3AD203B41FA5}">
                      <a16:colId xmlns="" xmlns:a16="http://schemas.microsoft.com/office/drawing/2014/main" val="1312522572"/>
                    </a:ext>
                  </a:extLst>
                </a:gridCol>
                <a:gridCol w="1066800">
                  <a:extLst>
                    <a:ext uri="{9D8B030D-6E8A-4147-A177-3AD203B41FA5}">
                      <a16:colId xmlns="" xmlns:a16="http://schemas.microsoft.com/office/drawing/2014/main" val="1133470207"/>
                    </a:ext>
                  </a:extLst>
                </a:gridCol>
                <a:gridCol w="1219202">
                  <a:extLst>
                    <a:ext uri="{9D8B030D-6E8A-4147-A177-3AD203B41FA5}">
                      <a16:colId xmlns="" xmlns:a16="http://schemas.microsoft.com/office/drawing/2014/main" val="4138400089"/>
                    </a:ext>
                  </a:extLst>
                </a:gridCol>
              </a:tblGrid>
              <a:tr h="1600200">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Investment Awareness</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No. Of Teachers</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Percentage</a:t>
                      </a:r>
                    </a:p>
                  </a:txBody>
                  <a:tcPr marL="0" marR="0" anchor="ctr"/>
                </a:tc>
                <a:extLst>
                  <a:ext uri="{0D108BD9-81ED-4DB2-BD59-A6C34878D82A}">
                    <a16:rowId xmlns="" xmlns:a16="http://schemas.microsoft.com/office/drawing/2014/main" val="4048076426"/>
                  </a:ext>
                </a:extLst>
              </a:tr>
              <a:tr h="887310">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Yes</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25</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100</a:t>
                      </a:r>
                    </a:p>
                  </a:txBody>
                  <a:tcPr marL="0" marR="0" anchor="ctr"/>
                </a:tc>
                <a:extLst>
                  <a:ext uri="{0D108BD9-81ED-4DB2-BD59-A6C34878D82A}">
                    <a16:rowId xmlns="" xmlns:a16="http://schemas.microsoft.com/office/drawing/2014/main" val="2377457793"/>
                  </a:ext>
                </a:extLst>
              </a:tr>
              <a:tr h="887310">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No</a:t>
                      </a:r>
                    </a:p>
                  </a:txBody>
                  <a:tcPr marL="0" marR="0" anchor="ctr"/>
                </a:tc>
                <a:tc>
                  <a:txBody>
                    <a:bodyPr/>
                    <a:lstStyle/>
                    <a:p>
                      <a:pPr marL="266700" algn="l" defTabSz="685800" rtl="0" eaLnBrk="1" latinLnBrk="0" hangingPunct="1">
                        <a:lnSpc>
                          <a:spcPct val="107000"/>
                        </a:lnSpc>
                        <a:spcAft>
                          <a:spcPts val="800"/>
                        </a:spcAft>
                      </a:pPr>
                      <a:r>
                        <a:rPr lang="en-IN" sz="1600" b="1" kern="10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0</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0</a:t>
                      </a:r>
                    </a:p>
                  </a:txBody>
                  <a:tcPr marL="0" marR="0" anchor="ctr"/>
                </a:tc>
                <a:extLst>
                  <a:ext uri="{0D108BD9-81ED-4DB2-BD59-A6C34878D82A}">
                    <a16:rowId xmlns="" xmlns:a16="http://schemas.microsoft.com/office/drawing/2014/main" val="1671095238"/>
                  </a:ext>
                </a:extLst>
              </a:tr>
              <a:tr h="887310">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Total</a:t>
                      </a:r>
                    </a:p>
                  </a:txBody>
                  <a:tcPr marL="0" marR="0" anchor="ctr"/>
                </a:tc>
                <a:tc>
                  <a:txBody>
                    <a:bodyPr/>
                    <a:lstStyle/>
                    <a:p>
                      <a:pPr marL="266700" algn="l" defTabSz="685800" rtl="0" eaLnBrk="1" latinLnBrk="0" hangingPunct="1">
                        <a:lnSpc>
                          <a:spcPct val="107000"/>
                        </a:lnSpc>
                        <a:spcAft>
                          <a:spcPts val="800"/>
                        </a:spcAft>
                      </a:pPr>
                      <a:r>
                        <a:rPr lang="en-IN" sz="1600" b="1" kern="10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25</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100</a:t>
                      </a:r>
                    </a:p>
                  </a:txBody>
                  <a:tcPr marL="0" marR="0" anchor="ctr"/>
                </a:tc>
                <a:extLst>
                  <a:ext uri="{0D108BD9-81ED-4DB2-BD59-A6C34878D82A}">
                    <a16:rowId xmlns="" xmlns:a16="http://schemas.microsoft.com/office/drawing/2014/main" val="3155068621"/>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1476845133"/>
              </p:ext>
            </p:extLst>
          </p:nvPr>
        </p:nvGraphicFramePr>
        <p:xfrm>
          <a:off x="4953000" y="1676400"/>
          <a:ext cx="3124200" cy="42621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965086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920" y="609600"/>
            <a:ext cx="6548806"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8.9. Table showing purpose 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Investment </a:t>
            </a:r>
            <a:r>
              <a:rPr lang="en-IN" sz="2000" b="1" dirty="0">
                <a:effectLst/>
                <a:latin typeface="Times New Roman" panose="02020603050405020304" pitchFamily="18" charset="0"/>
                <a:ea typeface="Calibri" panose="020F0502020204030204" pitchFamily="34" charset="0"/>
                <a:cs typeface="Mangal" panose="02040503050203030202" pitchFamily="18" charset="0"/>
              </a:rPr>
              <a:t>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4" name="Content Placeholder 3">
            <a:extLst>
              <a:ext uri="{FF2B5EF4-FFF2-40B4-BE49-F238E27FC236}">
                <a16:creationId xmlns="" xmlns:a16="http://schemas.microsoft.com/office/drawing/2014/main" id="{788E6D6C-1585-2150-8A64-38AF46A28DC1}"/>
              </a:ext>
            </a:extLst>
          </p:cNvPr>
          <p:cNvGraphicFramePr>
            <a:graphicFrameLocks noGrp="1"/>
          </p:cNvGraphicFramePr>
          <p:nvPr>
            <p:ph sz="half" idx="1"/>
            <p:extLst>
              <p:ext uri="{D42A27DB-BD31-4B8C-83A1-F6EECF244321}">
                <p14:modId xmlns="" xmlns:p14="http://schemas.microsoft.com/office/powerpoint/2010/main" val="446690538"/>
              </p:ext>
            </p:extLst>
          </p:nvPr>
        </p:nvGraphicFramePr>
        <p:xfrm>
          <a:off x="1283920" y="1651380"/>
          <a:ext cx="3669080" cy="4216021"/>
        </p:xfrm>
        <a:graphic>
          <a:graphicData uri="http://schemas.openxmlformats.org/drawingml/2006/table">
            <a:tbl>
              <a:tblPr firstRow="1" firstCol="1" bandRow="1">
                <a:tableStyleId>{5C22544A-7EE6-4342-B048-85BDC9FD1C3A}</a:tableStyleId>
              </a:tblPr>
              <a:tblGrid>
                <a:gridCol w="1334597">
                  <a:extLst>
                    <a:ext uri="{9D8B030D-6E8A-4147-A177-3AD203B41FA5}">
                      <a16:colId xmlns="" xmlns:a16="http://schemas.microsoft.com/office/drawing/2014/main" val="3747744520"/>
                    </a:ext>
                  </a:extLst>
                </a:gridCol>
                <a:gridCol w="1089425">
                  <a:extLst>
                    <a:ext uri="{9D8B030D-6E8A-4147-A177-3AD203B41FA5}">
                      <a16:colId xmlns="" xmlns:a16="http://schemas.microsoft.com/office/drawing/2014/main" val="4114557614"/>
                    </a:ext>
                  </a:extLst>
                </a:gridCol>
                <a:gridCol w="1245058">
                  <a:extLst>
                    <a:ext uri="{9D8B030D-6E8A-4147-A177-3AD203B41FA5}">
                      <a16:colId xmlns="" xmlns:a16="http://schemas.microsoft.com/office/drawing/2014/main" val="2344629474"/>
                    </a:ext>
                  </a:extLst>
                </a:gridCol>
              </a:tblGrid>
              <a:tr h="1072147">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Purpose of Investment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Percentage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349391987"/>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Wealth Creation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557104263"/>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Tax Saving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anchor="ctr"/>
                </a:tc>
                <a:extLst>
                  <a:ext uri="{0D108BD9-81ED-4DB2-BD59-A6C34878D82A}">
                    <a16:rowId xmlns="" xmlns:a16="http://schemas.microsoft.com/office/drawing/2014/main" val="4036986030"/>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Earn Return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124835836"/>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Future Expense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35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468882186"/>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Others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9</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190322082"/>
                  </a:ext>
                </a:extLst>
              </a:tr>
              <a:tr h="523979">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34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819778791"/>
                  </a:ext>
                </a:extLst>
              </a:tr>
            </a:tbl>
          </a:graphicData>
        </a:graphic>
      </p:graphicFrame>
      <p:graphicFrame>
        <p:nvGraphicFramePr>
          <p:cNvPr id="5" name="Content Placeholder 4">
            <a:extLst>
              <a:ext uri="{FF2B5EF4-FFF2-40B4-BE49-F238E27FC236}">
                <a16:creationId xmlns="" xmlns:a16="http://schemas.microsoft.com/office/drawing/2014/main" id="{DE0187CF-0A8A-8EEC-B445-50746BAAA818}"/>
              </a:ext>
            </a:extLst>
          </p:cNvPr>
          <p:cNvGraphicFramePr>
            <a:graphicFrameLocks noGrp="1"/>
          </p:cNvGraphicFramePr>
          <p:nvPr>
            <p:ph sz="half" idx="2"/>
            <p:extLst>
              <p:ext uri="{D42A27DB-BD31-4B8C-83A1-F6EECF244321}">
                <p14:modId xmlns="" xmlns:p14="http://schemas.microsoft.com/office/powerpoint/2010/main" val="3482489585"/>
              </p:ext>
            </p:extLst>
          </p:nvPr>
        </p:nvGraphicFramePr>
        <p:xfrm>
          <a:off x="4953000" y="1651380"/>
          <a:ext cx="3276600" cy="42160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489199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10" y="587400"/>
            <a:ext cx="6827590"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8.10.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IN" sz="2000" b="1" dirty="0">
                <a:effectLst/>
                <a:latin typeface="Times New Roman" panose="02020603050405020304" pitchFamily="18" charset="0"/>
                <a:ea typeface="Calibri" panose="020F0502020204030204" pitchFamily="34" charset="0"/>
                <a:cs typeface="Mangal" panose="02040503050203030202" pitchFamily="18" charset="0"/>
              </a:rPr>
              <a:t>’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Frequency </a:t>
            </a:r>
            <a:r>
              <a:rPr lang="en-IN" sz="2000" b="1" dirty="0">
                <a:effectLst/>
                <a:latin typeface="Times New Roman" panose="02020603050405020304" pitchFamily="18" charset="0"/>
                <a:ea typeface="Calibri" panose="020F0502020204030204" pitchFamily="34" charset="0"/>
                <a:cs typeface="Mangal" panose="02040503050203030202" pitchFamily="18" charset="0"/>
              </a:rPr>
              <a:t>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Investment</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4" name="Content Placeholder 3">
            <a:extLst>
              <a:ext uri="{FF2B5EF4-FFF2-40B4-BE49-F238E27FC236}">
                <a16:creationId xmlns="" xmlns:a16="http://schemas.microsoft.com/office/drawing/2014/main" id="{B32B8FBE-AFEB-4134-7477-026029B4DA4B}"/>
              </a:ext>
            </a:extLst>
          </p:cNvPr>
          <p:cNvGraphicFramePr>
            <a:graphicFrameLocks noGrp="1"/>
          </p:cNvGraphicFramePr>
          <p:nvPr>
            <p:ph sz="half" idx="1"/>
            <p:extLst>
              <p:ext uri="{D42A27DB-BD31-4B8C-83A1-F6EECF244321}">
                <p14:modId xmlns="" xmlns:p14="http://schemas.microsoft.com/office/powerpoint/2010/main" val="4250824799"/>
              </p:ext>
            </p:extLst>
          </p:nvPr>
        </p:nvGraphicFramePr>
        <p:xfrm>
          <a:off x="1241918" y="1828800"/>
          <a:ext cx="3787281" cy="4530223"/>
        </p:xfrm>
        <a:graphic>
          <a:graphicData uri="http://schemas.openxmlformats.org/drawingml/2006/table">
            <a:tbl>
              <a:tblPr firstRow="1" firstCol="1" bandRow="1">
                <a:tableStyleId>{5C22544A-7EE6-4342-B048-85BDC9FD1C3A}</a:tableStyleId>
              </a:tblPr>
              <a:tblGrid>
                <a:gridCol w="1293645">
                  <a:extLst>
                    <a:ext uri="{9D8B030D-6E8A-4147-A177-3AD203B41FA5}">
                      <a16:colId xmlns="" xmlns:a16="http://schemas.microsoft.com/office/drawing/2014/main" val="1405102442"/>
                    </a:ext>
                  </a:extLst>
                </a:gridCol>
                <a:gridCol w="1200748">
                  <a:extLst>
                    <a:ext uri="{9D8B030D-6E8A-4147-A177-3AD203B41FA5}">
                      <a16:colId xmlns="" xmlns:a16="http://schemas.microsoft.com/office/drawing/2014/main" val="661664082"/>
                    </a:ext>
                  </a:extLst>
                </a:gridCol>
                <a:gridCol w="1292888">
                  <a:extLst>
                    <a:ext uri="{9D8B030D-6E8A-4147-A177-3AD203B41FA5}">
                      <a16:colId xmlns="" xmlns:a16="http://schemas.microsoft.com/office/drawing/2014/main" val="15127077"/>
                    </a:ext>
                  </a:extLst>
                </a:gridCol>
              </a:tblGrid>
              <a:tr h="794858">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Frequency of Investment</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600" b="1" kern="100" dirty="0">
                        <a:solidFill>
                          <a:schemeClr val="lt1"/>
                        </a:solidFill>
                        <a:effectLst/>
                        <a:latin typeface="Times New Roman" panose="02020603050405020304" pitchFamily="18" charset="0"/>
                        <a:ea typeface="+mn-ea"/>
                        <a:cs typeface="Times New Roman" panose="02020603050405020304" pitchFamily="18" charset="0"/>
                      </a:endParaRPr>
                    </a:p>
                  </a:txBody>
                  <a:tcPr marL="0" marR="0" anchor="ctr"/>
                </a:tc>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Percentage</a:t>
                      </a:r>
                    </a:p>
                  </a:txBody>
                  <a:tcPr marL="0" marR="0" anchor="ctr"/>
                </a:tc>
                <a:extLst>
                  <a:ext uri="{0D108BD9-81ED-4DB2-BD59-A6C34878D82A}">
                    <a16:rowId xmlns="" xmlns:a16="http://schemas.microsoft.com/office/drawing/2014/main" val="4159753973"/>
                  </a:ext>
                </a:extLst>
              </a:tr>
              <a:tr h="825914">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Monthly</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17</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59</a:t>
                      </a:r>
                    </a:p>
                  </a:txBody>
                  <a:tcPr marL="0" marR="0" anchor="ctr"/>
                </a:tc>
                <a:extLst>
                  <a:ext uri="{0D108BD9-81ED-4DB2-BD59-A6C34878D82A}">
                    <a16:rowId xmlns="" xmlns:a16="http://schemas.microsoft.com/office/drawing/2014/main" val="1082163093"/>
                  </a:ext>
                </a:extLst>
              </a:tr>
              <a:tr h="825914">
                <a:tc>
                  <a:txBody>
                    <a:bodyPr/>
                    <a:lstStyle/>
                    <a:p>
                      <a:pPr marL="266700" algn="l" defTabSz="685800" rtl="0" eaLnBrk="1" latinLnBrk="0" hangingPunct="1">
                        <a:lnSpc>
                          <a:spcPct val="107000"/>
                        </a:lnSpc>
                        <a:spcAft>
                          <a:spcPts val="800"/>
                        </a:spcAft>
                      </a:pPr>
                      <a:r>
                        <a:rPr lang="en-IN" sz="1600" b="1" kern="100" dirty="0">
                          <a:solidFill>
                            <a:schemeClr val="lt1"/>
                          </a:solidFill>
                          <a:effectLst/>
                          <a:latin typeface="Times New Roman" panose="02020603050405020304" pitchFamily="18" charset="0"/>
                          <a:ea typeface="+mn-ea"/>
                          <a:cs typeface="Times New Roman" panose="02020603050405020304" pitchFamily="18" charset="0"/>
                        </a:rPr>
                        <a:t>Quarterly</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3</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10</a:t>
                      </a:r>
                    </a:p>
                  </a:txBody>
                  <a:tcPr marL="0" marR="0" anchor="ctr"/>
                </a:tc>
                <a:extLst>
                  <a:ext uri="{0D108BD9-81ED-4DB2-BD59-A6C34878D82A}">
                    <a16:rowId xmlns="" xmlns:a16="http://schemas.microsoft.com/office/drawing/2014/main" val="3624348538"/>
                  </a:ext>
                </a:extLst>
              </a:tr>
              <a:tr h="825914">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Half-yearly</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3</a:t>
                      </a:r>
                    </a:p>
                  </a:txBody>
                  <a:tcPr marL="0" marR="0" anchor="ctr"/>
                </a:tc>
                <a:extLst>
                  <a:ext uri="{0D108BD9-81ED-4DB2-BD59-A6C34878D82A}">
                    <a16:rowId xmlns="" xmlns:a16="http://schemas.microsoft.com/office/drawing/2014/main" val="3045244930"/>
                  </a:ext>
                </a:extLst>
              </a:tr>
              <a:tr h="825914">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Yearly</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8</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28</a:t>
                      </a:r>
                    </a:p>
                  </a:txBody>
                  <a:tcPr marL="0" marR="0" anchor="ctr"/>
                </a:tc>
                <a:extLst>
                  <a:ext uri="{0D108BD9-81ED-4DB2-BD59-A6C34878D82A}">
                    <a16:rowId xmlns="" xmlns:a16="http://schemas.microsoft.com/office/drawing/2014/main" val="2338597838"/>
                  </a:ext>
                </a:extLst>
              </a:tr>
              <a:tr h="267085">
                <a:tc>
                  <a:txBody>
                    <a:bodyPr/>
                    <a:lstStyle/>
                    <a:p>
                      <a:pPr marL="266700" algn="l" defTabSz="685800" rtl="0" eaLnBrk="1" latinLnBrk="0" hangingPunct="1">
                        <a:lnSpc>
                          <a:spcPct val="107000"/>
                        </a:lnSpc>
                        <a:spcAft>
                          <a:spcPts val="800"/>
                        </a:spcAft>
                      </a:pPr>
                      <a:r>
                        <a:rPr lang="en-IN" sz="1600" b="1" kern="100">
                          <a:solidFill>
                            <a:schemeClr val="lt1"/>
                          </a:solidFill>
                          <a:effectLst/>
                          <a:latin typeface="Times New Roman" panose="02020603050405020304" pitchFamily="18" charset="0"/>
                          <a:ea typeface="+mn-ea"/>
                          <a:cs typeface="Times New Roman" panose="02020603050405020304" pitchFamily="18" charset="0"/>
                        </a:rPr>
                        <a:t>Total</a:t>
                      </a:r>
                    </a:p>
                  </a:txBody>
                  <a:tcPr marL="0" marR="0" anchor="ctr"/>
                </a:tc>
                <a:tc>
                  <a:txBody>
                    <a:bodyPr/>
                    <a:lstStyle/>
                    <a:p>
                      <a:pPr marL="266700" algn="l" defTabSz="685800" rtl="0" eaLnBrk="1" latinLnBrk="0" hangingPunct="1">
                        <a:lnSpc>
                          <a:spcPct val="107000"/>
                        </a:lnSpc>
                        <a:spcAft>
                          <a:spcPts val="800"/>
                        </a:spcAft>
                      </a:pPr>
                      <a:r>
                        <a:rPr lang="en-IN" sz="1600" b="1" kern="10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29</a:t>
                      </a:r>
                    </a:p>
                  </a:txBody>
                  <a:tcPr marL="0" marR="0" anchor="ctr"/>
                </a:tc>
                <a:tc>
                  <a:txBody>
                    <a:bodyPr/>
                    <a:lstStyle/>
                    <a:p>
                      <a:pPr marL="266700" algn="l" defTabSz="685800" rtl="0" eaLnBrk="1" latinLnBrk="0" hangingPunct="1">
                        <a:lnSpc>
                          <a:spcPct val="107000"/>
                        </a:lnSpc>
                        <a:spcAft>
                          <a:spcPts val="800"/>
                        </a:spcAft>
                      </a:pPr>
                      <a:r>
                        <a:rPr lang="en-IN" sz="1600" b="1" kern="100" dirty="0">
                          <a:solidFill>
                            <a:schemeClr val="bg1">
                              <a:lumMod val="85000"/>
                              <a:lumOff val="15000"/>
                            </a:schemeClr>
                          </a:solidFill>
                          <a:effectLst/>
                          <a:latin typeface="Times New Roman" panose="02020603050405020304" pitchFamily="18" charset="0"/>
                          <a:ea typeface="+mn-ea"/>
                          <a:cs typeface="Times New Roman" panose="02020603050405020304" pitchFamily="18" charset="0"/>
                        </a:rPr>
                        <a:t>100</a:t>
                      </a:r>
                    </a:p>
                  </a:txBody>
                  <a:tcPr marL="0" marR="0" anchor="ctr"/>
                </a:tc>
                <a:extLst>
                  <a:ext uri="{0D108BD9-81ED-4DB2-BD59-A6C34878D82A}">
                    <a16:rowId xmlns="" xmlns:a16="http://schemas.microsoft.com/office/drawing/2014/main" val="4093775140"/>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230751389"/>
              </p:ext>
            </p:extLst>
          </p:nvPr>
        </p:nvGraphicFramePr>
        <p:xfrm>
          <a:off x="5029200" y="1828800"/>
          <a:ext cx="3124200" cy="44950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72351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04800"/>
            <a:ext cx="6934200"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8.11. Table showing respondents’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Preference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of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Investment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in different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sectors: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 xmlns:a16="http://schemas.microsoft.com/office/drawing/2014/main" id="{20F70A2D-2A00-0120-9E6F-A400AAF893D1}"/>
              </a:ext>
            </a:extLst>
          </p:cNvPr>
          <p:cNvGraphicFramePr>
            <a:graphicFrameLocks noGrp="1"/>
          </p:cNvGraphicFramePr>
          <p:nvPr>
            <p:ph sz="half" idx="1"/>
            <p:extLst>
              <p:ext uri="{D42A27DB-BD31-4B8C-83A1-F6EECF244321}">
                <p14:modId xmlns="" xmlns:p14="http://schemas.microsoft.com/office/powerpoint/2010/main" val="712671554"/>
              </p:ext>
            </p:extLst>
          </p:nvPr>
        </p:nvGraphicFramePr>
        <p:xfrm>
          <a:off x="1371600" y="1523999"/>
          <a:ext cx="3581400" cy="4525963"/>
        </p:xfrm>
        <a:graphic>
          <a:graphicData uri="http://schemas.openxmlformats.org/drawingml/2006/table">
            <a:tbl>
              <a:tblPr firstRow="1" firstCol="1" bandRow="1">
                <a:tableStyleId>{5C22544A-7EE6-4342-B048-85BDC9FD1C3A}</a:tableStyleId>
              </a:tblPr>
              <a:tblGrid>
                <a:gridCol w="1315616">
                  <a:extLst>
                    <a:ext uri="{9D8B030D-6E8A-4147-A177-3AD203B41FA5}">
                      <a16:colId xmlns="" xmlns:a16="http://schemas.microsoft.com/office/drawing/2014/main" val="1818513403"/>
                    </a:ext>
                  </a:extLst>
                </a:gridCol>
                <a:gridCol w="1023256">
                  <a:extLst>
                    <a:ext uri="{9D8B030D-6E8A-4147-A177-3AD203B41FA5}">
                      <a16:colId xmlns="" xmlns:a16="http://schemas.microsoft.com/office/drawing/2014/main" val="3241427047"/>
                    </a:ext>
                  </a:extLst>
                </a:gridCol>
                <a:gridCol w="1242528">
                  <a:extLst>
                    <a:ext uri="{9D8B030D-6E8A-4147-A177-3AD203B41FA5}">
                      <a16:colId xmlns="" xmlns:a16="http://schemas.microsoft.com/office/drawing/2014/main" val="692208467"/>
                    </a:ext>
                  </a:extLst>
                </a:gridCol>
              </a:tblGrid>
              <a:tr h="1084740">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Sectors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a:effectLst/>
                          <a:latin typeface="Times New Roman" panose="02020603050405020304" pitchFamily="18" charset="0"/>
                          <a:cs typeface="Times New Roman" panose="02020603050405020304" pitchFamily="18" charset="0"/>
                        </a:rPr>
                        <a:t>Percentage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493895447"/>
                  </a:ext>
                </a:extLst>
              </a:tr>
              <a:tr h="717762">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Private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11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35</a:t>
                      </a:r>
                    </a:p>
                  </a:txBody>
                  <a:tcPr marL="0" marR="0" marT="0" marB="0" anchor="ctr"/>
                </a:tc>
                <a:extLst>
                  <a:ext uri="{0D108BD9-81ED-4DB2-BD59-A6C34878D82A}">
                    <a16:rowId xmlns="" xmlns:a16="http://schemas.microsoft.com/office/drawing/2014/main" val="2737000081"/>
                  </a:ext>
                </a:extLst>
              </a:tr>
              <a:tr h="717762">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Public</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542240356"/>
                  </a:ext>
                </a:extLst>
              </a:tr>
              <a:tr h="1084740">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Government</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17</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55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254928890"/>
                  </a:ext>
                </a:extLst>
              </a:tr>
              <a:tr h="350784">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Foreign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890129581"/>
                  </a:ext>
                </a:extLst>
              </a:tr>
              <a:tr h="570175">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31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015555947"/>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3865274620"/>
              </p:ext>
            </p:extLst>
          </p:nvPr>
        </p:nvGraphicFramePr>
        <p:xfrm>
          <a:off x="4953000" y="1524000"/>
          <a:ext cx="3276600" cy="45259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88210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808057"/>
            <a:ext cx="6696328" cy="1077229"/>
          </a:xfrm>
        </p:spPr>
        <p:txBody>
          <a:bodyPr/>
          <a:lstStyle/>
          <a:p>
            <a:pPr algn="l"/>
            <a:r>
              <a:rPr lang="en-US" dirty="0"/>
              <a:t>1. Introduction of Study:</a:t>
            </a:r>
          </a:p>
        </p:txBody>
      </p:sp>
      <p:sp>
        <p:nvSpPr>
          <p:cNvPr id="3" name="Content Placeholder 2"/>
          <p:cNvSpPr>
            <a:spLocks noGrp="1"/>
          </p:cNvSpPr>
          <p:nvPr>
            <p:ph idx="1"/>
          </p:nvPr>
        </p:nvSpPr>
        <p:spPr>
          <a:xfrm>
            <a:off x="1295400" y="1600200"/>
            <a:ext cx="6543928" cy="4449744"/>
          </a:xfrm>
        </p:spPr>
        <p:txBody>
          <a:bodyPr>
            <a:normAutofit/>
          </a:bodyPr>
          <a:lstStyle/>
          <a:p>
            <a:r>
              <a:rPr lang="en-IN" dirty="0"/>
              <a:t>The research paper is on the study </a:t>
            </a:r>
            <a:r>
              <a:rPr lang="en-IN" dirty="0" smtClean="0"/>
              <a:t>o</a:t>
            </a:r>
            <a:r>
              <a:rPr lang="en-IN" dirty="0" smtClean="0"/>
              <a:t>f Saving </a:t>
            </a:r>
            <a:r>
              <a:rPr lang="en-IN" dirty="0"/>
              <a:t>&amp; Investment </a:t>
            </a:r>
            <a:r>
              <a:rPr lang="en-IN" dirty="0" smtClean="0"/>
              <a:t>awareness as well as Behaviour </a:t>
            </a:r>
            <a:r>
              <a:rPr lang="en-IN" dirty="0"/>
              <a:t>among college teachers of </a:t>
            </a:r>
            <a:r>
              <a:rPr lang="en-IN" u="sng" dirty="0"/>
              <a:t>Shivratna Knowledge City, Akluj</a:t>
            </a:r>
          </a:p>
          <a:p>
            <a:r>
              <a:rPr lang="en-IN" dirty="0"/>
              <a:t>Saving is a very important component which is responsible for combating or meeting any emergency accrued by the individuals or the households or any corporate agencies</a:t>
            </a:r>
          </a:p>
          <a:p>
            <a:r>
              <a:rPr lang="en-IN" dirty="0"/>
              <a:t>Teaching is the one the most popular profession across the world. </a:t>
            </a:r>
          </a:p>
          <a:p>
            <a:r>
              <a:rPr lang="en-IN" dirty="0"/>
              <a:t>Investment culture refers to the attitudes, perceptions, and willingness of the individuals and institutions in placing their savings in various financial assets.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010400" cy="1506523"/>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8.12. Table showing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Factors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considered while investing by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Respondents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 xmlns:a16="http://schemas.microsoft.com/office/drawing/2014/main" id="{09133D31-44FE-3E47-CD07-F83447693D18}"/>
              </a:ext>
            </a:extLst>
          </p:cNvPr>
          <p:cNvGraphicFramePr>
            <a:graphicFrameLocks noGrp="1"/>
          </p:cNvGraphicFramePr>
          <p:nvPr>
            <p:ph sz="half" idx="1"/>
            <p:extLst>
              <p:ext uri="{D42A27DB-BD31-4B8C-83A1-F6EECF244321}">
                <p14:modId xmlns="" xmlns:p14="http://schemas.microsoft.com/office/powerpoint/2010/main" val="1774525563"/>
              </p:ext>
            </p:extLst>
          </p:nvPr>
        </p:nvGraphicFramePr>
        <p:xfrm>
          <a:off x="1295400" y="2040444"/>
          <a:ext cx="3689351" cy="4152970"/>
        </p:xfrm>
        <a:graphic>
          <a:graphicData uri="http://schemas.openxmlformats.org/drawingml/2006/table">
            <a:tbl>
              <a:tblPr firstRow="1" firstCol="1" bandRow="1">
                <a:tableStyleId>{5C22544A-7EE6-4342-B048-85BDC9FD1C3A}</a:tableStyleId>
              </a:tblPr>
              <a:tblGrid>
                <a:gridCol w="1206134">
                  <a:extLst>
                    <a:ext uri="{9D8B030D-6E8A-4147-A177-3AD203B41FA5}">
                      <a16:colId xmlns="" xmlns:a16="http://schemas.microsoft.com/office/drawing/2014/main" val="391068379"/>
                    </a:ext>
                  </a:extLst>
                </a:gridCol>
                <a:gridCol w="1064236">
                  <a:extLst>
                    <a:ext uri="{9D8B030D-6E8A-4147-A177-3AD203B41FA5}">
                      <a16:colId xmlns="" xmlns:a16="http://schemas.microsoft.com/office/drawing/2014/main" val="3002802202"/>
                    </a:ext>
                  </a:extLst>
                </a:gridCol>
                <a:gridCol w="1418981">
                  <a:extLst>
                    <a:ext uri="{9D8B030D-6E8A-4147-A177-3AD203B41FA5}">
                      <a16:colId xmlns="" xmlns:a16="http://schemas.microsoft.com/office/drawing/2014/main" val="3189014268"/>
                    </a:ext>
                  </a:extLst>
                </a:gridCol>
              </a:tblGrid>
              <a:tr h="808945">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Investing Factors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a:effectLst/>
                          <a:latin typeface="Times New Roman" panose="02020603050405020304" pitchFamily="18" charset="0"/>
                          <a:cs typeface="Times New Roman" panose="02020603050405020304" pitchFamily="18" charset="0"/>
                        </a:rPr>
                        <a:t>Percentage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95797907"/>
                  </a:ext>
                </a:extLst>
              </a:tr>
              <a:tr h="808945">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Safety of </a:t>
                      </a:r>
                      <a:r>
                        <a:rPr lang="en-IN" sz="1600" kern="100" dirty="0" smtClean="0">
                          <a:effectLst/>
                          <a:latin typeface="Times New Roman" panose="02020603050405020304" pitchFamily="18" charset="0"/>
                          <a:cs typeface="Times New Roman" panose="02020603050405020304" pitchFamily="18" charset="0"/>
                        </a:rPr>
                        <a:t>Principal</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50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268326095"/>
                  </a:ext>
                </a:extLst>
              </a:tr>
              <a:tr h="808945">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Low Risk</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17</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479981085"/>
                  </a:ext>
                </a:extLst>
              </a:tr>
              <a:tr h="395347">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High Returns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1403347111"/>
                  </a:ext>
                </a:extLst>
              </a:tr>
              <a:tr h="808945">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Others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192140921"/>
                  </a:ext>
                </a:extLst>
              </a:tr>
              <a:tr h="395347">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30</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extLst>
                  <a:ext uri="{0D108BD9-81ED-4DB2-BD59-A6C34878D82A}">
                    <a16:rowId xmlns="" xmlns:a16="http://schemas.microsoft.com/office/drawing/2014/main" val="29346511"/>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1666251650"/>
              </p:ext>
            </p:extLst>
          </p:nvPr>
        </p:nvGraphicFramePr>
        <p:xfrm>
          <a:off x="4984750" y="2057400"/>
          <a:ext cx="3016250" cy="41353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277711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597" y="457200"/>
            <a:ext cx="6396406"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8.13. Table showing priority ranking of respondents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4" name="Content Placeholder 3">
            <a:extLst>
              <a:ext uri="{FF2B5EF4-FFF2-40B4-BE49-F238E27FC236}">
                <a16:creationId xmlns="" xmlns:a16="http://schemas.microsoft.com/office/drawing/2014/main" id="{A4B3421B-9D1A-9383-A517-E5C61A7BAFE0}"/>
              </a:ext>
            </a:extLst>
          </p:cNvPr>
          <p:cNvGraphicFramePr>
            <a:graphicFrameLocks noGrp="1"/>
          </p:cNvGraphicFramePr>
          <p:nvPr>
            <p:ph sz="half" idx="1"/>
            <p:extLst>
              <p:ext uri="{D42A27DB-BD31-4B8C-83A1-F6EECF244321}">
                <p14:modId xmlns="" xmlns:p14="http://schemas.microsoft.com/office/powerpoint/2010/main" val="3555930475"/>
              </p:ext>
            </p:extLst>
          </p:nvPr>
        </p:nvGraphicFramePr>
        <p:xfrm>
          <a:off x="1297597" y="1556111"/>
          <a:ext cx="3731603" cy="4177376"/>
        </p:xfrm>
        <a:graphic>
          <a:graphicData uri="http://schemas.openxmlformats.org/drawingml/2006/table">
            <a:tbl>
              <a:tblPr firstRow="1" firstCol="1" bandRow="1">
                <a:tableStyleId>{5C22544A-7EE6-4342-B048-85BDC9FD1C3A}</a:tableStyleId>
              </a:tblPr>
              <a:tblGrid>
                <a:gridCol w="988403">
                  <a:extLst>
                    <a:ext uri="{9D8B030D-6E8A-4147-A177-3AD203B41FA5}">
                      <a16:colId xmlns="" xmlns:a16="http://schemas.microsoft.com/office/drawing/2014/main" val="2561342566"/>
                    </a:ext>
                  </a:extLst>
                </a:gridCol>
                <a:gridCol w="762000">
                  <a:extLst>
                    <a:ext uri="{9D8B030D-6E8A-4147-A177-3AD203B41FA5}">
                      <a16:colId xmlns="" xmlns:a16="http://schemas.microsoft.com/office/drawing/2014/main" val="3812376853"/>
                    </a:ext>
                  </a:extLst>
                </a:gridCol>
                <a:gridCol w="1066800">
                  <a:extLst>
                    <a:ext uri="{9D8B030D-6E8A-4147-A177-3AD203B41FA5}">
                      <a16:colId xmlns="" xmlns:a16="http://schemas.microsoft.com/office/drawing/2014/main" val="3754918712"/>
                    </a:ext>
                  </a:extLst>
                </a:gridCol>
                <a:gridCol w="914400">
                  <a:extLst>
                    <a:ext uri="{9D8B030D-6E8A-4147-A177-3AD203B41FA5}">
                      <a16:colId xmlns="" xmlns:a16="http://schemas.microsoft.com/office/drawing/2014/main" val="3558199106"/>
                    </a:ext>
                  </a:extLst>
                </a:gridCol>
              </a:tblGrid>
              <a:tr h="1456623">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Rank</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Mode Rank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 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r>
                        <a:rPr lang="en-IN" sz="1600" kern="100" dirty="0" smtClean="0">
                          <a:effectLst/>
                          <a:latin typeface="Times New Roman" panose="02020603050405020304" pitchFamily="18" charset="0"/>
                          <a:cs typeface="Times New Roman" panose="02020603050405020304" pitchFamily="18" charset="0"/>
                        </a:rPr>
                        <a:t> </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 Percentage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33740136"/>
                  </a:ext>
                </a:extLst>
              </a:tr>
              <a:tr h="449809">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Steady</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2</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10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4246100458"/>
                  </a:ext>
                </a:extLst>
              </a:tr>
              <a:tr h="921517">
                <a:tc>
                  <a:txBody>
                    <a:bodyPr/>
                    <a:lstStyle/>
                    <a:p>
                      <a:pPr marL="266700" algn="l">
                        <a:lnSpc>
                          <a:spcPct val="107000"/>
                        </a:lnSpc>
                      </a:pPr>
                      <a:r>
                        <a:rPr lang="en-IN" sz="1600" kern="100" dirty="0" smtClean="0">
                          <a:effectLst/>
                          <a:latin typeface="Times New Roman" panose="02020603050405020304" pitchFamily="18" charset="0"/>
                          <a:cs typeface="Times New Roman" panose="02020603050405020304" pitchFamily="18" charset="0"/>
                        </a:rPr>
                        <a:t>Average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3</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10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4067367301"/>
                  </a:ext>
                </a:extLst>
              </a:tr>
              <a:tr h="449809">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Fast</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1</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14</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30</a:t>
                      </a:r>
                    </a:p>
                  </a:txBody>
                  <a:tcPr marL="0" marR="0" marT="0" marB="0" anchor="ctr"/>
                </a:tc>
                <a:extLst>
                  <a:ext uri="{0D108BD9-81ED-4DB2-BD59-A6C34878D82A}">
                    <a16:rowId xmlns="" xmlns:a16="http://schemas.microsoft.com/office/drawing/2014/main" val="1284249052"/>
                  </a:ext>
                </a:extLst>
              </a:tr>
              <a:tr h="449809">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Others</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4</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13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28</a:t>
                      </a:r>
                    </a:p>
                  </a:txBody>
                  <a:tcPr marL="0" marR="0" marT="0" marB="0" anchor="ctr"/>
                </a:tc>
                <a:extLst>
                  <a:ext uri="{0D108BD9-81ED-4DB2-BD59-A6C34878D82A}">
                    <a16:rowId xmlns="" xmlns:a16="http://schemas.microsoft.com/office/drawing/2014/main" val="2831051146"/>
                  </a:ext>
                </a:extLst>
              </a:tr>
              <a:tr h="449809">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l"/>
                      <a:endParaRPr lang="en-IN" sz="1600" kern="100">
                        <a:effectLst/>
                        <a:latin typeface="Times New Roman" panose="02020603050405020304" pitchFamily="18"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47</a:t>
                      </a:r>
                      <a:endParaRPr lang="en-IN"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081655707"/>
                  </a:ext>
                </a:extLst>
              </a:tr>
            </a:tbl>
          </a:graphicData>
        </a:graphic>
      </p:graphicFrame>
      <p:graphicFrame>
        <p:nvGraphicFramePr>
          <p:cNvPr id="5" name="Content Placeholder 4">
            <a:extLst>
              <a:ext uri="{FF2B5EF4-FFF2-40B4-BE49-F238E27FC236}">
                <a16:creationId xmlns="" xmlns:a16="http://schemas.microsoft.com/office/drawing/2014/main" id="{184EFC7E-4826-F432-9AB7-BAA4AD4BAFA9}"/>
              </a:ext>
            </a:extLst>
          </p:cNvPr>
          <p:cNvGraphicFramePr>
            <a:graphicFrameLocks noGrp="1"/>
          </p:cNvGraphicFramePr>
          <p:nvPr>
            <p:ph sz="half" idx="2"/>
            <p:extLst>
              <p:ext uri="{D42A27DB-BD31-4B8C-83A1-F6EECF244321}">
                <p14:modId xmlns="" xmlns:p14="http://schemas.microsoft.com/office/powerpoint/2010/main" val="2905362131"/>
              </p:ext>
            </p:extLst>
          </p:nvPr>
        </p:nvGraphicFramePr>
        <p:xfrm>
          <a:off x="5029200" y="1538905"/>
          <a:ext cx="3048000" cy="41945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25841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078" y="560150"/>
            <a:ext cx="6548806" cy="1081705"/>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8.14.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Investment </a:t>
            </a:r>
            <a:r>
              <a:rPr lang="en-IN" sz="2000" b="1" dirty="0">
                <a:latin typeface="Times New Roman" panose="02020603050405020304" pitchFamily="18" charset="0"/>
                <a:ea typeface="Calibri" panose="020F0502020204030204" pitchFamily="34" charset="0"/>
                <a:cs typeface="Mangal" panose="02040503050203030202" pitchFamily="18" charset="0"/>
              </a:rPr>
              <a:t>O</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bjective </a:t>
            </a:r>
            <a:r>
              <a:rPr lang="en-IN" sz="2000" b="1" dirty="0">
                <a:effectLst/>
                <a:latin typeface="Times New Roman" panose="02020603050405020304" pitchFamily="18" charset="0"/>
                <a:ea typeface="Calibri" panose="020F0502020204030204" pitchFamily="34" charset="0"/>
                <a:cs typeface="Mangal" panose="02040503050203030202" pitchFamily="18" charset="0"/>
              </a:rPr>
              <a:t>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2000" dirty="0"/>
          </a:p>
        </p:txBody>
      </p:sp>
      <p:graphicFrame>
        <p:nvGraphicFramePr>
          <p:cNvPr id="4" name="Content Placeholder 3">
            <a:extLst>
              <a:ext uri="{FF2B5EF4-FFF2-40B4-BE49-F238E27FC236}">
                <a16:creationId xmlns="" xmlns:a16="http://schemas.microsoft.com/office/drawing/2014/main" id="{E777A56C-C9BF-099A-06BC-D634DB647F2F}"/>
              </a:ext>
            </a:extLst>
          </p:cNvPr>
          <p:cNvGraphicFramePr>
            <a:graphicFrameLocks noGrp="1"/>
          </p:cNvGraphicFramePr>
          <p:nvPr>
            <p:ph sz="half" idx="1"/>
            <p:extLst>
              <p:ext uri="{D42A27DB-BD31-4B8C-83A1-F6EECF244321}">
                <p14:modId xmlns="" xmlns:p14="http://schemas.microsoft.com/office/powerpoint/2010/main" val="2835037125"/>
              </p:ext>
            </p:extLst>
          </p:nvPr>
        </p:nvGraphicFramePr>
        <p:xfrm>
          <a:off x="1371600" y="1706581"/>
          <a:ext cx="3657600" cy="4817179"/>
        </p:xfrm>
        <a:graphic>
          <a:graphicData uri="http://schemas.openxmlformats.org/drawingml/2006/table">
            <a:tbl>
              <a:tblPr firstRow="1" firstCol="1" bandRow="1">
                <a:tableStyleId>{5C22544A-7EE6-4342-B048-85BDC9FD1C3A}</a:tableStyleId>
              </a:tblPr>
              <a:tblGrid>
                <a:gridCol w="1303931">
                  <a:extLst>
                    <a:ext uri="{9D8B030D-6E8A-4147-A177-3AD203B41FA5}">
                      <a16:colId xmlns="" xmlns:a16="http://schemas.microsoft.com/office/drawing/2014/main" val="141789703"/>
                    </a:ext>
                  </a:extLst>
                </a:gridCol>
                <a:gridCol w="1098379">
                  <a:extLst>
                    <a:ext uri="{9D8B030D-6E8A-4147-A177-3AD203B41FA5}">
                      <a16:colId xmlns="" xmlns:a16="http://schemas.microsoft.com/office/drawing/2014/main" val="773831352"/>
                    </a:ext>
                  </a:extLst>
                </a:gridCol>
                <a:gridCol w="1255290">
                  <a:extLst>
                    <a:ext uri="{9D8B030D-6E8A-4147-A177-3AD203B41FA5}">
                      <a16:colId xmlns="" xmlns:a16="http://schemas.microsoft.com/office/drawing/2014/main" val="368977846"/>
                    </a:ext>
                  </a:extLst>
                </a:gridCol>
              </a:tblGrid>
              <a:tr h="939118">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Investment Objective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Percentage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848540607"/>
                  </a:ext>
                </a:extLst>
              </a:tr>
              <a:tr h="997240">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Income &amp; Capital preservation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5</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868846181"/>
                  </a:ext>
                </a:extLst>
              </a:tr>
              <a:tr h="743656">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Long Term Growth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78248096"/>
                  </a:ext>
                </a:extLst>
              </a:tr>
              <a:tr h="521528">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Growth &amp; Income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11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39</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759362081"/>
                  </a:ext>
                </a:extLst>
              </a:tr>
              <a:tr h="743656">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Short Term Growth</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129998523"/>
                  </a:ext>
                </a:extLst>
              </a:tr>
              <a:tr h="521528">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Other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560349121"/>
                  </a:ext>
                </a:extLst>
              </a:tr>
              <a:tr h="303692">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28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667493100"/>
                  </a:ext>
                </a:extLst>
              </a:tr>
            </a:tbl>
          </a:graphicData>
        </a:graphic>
      </p:graphicFrame>
      <p:graphicFrame>
        <p:nvGraphicFramePr>
          <p:cNvPr id="5" name="Content Placeholder 4"/>
          <p:cNvGraphicFramePr>
            <a:graphicFrameLocks noGrp="1"/>
          </p:cNvGraphicFramePr>
          <p:nvPr>
            <p:ph sz="half" idx="2"/>
            <p:extLst>
              <p:ext uri="{D42A27DB-BD31-4B8C-83A1-F6EECF244321}">
                <p14:modId xmlns="" xmlns:p14="http://schemas.microsoft.com/office/powerpoint/2010/main" val="1173797181"/>
              </p:ext>
            </p:extLst>
          </p:nvPr>
        </p:nvGraphicFramePr>
        <p:xfrm>
          <a:off x="4953000" y="1706581"/>
          <a:ext cx="3429000" cy="4842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237383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33400"/>
            <a:ext cx="6781800" cy="1354123"/>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8.15. Table showing various source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Preferred </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while </a:t>
            </a: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Investing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r>
            <a:br>
              <a:rPr lang="en-US" sz="20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 xmlns:a16="http://schemas.microsoft.com/office/drawing/2014/main" id="{91571720-0F09-1111-F14E-BF05AE949B98}"/>
              </a:ext>
            </a:extLst>
          </p:cNvPr>
          <p:cNvGraphicFramePr>
            <a:graphicFrameLocks noGrp="1"/>
          </p:cNvGraphicFramePr>
          <p:nvPr>
            <p:ph sz="half" idx="1"/>
            <p:extLst>
              <p:ext uri="{D42A27DB-BD31-4B8C-83A1-F6EECF244321}">
                <p14:modId xmlns="" xmlns:p14="http://schemas.microsoft.com/office/powerpoint/2010/main" val="2352544441"/>
              </p:ext>
            </p:extLst>
          </p:nvPr>
        </p:nvGraphicFramePr>
        <p:xfrm>
          <a:off x="1383175" y="1600200"/>
          <a:ext cx="3886200" cy="4343402"/>
        </p:xfrm>
        <a:graphic>
          <a:graphicData uri="http://schemas.openxmlformats.org/drawingml/2006/table">
            <a:tbl>
              <a:tblPr firstRow="1" firstCol="1" bandRow="1">
                <a:tableStyleId>{5C22544A-7EE6-4342-B048-85BDC9FD1C3A}</a:tableStyleId>
              </a:tblPr>
              <a:tblGrid>
                <a:gridCol w="1219200">
                  <a:extLst>
                    <a:ext uri="{9D8B030D-6E8A-4147-A177-3AD203B41FA5}">
                      <a16:colId xmlns="" xmlns:a16="http://schemas.microsoft.com/office/drawing/2014/main" val="4271394641"/>
                    </a:ext>
                  </a:extLst>
                </a:gridCol>
                <a:gridCol w="1207625">
                  <a:extLst>
                    <a:ext uri="{9D8B030D-6E8A-4147-A177-3AD203B41FA5}">
                      <a16:colId xmlns="" xmlns:a16="http://schemas.microsoft.com/office/drawing/2014/main" val="517729609"/>
                    </a:ext>
                  </a:extLst>
                </a:gridCol>
                <a:gridCol w="1459375">
                  <a:extLst>
                    <a:ext uri="{9D8B030D-6E8A-4147-A177-3AD203B41FA5}">
                      <a16:colId xmlns="" xmlns:a16="http://schemas.microsoft.com/office/drawing/2014/main" val="3610008066"/>
                    </a:ext>
                  </a:extLst>
                </a:gridCol>
              </a:tblGrid>
              <a:tr h="1008112">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Source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a:effectLst/>
                          <a:latin typeface="Times New Roman" panose="02020603050405020304" pitchFamily="18" charset="0"/>
                          <a:cs typeface="Times New Roman" panose="02020603050405020304" pitchFamily="18" charset="0"/>
                        </a:rPr>
                        <a:t>Percentage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197752522"/>
                  </a:ext>
                </a:extLst>
              </a:tr>
              <a:tr h="667058">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Newspaper</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165362674"/>
                  </a:ext>
                </a:extLst>
              </a:tr>
              <a:tr h="667058">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News Channels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1611292732"/>
                  </a:ext>
                </a:extLst>
              </a:tr>
              <a:tr h="667058">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Family/ Friends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47</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66542262"/>
                  </a:ext>
                </a:extLst>
              </a:tr>
              <a:tr h="1008112">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Internet Books</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11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29</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4127424280"/>
                  </a:ext>
                </a:extLst>
              </a:tr>
              <a:tr h="326004">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pPr>
                      <a:r>
                        <a:rPr lang="en-IN" sz="1600" kern="100">
                          <a:effectLst/>
                          <a:latin typeface="Times New Roman" panose="02020603050405020304" pitchFamily="18" charset="0"/>
                          <a:cs typeface="Times New Roman" panose="02020603050405020304" pitchFamily="18" charset="0"/>
                        </a:rPr>
                        <a:t>38</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266700">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2522658666"/>
                  </a:ext>
                </a:extLst>
              </a:tr>
            </a:tbl>
          </a:graphicData>
        </a:graphic>
      </p:graphicFrame>
      <p:graphicFrame>
        <p:nvGraphicFramePr>
          <p:cNvPr id="5" name="Content Placeholder 4">
            <a:extLst>
              <a:ext uri="{FF2B5EF4-FFF2-40B4-BE49-F238E27FC236}">
                <a16:creationId xmlns="" xmlns:a16="http://schemas.microsoft.com/office/drawing/2014/main" id="{404A1E93-F902-9830-2204-7033F40A000E}"/>
              </a:ext>
            </a:extLst>
          </p:cNvPr>
          <p:cNvGraphicFramePr>
            <a:graphicFrameLocks noGrp="1"/>
          </p:cNvGraphicFramePr>
          <p:nvPr>
            <p:ph sz="half" idx="2"/>
            <p:extLst>
              <p:ext uri="{D42A27DB-BD31-4B8C-83A1-F6EECF244321}">
                <p14:modId xmlns="" xmlns:p14="http://schemas.microsoft.com/office/powerpoint/2010/main" val="785334422"/>
              </p:ext>
            </p:extLst>
          </p:nvPr>
        </p:nvGraphicFramePr>
        <p:xfrm>
          <a:off x="5269375" y="1600200"/>
          <a:ext cx="3112626" cy="43434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097397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81800" cy="1430323"/>
          </a:xfrm>
        </p:spPr>
        <p:txBody>
          <a:bodyPr>
            <a:normAutofit/>
          </a:bodyPr>
          <a:lstStyle/>
          <a:p>
            <a:pPr algn="l"/>
            <a:r>
              <a:rPr lang="en-IN" sz="2000" b="1" dirty="0">
                <a:effectLst/>
                <a:latin typeface="Times New Roman" panose="02020603050405020304" pitchFamily="18" charset="0"/>
                <a:ea typeface="Calibri" panose="020F0502020204030204" pitchFamily="34" charset="0"/>
                <a:cs typeface="Mangal" panose="02040503050203030202" pitchFamily="18" charset="0"/>
              </a:rPr>
              <a:t>8.16. Table showing experience of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r>
              <a:rPr lang="en-IN" sz="2000" b="1" dirty="0">
                <a:effectLst/>
                <a:latin typeface="Times New Roman" panose="02020603050405020304" pitchFamily="18" charset="0"/>
                <a:ea typeface="Calibri" panose="020F0502020204030204" pitchFamily="34" charset="0"/>
                <a:cs typeface="Mangal" panose="02040503050203030202" pitchFamily="18" charset="0"/>
              </a:rPr>
              <a:t>in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Investment</a:t>
            </a:r>
            <a:r>
              <a:rPr lang="en-US" sz="2000" dirty="0">
                <a:effectLst/>
                <a:latin typeface="Calibri" panose="020F0502020204030204" pitchFamily="34" charset="0"/>
                <a:ea typeface="Calibri" panose="020F0502020204030204" pitchFamily="34" charset="0"/>
                <a:cs typeface="Mangal" panose="02040503050203030202" pitchFamily="18" charset="0"/>
              </a:rPr>
              <a:t/>
            </a:r>
            <a:br>
              <a:rPr lang="en-US" sz="2000" dirty="0">
                <a:effectLst/>
                <a:latin typeface="Calibri" panose="020F0502020204030204" pitchFamily="34" charset="0"/>
                <a:ea typeface="Calibri" panose="020F0502020204030204" pitchFamily="34" charset="0"/>
                <a:cs typeface="Mangal" panose="02040503050203030202" pitchFamily="18" charset="0"/>
              </a:rPr>
            </a:br>
            <a:endParaRPr lang="en-IN" sz="3200" dirty="0"/>
          </a:p>
        </p:txBody>
      </p:sp>
      <p:graphicFrame>
        <p:nvGraphicFramePr>
          <p:cNvPr id="8" name="Content Placeholder 7">
            <a:extLst>
              <a:ext uri="{FF2B5EF4-FFF2-40B4-BE49-F238E27FC236}">
                <a16:creationId xmlns="" xmlns:a16="http://schemas.microsoft.com/office/drawing/2014/main" id="{6B0C676B-94D5-CFAD-B66B-6D6DCB263418}"/>
              </a:ext>
            </a:extLst>
          </p:cNvPr>
          <p:cNvGraphicFramePr>
            <a:graphicFrameLocks noGrp="1"/>
          </p:cNvGraphicFramePr>
          <p:nvPr>
            <p:ph sz="half" idx="1"/>
            <p:extLst>
              <p:ext uri="{D42A27DB-BD31-4B8C-83A1-F6EECF244321}">
                <p14:modId xmlns="" xmlns:p14="http://schemas.microsoft.com/office/powerpoint/2010/main" val="386142625"/>
              </p:ext>
            </p:extLst>
          </p:nvPr>
        </p:nvGraphicFramePr>
        <p:xfrm>
          <a:off x="1408253" y="1887524"/>
          <a:ext cx="3733800" cy="4284674"/>
        </p:xfrm>
        <a:graphic>
          <a:graphicData uri="http://schemas.openxmlformats.org/drawingml/2006/table">
            <a:tbl>
              <a:tblPr firstRow="1" firstCol="1" bandRow="1">
                <a:tableStyleId>{5C22544A-7EE6-4342-B048-85BDC9FD1C3A}</a:tableStyleId>
              </a:tblPr>
              <a:tblGrid>
                <a:gridCol w="1258747">
                  <a:extLst>
                    <a:ext uri="{9D8B030D-6E8A-4147-A177-3AD203B41FA5}">
                      <a16:colId xmlns="" xmlns:a16="http://schemas.microsoft.com/office/drawing/2014/main" val="2036059939"/>
                    </a:ext>
                  </a:extLst>
                </a:gridCol>
                <a:gridCol w="1143000">
                  <a:extLst>
                    <a:ext uri="{9D8B030D-6E8A-4147-A177-3AD203B41FA5}">
                      <a16:colId xmlns="" xmlns:a16="http://schemas.microsoft.com/office/drawing/2014/main" val="1922044310"/>
                    </a:ext>
                  </a:extLst>
                </a:gridCol>
                <a:gridCol w="1332053">
                  <a:extLst>
                    <a:ext uri="{9D8B030D-6E8A-4147-A177-3AD203B41FA5}">
                      <a16:colId xmlns="" xmlns:a16="http://schemas.microsoft.com/office/drawing/2014/main" val="4045331253"/>
                    </a:ext>
                  </a:extLst>
                </a:gridCol>
              </a:tblGrid>
              <a:tr h="1244244">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Experience</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a:effectLst/>
                          <a:latin typeface="Times New Roman" panose="02020603050405020304" pitchFamily="18" charset="0"/>
                          <a:cs typeface="Times New Roman" panose="02020603050405020304" pitchFamily="18" charset="0"/>
                        </a:rPr>
                        <a:t>Percentage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780435836"/>
                  </a:ext>
                </a:extLst>
              </a:tr>
              <a:tr h="608086">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Beginning</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a:effectLst/>
                          <a:latin typeface="Times New Roman" panose="02020603050405020304" pitchFamily="18" charset="0"/>
                          <a:cs typeface="Times New Roman" panose="02020603050405020304" pitchFamily="18" charset="0"/>
                        </a:rPr>
                        <a:t>24</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23095137"/>
                  </a:ext>
                </a:extLst>
              </a:tr>
              <a:tr h="608086">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Moderate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16</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64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289256704"/>
                  </a:ext>
                </a:extLst>
              </a:tr>
              <a:tr h="608086">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Knowledgeable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dirty="0">
                          <a:effectLst/>
                          <a:latin typeface="Times New Roman" panose="02020603050405020304" pitchFamily="18" charset="0"/>
                          <a:cs typeface="Times New Roman" panose="02020603050405020304" pitchFamily="18" charset="0"/>
                        </a:rPr>
                        <a:t>2</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4266151552"/>
                  </a:ext>
                </a:extLst>
              </a:tr>
              <a:tr h="608086">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Experienced</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3996935309"/>
                  </a:ext>
                </a:extLst>
              </a:tr>
              <a:tr h="608086">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Total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pPr>
                      <a:r>
                        <a:rPr lang="en-IN" sz="1600" kern="100">
                          <a:effectLst/>
                          <a:latin typeface="Times New Roman" panose="02020603050405020304" pitchFamily="18" charset="0"/>
                          <a:cs typeface="Times New Roman" panose="02020603050405020304" pitchFamily="18" charset="0"/>
                        </a:rPr>
                        <a:t>25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266700" algn="l">
                        <a:lnSpc>
                          <a:spcPct val="107000"/>
                        </a:lnSpc>
                        <a:spcAft>
                          <a:spcPts val="800"/>
                        </a:spcAft>
                      </a:pPr>
                      <a:r>
                        <a:rPr lang="en-IN" sz="1600" kern="100" dirty="0">
                          <a:effectLst/>
                          <a:latin typeface="Times New Roman" panose="02020603050405020304" pitchFamily="18" charset="0"/>
                          <a:cs typeface="Times New Roman" panose="02020603050405020304" pitchFamily="18" charset="0"/>
                        </a:rPr>
                        <a:t>100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785161324"/>
                  </a:ext>
                </a:extLst>
              </a:tr>
            </a:tbl>
          </a:graphicData>
        </a:graphic>
      </p:graphicFrame>
      <p:graphicFrame>
        <p:nvGraphicFramePr>
          <p:cNvPr id="5" name="Content Placeholder 4">
            <a:extLst>
              <a:ext uri="{FF2B5EF4-FFF2-40B4-BE49-F238E27FC236}">
                <a16:creationId xmlns="" xmlns:a16="http://schemas.microsoft.com/office/drawing/2014/main" id="{45195FDB-28B5-3084-2F95-9267E7BA443B}"/>
              </a:ext>
            </a:extLst>
          </p:cNvPr>
          <p:cNvGraphicFramePr>
            <a:graphicFrameLocks noGrp="1"/>
          </p:cNvGraphicFramePr>
          <p:nvPr>
            <p:ph sz="half" idx="2"/>
            <p:extLst>
              <p:ext uri="{D42A27DB-BD31-4B8C-83A1-F6EECF244321}">
                <p14:modId xmlns="" xmlns:p14="http://schemas.microsoft.com/office/powerpoint/2010/main" val="1351181902"/>
              </p:ext>
            </p:extLst>
          </p:nvPr>
        </p:nvGraphicFramePr>
        <p:xfrm>
          <a:off x="5177742" y="1887523"/>
          <a:ext cx="3204258" cy="42846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1698179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b="1" dirty="0"/>
              <a:t> 9. FINDINGS</a:t>
            </a:r>
            <a:endParaRPr lang="en-IN" dirty="0"/>
          </a:p>
        </p:txBody>
      </p:sp>
      <p:sp>
        <p:nvSpPr>
          <p:cNvPr id="3" name="Content Placeholder 2"/>
          <p:cNvSpPr>
            <a:spLocks noGrp="1"/>
          </p:cNvSpPr>
          <p:nvPr>
            <p:ph idx="4294967295"/>
          </p:nvPr>
        </p:nvSpPr>
        <p:spPr>
          <a:xfrm>
            <a:off x="0" y="914400"/>
            <a:ext cx="7759700" cy="6553200"/>
          </a:xfrm>
        </p:spPr>
        <p:txBody>
          <a:bodyPr>
            <a:normAutofit fontScale="25000" lnSpcReduction="20000"/>
          </a:bodyPr>
          <a:lstStyle/>
          <a:p>
            <a:pPr lvl="0"/>
            <a:endParaRPr lang="en-IN" sz="2600" dirty="0">
              <a:latin typeface="Times New Roman" panose="02020603050405020304" pitchFamily="18" charset="0"/>
              <a:cs typeface="Times New Roman" panose="02020603050405020304" pitchFamily="18" charset="0"/>
            </a:endParaRPr>
          </a:p>
          <a:p>
            <a:pPr lvl="0"/>
            <a:endParaRPr lang="en-IN" dirty="0"/>
          </a:p>
          <a:p>
            <a:pPr lvl="0"/>
            <a:endParaRPr lang="en-IN" dirty="0" smtClean="0"/>
          </a:p>
          <a:p>
            <a:pPr lvl="0"/>
            <a:endParaRPr lang="en-IN" dirty="0" smtClean="0"/>
          </a:p>
          <a:p>
            <a:pPr lvl="0"/>
            <a:endParaRPr lang="en-IN" dirty="0"/>
          </a:p>
          <a:p>
            <a:pPr lvl="2" algn="just">
              <a:buSzPct val="130000"/>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 </a:t>
            </a:r>
            <a:r>
              <a:rPr lang="en-IN" sz="6400" dirty="0" smtClean="0">
                <a:latin typeface="Times New Roman" panose="02020603050405020304" pitchFamily="18" charset="0"/>
                <a:cs typeface="Times New Roman" panose="02020603050405020304" pitchFamily="18" charset="0"/>
              </a:rPr>
              <a:t>73 percent </a:t>
            </a:r>
            <a:r>
              <a:rPr lang="en-IN" sz="6400" dirty="0">
                <a:latin typeface="Times New Roman" panose="02020603050405020304" pitchFamily="18" charset="0"/>
                <a:cs typeface="Times New Roman" panose="02020603050405020304" pitchFamily="18" charset="0"/>
              </a:rPr>
              <a:t>of respondents were between age group“21-35</a:t>
            </a:r>
            <a:r>
              <a:rPr lang="en-IN" sz="6400" dirty="0" smtClean="0">
                <a:latin typeface="Times New Roman" panose="02020603050405020304" pitchFamily="18" charset="0"/>
                <a:cs typeface="Times New Roman" panose="02020603050405020304" pitchFamily="18" charset="0"/>
              </a:rPr>
              <a:t>”. And only 7 percent respondents were between age group more than 50.</a:t>
            </a:r>
            <a:endParaRPr lang="en-IN" sz="6400" dirty="0">
              <a:latin typeface="Times New Roman" panose="02020603050405020304" pitchFamily="18" charset="0"/>
              <a:cs typeface="Times New Roman" panose="02020603050405020304" pitchFamily="18" charset="0"/>
            </a:endParaRPr>
          </a:p>
          <a:p>
            <a:pPr lvl="2" algn="just">
              <a:buFont typeface="Arial" panose="020B0604020202020204" pitchFamily="34" charset="0"/>
              <a:buChar char="•"/>
            </a:pP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60 percent were Male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respondents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 and remaining female. </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buSzPct val="114000"/>
              <a:buFont typeface="Arial" panose="020B0604020202020204" pitchFamily="34" charset="0"/>
              <a:buChar char="•"/>
            </a:pP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63 percent Respondents earning was below Rs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20000 and only 7 percent respondents earning was above Rs. 40,000?-</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buFont typeface="Arial" panose="020B0604020202020204" pitchFamily="34" charset="0"/>
              <a:buChar char="•"/>
            </a:pP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83 percent respondents were %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having saving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habit and remaining 17 percent were not saving</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buFont typeface="Arial" panose="020B0604020202020204" pitchFamily="34" charset="0"/>
              <a:buChar char="•"/>
            </a:pPr>
            <a:r>
              <a:rPr lang="en-IN" sz="6400" dirty="0" smtClean="0">
                <a:latin typeface="Times New Roman" panose="02020603050405020304" pitchFamily="18" charset="0"/>
                <a:ea typeface="Calibri" panose="020F0502020204030204" pitchFamily="34" charset="0"/>
                <a:cs typeface="Times New Roman" panose="02020603050405020304" pitchFamily="18" charset="0"/>
              </a:rPr>
              <a:t>40 percent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respondents were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saving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up to 10 percent of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their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monthly income</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Only 8 percent respondents were saving more than 30 percent</a:t>
            </a:r>
            <a:endParaRPr lang="en-US"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buFont typeface="Arial" panose="020B0604020202020204" pitchFamily="34" charset="0"/>
              <a:buChar char="•"/>
            </a:pP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47 percent Respondents</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had given the first priority for </a:t>
            </a:r>
            <a:r>
              <a:rPr lang="en-IN" sz="6400" dirty="0">
                <a:effectLst/>
                <a:latin typeface="Times New Roman" panose="02020603050405020304" pitchFamily="18" charset="0"/>
                <a:ea typeface="Calibri" panose="020F0502020204030204" pitchFamily="34" charset="0"/>
                <a:cs typeface="Times New Roman" panose="02020603050405020304" pitchFamily="18" charset="0"/>
              </a:rPr>
              <a:t>bank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deposits and only 5 percent were interested in gold and real estate.</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gn="just">
              <a:buFont typeface="Arial" panose="020B0604020202020204" pitchFamily="34" charset="0"/>
              <a:buChar char="•"/>
            </a:pP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33 percent respondents </a:t>
            </a:r>
            <a:r>
              <a:rPr lang="en-IN" sz="6400" dirty="0" smtClean="0">
                <a:latin typeface="Times New Roman" panose="02020603050405020304" pitchFamily="18" charset="0"/>
                <a:ea typeface="Calibri" panose="020F0502020204030204" pitchFamily="34" charset="0"/>
                <a:cs typeface="Times New Roman" panose="02020603050405020304" pitchFamily="18" charset="0"/>
              </a:rPr>
              <a:t>were saving for </a:t>
            </a:r>
            <a:r>
              <a:rPr lang="en-IN" sz="6400" dirty="0" smtClean="0">
                <a:effectLst/>
                <a:latin typeface="Times New Roman" panose="02020603050405020304" pitchFamily="18" charset="0"/>
                <a:ea typeface="Calibri" panose="020F0502020204030204" pitchFamily="34" charset="0"/>
                <a:cs typeface="Times New Roman" panose="02020603050405020304" pitchFamily="18" charset="0"/>
              </a:rPr>
              <a:t>children’s education, and only 8 percent were saving for their retirement.</a:t>
            </a:r>
            <a:endParaRPr lang="en-IN" sz="6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6400" dirty="0">
              <a:solidFill>
                <a:srgbClr val="000000"/>
              </a:solidFill>
              <a:effectLst/>
              <a:latin typeface="Times New Roman" panose="02020603050405020304" pitchFamily="18" charset="0"/>
              <a:ea typeface="Calibri" panose="020F0502020204030204" pitchFamily="34" charset="0"/>
            </a:endParaRPr>
          </a:p>
          <a:p>
            <a:pPr>
              <a:buFont typeface="Arial" panose="020B0604020202020204" pitchFamily="34" charset="0"/>
              <a:buChar char="•"/>
            </a:pPr>
            <a:endParaRPr lang="en-IN" sz="1800"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endParaRPr>
          </a:p>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lvl="0"/>
            <a:endParaRPr lang="en-IN" dirty="0"/>
          </a:p>
        </p:txBody>
      </p:sp>
    </p:spTree>
    <p:extLst>
      <p:ext uri="{BB962C8B-B14F-4D97-AF65-F5344CB8AC3E}">
        <p14:creationId xmlns="" xmlns:p14="http://schemas.microsoft.com/office/powerpoint/2010/main" val="4266926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90600" y="808057"/>
            <a:ext cx="7010401" cy="5211743"/>
          </a:xfrm>
        </p:spPr>
        <p:txBody>
          <a:bodyPr>
            <a:normAutofit fontScale="90000"/>
          </a:bodyPr>
          <a:lstStyle/>
          <a:p>
            <a:pPr lvl="2">
              <a:lnSpc>
                <a:spcPct val="150000"/>
              </a:lnSpc>
              <a:buFont typeface="Arial" pitchFamily="34" charset="0"/>
              <a:buChar char="•"/>
            </a:pP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All 100 percent Respondents who were saving agreed to invest the savings. </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35 percent </a:t>
            </a: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respondent’s purpose of investment was to meet the future expenses.</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59 percent of respondents were more involved in monthly investment and doing the investment in government sector.</a:t>
            </a:r>
            <a:b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
            </a:r>
            <a:b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50 percent R</a:t>
            </a: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espondents’  were giving preference to safety of principal amount while doing investment</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39 percent of  respondents were having the objective behind investment was growth &amp; income.</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47 percent respondents were investing </a:t>
            </a:r>
            <a:r>
              <a:rPr lang="en-IN" dirty="0" smtClean="0">
                <a:solidFill>
                  <a:schemeClr val="accent6">
                    <a:lumMod val="20000"/>
                    <a:lumOff val="80000"/>
                  </a:schemeClr>
                </a:solidFill>
                <a:latin typeface="Times New Roman" panose="02020603050405020304" pitchFamily="18" charset="0"/>
                <a:ea typeface="Calibri" panose="020F0502020204030204" pitchFamily="34" charset="0"/>
                <a:cs typeface="Times New Roman" panose="02020603050405020304" pitchFamily="18" charset="0"/>
              </a:rPr>
              <a:t>consultation with </a:t>
            </a:r>
            <a:r>
              <a:rPr lang="en-IN"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was family and friends. The 64 percent respondents were moderately experienced </a:t>
            </a:r>
            <a:r>
              <a:rPr lang="en-US" sz="6400"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
            </a:r>
            <a:br>
              <a:rPr lang="en-US" sz="6400" dirty="0" smtClean="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1600" dirty="0">
              <a:solidFill>
                <a:schemeClr val="accent6">
                  <a:lumMod val="20000"/>
                  <a:lumOff val="8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934200" cy="1077229"/>
          </a:xfrm>
        </p:spPr>
        <p:txBody>
          <a:bodyPr>
            <a:normAutofit/>
          </a:bodyPr>
          <a:lstStyle/>
          <a:p>
            <a:pPr algn="l"/>
            <a:r>
              <a:rPr lang="en-IN" b="1" dirty="0">
                <a:effectLst/>
                <a:ea typeface="Calibri" panose="020F0502020204030204" pitchFamily="34" charset="0"/>
                <a:cs typeface="Mangal" panose="02040503050203030202" pitchFamily="18" charset="0"/>
              </a:rPr>
              <a:t> 10. CONCLUSION</a:t>
            </a:r>
            <a:r>
              <a:rPr lang="en-IN" b="1" dirty="0">
                <a:effectLst/>
                <a:latin typeface="Times New Roman" panose="02020603050405020304" pitchFamily="18" charset="0"/>
                <a:ea typeface="Calibri" panose="020F0502020204030204" pitchFamily="34" charset="0"/>
                <a:cs typeface="Mangal" panose="02040503050203030202" pitchFamily="18" charset="0"/>
              </a:rPr>
              <a:t>:</a:t>
            </a:r>
            <a:endParaRPr lang="en-IN" sz="4000" dirty="0"/>
          </a:p>
        </p:txBody>
      </p:sp>
      <p:sp>
        <p:nvSpPr>
          <p:cNvPr id="6" name="Content Placeholder 5">
            <a:extLst>
              <a:ext uri="{FF2B5EF4-FFF2-40B4-BE49-F238E27FC236}">
                <a16:creationId xmlns="" xmlns:a16="http://schemas.microsoft.com/office/drawing/2014/main" id="{A5F304BF-0E15-DB84-64BD-7AFB86044A60}"/>
              </a:ext>
            </a:extLst>
          </p:cNvPr>
          <p:cNvSpPr>
            <a:spLocks noGrp="1"/>
          </p:cNvSpPr>
          <p:nvPr>
            <p:ph idx="1"/>
          </p:nvPr>
        </p:nvSpPr>
        <p:spPr>
          <a:xfrm>
            <a:off x="1224280" y="1828800"/>
            <a:ext cx="6172200" cy="4000066"/>
          </a:xfrm>
        </p:spPr>
        <p:txBody>
          <a:bodyPr>
            <a:normAutofit lnSpcReduction="10000"/>
          </a:bodyPr>
          <a:lstStyle/>
          <a:p>
            <a:pPr marL="495300">
              <a:lnSpc>
                <a:spcPct val="107000"/>
              </a:lnSpc>
            </a:pPr>
            <a:r>
              <a:rPr lang="en-IN" sz="1800" dirty="0">
                <a:effectLst/>
                <a:latin typeface="Times New Roman" panose="02020603050405020304" pitchFamily="18" charset="0"/>
                <a:ea typeface="Calibri" panose="020F0502020204030204" pitchFamily="34" charset="0"/>
                <a:cs typeface="Mangal" panose="02040503050203030202" pitchFamily="18" charset="0"/>
              </a:rPr>
              <a:t>This research study has examined the saving and investment behaviour among college teachers of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Shivratna</a:t>
            </a:r>
            <a:r>
              <a:rPr lang="en-IN" sz="1800" dirty="0">
                <a:effectLst/>
                <a:latin typeface="Times New Roman" panose="02020603050405020304" pitchFamily="18" charset="0"/>
                <a:ea typeface="Calibri" panose="020F0502020204030204" pitchFamily="34" charset="0"/>
                <a:cs typeface="Mangal" panose="02040503050203030202" pitchFamily="18" charset="0"/>
              </a:rPr>
              <a:t> Knowledge City, </a:t>
            </a:r>
            <a:r>
              <a:rPr lang="en-IN" sz="1800" dirty="0" err="1">
                <a:effectLst/>
                <a:latin typeface="Times New Roman" panose="02020603050405020304" pitchFamily="18" charset="0"/>
                <a:ea typeface="Calibri" panose="020F0502020204030204" pitchFamily="34" charset="0"/>
                <a:cs typeface="Mangal" panose="02040503050203030202" pitchFamily="18" charset="0"/>
              </a:rPr>
              <a:t>Akluj</a:t>
            </a:r>
            <a:r>
              <a:rPr lang="en-IN" sz="1800" dirty="0">
                <a:effectLst/>
                <a:latin typeface="Times New Roman" panose="02020603050405020304" pitchFamily="18" charset="0"/>
                <a:ea typeface="Calibri" panose="020F0502020204030204" pitchFamily="34" charset="0"/>
                <a:cs typeface="Mangal" panose="02040503050203030202" pitchFamily="18" charset="0"/>
              </a:rPr>
              <a:t>. An effort was made to identify the Tastes and Preferences of a sample of teachers selected conveniently out of a large population and the data was collected from prepared questionnaire. From the study and analysis, we can conclude that majority of respondents were aware of savings and investment avenues. It also revealed that there is positive interaction between monthly savings and expected rate of return on percentage of savings for investment. Working on this project was good experience for us to actually meet each selected respondents and ask them to fill questionnaire for the data analysis and interpretation.</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236934"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 xmlns:p14="http://schemas.microsoft.com/office/powerpoint/2010/main" val="3385436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799" y="537258"/>
            <a:ext cx="5878011" cy="1077229"/>
          </a:xfrm>
        </p:spPr>
        <p:txBody>
          <a:bodyPr/>
          <a:lstStyle/>
          <a:p>
            <a:pPr algn="l"/>
            <a:r>
              <a:rPr lang="en-IN" b="1" dirty="0">
                <a:effectLst/>
                <a:ea typeface="Calibri" panose="020F0502020204030204" pitchFamily="34" charset="0"/>
                <a:cs typeface="Mangal" panose="02040503050203030202" pitchFamily="18" charset="0"/>
              </a:rPr>
              <a:t>11. SUGGESTIONS</a:t>
            </a:r>
            <a:r>
              <a:rPr lang="en-IN" sz="1800" b="1"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a:effectLst/>
                <a:latin typeface="Calibri" panose="020F0502020204030204" pitchFamily="34" charset="0"/>
                <a:ea typeface="Calibri" panose="020F0502020204030204" pitchFamily="34" charset="0"/>
                <a:cs typeface="Mangal" panose="02040503050203030202" pitchFamily="18" charset="0"/>
              </a:rPr>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p:cNvSpPr>
            <a:spLocks noGrp="1"/>
          </p:cNvSpPr>
          <p:nvPr>
            <p:ph idx="1"/>
          </p:nvPr>
        </p:nvSpPr>
        <p:spPr>
          <a:xfrm>
            <a:off x="1676400" y="1447800"/>
            <a:ext cx="6437946" cy="5410200"/>
          </a:xfrm>
        </p:spPr>
        <p:txBody>
          <a:bodyPr>
            <a:noAutofit/>
          </a:bodyPr>
          <a:lstStyle/>
          <a:p>
            <a:pPr marL="342900" lvl="0" indent="-342900">
              <a:lnSpc>
                <a:spcPct val="150000"/>
              </a:lnSpc>
              <a:buFont typeface="Symbol" panose="05050102010706020507" pitchFamily="18" charset="2"/>
              <a:buChar char=""/>
            </a:pPr>
            <a:r>
              <a:rPr lang="en-US" sz="1600" dirty="0" smtClean="0">
                <a:effectLst/>
                <a:latin typeface="Times New Roman" panose="02020603050405020304" pitchFamily="18" charset="0"/>
                <a:ea typeface="Calibri" panose="020F0502020204030204" pitchFamily="34" charset="0"/>
                <a:cs typeface="Times New Roman" panose="02020603050405020304" pitchFamily="18" charset="0"/>
              </a:rPr>
              <a:t>Respondents should save more in order to meet their expenses in present and future.</a:t>
            </a:r>
          </a:p>
          <a:p>
            <a:pPr marL="342900" lvl="0" indent="-342900">
              <a:lnSpc>
                <a:spcPct val="150000"/>
              </a:lnSpc>
              <a:buFont typeface="Symbol" panose="05050102010706020507" pitchFamily="18" charset="2"/>
              <a:buChar char=""/>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Respondents should give preference for investment for their retirement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Those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respondents </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 whose income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was low should find out the avenues for additional income. </a:t>
            </a:r>
          </a:p>
          <a:p>
            <a:pPr marL="342900" lvl="0" indent="-342900">
              <a:lnSpc>
                <a:spcPct val="107000"/>
              </a:lnSpc>
              <a:spcAft>
                <a:spcPts val="800"/>
              </a:spcAft>
              <a:buFont typeface="Symbol" panose="05050102010706020507" pitchFamily="18" charset="2"/>
              <a:buChar char=""/>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Respondents should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600" dirty="0" smtClean="0">
                <a:latin typeface="Times New Roman" panose="02020603050405020304" pitchFamily="18" charset="0"/>
                <a:ea typeface="Calibri" panose="020F0502020204030204" pitchFamily="34" charset="0"/>
                <a:cs typeface="Times New Roman" panose="02020603050405020304" pitchFamily="18" charset="0"/>
              </a:rPr>
              <a:t>use various sources like newspaper, television for accessing the investment information along with </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family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friends.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35599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1" y="609601"/>
            <a:ext cx="6391528" cy="990599"/>
          </a:xfrm>
        </p:spPr>
        <p:txBody>
          <a:bodyPr>
            <a:normAutofit/>
          </a:bodyPr>
          <a:lstStyle/>
          <a:p>
            <a:pPr algn="l"/>
            <a:r>
              <a:rPr lang="en-IN" b="1" dirty="0">
                <a:effectLst/>
                <a:ea typeface="Calibri" panose="020F0502020204030204" pitchFamily="34" charset="0"/>
                <a:cs typeface="Mangal" panose="02040503050203030202" pitchFamily="18" charset="0"/>
              </a:rPr>
              <a:t>12. REFERENCES</a:t>
            </a:r>
            <a:endParaRPr lang="en-IN" dirty="0"/>
          </a:p>
        </p:txBody>
      </p:sp>
      <p:sp>
        <p:nvSpPr>
          <p:cNvPr id="3" name="Content Placeholder 2"/>
          <p:cNvSpPr>
            <a:spLocks noGrp="1"/>
          </p:cNvSpPr>
          <p:nvPr>
            <p:ph idx="1"/>
          </p:nvPr>
        </p:nvSpPr>
        <p:spPr>
          <a:xfrm>
            <a:off x="1568527" y="1605116"/>
            <a:ext cx="6150076" cy="4724400"/>
          </a:xfrm>
        </p:spPr>
        <p:txBody>
          <a:bodyPr>
            <a:normAutofit fontScale="25000" lnSpcReduction="20000"/>
          </a:bodyPr>
          <a:lstStyle/>
          <a:p>
            <a:pPr marL="27432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 xmlns:ahyp="http://schemas.microsoft.com/office/drawing/2018/hyperlinkcolor" val="tx"/>
                    </a:ext>
                  </a:extLst>
                </a:hlinkClick>
              </a:rPr>
              <a:t>http://dspace.christcollegeijk.edu.in:8080/jspui/bitstream/123456789/1142/26/CCASBBAR27.pdf</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https</a:t>
            </a:r>
            <a:r>
              <a:rPr lang="en-IN" sz="6400" i="1" u="sng" dirty="0">
                <a:solidFill>
                  <a:srgbClr val="F4FED6"/>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a:t>
            </a: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www.researchgate.net/publication/332604977_ORIGINAL_RESEARCH_PAPER_Management_FACTORS_AND_MOTIVES_OF_SAVINGS_AND_INVESTMENT_OF_TEACHING_FACULTY_IN_THE_AFFILIATED_COLLEGES_OF_ALAGAPPA_UNIVERSITY_KEY_WORDS_Savings_Teaching_faculty_Investment</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 xmlns:ahyp="http://schemas.microsoft.com/office/drawing/2018/hyperlinkcolor" val="tx"/>
                    </a:ext>
                  </a:extLst>
                </a:hlinkClick>
              </a:rPr>
              <a:t>https://papers.ssrn.com/sol3/papers.cfm?abstract_id=876874</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 xmlns:ahyp="http://schemas.microsoft.com/office/drawing/2018/hyperlinkcolor" val="tx"/>
                    </a:ext>
                  </a:extLst>
                </a:hlinkClick>
              </a:rPr>
              <a:t>https://www.academia.edu/22721805/A_STUDY_OF_SAVING_AND_INVESTMENT_PATTERN_OF_SALARIED_CLASS_PEOPLE_WITH_SPECIAL_REFERENCE_TO_CHANDIGARH_INDIA</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 xmlns:ahyp="http://schemas.microsoft.com/office/drawing/2018/hyperlinkcolor" val="tx"/>
                    </a:ext>
                  </a:extLst>
                </a:hlinkClick>
              </a:rPr>
              <a:t>https://www.researchgate.net/publication/353609113_DETERMINANTS_OF_SAVINGS_BEHAVIOUR_A_STUDY_ON_THE_RURAL_HOUSEHOLDS_OF_INDIA</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IN" sz="6400" i="1" u="sng"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 xmlns:ahyp="http://schemas.microsoft.com/office/drawing/2018/hyperlinkcolor" val="tx"/>
                    </a:ext>
                  </a:extLst>
                </a:hlinkClick>
              </a:rPr>
              <a:t>https://ijrcs.org/wp-content/uploads/IJRCS201912025.pdf</a:t>
            </a:r>
            <a:endParaRPr lang="en-US" sz="6400" i="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54734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0036" y="609600"/>
            <a:ext cx="6543928" cy="1077229"/>
          </a:xfrm>
        </p:spPr>
        <p:txBody>
          <a:bodyPr/>
          <a:lstStyle/>
          <a:p>
            <a:pPr algn="l"/>
            <a:r>
              <a:rPr lang="en-US" dirty="0"/>
              <a:t>2. Research Problem:</a:t>
            </a:r>
          </a:p>
        </p:txBody>
      </p:sp>
      <p:sp>
        <p:nvSpPr>
          <p:cNvPr id="3" name="Content Placeholder 2"/>
          <p:cNvSpPr>
            <a:spLocks noGrp="1"/>
          </p:cNvSpPr>
          <p:nvPr>
            <p:ph idx="1"/>
          </p:nvPr>
        </p:nvSpPr>
        <p:spPr>
          <a:xfrm>
            <a:off x="1376236" y="1828800"/>
            <a:ext cx="6467728" cy="4000066"/>
          </a:xfrm>
        </p:spPr>
        <p:txBody>
          <a:bodyPr anchor="t"/>
          <a:lstStyle/>
          <a:p>
            <a:r>
              <a:rPr lang="en-US" dirty="0"/>
              <a:t>People are saving money in order to satisfy economic demands in the future because the future is unpredictable.</a:t>
            </a:r>
          </a:p>
          <a:p>
            <a:r>
              <a:rPr lang="en-US" dirty="0"/>
              <a:t>Teachers are well-educated people who understand how to maximize their investment returns</a:t>
            </a:r>
          </a:p>
          <a:p>
            <a:r>
              <a:rPr lang="en-US" dirty="0"/>
              <a:t>This research study is an attempt to </a:t>
            </a:r>
            <a:r>
              <a:rPr lang="en-US" dirty="0" smtClean="0"/>
              <a:t>check the awareness of saving and investment pattern </a:t>
            </a:r>
            <a:r>
              <a:rPr lang="en-US" dirty="0"/>
              <a:t>of teachers with special reference to  Shivratna Knowledge City, Akluj</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WhatsApp Image 2024-02-02 at 10.01.20 AM.jpeg"/>
          <p:cNvPicPr>
            <a:picLocks noChangeAspect="1"/>
          </p:cNvPicPr>
          <p:nvPr/>
        </p:nvPicPr>
        <p:blipFill>
          <a:blip r:embed="rId2"/>
          <a:stretch>
            <a:fillRect/>
          </a:stretch>
        </p:blipFill>
        <p:spPr>
          <a:xfrm>
            <a:off x="990600" y="1143000"/>
            <a:ext cx="6878136" cy="4724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411411" cy="1077229"/>
          </a:xfrm>
        </p:spPr>
        <p:txBody>
          <a:bodyPr/>
          <a:lstStyle/>
          <a:p>
            <a:pPr algn="l"/>
            <a:r>
              <a:rPr lang="en-IN" b="1" dirty="0"/>
              <a:t>3. Objectives:</a:t>
            </a:r>
            <a:endParaRPr lang="en-IN" dirty="0"/>
          </a:p>
        </p:txBody>
      </p:sp>
      <p:sp>
        <p:nvSpPr>
          <p:cNvPr id="3" name="Content Placeholder 2"/>
          <p:cNvSpPr>
            <a:spLocks noGrp="1"/>
          </p:cNvSpPr>
          <p:nvPr>
            <p:ph idx="1"/>
          </p:nvPr>
        </p:nvSpPr>
        <p:spPr>
          <a:xfrm>
            <a:off x="1295400" y="1676400"/>
            <a:ext cx="6543928" cy="4373544"/>
          </a:xfrm>
        </p:spPr>
        <p:txBody>
          <a:bodyPr>
            <a:normAutofit/>
          </a:bodyPr>
          <a:lstStyle/>
          <a:p>
            <a:r>
              <a:rPr lang="en-IN" dirty="0">
                <a:cs typeface="Times New Roman" panose="02020603050405020304" pitchFamily="18" charset="0"/>
              </a:rPr>
              <a:t>1. To identify the level of awareness of </a:t>
            </a:r>
            <a:r>
              <a:rPr lang="en-IN" dirty="0" smtClean="0">
                <a:cs typeface="Times New Roman" panose="02020603050405020304" pitchFamily="18" charset="0"/>
              </a:rPr>
              <a:t>teachers in Knowledge City about </a:t>
            </a:r>
            <a:r>
              <a:rPr lang="en-IN" dirty="0">
                <a:cs typeface="Times New Roman" panose="02020603050405020304" pitchFamily="18" charset="0"/>
              </a:rPr>
              <a:t>various savings </a:t>
            </a:r>
            <a:r>
              <a:rPr lang="en-IN" dirty="0" smtClean="0">
                <a:cs typeface="Times New Roman" panose="02020603050405020304" pitchFamily="18" charset="0"/>
              </a:rPr>
              <a:t>options</a:t>
            </a:r>
            <a:r>
              <a:rPr lang="en-IN" dirty="0">
                <a:cs typeface="Times New Roman" panose="02020603050405020304" pitchFamily="18" charset="0"/>
              </a:rPr>
              <a:t>.</a:t>
            </a:r>
          </a:p>
          <a:p>
            <a:r>
              <a:rPr lang="en-IN" dirty="0">
                <a:cs typeface="Times New Roman" panose="02020603050405020304" pitchFamily="18" charset="0"/>
              </a:rPr>
              <a:t>2. To study about saving and investment behaviour among the college teachers.</a:t>
            </a:r>
          </a:p>
          <a:p>
            <a:r>
              <a:rPr lang="en-IN" dirty="0">
                <a:cs typeface="Times New Roman" panose="02020603050405020304" pitchFamily="18" charset="0"/>
              </a:rPr>
              <a:t>3. To find out percentage of savings from their monthly income.</a:t>
            </a:r>
          </a:p>
          <a:p>
            <a:r>
              <a:rPr lang="en-IN" dirty="0">
                <a:cs typeface="Times New Roman" panose="02020603050405020304" pitchFamily="18" charset="0"/>
              </a:rPr>
              <a:t>4. To find out the preferable investment avenue of the teachers.</a:t>
            </a:r>
          </a:p>
          <a:p>
            <a:r>
              <a:rPr lang="en-IN" dirty="0">
                <a:cs typeface="Times New Roman" panose="02020603050405020304" pitchFamily="18" charset="0"/>
              </a:rPr>
              <a:t> </a:t>
            </a:r>
          </a:p>
          <a:p>
            <a:endParaRPr lang="en-IN" dirty="0">
              <a:cs typeface="Times New Roman" panose="02020603050405020304" pitchFamily="18" charset="0"/>
            </a:endParaRPr>
          </a:p>
        </p:txBody>
      </p:sp>
    </p:spTree>
    <p:extLst>
      <p:ext uri="{BB962C8B-B14F-4D97-AF65-F5344CB8AC3E}">
        <p14:creationId xmlns="" xmlns:p14="http://schemas.microsoft.com/office/powerpoint/2010/main" val="2263798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65760"/>
            <a:ext cx="7149084" cy="853440"/>
          </a:xfrm>
        </p:spPr>
        <p:txBody>
          <a:bodyPr>
            <a:normAutofit/>
          </a:bodyPr>
          <a:lstStyle/>
          <a:p>
            <a:pPr lvl="1" algn="l" rtl="0">
              <a:spcBef>
                <a:spcPct val="0"/>
              </a:spcBef>
            </a:pPr>
            <a:r>
              <a:rPr lang="en-IN" b="1" dirty="0">
                <a:solidFill>
                  <a:schemeClr val="tx1"/>
                </a:solidFill>
              </a:rPr>
              <a:t>   </a:t>
            </a:r>
            <a:r>
              <a:rPr lang="en-IN" sz="2800" b="1" dirty="0">
                <a:solidFill>
                  <a:schemeClr val="tx1"/>
                </a:solidFill>
              </a:rPr>
              <a:t>4. SCOPE </a:t>
            </a:r>
            <a:r>
              <a:rPr lang="en-IN" sz="2800" b="1" dirty="0">
                <a:solidFill>
                  <a:schemeClr val="tx1"/>
                </a:solidFill>
                <a:latin typeface="+mn-lt"/>
              </a:rPr>
              <a:t>AND</a:t>
            </a:r>
            <a:r>
              <a:rPr lang="en-IN" sz="2800" b="1" dirty="0">
                <a:solidFill>
                  <a:schemeClr val="tx1"/>
                </a:solidFill>
              </a:rPr>
              <a:t> LIMITATION </a:t>
            </a:r>
            <a:r>
              <a:rPr lang="en-US" sz="3600" dirty="0">
                <a:solidFill>
                  <a:schemeClr val="tx1"/>
                </a:solidFill>
              </a:rPr>
              <a:t/>
            </a:r>
            <a:br>
              <a:rPr lang="en-US" sz="3600"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1295400" y="1447800"/>
            <a:ext cx="6705600" cy="4952999"/>
          </a:xfrm>
        </p:spPr>
        <p:txBody>
          <a:bodyPr>
            <a:normAutofit fontScale="25000" lnSpcReduction="20000"/>
          </a:bodyPr>
          <a:lstStyle/>
          <a:p>
            <a:pPr marL="0" indent="0">
              <a:buNone/>
            </a:pPr>
            <a:r>
              <a:rPr lang="en-IN" sz="2600" b="1" dirty="0"/>
              <a:t>   </a:t>
            </a:r>
            <a:r>
              <a:rPr lang="en-IN" sz="7200" b="1" dirty="0"/>
              <a:t>Scope:</a:t>
            </a:r>
          </a:p>
          <a:p>
            <a:r>
              <a:rPr lang="en-IN" sz="6400" b="1" dirty="0"/>
              <a:t> Conceptual scope</a:t>
            </a:r>
            <a:r>
              <a:rPr lang="en-IN" sz="6400" dirty="0"/>
              <a:t>: Conceptual scope is limited to saving and </a:t>
            </a:r>
            <a:r>
              <a:rPr lang="en-IN" sz="6400" dirty="0" smtClean="0"/>
              <a:t>investment concept.</a:t>
            </a:r>
            <a:endParaRPr lang="en-US" sz="6400" dirty="0"/>
          </a:p>
          <a:p>
            <a:pPr lvl="0"/>
            <a:r>
              <a:rPr lang="en-IN" sz="6400" b="1" dirty="0"/>
              <a:t>Analytical scope</a:t>
            </a:r>
            <a:r>
              <a:rPr lang="en-IN" sz="6400" dirty="0"/>
              <a:t>: It is the scope done through table, columns, pie charts, lines, graphs and also the interpretation</a:t>
            </a:r>
            <a:endParaRPr lang="en-US" sz="6400" dirty="0"/>
          </a:p>
          <a:p>
            <a:pPr lvl="0"/>
            <a:r>
              <a:rPr lang="en-IN" sz="6400" b="1" dirty="0"/>
              <a:t>Geographical scop</a:t>
            </a:r>
            <a:r>
              <a:rPr lang="en-IN" sz="6400" dirty="0"/>
              <a:t>e: Geographical scope is </a:t>
            </a:r>
            <a:r>
              <a:rPr lang="en-IN" sz="6400" dirty="0" smtClean="0"/>
              <a:t>Shivratna </a:t>
            </a:r>
            <a:r>
              <a:rPr lang="en-IN" sz="6400" dirty="0"/>
              <a:t>Knowledge City, Akluj. </a:t>
            </a:r>
          </a:p>
          <a:p>
            <a:pPr>
              <a:buNone/>
            </a:pPr>
            <a:r>
              <a:rPr lang="en-IN" sz="8000" b="1" dirty="0"/>
              <a:t>Limitation:</a:t>
            </a:r>
          </a:p>
          <a:p>
            <a:pPr lvl="0"/>
            <a:r>
              <a:rPr lang="en-IN" sz="6400" dirty="0"/>
              <a:t>The interpretation is based on the </a:t>
            </a:r>
            <a:r>
              <a:rPr lang="en-IN" sz="6400" dirty="0" smtClean="0"/>
              <a:t>response given by the respondents.</a:t>
            </a:r>
            <a:endParaRPr lang="en-US" sz="6400" dirty="0"/>
          </a:p>
          <a:p>
            <a:pPr lvl="0"/>
            <a:r>
              <a:rPr lang="en-IN" sz="6400" dirty="0"/>
              <a:t>The data is restricted only to teachers of </a:t>
            </a:r>
            <a:r>
              <a:rPr lang="en-IN" sz="6400" dirty="0" err="1"/>
              <a:t>Shivratna</a:t>
            </a:r>
            <a:r>
              <a:rPr lang="en-IN" sz="6400" dirty="0"/>
              <a:t> Knowledge City, </a:t>
            </a:r>
            <a:r>
              <a:rPr lang="en-IN" sz="6400" dirty="0" err="1"/>
              <a:t>Akluj</a:t>
            </a:r>
            <a:r>
              <a:rPr lang="en-IN" sz="6400" dirty="0"/>
              <a:t>.</a:t>
            </a:r>
            <a:endParaRPr lang="en-US" sz="6400" dirty="0"/>
          </a:p>
          <a:p>
            <a:pPr lvl="0"/>
            <a:r>
              <a:rPr lang="en-US" sz="6400" dirty="0"/>
              <a:t>Time is the limitation</a:t>
            </a:r>
          </a:p>
          <a:p>
            <a:pPr lvl="0"/>
            <a:r>
              <a:rPr lang="en-IN" sz="6400" dirty="0"/>
              <a:t>Conclusions drawn may not be applicable to other college teachers</a:t>
            </a:r>
            <a:endParaRPr lang="en-US" sz="6400" dirty="0"/>
          </a:p>
          <a:p>
            <a:pPr>
              <a:buNone/>
            </a:pPr>
            <a:r>
              <a:rPr lang="en-IN" sz="6400" dirty="0"/>
              <a:t> </a:t>
            </a:r>
            <a:endParaRPr lang="en-US" sz="64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808057"/>
            <a:ext cx="6467728" cy="1077229"/>
          </a:xfrm>
        </p:spPr>
        <p:txBody>
          <a:bodyPr/>
          <a:lstStyle/>
          <a:p>
            <a:pPr algn="l"/>
            <a:r>
              <a:rPr lang="en-IN" b="1" dirty="0"/>
              <a:t>5. LITERATURE VIEW</a:t>
            </a:r>
            <a:endParaRPr lang="en-IN" dirty="0"/>
          </a:p>
        </p:txBody>
      </p:sp>
      <p:sp>
        <p:nvSpPr>
          <p:cNvPr id="3" name="Content Placeholder 2"/>
          <p:cNvSpPr>
            <a:spLocks noGrp="1"/>
          </p:cNvSpPr>
          <p:nvPr>
            <p:ph idx="1"/>
          </p:nvPr>
        </p:nvSpPr>
        <p:spPr>
          <a:xfrm>
            <a:off x="1371601" y="1428967"/>
            <a:ext cx="6467728" cy="4000066"/>
          </a:xfrm>
        </p:spPr>
        <p:txBody>
          <a:bodyPr/>
          <a:lstStyle/>
          <a:p>
            <a:pPr>
              <a:buSzPct val="95000"/>
            </a:pPr>
            <a:r>
              <a:rPr lang="en-IN" b="1" u="sng" dirty="0"/>
              <a:t>M. </a:t>
            </a:r>
            <a:r>
              <a:rPr lang="en-IN" b="1" u="sng" dirty="0" err="1"/>
              <a:t>Yashoda</a:t>
            </a:r>
            <a:r>
              <a:rPr lang="en-IN" b="1" u="sng" dirty="0"/>
              <a:t> and </a:t>
            </a:r>
            <a:r>
              <a:rPr lang="en-IN" b="1" u="sng" dirty="0" err="1"/>
              <a:t>Dr.</a:t>
            </a:r>
            <a:r>
              <a:rPr lang="en-IN" b="1" u="sng" dirty="0"/>
              <a:t> G. </a:t>
            </a:r>
            <a:r>
              <a:rPr lang="en-IN" b="1" u="sng" dirty="0" err="1"/>
              <a:t>Ravindran</a:t>
            </a:r>
            <a:r>
              <a:rPr lang="en-IN" b="1" u="sng" dirty="0"/>
              <a:t> (2017)</a:t>
            </a:r>
            <a:r>
              <a:rPr lang="en-IN" u="sng" dirty="0"/>
              <a:t> </a:t>
            </a:r>
          </a:p>
          <a:p>
            <a:pPr>
              <a:buSzPct val="95000"/>
            </a:pPr>
            <a:r>
              <a:rPr lang="en-IN" b="1" u="sng" dirty="0" err="1"/>
              <a:t>Ananthapadhmanabha</a:t>
            </a:r>
            <a:r>
              <a:rPr lang="en-IN" b="1" u="sng" dirty="0"/>
              <a:t> </a:t>
            </a:r>
            <a:r>
              <a:rPr lang="en-IN" b="1" u="sng" dirty="0" err="1"/>
              <a:t>Achar</a:t>
            </a:r>
            <a:r>
              <a:rPr lang="en-IN" b="1" u="sng" dirty="0"/>
              <a:t> (2012)</a:t>
            </a:r>
            <a:r>
              <a:rPr lang="en-IN" u="sng" dirty="0"/>
              <a:t> </a:t>
            </a:r>
          </a:p>
          <a:p>
            <a:pPr>
              <a:buSzPct val="95000"/>
            </a:pPr>
            <a:r>
              <a:rPr lang="en-IN" b="1" u="sng" dirty="0" err="1"/>
              <a:t>Ranganathan</a:t>
            </a:r>
            <a:r>
              <a:rPr lang="en-IN" b="1" u="sng" dirty="0"/>
              <a:t> (2007)</a:t>
            </a:r>
          </a:p>
          <a:p>
            <a:pPr>
              <a:buSzPct val="95000"/>
            </a:pPr>
            <a:r>
              <a:rPr lang="en-IN" b="1" u="sng" dirty="0" err="1"/>
              <a:t>Mathivannan</a:t>
            </a:r>
            <a:r>
              <a:rPr lang="en-IN" b="1" u="sng" dirty="0"/>
              <a:t> and </a:t>
            </a:r>
            <a:r>
              <a:rPr lang="en-IN" b="1" u="sng" dirty="0" err="1"/>
              <a:t>Selvakumar</a:t>
            </a:r>
            <a:r>
              <a:rPr lang="en-IN" b="1" u="sng" dirty="0"/>
              <a:t> (2011)</a:t>
            </a:r>
            <a:r>
              <a:rPr lang="en-IN" u="sng" dirty="0"/>
              <a:t> </a:t>
            </a:r>
          </a:p>
          <a:p>
            <a:pPr>
              <a:buSzPct val="95000"/>
            </a:pPr>
            <a:r>
              <a:rPr lang="en-IN" b="1" u="sng" dirty="0" err="1"/>
              <a:t>Krishnamoorthi</a:t>
            </a:r>
            <a:r>
              <a:rPr lang="en-IN" b="1" u="sng" dirty="0"/>
              <a:t> (2009)</a:t>
            </a:r>
            <a:r>
              <a:rPr lang="en-IN" u="sng" dirty="0"/>
              <a:t> </a:t>
            </a:r>
          </a:p>
        </p:txBody>
      </p:sp>
    </p:spTree>
    <p:extLst>
      <p:ext uri="{BB962C8B-B14F-4D97-AF65-F5344CB8AC3E}">
        <p14:creationId xmlns="" xmlns:p14="http://schemas.microsoft.com/office/powerpoint/2010/main" val="13091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08057"/>
            <a:ext cx="6543928" cy="1077229"/>
          </a:xfrm>
        </p:spPr>
        <p:txBody>
          <a:bodyPr/>
          <a:lstStyle/>
          <a:p>
            <a:pPr algn="l"/>
            <a:r>
              <a:rPr lang="en-IN" b="1" dirty="0"/>
              <a:t>6. Research Design</a:t>
            </a:r>
            <a:endParaRPr lang="en-IN" dirty="0"/>
          </a:p>
        </p:txBody>
      </p:sp>
      <p:sp>
        <p:nvSpPr>
          <p:cNvPr id="3" name="Content Placeholder 2"/>
          <p:cNvSpPr>
            <a:spLocks noGrp="1"/>
          </p:cNvSpPr>
          <p:nvPr>
            <p:ph idx="1"/>
          </p:nvPr>
        </p:nvSpPr>
        <p:spPr>
          <a:xfrm>
            <a:off x="1295401" y="1524000"/>
            <a:ext cx="6391528" cy="4000066"/>
          </a:xfrm>
        </p:spPr>
        <p:txBody>
          <a:bodyPr/>
          <a:lstStyle/>
          <a:p>
            <a:r>
              <a:rPr lang="en-IN" b="1" u="sng" dirty="0"/>
              <a:t>Research Design</a:t>
            </a:r>
            <a:r>
              <a:rPr lang="en-IN" b="1" dirty="0"/>
              <a:t>: </a:t>
            </a:r>
            <a:r>
              <a:rPr lang="en-IN" b="1" dirty="0" smtClean="0"/>
              <a:t>Descriptive</a:t>
            </a:r>
            <a:r>
              <a:rPr lang="en-IN" dirty="0" smtClean="0"/>
              <a:t> </a:t>
            </a:r>
            <a:r>
              <a:rPr lang="en-IN" dirty="0"/>
              <a:t>Research design</a:t>
            </a:r>
          </a:p>
          <a:p>
            <a:r>
              <a:rPr lang="en-IN" b="1" u="sng" dirty="0"/>
              <a:t>Sampling Unit</a:t>
            </a:r>
            <a:r>
              <a:rPr lang="en-IN" b="1" dirty="0"/>
              <a:t>: </a:t>
            </a:r>
            <a:r>
              <a:rPr lang="en-IN" dirty="0"/>
              <a:t>Knowledge City Teachers </a:t>
            </a:r>
          </a:p>
          <a:p>
            <a:r>
              <a:rPr lang="en-IN" b="1" u="sng" dirty="0"/>
              <a:t>Sampling Size</a:t>
            </a:r>
            <a:r>
              <a:rPr lang="en-IN" b="1" dirty="0"/>
              <a:t>: </a:t>
            </a:r>
            <a:r>
              <a:rPr lang="en-IN" dirty="0"/>
              <a:t>30 samples </a:t>
            </a:r>
          </a:p>
          <a:p>
            <a:r>
              <a:rPr lang="en-IN" b="1" u="sng" dirty="0"/>
              <a:t>Sampling Technique</a:t>
            </a:r>
            <a:r>
              <a:rPr lang="en-IN" b="1" dirty="0"/>
              <a:t>: </a:t>
            </a:r>
            <a:r>
              <a:rPr lang="en-IN" dirty="0" smtClean="0"/>
              <a:t>Convenient </a:t>
            </a:r>
            <a:r>
              <a:rPr lang="en-IN" dirty="0"/>
              <a:t>sampling method </a:t>
            </a:r>
          </a:p>
          <a:p>
            <a:r>
              <a:rPr lang="en-IN" b="1" u="sng" dirty="0"/>
              <a:t>Sampling Design</a:t>
            </a:r>
            <a:r>
              <a:rPr lang="en-IN" b="1" dirty="0"/>
              <a:t>: </a:t>
            </a:r>
            <a:r>
              <a:rPr lang="en-IN" b="1" dirty="0" smtClean="0"/>
              <a:t>Structured </a:t>
            </a:r>
            <a:r>
              <a:rPr lang="en-IN" dirty="0" smtClean="0"/>
              <a:t>Questionnaire</a:t>
            </a:r>
            <a:endParaRPr lang="en-IN" dirty="0"/>
          </a:p>
        </p:txBody>
      </p:sp>
    </p:spTree>
    <p:extLst>
      <p:ext uri="{BB962C8B-B14F-4D97-AF65-F5344CB8AC3E}">
        <p14:creationId xmlns="" xmlns:p14="http://schemas.microsoft.com/office/powerpoint/2010/main" val="175867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808056"/>
            <a:ext cx="5878011" cy="1077229"/>
          </a:xfrm>
        </p:spPr>
        <p:txBody>
          <a:bodyPr/>
          <a:lstStyle/>
          <a:p>
            <a:pPr algn="l"/>
            <a:r>
              <a:rPr lang="en-IN" b="1" dirty="0"/>
              <a:t>7. Types of Data</a:t>
            </a:r>
            <a:endParaRPr lang="en-IN" dirty="0"/>
          </a:p>
        </p:txBody>
      </p:sp>
      <p:sp>
        <p:nvSpPr>
          <p:cNvPr id="3" name="Content Placeholder 2"/>
          <p:cNvSpPr>
            <a:spLocks noGrp="1"/>
          </p:cNvSpPr>
          <p:nvPr>
            <p:ph idx="1"/>
          </p:nvPr>
        </p:nvSpPr>
        <p:spPr>
          <a:xfrm>
            <a:off x="1612719" y="1219200"/>
            <a:ext cx="5713092" cy="4000066"/>
          </a:xfrm>
        </p:spPr>
        <p:txBody>
          <a:bodyPr/>
          <a:lstStyle/>
          <a:p>
            <a:pPr marL="0" indent="0">
              <a:buNone/>
            </a:pPr>
            <a:r>
              <a:rPr lang="en-IN" b="1" dirty="0"/>
              <a:t>1. Primary data: </a:t>
            </a:r>
            <a:r>
              <a:rPr lang="en-IN" dirty="0"/>
              <a:t>First Hand data</a:t>
            </a:r>
          </a:p>
          <a:p>
            <a:pPr marL="0" indent="0">
              <a:buNone/>
            </a:pPr>
            <a:r>
              <a:rPr lang="en-IN" dirty="0"/>
              <a:t>             Ex. </a:t>
            </a:r>
            <a:r>
              <a:rPr lang="en-IN" dirty="0" smtClean="0"/>
              <a:t>Structured Questionnaire </a:t>
            </a:r>
            <a:r>
              <a:rPr lang="en-IN" dirty="0" smtClean="0"/>
              <a:t>and face to face                interaction</a:t>
            </a:r>
            <a:endParaRPr lang="en-IN" dirty="0"/>
          </a:p>
          <a:p>
            <a:pPr marL="0" indent="0">
              <a:buNone/>
            </a:pPr>
            <a:r>
              <a:rPr lang="en-IN" b="1" dirty="0"/>
              <a:t>2. Secondary Data: </a:t>
            </a:r>
            <a:r>
              <a:rPr lang="en-IN" dirty="0"/>
              <a:t>Second</a:t>
            </a:r>
            <a:r>
              <a:rPr lang="en-IN" b="1" dirty="0"/>
              <a:t> </a:t>
            </a:r>
            <a:r>
              <a:rPr lang="en-IN" dirty="0"/>
              <a:t>Hand data</a:t>
            </a:r>
            <a:endParaRPr lang="en-IN" b="1" dirty="0"/>
          </a:p>
          <a:p>
            <a:pPr marL="0" indent="0">
              <a:buNone/>
            </a:pPr>
            <a:r>
              <a:rPr lang="en-IN" dirty="0"/>
              <a:t>             Ex. Internet websites, </a:t>
            </a:r>
            <a:r>
              <a:rPr lang="en-IN" dirty="0" smtClean="0"/>
              <a:t>Books, Research Papers, Research Articles etc.</a:t>
            </a:r>
            <a:endParaRPr lang="en-IN" dirty="0"/>
          </a:p>
        </p:txBody>
      </p:sp>
    </p:spTree>
    <p:extLst>
      <p:ext uri="{BB962C8B-B14F-4D97-AF65-F5344CB8AC3E}">
        <p14:creationId xmlns="" xmlns:p14="http://schemas.microsoft.com/office/powerpoint/2010/main" val="155081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65760"/>
            <a:ext cx="8610600" cy="701040"/>
          </a:xfrm>
        </p:spPr>
        <p:txBody>
          <a:bodyPr>
            <a:noAutofit/>
          </a:bodyPr>
          <a:lstStyle/>
          <a:p>
            <a:pPr algn="l"/>
            <a:r>
              <a:rPr lang="en-IN" dirty="0"/>
              <a:t>8. </a:t>
            </a:r>
            <a:r>
              <a:rPr lang="en-IN" b="1" dirty="0">
                <a:effectLst/>
                <a:ea typeface="Calibri" panose="020F0502020204030204" pitchFamily="34" charset="0"/>
                <a:cs typeface="Mangal" panose="02040503050203030202" pitchFamily="18" charset="0"/>
              </a:rPr>
              <a:t>DATA ANALYSIS AND INTERPRETATION :</a:t>
            </a:r>
            <a:endParaRPr lang="en-IN" dirty="0"/>
          </a:p>
        </p:txBody>
      </p:sp>
      <p:graphicFrame>
        <p:nvGraphicFramePr>
          <p:cNvPr id="9" name="Content Placeholder 8"/>
          <p:cNvGraphicFramePr>
            <a:graphicFrameLocks noGrp="1"/>
          </p:cNvGraphicFramePr>
          <p:nvPr>
            <p:ph sz="half" idx="1"/>
            <p:extLst>
              <p:ext uri="{D42A27DB-BD31-4B8C-83A1-F6EECF244321}">
                <p14:modId xmlns="" xmlns:p14="http://schemas.microsoft.com/office/powerpoint/2010/main" val="2225547966"/>
              </p:ext>
            </p:extLst>
          </p:nvPr>
        </p:nvGraphicFramePr>
        <p:xfrm>
          <a:off x="1371600" y="2057400"/>
          <a:ext cx="3276600" cy="4145125"/>
        </p:xfrm>
        <a:graphic>
          <a:graphicData uri="http://schemas.openxmlformats.org/drawingml/2006/table">
            <a:tbl>
              <a:tblPr firstRow="1" firstCol="1">
                <a:tableStyleId>{5C22544A-7EE6-4342-B048-85BDC9FD1C3A}</a:tableStyleId>
              </a:tblPr>
              <a:tblGrid>
                <a:gridCol w="1303332">
                  <a:extLst>
                    <a:ext uri="{9D8B030D-6E8A-4147-A177-3AD203B41FA5}">
                      <a16:colId xmlns="" xmlns:a16="http://schemas.microsoft.com/office/drawing/2014/main" val="20000"/>
                    </a:ext>
                  </a:extLst>
                </a:gridCol>
                <a:gridCol w="956183">
                  <a:extLst>
                    <a:ext uri="{9D8B030D-6E8A-4147-A177-3AD203B41FA5}">
                      <a16:colId xmlns="" xmlns:a16="http://schemas.microsoft.com/office/drawing/2014/main" val="20001"/>
                    </a:ext>
                  </a:extLst>
                </a:gridCol>
                <a:gridCol w="1017085">
                  <a:extLst>
                    <a:ext uri="{9D8B030D-6E8A-4147-A177-3AD203B41FA5}">
                      <a16:colId xmlns="" xmlns:a16="http://schemas.microsoft.com/office/drawing/2014/main" val="20002"/>
                    </a:ext>
                  </a:extLst>
                </a:gridCol>
              </a:tblGrid>
              <a:tr h="829025">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Age </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No. of </a:t>
                      </a:r>
                      <a:r>
                        <a:rPr lang="en-IN" sz="16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Percentage</a:t>
                      </a:r>
                      <a:endParaRPr lang="en-IN"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829025">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21-35</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22</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73</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829025">
                <a:tc>
                  <a:txBody>
                    <a:bodyPr/>
                    <a:lstStyle/>
                    <a:p>
                      <a:pPr algn="ctr" fontAlgn="b"/>
                      <a:r>
                        <a:rPr lang="en-IN" sz="1600" u="none" strike="noStrike">
                          <a:effectLst/>
                          <a:latin typeface="Times New Roman" panose="02020603050405020304" pitchFamily="18" charset="0"/>
                          <a:cs typeface="Times New Roman" panose="02020603050405020304" pitchFamily="18" charset="0"/>
                        </a:rPr>
                        <a:t>36-50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6</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20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829025">
                <a:tc>
                  <a:txBody>
                    <a:bodyPr/>
                    <a:lstStyle/>
                    <a:p>
                      <a:pPr algn="ctr" fontAlgn="b"/>
                      <a:r>
                        <a:rPr lang="en-IN" sz="1600" u="none" strike="noStrike">
                          <a:effectLst/>
                          <a:latin typeface="Times New Roman" panose="02020603050405020304" pitchFamily="18" charset="0"/>
                          <a:cs typeface="Times New Roman" panose="02020603050405020304" pitchFamily="18" charset="0"/>
                        </a:rPr>
                        <a:t>Above 50</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2</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b="0" i="0" u="none" strike="noStrike" dirty="0">
                          <a:solidFill>
                            <a:srgbClr val="000000"/>
                          </a:solidFill>
                          <a:effectLst/>
                          <a:latin typeface="Times New Roman" panose="02020603050405020304" pitchFamily="18" charset="0"/>
                          <a:cs typeface="Times New Roman" panose="02020603050405020304" pitchFamily="18" charset="0"/>
                        </a:rPr>
                        <a:t>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29025">
                <a:tc>
                  <a:txBody>
                    <a:bodyPr/>
                    <a:lstStyle/>
                    <a:p>
                      <a:pPr algn="ctr" fontAlgn="b"/>
                      <a:r>
                        <a:rPr lang="en-IN" sz="1600" u="none" strike="noStrike">
                          <a:effectLst/>
                          <a:latin typeface="Times New Roman" panose="02020603050405020304" pitchFamily="18" charset="0"/>
                          <a:cs typeface="Times New Roman" panose="02020603050405020304" pitchFamily="18" charset="0"/>
                        </a:rPr>
                        <a:t>Total</a:t>
                      </a:r>
                      <a:endParaRPr lang="en-IN" sz="1600" b="0" i="0" u="none" strike="noStrike">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30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latin typeface="Times New Roman" panose="02020603050405020304" pitchFamily="18" charset="0"/>
                          <a:cs typeface="Times New Roman" panose="02020603050405020304" pitchFamily="18" charset="0"/>
                        </a:rPr>
                        <a:t>100</a:t>
                      </a:r>
                      <a:endParaRPr lang="en-IN"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graphicFrame>
        <p:nvGraphicFramePr>
          <p:cNvPr id="10" name="Content Placeholder 9"/>
          <p:cNvGraphicFramePr>
            <a:graphicFrameLocks noGrp="1"/>
          </p:cNvGraphicFramePr>
          <p:nvPr>
            <p:ph sz="half" idx="2"/>
            <p:extLst>
              <p:ext uri="{D42A27DB-BD31-4B8C-83A1-F6EECF244321}">
                <p14:modId xmlns="" xmlns:p14="http://schemas.microsoft.com/office/powerpoint/2010/main" val="2026651198"/>
              </p:ext>
            </p:extLst>
          </p:nvPr>
        </p:nvGraphicFramePr>
        <p:xfrm>
          <a:off x="4648200" y="2057400"/>
          <a:ext cx="3352800" cy="41451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 xmlns:a16="http://schemas.microsoft.com/office/drawing/2014/main" id="{F46487F9-187F-C62F-57BD-3BB916ABAA5D}"/>
              </a:ext>
            </a:extLst>
          </p:cNvPr>
          <p:cNvSpPr txBox="1"/>
          <p:nvPr/>
        </p:nvSpPr>
        <p:spPr>
          <a:xfrm>
            <a:off x="1219200" y="1161990"/>
            <a:ext cx="6165436" cy="400110"/>
          </a:xfrm>
          <a:prstGeom prst="rect">
            <a:avLst/>
          </a:prstGeom>
          <a:noFill/>
        </p:spPr>
        <p:txBody>
          <a:bodyPr wrap="square" rtlCol="0">
            <a:spAutoFit/>
          </a:bodyPr>
          <a:lstStyle/>
          <a:p>
            <a:r>
              <a:rPr lang="en-IN" sz="2000" b="1" dirty="0">
                <a:effectLst/>
                <a:latin typeface="Times New Roman" panose="02020603050405020304" pitchFamily="18" charset="0"/>
                <a:ea typeface="Calibri" panose="020F0502020204030204" pitchFamily="34" charset="0"/>
                <a:cs typeface="Mangal" panose="02040503050203030202" pitchFamily="18" charset="0"/>
              </a:rPr>
              <a:t>8.1. Table showing </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Respondents </a:t>
            </a:r>
            <a:r>
              <a:rPr lang="en-IN" sz="2000" b="1" dirty="0" smtClean="0">
                <a:latin typeface="Times New Roman" panose="02020603050405020304" pitchFamily="18" charset="0"/>
                <a:ea typeface="Calibri" panose="020F0502020204030204" pitchFamily="34" charset="0"/>
                <a:cs typeface="Mangal" panose="02040503050203030202" pitchFamily="18" charset="0"/>
              </a:rPr>
              <a:t>A</a:t>
            </a:r>
            <a:r>
              <a:rPr lang="en-IN" sz="2000" b="1" dirty="0" smtClean="0">
                <a:effectLst/>
                <a:latin typeface="Times New Roman" panose="02020603050405020304" pitchFamily="18" charset="0"/>
                <a:ea typeface="Calibri" panose="020F0502020204030204" pitchFamily="34" charset="0"/>
                <a:cs typeface="Mangal" panose="02040503050203030202" pitchFamily="18" charset="0"/>
              </a:rPr>
              <a:t>ge:</a:t>
            </a:r>
            <a:endParaRPr lang="en-US" sz="2000" dirty="0"/>
          </a:p>
        </p:txBody>
      </p:sp>
    </p:spTree>
    <p:extLst>
      <p:ext uri="{BB962C8B-B14F-4D97-AF65-F5344CB8AC3E}">
        <p14:creationId xmlns="" xmlns:p14="http://schemas.microsoft.com/office/powerpoint/2010/main" val="2754961630"/>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Custom 33">
      <a:dk1>
        <a:sysClr val="windowText" lastClr="000000"/>
      </a:dk1>
      <a:lt1>
        <a:sysClr val="window" lastClr="FFFFFF"/>
      </a:lt1>
      <a:dk2>
        <a:srgbClr val="44546A"/>
      </a:dk2>
      <a:lt2>
        <a:srgbClr val="E7E6E6"/>
      </a:lt2>
      <a:accent1>
        <a:srgbClr val="2D3245"/>
      </a:accent1>
      <a:accent2>
        <a:srgbClr val="80C1EE"/>
      </a:accent2>
      <a:accent3>
        <a:srgbClr val="0064A1"/>
      </a:accent3>
      <a:accent4>
        <a:srgbClr val="48BED9"/>
      </a:accent4>
      <a:accent5>
        <a:srgbClr val="F2B84B"/>
      </a:accent5>
      <a:accent6>
        <a:srgbClr val="D95204"/>
      </a:accent6>
      <a:hlink>
        <a:srgbClr val="0563C1"/>
      </a:hlink>
      <a:folHlink>
        <a:srgbClr val="954F72"/>
      </a:folHlink>
    </a:clrScheme>
    <a:fontScheme name="Custom 96">
      <a:majorFont>
        <a:latin typeface="Agency FB"/>
        <a:ea typeface=""/>
        <a:cs typeface=""/>
      </a:majorFont>
      <a:minorFont>
        <a:latin typeface="Agency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3">
      <a:dk1>
        <a:sysClr val="windowText" lastClr="000000"/>
      </a:dk1>
      <a:lt1>
        <a:sysClr val="window" lastClr="FFFFFF"/>
      </a:lt1>
      <a:dk2>
        <a:srgbClr val="44546A"/>
      </a:dk2>
      <a:lt2>
        <a:srgbClr val="E7E6E6"/>
      </a:lt2>
      <a:accent1>
        <a:srgbClr val="2D3245"/>
      </a:accent1>
      <a:accent2>
        <a:srgbClr val="80C1EE"/>
      </a:accent2>
      <a:accent3>
        <a:srgbClr val="0064A1"/>
      </a:accent3>
      <a:accent4>
        <a:srgbClr val="48BED9"/>
      </a:accent4>
      <a:accent5>
        <a:srgbClr val="F2B84B"/>
      </a:accent5>
      <a:accent6>
        <a:srgbClr val="D95204"/>
      </a:accent6>
      <a:hlink>
        <a:srgbClr val="0563C1"/>
      </a:hlink>
      <a:folHlink>
        <a:srgbClr val="954F72"/>
      </a:folHlink>
    </a:clrScheme>
    <a:fontScheme name="Custom 96">
      <a:majorFont>
        <a:latin typeface="Agency FB"/>
        <a:ea typeface=""/>
        <a:cs typeface=""/>
      </a:majorFont>
      <a:minorFont>
        <a:latin typeface="Agency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33">
      <a:dk1>
        <a:sysClr val="windowText" lastClr="000000"/>
      </a:dk1>
      <a:lt1>
        <a:sysClr val="window" lastClr="FFFFFF"/>
      </a:lt1>
      <a:dk2>
        <a:srgbClr val="44546A"/>
      </a:dk2>
      <a:lt2>
        <a:srgbClr val="E7E6E6"/>
      </a:lt2>
      <a:accent1>
        <a:srgbClr val="2D3245"/>
      </a:accent1>
      <a:accent2>
        <a:srgbClr val="80C1EE"/>
      </a:accent2>
      <a:accent3>
        <a:srgbClr val="0064A1"/>
      </a:accent3>
      <a:accent4>
        <a:srgbClr val="48BED9"/>
      </a:accent4>
      <a:accent5>
        <a:srgbClr val="F2B84B"/>
      </a:accent5>
      <a:accent6>
        <a:srgbClr val="D95204"/>
      </a:accent6>
      <a:hlink>
        <a:srgbClr val="0563C1"/>
      </a:hlink>
      <a:folHlink>
        <a:srgbClr val="954F72"/>
      </a:folHlink>
    </a:clrScheme>
    <a:fontScheme name="Custom 96">
      <a:majorFont>
        <a:latin typeface="Agency FB"/>
        <a:ea typeface=""/>
        <a:cs typeface=""/>
      </a:majorFont>
      <a:minorFont>
        <a:latin typeface="Agency F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adison">
  <a:themeElements>
    <a:clrScheme name="Custom 4">
      <a:dk1>
        <a:sysClr val="windowText" lastClr="000000"/>
      </a:dk1>
      <a:lt1>
        <a:srgbClr val="DFEBF5"/>
      </a:lt1>
      <a:dk2>
        <a:srgbClr val="242852"/>
      </a:dk2>
      <a:lt2>
        <a:srgbClr val="ACCBF9"/>
      </a:lt2>
      <a:accent1>
        <a:srgbClr val="4A66AC"/>
      </a:accent1>
      <a:accent2>
        <a:srgbClr val="629DD1"/>
      </a:accent2>
      <a:accent3>
        <a:srgbClr val="297FD5"/>
      </a:accent3>
      <a:accent4>
        <a:srgbClr val="84B2F6"/>
      </a:accent4>
      <a:accent5>
        <a:srgbClr val="5AA2AE"/>
      </a:accent5>
      <a:accent6>
        <a:srgbClr val="9D90A0"/>
      </a:accent6>
      <a:hlink>
        <a:srgbClr val="9454C3"/>
      </a:hlink>
      <a:folHlink>
        <a:srgbClr val="3EBBF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Ribbon certificate of completion</Template>
  <TotalTime>981</TotalTime>
  <Words>1361</Words>
  <Application>Microsoft Office PowerPoint</Application>
  <PresentationFormat>On-screen Show (4:3)</PresentationFormat>
  <Paragraphs>385</Paragraphs>
  <Slides>30</Slides>
  <Notes>0</Notes>
  <HiddenSlides>0</HiddenSlides>
  <MMClips>0</MMClips>
  <ScaleCrop>false</ScaleCrop>
  <HeadingPairs>
    <vt:vector size="4" baseType="variant">
      <vt:variant>
        <vt:lpstr>Theme</vt:lpstr>
      </vt:variant>
      <vt:variant>
        <vt:i4>4</vt:i4>
      </vt:variant>
      <vt:variant>
        <vt:lpstr>Slide Titles</vt:lpstr>
      </vt:variant>
      <vt:variant>
        <vt:i4>30</vt:i4>
      </vt:variant>
    </vt:vector>
  </HeadingPairs>
  <TitlesOfParts>
    <vt:vector size="34" baseType="lpstr">
      <vt:lpstr>Custom Design</vt:lpstr>
      <vt:lpstr>1_Custom Design</vt:lpstr>
      <vt:lpstr>2_Custom Design</vt:lpstr>
      <vt:lpstr>Madison</vt:lpstr>
      <vt:lpstr>Team – II ZEAL – 2024  PAPER PRESENTATION COMPETITION</vt:lpstr>
      <vt:lpstr>1. Introduction of Study:</vt:lpstr>
      <vt:lpstr>2. Research Problem:</vt:lpstr>
      <vt:lpstr>3. Objectives:</vt:lpstr>
      <vt:lpstr>   4. SCOPE AND LIMITATION  </vt:lpstr>
      <vt:lpstr>5. LITERATURE VIEW</vt:lpstr>
      <vt:lpstr>6. Research Design</vt:lpstr>
      <vt:lpstr>7. Types of Data</vt:lpstr>
      <vt:lpstr>8. DATA ANALYSIS AND INTERPRETATION :</vt:lpstr>
      <vt:lpstr>8.2. Table showing Respondents Gender: </vt:lpstr>
      <vt:lpstr>8.3. Table showing Respondents’ Monthly Income: </vt:lpstr>
      <vt:lpstr>8.4. Table showing Respondents’ Savings Habit </vt:lpstr>
      <vt:lpstr> 8.5. Table showing percentage of Savings among Respondents </vt:lpstr>
      <vt:lpstr>8.6. Table showing preferable avenues of respondents </vt:lpstr>
      <vt:lpstr>8.7. Table showing Savings Objectives of Respondents  </vt:lpstr>
      <vt:lpstr>8.8. Table showing Investment Awareness out of Savings </vt:lpstr>
      <vt:lpstr>8.9. Table showing purpose of Investment of Respondents </vt:lpstr>
      <vt:lpstr>8.10. Table showing Respondents’ Frequency of Investment </vt:lpstr>
      <vt:lpstr>8.11. Table showing respondents’ Preference of Investment in different sectors: </vt:lpstr>
      <vt:lpstr>8.12. Table showing Factors considered while investing by Respondents </vt:lpstr>
      <vt:lpstr>8.13. Table showing priority ranking of respondents </vt:lpstr>
      <vt:lpstr>8.14. Table showing Investment Objective of Respondents </vt:lpstr>
      <vt:lpstr>8.15. Table showing various source Preferred while Investing </vt:lpstr>
      <vt:lpstr>8.16. Table showing experience of Respondents in Investment </vt:lpstr>
      <vt:lpstr> 9. FINDINGS</vt:lpstr>
      <vt:lpstr>All 100 percent Respondents who were saving agreed to invest the savings.  35 percent respondent’s purpose of investment was to meet the future expenses.      59 percent of respondents were more involved in monthly investment and doing the investment in government sector.  50 percent Respondents’  were giving preference to safety of principal amount while doing investment  39 percent of  respondents were having the objective behind investment was growth &amp; income.  47 percent respondents were investing consultation with was family and friends. The 64 percent respondents were moderately experienced  </vt:lpstr>
      <vt:lpstr> 10. CONCLUSION:</vt:lpstr>
      <vt:lpstr>11. SUGGESTIONS: </vt:lpstr>
      <vt:lpstr>12. REFERENCES</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Shivratna Institute of Management Studies, Shankarnagar, Akluj ZEAL – 2023-24 RESEARCH PAPER PRESENTATION</dc:title>
  <dc:creator>DiGiPC1</dc:creator>
  <cp:lastModifiedBy>DiGiPC1</cp:lastModifiedBy>
  <cp:revision>55</cp:revision>
  <dcterms:created xsi:type="dcterms:W3CDTF">2024-01-24T06:50:31Z</dcterms:created>
  <dcterms:modified xsi:type="dcterms:W3CDTF">2024-02-02T04:27:02Z</dcterms:modified>
</cp:coreProperties>
</file>