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64" r:id="rId11"/>
    <p:sldId id="272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F6D70-1002-9A70-5BA6-3501772FCF3C}" v="2" dt="2024-07-15T17:22:37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tip33@gmail.com" userId="40dd07a1208a3626" providerId="Windows Live" clId="Web-{BC4F6D70-1002-9A70-5BA6-3501772FCF3C}"/>
    <pc:docChg chg="modSld addMainMaster delMainMaster">
      <pc:chgData name="neetip33@gmail.com" userId="40dd07a1208a3626" providerId="Windows Live" clId="Web-{BC4F6D70-1002-9A70-5BA6-3501772FCF3C}" dt="2024-07-15T17:22:37.592" v="2"/>
      <pc:docMkLst>
        <pc:docMk/>
      </pc:docMkLst>
      <pc:sldChg chg="modSp mod modClrScheme chgLayout">
        <pc:chgData name="neetip33@gmail.com" userId="40dd07a1208a3626" providerId="Windows Live" clId="Web-{BC4F6D70-1002-9A70-5BA6-3501772FCF3C}" dt="2024-07-15T17:22:37.592" v="2"/>
        <pc:sldMkLst>
          <pc:docMk/>
          <pc:sldMk cId="841104349" sldId="256"/>
        </pc:sldMkLst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841104349" sldId="256"/>
            <ac:spMk id="5" creationId="{00000000-0000-0000-0000-000000000000}"/>
          </ac:spMkLst>
        </pc:spChg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841104349" sldId="256"/>
            <ac:spMk id="6" creationId="{00000000-0000-0000-0000-000000000000}"/>
          </ac:spMkLst>
        </pc:spChg>
      </pc:sldChg>
      <pc:sldChg chg="addSp delSp modSp mod setBg modClrScheme chgLayout">
        <pc:chgData name="neetip33@gmail.com" userId="40dd07a1208a3626" providerId="Windows Live" clId="Web-{BC4F6D70-1002-9A70-5BA6-3501772FCF3C}" dt="2024-07-15T17:22:37.592" v="2"/>
        <pc:sldMkLst>
          <pc:docMk/>
          <pc:sldMk cId="2581754006" sldId="257"/>
        </pc:sldMkLst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2581754006" sldId="257"/>
            <ac:spMk id="8" creationId="{00000000-0000-0000-0000-000000000000}"/>
          </ac:spMkLst>
        </pc:spChg>
        <pc:spChg chg="mod">
          <ac:chgData name="neetip33@gmail.com" userId="40dd07a1208a3626" providerId="Windows Live" clId="Web-{BC4F6D70-1002-9A70-5BA6-3501772FCF3C}" dt="2024-07-15T17:17:51.800" v="1"/>
          <ac:spMkLst>
            <pc:docMk/>
            <pc:sldMk cId="2581754006" sldId="257"/>
            <ac:spMk id="9" creationId="{00000000-0000-0000-0000-000000000000}"/>
          </ac:spMkLst>
        </pc:spChg>
        <pc:spChg chg="add del">
          <ac:chgData name="neetip33@gmail.com" userId="40dd07a1208a3626" providerId="Windows Live" clId="Web-{BC4F6D70-1002-9A70-5BA6-3501772FCF3C}" dt="2024-07-15T17:17:51.800" v="1"/>
          <ac:spMkLst>
            <pc:docMk/>
            <pc:sldMk cId="2581754006" sldId="257"/>
            <ac:spMk id="14" creationId="{0D7B6173-1D58-48E2-83CF-37350F315F75}"/>
          </ac:spMkLst>
        </pc:spChg>
        <pc:spChg chg="add del">
          <ac:chgData name="neetip33@gmail.com" userId="40dd07a1208a3626" providerId="Windows Live" clId="Web-{BC4F6D70-1002-9A70-5BA6-3501772FCF3C}" dt="2024-07-15T17:17:51.800" v="1"/>
          <ac:spMkLst>
            <pc:docMk/>
            <pc:sldMk cId="2581754006" sldId="257"/>
            <ac:spMk id="16" creationId="{3E4CBDBB-4FBD-4B9E-BD01-054A81D431CC}"/>
          </ac:spMkLst>
        </pc:spChg>
        <pc:spChg chg="add del">
          <ac:chgData name="neetip33@gmail.com" userId="40dd07a1208a3626" providerId="Windows Live" clId="Web-{BC4F6D70-1002-9A70-5BA6-3501772FCF3C}" dt="2024-07-15T17:17:51.800" v="1"/>
          <ac:spMkLst>
            <pc:docMk/>
            <pc:sldMk cId="2581754006" sldId="257"/>
            <ac:spMk id="20" creationId="{72C4834C-B602-4125-8264-BD0D55A5885F}"/>
          </ac:spMkLst>
        </pc:spChg>
        <pc:spChg chg="add del">
          <ac:chgData name="neetip33@gmail.com" userId="40dd07a1208a3626" providerId="Windows Live" clId="Web-{BC4F6D70-1002-9A70-5BA6-3501772FCF3C}" dt="2024-07-15T17:17:51.800" v="1"/>
          <ac:spMkLst>
            <pc:docMk/>
            <pc:sldMk cId="2581754006" sldId="257"/>
            <ac:spMk id="22" creationId="{53172EE5-132F-4DD4-8855-4DBBD9C3465E}"/>
          </ac:spMkLst>
        </pc:spChg>
        <pc:picChg chg="add del">
          <ac:chgData name="neetip33@gmail.com" userId="40dd07a1208a3626" providerId="Windows Live" clId="Web-{BC4F6D70-1002-9A70-5BA6-3501772FCF3C}" dt="2024-07-15T17:17:51.800" v="1"/>
          <ac:picMkLst>
            <pc:docMk/>
            <pc:sldMk cId="2581754006" sldId="257"/>
            <ac:picMk id="18" creationId="{B01A6F03-171F-40B2-8B2C-A061B89241F6}"/>
          </ac:picMkLst>
        </pc:picChg>
      </pc:sldChg>
      <pc:sldChg chg="modSp mod modClrScheme chgLayout">
        <pc:chgData name="neetip33@gmail.com" userId="40dd07a1208a3626" providerId="Windows Live" clId="Web-{BC4F6D70-1002-9A70-5BA6-3501772FCF3C}" dt="2024-07-15T17:22:37.592" v="2"/>
        <pc:sldMkLst>
          <pc:docMk/>
          <pc:sldMk cId="197819200" sldId="258"/>
        </pc:sldMkLst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197819200" sldId="258"/>
            <ac:spMk id="2" creationId="{00000000-0000-0000-0000-000000000000}"/>
          </ac:spMkLst>
        </pc:spChg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197819200" sldId="258"/>
            <ac:spMk id="3" creationId="{00000000-0000-0000-0000-000000000000}"/>
          </ac:spMkLst>
        </pc:spChg>
      </pc:sldChg>
      <pc:sldChg chg="modSp mod modClrScheme chgLayout">
        <pc:chgData name="neetip33@gmail.com" userId="40dd07a1208a3626" providerId="Windows Live" clId="Web-{BC4F6D70-1002-9A70-5BA6-3501772FCF3C}" dt="2024-07-15T17:22:37.592" v="2"/>
        <pc:sldMkLst>
          <pc:docMk/>
          <pc:sldMk cId="104921793" sldId="259"/>
        </pc:sldMkLst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104921793" sldId="259"/>
            <ac:spMk id="2" creationId="{00000000-0000-0000-0000-000000000000}"/>
          </ac:spMkLst>
        </pc:spChg>
      </pc:sldChg>
      <pc:sldChg chg="modSp mod modClrScheme chgLayout">
        <pc:chgData name="neetip33@gmail.com" userId="40dd07a1208a3626" providerId="Windows Live" clId="Web-{BC4F6D70-1002-9A70-5BA6-3501772FCF3C}" dt="2024-07-15T17:22:37.592" v="2"/>
        <pc:sldMkLst>
          <pc:docMk/>
          <pc:sldMk cId="1901615967" sldId="260"/>
        </pc:sldMkLst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1901615967" sldId="260"/>
            <ac:spMk id="2" creationId="{00000000-0000-0000-0000-000000000000}"/>
          </ac:spMkLst>
        </pc:spChg>
      </pc:sldChg>
      <pc:sldChg chg="modSp mod modClrScheme chgLayout">
        <pc:chgData name="neetip33@gmail.com" userId="40dd07a1208a3626" providerId="Windows Live" clId="Web-{BC4F6D70-1002-9A70-5BA6-3501772FCF3C}" dt="2024-07-15T17:22:37.592" v="2"/>
        <pc:sldMkLst>
          <pc:docMk/>
          <pc:sldMk cId="329628095" sldId="261"/>
        </pc:sldMkLst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329628095" sldId="261"/>
            <ac:spMk id="2" creationId="{00000000-0000-0000-0000-000000000000}"/>
          </ac:spMkLst>
        </pc:spChg>
      </pc:sldChg>
      <pc:sldChg chg="modSp mod modClrScheme chgLayout">
        <pc:chgData name="neetip33@gmail.com" userId="40dd07a1208a3626" providerId="Windows Live" clId="Web-{BC4F6D70-1002-9A70-5BA6-3501772FCF3C}" dt="2024-07-15T17:22:37.592" v="2"/>
        <pc:sldMkLst>
          <pc:docMk/>
          <pc:sldMk cId="907515663" sldId="262"/>
        </pc:sldMkLst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907515663" sldId="262"/>
            <ac:spMk id="2" creationId="{00000000-0000-0000-0000-000000000000}"/>
          </ac:spMkLst>
        </pc:spChg>
      </pc:sldChg>
      <pc:sldChg chg="modSp mod modClrScheme chgLayout">
        <pc:chgData name="neetip33@gmail.com" userId="40dd07a1208a3626" providerId="Windows Live" clId="Web-{BC4F6D70-1002-9A70-5BA6-3501772FCF3C}" dt="2024-07-15T17:22:37.592" v="2"/>
        <pc:sldMkLst>
          <pc:docMk/>
          <pc:sldMk cId="3854318894" sldId="263"/>
        </pc:sldMkLst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3854318894" sldId="263"/>
            <ac:spMk id="2" creationId="{00000000-0000-0000-0000-000000000000}"/>
          </ac:spMkLst>
        </pc:spChg>
      </pc:sldChg>
      <pc:sldChg chg="modSp mod modClrScheme chgLayout">
        <pc:chgData name="neetip33@gmail.com" userId="40dd07a1208a3626" providerId="Windows Live" clId="Web-{BC4F6D70-1002-9A70-5BA6-3501772FCF3C}" dt="2024-07-15T17:22:37.592" v="2"/>
        <pc:sldMkLst>
          <pc:docMk/>
          <pc:sldMk cId="3782805626" sldId="264"/>
        </pc:sldMkLst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3782805626" sldId="264"/>
            <ac:spMk id="2" creationId="{00000000-0000-0000-0000-000000000000}"/>
          </ac:spMkLst>
        </pc:spChg>
      </pc:sldChg>
      <pc:sldChg chg="modSp mod modClrScheme chgLayout">
        <pc:chgData name="neetip33@gmail.com" userId="40dd07a1208a3626" providerId="Windows Live" clId="Web-{BC4F6D70-1002-9A70-5BA6-3501772FCF3C}" dt="2024-07-15T17:22:37.592" v="2"/>
        <pc:sldMkLst>
          <pc:docMk/>
          <pc:sldMk cId="1241447478" sldId="265"/>
        </pc:sldMkLst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1241447478" sldId="265"/>
            <ac:spMk id="2" creationId="{00000000-0000-0000-0000-000000000000}"/>
          </ac:spMkLst>
        </pc:spChg>
      </pc:sldChg>
      <pc:sldChg chg="modSp mod modClrScheme chgLayout">
        <pc:chgData name="neetip33@gmail.com" userId="40dd07a1208a3626" providerId="Windows Live" clId="Web-{BC4F6D70-1002-9A70-5BA6-3501772FCF3C}" dt="2024-07-15T17:22:37.592" v="2"/>
        <pc:sldMkLst>
          <pc:docMk/>
          <pc:sldMk cId="2508666987" sldId="266"/>
        </pc:sldMkLst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2508666987" sldId="266"/>
            <ac:spMk id="2" creationId="{00000000-0000-0000-0000-000000000000}"/>
          </ac:spMkLst>
        </pc:spChg>
      </pc:sldChg>
      <pc:sldChg chg="modSp mod modClrScheme chgLayout">
        <pc:chgData name="neetip33@gmail.com" userId="40dd07a1208a3626" providerId="Windows Live" clId="Web-{BC4F6D70-1002-9A70-5BA6-3501772FCF3C}" dt="2024-07-15T17:22:37.592" v="2"/>
        <pc:sldMkLst>
          <pc:docMk/>
          <pc:sldMk cId="1376219391" sldId="267"/>
        </pc:sldMkLst>
        <pc:spChg chg="mod ord">
          <ac:chgData name="neetip33@gmail.com" userId="40dd07a1208a3626" providerId="Windows Live" clId="Web-{BC4F6D70-1002-9A70-5BA6-3501772FCF3C}" dt="2024-07-15T17:22:37.592" v="2"/>
          <ac:spMkLst>
            <pc:docMk/>
            <pc:sldMk cId="1376219391" sldId="267"/>
            <ac:spMk id="2" creationId="{00000000-0000-0000-0000-000000000000}"/>
          </ac:spMkLst>
        </pc:spChg>
      </pc:sldChg>
      <pc:sldMasterChg chg="del delSldLayout">
        <pc:chgData name="neetip33@gmail.com" userId="40dd07a1208a3626" providerId="Windows Live" clId="Web-{BC4F6D70-1002-9A70-5BA6-3501772FCF3C}" dt="2024-07-15T17:22:37.592" v="2"/>
        <pc:sldMasterMkLst>
          <pc:docMk/>
          <pc:sldMasterMk cId="2901203838" sldId="2147483648"/>
        </pc:sldMasterMkLst>
        <pc:sldLayoutChg chg="del">
          <pc:chgData name="neetip33@gmail.com" userId="40dd07a1208a3626" providerId="Windows Live" clId="Web-{BC4F6D70-1002-9A70-5BA6-3501772FCF3C}" dt="2024-07-15T17:22:37.592" v="2"/>
          <pc:sldLayoutMkLst>
            <pc:docMk/>
            <pc:sldMasterMk cId="2901203838" sldId="2147483648"/>
            <pc:sldLayoutMk cId="1455245399" sldId="2147483649"/>
          </pc:sldLayoutMkLst>
        </pc:sldLayoutChg>
        <pc:sldLayoutChg chg="del">
          <pc:chgData name="neetip33@gmail.com" userId="40dd07a1208a3626" providerId="Windows Live" clId="Web-{BC4F6D70-1002-9A70-5BA6-3501772FCF3C}" dt="2024-07-15T17:22:37.592" v="2"/>
          <pc:sldLayoutMkLst>
            <pc:docMk/>
            <pc:sldMasterMk cId="2901203838" sldId="2147483648"/>
            <pc:sldLayoutMk cId="1950984306" sldId="2147483650"/>
          </pc:sldLayoutMkLst>
        </pc:sldLayoutChg>
        <pc:sldLayoutChg chg="del">
          <pc:chgData name="neetip33@gmail.com" userId="40dd07a1208a3626" providerId="Windows Live" clId="Web-{BC4F6D70-1002-9A70-5BA6-3501772FCF3C}" dt="2024-07-15T17:22:37.592" v="2"/>
          <pc:sldLayoutMkLst>
            <pc:docMk/>
            <pc:sldMasterMk cId="2901203838" sldId="2147483648"/>
            <pc:sldLayoutMk cId="1994293330" sldId="2147483651"/>
          </pc:sldLayoutMkLst>
        </pc:sldLayoutChg>
        <pc:sldLayoutChg chg="del">
          <pc:chgData name="neetip33@gmail.com" userId="40dd07a1208a3626" providerId="Windows Live" clId="Web-{BC4F6D70-1002-9A70-5BA6-3501772FCF3C}" dt="2024-07-15T17:22:37.592" v="2"/>
          <pc:sldLayoutMkLst>
            <pc:docMk/>
            <pc:sldMasterMk cId="2901203838" sldId="2147483648"/>
            <pc:sldLayoutMk cId="4003154400" sldId="2147483652"/>
          </pc:sldLayoutMkLst>
        </pc:sldLayoutChg>
        <pc:sldLayoutChg chg="del">
          <pc:chgData name="neetip33@gmail.com" userId="40dd07a1208a3626" providerId="Windows Live" clId="Web-{BC4F6D70-1002-9A70-5BA6-3501772FCF3C}" dt="2024-07-15T17:22:37.592" v="2"/>
          <pc:sldLayoutMkLst>
            <pc:docMk/>
            <pc:sldMasterMk cId="2901203838" sldId="2147483648"/>
            <pc:sldLayoutMk cId="1863920715" sldId="2147483653"/>
          </pc:sldLayoutMkLst>
        </pc:sldLayoutChg>
        <pc:sldLayoutChg chg="del">
          <pc:chgData name="neetip33@gmail.com" userId="40dd07a1208a3626" providerId="Windows Live" clId="Web-{BC4F6D70-1002-9A70-5BA6-3501772FCF3C}" dt="2024-07-15T17:22:37.592" v="2"/>
          <pc:sldLayoutMkLst>
            <pc:docMk/>
            <pc:sldMasterMk cId="2901203838" sldId="2147483648"/>
            <pc:sldLayoutMk cId="1460659207" sldId="2147483654"/>
          </pc:sldLayoutMkLst>
        </pc:sldLayoutChg>
        <pc:sldLayoutChg chg="del">
          <pc:chgData name="neetip33@gmail.com" userId="40dd07a1208a3626" providerId="Windows Live" clId="Web-{BC4F6D70-1002-9A70-5BA6-3501772FCF3C}" dt="2024-07-15T17:22:37.592" v="2"/>
          <pc:sldLayoutMkLst>
            <pc:docMk/>
            <pc:sldMasterMk cId="2901203838" sldId="2147483648"/>
            <pc:sldLayoutMk cId="2085218340" sldId="2147483655"/>
          </pc:sldLayoutMkLst>
        </pc:sldLayoutChg>
        <pc:sldLayoutChg chg="del">
          <pc:chgData name="neetip33@gmail.com" userId="40dd07a1208a3626" providerId="Windows Live" clId="Web-{BC4F6D70-1002-9A70-5BA6-3501772FCF3C}" dt="2024-07-15T17:22:37.592" v="2"/>
          <pc:sldLayoutMkLst>
            <pc:docMk/>
            <pc:sldMasterMk cId="2901203838" sldId="2147483648"/>
            <pc:sldLayoutMk cId="3469311912" sldId="2147483656"/>
          </pc:sldLayoutMkLst>
        </pc:sldLayoutChg>
        <pc:sldLayoutChg chg="del">
          <pc:chgData name="neetip33@gmail.com" userId="40dd07a1208a3626" providerId="Windows Live" clId="Web-{BC4F6D70-1002-9A70-5BA6-3501772FCF3C}" dt="2024-07-15T17:22:37.592" v="2"/>
          <pc:sldLayoutMkLst>
            <pc:docMk/>
            <pc:sldMasterMk cId="2901203838" sldId="2147483648"/>
            <pc:sldLayoutMk cId="1939584863" sldId="2147483657"/>
          </pc:sldLayoutMkLst>
        </pc:sldLayoutChg>
        <pc:sldLayoutChg chg="del">
          <pc:chgData name="neetip33@gmail.com" userId="40dd07a1208a3626" providerId="Windows Live" clId="Web-{BC4F6D70-1002-9A70-5BA6-3501772FCF3C}" dt="2024-07-15T17:22:37.592" v="2"/>
          <pc:sldLayoutMkLst>
            <pc:docMk/>
            <pc:sldMasterMk cId="2901203838" sldId="2147483648"/>
            <pc:sldLayoutMk cId="1768529377" sldId="2147483658"/>
          </pc:sldLayoutMkLst>
        </pc:sldLayoutChg>
        <pc:sldLayoutChg chg="del">
          <pc:chgData name="neetip33@gmail.com" userId="40dd07a1208a3626" providerId="Windows Live" clId="Web-{BC4F6D70-1002-9A70-5BA6-3501772FCF3C}" dt="2024-07-15T17:22:37.592" v="2"/>
          <pc:sldLayoutMkLst>
            <pc:docMk/>
            <pc:sldMasterMk cId="2901203838" sldId="2147483648"/>
            <pc:sldLayoutMk cId="857274293" sldId="2147483659"/>
          </pc:sldLayoutMkLst>
        </pc:sldLayoutChg>
      </pc:sldMasterChg>
      <pc:sldMasterChg chg="add addSldLayout modSldLayout">
        <pc:chgData name="neetip33@gmail.com" userId="40dd07a1208a3626" providerId="Windows Live" clId="Web-{BC4F6D70-1002-9A70-5BA6-3501772FCF3C}" dt="2024-07-15T17:22:37.592" v="2"/>
        <pc:sldMasterMkLst>
          <pc:docMk/>
          <pc:sldMasterMk cId="4243094746" sldId="2147483660"/>
        </pc:sldMasterMkLst>
        <pc:sldLayoutChg chg="add mod replId">
          <pc:chgData name="neetip33@gmail.com" userId="40dd07a1208a3626" providerId="Windows Live" clId="Web-{BC4F6D70-1002-9A70-5BA6-3501772FCF3C}" dt="2024-07-15T17:22:37.592" v="2"/>
          <pc:sldLayoutMkLst>
            <pc:docMk/>
            <pc:sldMasterMk cId="4243094746" sldId="2147483660"/>
            <pc:sldLayoutMk cId="1070611865" sldId="2147483661"/>
          </pc:sldLayoutMkLst>
        </pc:sldLayoutChg>
        <pc:sldLayoutChg chg="add mod replId">
          <pc:chgData name="neetip33@gmail.com" userId="40dd07a1208a3626" providerId="Windows Live" clId="Web-{BC4F6D70-1002-9A70-5BA6-3501772FCF3C}" dt="2024-07-15T17:22:37.592" v="2"/>
          <pc:sldLayoutMkLst>
            <pc:docMk/>
            <pc:sldMasterMk cId="4243094746" sldId="2147483660"/>
            <pc:sldLayoutMk cId="3436759336" sldId="2147483662"/>
          </pc:sldLayoutMkLst>
        </pc:sldLayoutChg>
        <pc:sldLayoutChg chg="add mod replId">
          <pc:chgData name="neetip33@gmail.com" userId="40dd07a1208a3626" providerId="Windows Live" clId="Web-{BC4F6D70-1002-9A70-5BA6-3501772FCF3C}" dt="2024-07-15T17:22:37.592" v="2"/>
          <pc:sldLayoutMkLst>
            <pc:docMk/>
            <pc:sldMasterMk cId="4243094746" sldId="2147483660"/>
            <pc:sldLayoutMk cId="2691234216" sldId="2147483663"/>
          </pc:sldLayoutMkLst>
        </pc:sldLayoutChg>
        <pc:sldLayoutChg chg="add mod replId">
          <pc:chgData name="neetip33@gmail.com" userId="40dd07a1208a3626" providerId="Windows Live" clId="Web-{BC4F6D70-1002-9A70-5BA6-3501772FCF3C}" dt="2024-07-15T17:22:37.592" v="2"/>
          <pc:sldLayoutMkLst>
            <pc:docMk/>
            <pc:sldMasterMk cId="4243094746" sldId="2147483660"/>
            <pc:sldLayoutMk cId="4009036295" sldId="2147483664"/>
          </pc:sldLayoutMkLst>
        </pc:sldLayoutChg>
        <pc:sldLayoutChg chg="add mod replId">
          <pc:chgData name="neetip33@gmail.com" userId="40dd07a1208a3626" providerId="Windows Live" clId="Web-{BC4F6D70-1002-9A70-5BA6-3501772FCF3C}" dt="2024-07-15T17:22:37.592" v="2"/>
          <pc:sldLayoutMkLst>
            <pc:docMk/>
            <pc:sldMasterMk cId="4243094746" sldId="2147483660"/>
            <pc:sldLayoutMk cId="218238191" sldId="2147483665"/>
          </pc:sldLayoutMkLst>
        </pc:sldLayoutChg>
        <pc:sldLayoutChg chg="add mod replId">
          <pc:chgData name="neetip33@gmail.com" userId="40dd07a1208a3626" providerId="Windows Live" clId="Web-{BC4F6D70-1002-9A70-5BA6-3501772FCF3C}" dt="2024-07-15T17:22:37.592" v="2"/>
          <pc:sldLayoutMkLst>
            <pc:docMk/>
            <pc:sldMasterMk cId="4243094746" sldId="2147483660"/>
            <pc:sldLayoutMk cId="994665912" sldId="2147483666"/>
          </pc:sldLayoutMkLst>
        </pc:sldLayoutChg>
        <pc:sldLayoutChg chg="add mod replId">
          <pc:chgData name="neetip33@gmail.com" userId="40dd07a1208a3626" providerId="Windows Live" clId="Web-{BC4F6D70-1002-9A70-5BA6-3501772FCF3C}" dt="2024-07-15T17:22:37.592" v="2"/>
          <pc:sldLayoutMkLst>
            <pc:docMk/>
            <pc:sldMasterMk cId="4243094746" sldId="2147483660"/>
            <pc:sldLayoutMk cId="2019983968" sldId="2147483667"/>
          </pc:sldLayoutMkLst>
        </pc:sldLayoutChg>
        <pc:sldLayoutChg chg="add mod replId">
          <pc:chgData name="neetip33@gmail.com" userId="40dd07a1208a3626" providerId="Windows Live" clId="Web-{BC4F6D70-1002-9A70-5BA6-3501772FCF3C}" dt="2024-07-15T17:22:37.592" v="2"/>
          <pc:sldLayoutMkLst>
            <pc:docMk/>
            <pc:sldMasterMk cId="4243094746" sldId="2147483660"/>
            <pc:sldLayoutMk cId="3351843393" sldId="2147483668"/>
          </pc:sldLayoutMkLst>
        </pc:sldLayoutChg>
        <pc:sldLayoutChg chg="add mod replId">
          <pc:chgData name="neetip33@gmail.com" userId="40dd07a1208a3626" providerId="Windows Live" clId="Web-{BC4F6D70-1002-9A70-5BA6-3501772FCF3C}" dt="2024-07-15T17:22:37.592" v="2"/>
          <pc:sldLayoutMkLst>
            <pc:docMk/>
            <pc:sldMasterMk cId="4243094746" sldId="2147483660"/>
            <pc:sldLayoutMk cId="2487906313" sldId="2147483669"/>
          </pc:sldLayoutMkLst>
        </pc:sldLayoutChg>
        <pc:sldLayoutChg chg="add mod replId">
          <pc:chgData name="neetip33@gmail.com" userId="40dd07a1208a3626" providerId="Windows Live" clId="Web-{BC4F6D70-1002-9A70-5BA6-3501772FCF3C}" dt="2024-07-15T17:22:37.592" v="2"/>
          <pc:sldLayoutMkLst>
            <pc:docMk/>
            <pc:sldMasterMk cId="4243094746" sldId="2147483660"/>
            <pc:sldLayoutMk cId="4227294470" sldId="2147483670"/>
          </pc:sldLayoutMkLst>
        </pc:sldLayoutChg>
        <pc:sldLayoutChg chg="add mod replId">
          <pc:chgData name="neetip33@gmail.com" userId="40dd07a1208a3626" providerId="Windows Live" clId="Web-{BC4F6D70-1002-9A70-5BA6-3501772FCF3C}" dt="2024-07-15T17:22:37.592" v="2"/>
          <pc:sldLayoutMkLst>
            <pc:docMk/>
            <pc:sldMasterMk cId="4243094746" sldId="2147483660"/>
            <pc:sldLayoutMk cId="130667154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5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="" xmlns:a16="http://schemas.microsoft.com/office/drawing/2014/main" id="{BA5D5A72-CB6F-F8DE-E2C9-90459C8C3D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66FD7FF-2869-7902-36B2-2B229AB9A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B1457C88-4472-81CF-02AF-4421E0A308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73830618"/>
      </p:ext>
    </p:extLst>
  </p:cSld>
  <p:clrMapOvr>
    <a:masterClrMapping/>
  </p:clrMapOvr>
  <p:hf hd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D014917C-8694-B4A4-A211-0F31F00E2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A7DB6972-BB75-254A-BA88-C0C3E6E93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="" xmlns:a16="http://schemas.microsoft.com/office/drawing/2014/main" id="{790E862E-398F-571C-EC2C-3D17164DE0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=""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=""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324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="" xmlns:a16="http://schemas.microsoft.com/office/drawing/2014/main" id="{D5595DD5-43B0-252F-8BC6-6B74340C5B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="" xmlns:a16="http://schemas.microsoft.com/office/drawing/2014/main" id="{BC3A3767-6C5E-8188-0A49-955BBACE37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=""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="" xmlns:a16="http://schemas.microsoft.com/office/drawing/2014/main" id="{C6639AD7-128F-B39D-B45F-0F22A2C6D6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="" xmlns:a16="http://schemas.microsoft.com/office/drawing/2014/main" id="{48479A23-C29C-C711-510C-05B69B882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="" xmlns:a16="http://schemas.microsoft.com/office/drawing/2014/main" id="{F3DC42FA-4B8F-2EFC-CAB4-1CCAB93BEB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957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76CF4B8-1811-BD21-43A7-560AC4724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0B7B4F0-D3BC-63DF-6429-F771BE5A3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="" xmlns:a16="http://schemas.microsoft.com/office/drawing/2014/main" id="{4D6DED8E-165F-59D7-F01C-4EF0446E5F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=""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19160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EF1F750-031C-BDB7-BD7B-9CBE17406F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FEB515B5-2D9F-58E1-6E3C-CCBF105D89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="" xmlns:a16="http://schemas.microsoft.com/office/drawing/2014/main" id="{5CCFEDF9-5B69-87BA-8A33-35033DA40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74629276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2C6B5F91-ABF5-D0B6-E43F-40CEDC3A6D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2D64F1-27B6-A1E5-4F44-A6029FAB30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51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A626DE4B-D4E5-B36A-89FA-7C0E87AFC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5243571-BE64-3777-F992-88FC43A60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7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DFAE2CB-0EAD-E788-FCB7-FB12F69391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4964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CAA6B609-D718-DB49-892F-7E49376CC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44491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173D5B8A-C79C-911E-98CB-14151FDE9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8170" y="2582012"/>
            <a:ext cx="4649411" cy="3666388"/>
          </a:xfrm>
          <a:noFill/>
        </p:spPr>
        <p:txBody>
          <a:bodyPr anchor="b">
            <a:normAutofit/>
          </a:bodyPr>
          <a:lstStyle>
            <a:lvl1pPr algn="l">
              <a:lnSpc>
                <a:spcPts val="6000"/>
              </a:lnSpc>
              <a:spcAft>
                <a:spcPts val="0"/>
              </a:spcAft>
              <a:defRPr sz="4800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6" name="Text Placeholder 125">
            <a:extLst>
              <a:ext uri="{FF2B5EF4-FFF2-40B4-BE49-F238E27FC236}">
                <a16:creationId xmlns="" xmlns:a16="http://schemas.microsoft.com/office/drawing/2014/main" id="{49D1D9C0-0B12-47B2-E4DC-A1F8457D86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0051" y="803692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="" xmlns:a16="http://schemas.microsoft.com/office/drawing/2014/main" id="{D507759E-A24F-583B-4693-0B2EE5298A0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80051" y="1108492"/>
            <a:ext cx="457118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="" xmlns:a16="http://schemas.microsoft.com/office/drawing/2014/main" id="{845025F0-F7C6-A8E6-49C9-12DA5E8048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0051" y="1752601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="" xmlns:a16="http://schemas.microsoft.com/office/drawing/2014/main" id="{781EBEF0-7A65-5718-3905-B1449171D1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0051" y="2057401"/>
            <a:ext cx="457118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="" xmlns:a16="http://schemas.microsoft.com/office/drawing/2014/main" id="{87CF0D35-536A-EBF7-5AE4-543FC5CDF3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0051" y="2708692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="" xmlns:a16="http://schemas.microsoft.com/office/drawing/2014/main" id="{16203404-C949-62A1-9158-E4F9C82FD9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0051" y="3013492"/>
            <a:ext cx="457118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="" xmlns:a16="http://schemas.microsoft.com/office/drawing/2014/main" id="{23CA1EEC-2EE1-747A-9E70-12FB1B08FC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0051" y="3657600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="" xmlns:a16="http://schemas.microsoft.com/office/drawing/2014/main" id="{A0762784-788D-8B36-4EAC-36178B679E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80051" y="3962401"/>
            <a:ext cx="457118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="" xmlns:a16="http://schemas.microsoft.com/office/drawing/2014/main" id="{C56C5598-C733-0493-45F4-A0FCE76886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0051" y="4613692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="" xmlns:a16="http://schemas.microsoft.com/office/drawing/2014/main" id="{32893736-E1A5-0220-9334-570F9A96C2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0051" y="4876801"/>
            <a:ext cx="457118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="" xmlns:a16="http://schemas.microsoft.com/office/drawing/2014/main" id="{6F3EB529-5BA3-6A73-23A2-7F13B03245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0051" y="5528092"/>
            <a:ext cx="3298282" cy="339309"/>
          </a:xfrm>
        </p:spPr>
        <p:txBody>
          <a:bodyPr>
            <a:noAutofit/>
          </a:bodyPr>
          <a:lstStyle>
            <a:lvl1pPr marL="0" indent="0">
              <a:buNone/>
              <a:defRPr sz="18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="" xmlns:a16="http://schemas.microsoft.com/office/drawing/2014/main" id="{9308D2F4-4C82-FEFA-7D67-466EDA6CBB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80051" y="5832892"/>
            <a:ext cx="4571187" cy="339309"/>
          </a:xfrm>
        </p:spPr>
        <p:txBody>
          <a:bodyPr>
            <a:noAutofit/>
          </a:bodyPr>
          <a:lstStyle>
            <a:lvl1pPr marL="0" indent="0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600355265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6C47F987-030F-F342-D90F-999612E61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602397"/>
            <a:ext cx="4343102" cy="1905000"/>
          </a:xfrm>
        </p:spPr>
        <p:txBody>
          <a:bodyPr anchor="t"/>
          <a:lstStyle>
            <a:lvl1pPr algn="l">
              <a:lnSpc>
                <a:spcPts val="6000"/>
              </a:lnSpc>
              <a:spcAft>
                <a:spcPts val="0"/>
              </a:spcAft>
              <a:defRPr spc="100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7" name="Text Placeholder 125">
            <a:extLst>
              <a:ext uri="{FF2B5EF4-FFF2-40B4-BE49-F238E27FC236}">
                <a16:creationId xmlns="" xmlns:a16="http://schemas.microsoft.com/office/drawing/2014/main" id="{F2B9B2C5-0EF0-6F1B-4ED5-FA6E55D5B9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8171" y="2521784"/>
            <a:ext cx="3257632" cy="339309"/>
          </a:xfrm>
        </p:spPr>
        <p:txBody>
          <a:bodyPr>
            <a:noAutofit/>
          </a:bodyPr>
          <a:lstStyle>
            <a:lvl1pPr marL="0" indent="0" algn="l">
              <a:buNone/>
              <a:defRPr sz="2400" b="0" cap="all" spc="100" baseline="0">
                <a:solidFill>
                  <a:schemeClr val="accent3"/>
                </a:solidFill>
                <a:latin typeface="+mj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8" name="Text Placeholder 125">
            <a:extLst>
              <a:ext uri="{FF2B5EF4-FFF2-40B4-BE49-F238E27FC236}">
                <a16:creationId xmlns="" xmlns:a16="http://schemas.microsoft.com/office/drawing/2014/main" id="{AD6D634A-E888-0AA0-F6D4-475814D285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3040798"/>
            <a:ext cx="3614797" cy="328380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="" xmlns:a16="http://schemas.microsoft.com/office/drawing/2014/main" id="{6E8A67D3-C169-273A-15E9-927CE473D8F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557" y="3629378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="" xmlns:a16="http://schemas.microsoft.com/office/drawing/2014/main" id="{8E927CBD-3051-0B4E-A16D-293CC63C878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6947" y="3857977"/>
            <a:ext cx="1917480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25">
            <a:extLst>
              <a:ext uri="{FF2B5EF4-FFF2-40B4-BE49-F238E27FC236}">
                <a16:creationId xmlns="" xmlns:a16="http://schemas.microsoft.com/office/drawing/2014/main" id="{1215FD84-1C6D-AB2A-B0FF-D1FD15DE9B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4549" y="2286001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="" xmlns:a16="http://schemas.microsoft.com/office/drawing/2014/main" id="{8E338294-FF0D-EA6A-CCFE-9127622AB2D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85429" y="2510935"/>
            <a:ext cx="1917480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="" xmlns:a16="http://schemas.microsoft.com/office/drawing/2014/main" id="{6971BD2B-04C0-9A0E-AC47-43B1877062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4483" y="1162163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6" name="Text Placeholder 125">
            <a:extLst>
              <a:ext uri="{FF2B5EF4-FFF2-40B4-BE49-F238E27FC236}">
                <a16:creationId xmlns="" xmlns:a16="http://schemas.microsoft.com/office/drawing/2014/main" id="{5574BCF0-46FA-3E75-0A55-56DAF2B5904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86873" y="1390762"/>
            <a:ext cx="1917480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125">
            <a:extLst>
              <a:ext uri="{FF2B5EF4-FFF2-40B4-BE49-F238E27FC236}">
                <a16:creationId xmlns="" xmlns:a16="http://schemas.microsoft.com/office/drawing/2014/main" id="{12B02747-8762-EAB3-526E-3D4E60C41B4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58074" y="1143001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28" name="Text Placeholder 125">
            <a:extLst>
              <a:ext uri="{FF2B5EF4-FFF2-40B4-BE49-F238E27FC236}">
                <a16:creationId xmlns="" xmlns:a16="http://schemas.microsoft.com/office/drawing/2014/main" id="{4BF6E38E-1F84-DC2E-94DB-3A180A6786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80464" y="1371600"/>
            <a:ext cx="1917480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125">
            <a:extLst>
              <a:ext uri="{FF2B5EF4-FFF2-40B4-BE49-F238E27FC236}">
                <a16:creationId xmlns="" xmlns:a16="http://schemas.microsoft.com/office/drawing/2014/main" id="{DDD700A6-B275-6D9B-91A3-DA0B6F7BD1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16751" y="2216983"/>
            <a:ext cx="1554320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0" name="Text Placeholder 125">
            <a:extLst>
              <a:ext uri="{FF2B5EF4-FFF2-40B4-BE49-F238E27FC236}">
                <a16:creationId xmlns="" xmlns:a16="http://schemas.microsoft.com/office/drawing/2014/main" id="{80A6F55A-8F15-4A1C-CF97-67111E15E84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5721" y="2445582"/>
            <a:ext cx="153638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125">
            <a:extLst>
              <a:ext uri="{FF2B5EF4-FFF2-40B4-BE49-F238E27FC236}">
                <a16:creationId xmlns="" xmlns:a16="http://schemas.microsoft.com/office/drawing/2014/main" id="{A5F9F182-55A7-9A0B-F27B-A0AB4F2DCC1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39006" y="3657600"/>
            <a:ext cx="1332065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2" name="Text Placeholder 125">
            <a:extLst>
              <a:ext uri="{FF2B5EF4-FFF2-40B4-BE49-F238E27FC236}">
                <a16:creationId xmlns="" xmlns:a16="http://schemas.microsoft.com/office/drawing/2014/main" id="{5C5598AE-E5AB-50F5-52A0-E3F4DF25687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745410" y="3886200"/>
            <a:ext cx="1316691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25">
            <a:extLst>
              <a:ext uri="{FF2B5EF4-FFF2-40B4-BE49-F238E27FC236}">
                <a16:creationId xmlns="" xmlns:a16="http://schemas.microsoft.com/office/drawing/2014/main" id="{2478FA16-2EF6-42CE-BDA0-AE3355B3A6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62243" y="5493583"/>
            <a:ext cx="1939869" cy="339309"/>
          </a:xfrm>
        </p:spPr>
        <p:txBody>
          <a:bodyPr>
            <a:noAutofit/>
          </a:bodyPr>
          <a:lstStyle>
            <a:lvl1pPr marL="0" indent="0" algn="ctr">
              <a:buNone/>
              <a:defRPr sz="1400" b="1" cap="all" spc="20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34" name="Text Placeholder 125">
            <a:extLst>
              <a:ext uri="{FF2B5EF4-FFF2-40B4-BE49-F238E27FC236}">
                <a16:creationId xmlns="" xmlns:a16="http://schemas.microsoft.com/office/drawing/2014/main" id="{A5DCA5D8-D938-D2A9-2437-9CDE3A4145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4633" y="5722182"/>
            <a:ext cx="1917480" cy="297618"/>
          </a:xfrm>
        </p:spPr>
        <p:txBody>
          <a:bodyPr>
            <a:noAutofit/>
          </a:bodyPr>
          <a:lstStyle>
            <a:lvl1pPr marL="0" indent="0" algn="ctr">
              <a:buNone/>
              <a:defRPr sz="1400" b="0" spc="0" baseline="0">
                <a:solidFill>
                  <a:schemeClr val="accent3"/>
                </a:solidFill>
                <a:latin typeface="+mn-lt"/>
              </a:defRPr>
            </a:lvl1pPr>
            <a:lvl2pPr marL="609494" indent="0">
              <a:buNone/>
              <a:defRPr sz="2000" b="1">
                <a:latin typeface="+mj-lt"/>
              </a:defRPr>
            </a:lvl2pPr>
            <a:lvl3pPr marL="1218986" indent="0">
              <a:buNone/>
              <a:defRPr sz="2000" b="1">
                <a:latin typeface="+mj-lt"/>
              </a:defRPr>
            </a:lvl3pPr>
            <a:lvl4pPr marL="1828480" indent="0">
              <a:buNone/>
              <a:defRPr sz="2000" b="1">
                <a:latin typeface="+mj-lt"/>
              </a:defRPr>
            </a:lvl4pPr>
            <a:lvl5pPr marL="2437973" indent="0">
              <a:buNone/>
              <a:defRPr sz="2000" b="1">
                <a:latin typeface="+mj-lt"/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33147787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5923D9E-9381-3D11-B31A-1BF5C97F35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=""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F297964-0B81-31DC-6D6D-1414832238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="" xmlns:a16="http://schemas.microsoft.com/office/drawing/2014/main" id="{EFFAEAD9-58A9-096B-C6D0-58F7AD08EB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87064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37D12D-0FCA-3396-988D-452D3D526E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1710CE8-8A83-C0D3-623E-AFCC6C6A29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7AA66C80-37C3-6D28-7564-733A30B2CD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="" xmlns:a16="http://schemas.microsoft.com/office/drawing/2014/main" id="{D9DB7C23-E0CF-A75F-BFFD-4E7679AF4A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="" xmlns:a16="http://schemas.microsoft.com/office/drawing/2014/main" id="{4D62A0CC-A0CE-403A-A167-27225B2C60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="" xmlns:a16="http://schemas.microsoft.com/office/drawing/2014/main" id="{F8AD83DA-A293-6D56-F606-7C98C403A3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13549498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6F8B46B-EF6E-BC12-09E2-0F3B779197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D7B4F11-E150-473B-98F5-6E6AC96468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="" xmlns:a16="http://schemas.microsoft.com/office/drawing/2014/main" id="{A8E2FA61-C047-21BB-AA50-F84AD768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="" xmlns:a16="http://schemas.microsoft.com/office/drawing/2014/main" id="{1A2791BA-760E-9FA5-8743-D0B699FC98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D6A03F2-8C7B-D33B-0E8F-24D4800D5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51465C6-2CDE-B5BF-F22E-CBDD44E86C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=""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2266245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="" xmlns:a16="http://schemas.microsoft.com/office/drawing/2014/main" id="{2A3EC91E-4089-D366-06D3-3E66F93DFA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70F595E1-C910-3710-90E9-AF5FFCE058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="" xmlns:a16="http://schemas.microsoft.com/office/drawing/2014/main" id="{AA39EF58-54F1-4AC9-1D83-2E7DEEAAEA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="" xmlns:a16="http://schemas.microsoft.com/office/drawing/2014/main" id="{0C320934-59CC-4123-C7C1-FEEE89F30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="" xmlns:a16="http://schemas.microsoft.com/office/drawing/2014/main" id="{EC46DC71-C12A-96C8-3FE2-AA95AB58B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=""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56377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="" xmlns:a16="http://schemas.microsoft.com/office/drawing/2014/main" id="{CD2D664E-6702-6607-A37E-2E9961449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="" xmlns:a16="http://schemas.microsoft.com/office/drawing/2014/main" id="{951C5737-DF7E-D671-AC74-9E488335B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F232A1E1-DD38-15EA-6CA1-A84950EC43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="" xmlns:a16="http://schemas.microsoft.com/office/drawing/2014/main" id="{B9036D42-A06F-E6EE-BB91-8BAF04519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="" xmlns:a16="http://schemas.microsoft.com/office/drawing/2014/main" id="{86E0540C-3355-A50D-AC61-047B54B70C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=""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6003719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="" xmlns:a16="http://schemas.microsoft.com/office/drawing/2014/main" id="{3C7B0BB3-A5CA-7C72-DC39-AD00EC909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="" xmlns:a16="http://schemas.microsoft.com/office/drawing/2014/main" id="{07871527-68A5-0A5C-F5A6-A80523BAC9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="" xmlns:a16="http://schemas.microsoft.com/office/drawing/2014/main" id="{CEB118B3-9B06-AD11-738A-7A0651F98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="" xmlns:a16="http://schemas.microsoft.com/office/drawing/2014/main" id="{0EA94262-504E-06F2-F383-E832C37B12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="" xmlns:a16="http://schemas.microsoft.com/office/drawing/2014/main" id="{BFBCB81C-7599-87A1-8037-5FB8C37450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="" xmlns:a16="http://schemas.microsoft.com/office/drawing/2014/main" id="{6FF02D51-6992-3FED-2A19-92E5AC564CF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="" xmlns:a16="http://schemas.microsoft.com/office/drawing/2014/main" id="{C2762372-3C12-61F8-F131-E4C08A2B173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315943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76CF4B8-1811-BD21-43A7-560AC4724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0B7B4F0-D3BC-63DF-6429-F771BE5A3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9152F76-E42E-3D76-6BDB-2FA0D69216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="" xmlns:a16="http://schemas.microsoft.com/office/drawing/2014/main" id="{ED0348C7-D83F-0AD7-2539-41219A795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="" xmlns:a16="http://schemas.microsoft.com/office/drawing/2014/main" id="{E911AA2D-BE77-278D-CD2E-2EB3E180F3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="" xmlns:a16="http://schemas.microsoft.com/office/drawing/2014/main" id="{B6CE0BA6-C0FD-AC39-6C31-8477E0CAFD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="" xmlns:a16="http://schemas.microsoft.com/office/drawing/2014/main" id="{666AD1A4-36DE-12F3-BB78-BA678A5957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=""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9894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28259CF0-6BC5-3693-6F49-C4489C07C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="" xmlns:a16="http://schemas.microsoft.com/office/drawing/2014/main" id="{9019DA73-2516-F3D2-ECDB-620C90483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="" xmlns:a16="http://schemas.microsoft.com/office/drawing/2014/main" id="{5665DA82-D253-8EC5-5DFB-F0266ED9F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="" xmlns:a16="http://schemas.microsoft.com/office/drawing/2014/main" id="{A8B7F1F1-806C-8D65-7340-220A0C465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E76518D4-6149-BA03-3BE5-6A13A792C1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=""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417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30AF5A0-43BB-4336-8627-9123B9144D8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9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0" y="-914399"/>
            <a:ext cx="7036067" cy="7979342"/>
          </a:xfrm>
          <a:prstGeom prst="rtTriangl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088085" y="513554"/>
            <a:ext cx="9141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SUPERSTORE DATASET TABLEAU DASHBOARD </a:t>
            </a:r>
            <a:endParaRPr lang="en-IN" sz="2400" u="sng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033" y="3774608"/>
            <a:ext cx="588103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Tableau </a:t>
            </a:r>
            <a:r>
              <a:rPr lang="en-IN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Project </a:t>
            </a:r>
            <a:endParaRPr lang="en-IN" sz="3600" b="1" dirty="0" smtClean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IN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Presentation</a:t>
            </a:r>
          </a:p>
          <a:p>
            <a:endParaRPr lang="en-IN" dirty="0">
              <a:latin typeface="Bell MT" panose="02020503060305020303" pitchFamily="18" charset="0"/>
            </a:endParaRPr>
          </a:p>
          <a:p>
            <a:r>
              <a:rPr lang="en-IN" sz="1600" u="sng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</a:t>
            </a:r>
            <a:r>
              <a:rPr lang="en-IN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 </a:t>
            </a:r>
            <a:r>
              <a:rPr lang="en-IN" sz="1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Neeti</a:t>
            </a:r>
            <a:r>
              <a:rPr lang="en-IN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N" sz="16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Kishor</a:t>
            </a:r>
            <a:r>
              <a:rPr lang="en-IN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Patel</a:t>
            </a:r>
          </a:p>
          <a:p>
            <a:endParaRPr lang="en-IN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6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IN" sz="2400" dirty="0">
              <a:latin typeface="Bell MT" panose="02020503060305020303" pitchFamily="18" charset="0"/>
            </a:endParaRPr>
          </a:p>
          <a:p>
            <a:endParaRPr lang="en-IN" sz="2400" dirty="0" smtClean="0">
              <a:latin typeface="Bell MT" panose="02020503060305020303" pitchFamily="18" charset="0"/>
            </a:endParaRPr>
          </a:p>
          <a:p>
            <a:endParaRPr lang="en-IN" sz="2400" dirty="0">
              <a:latin typeface="Bell MT" panose="02020503060305020303" pitchFamily="18" charset="0"/>
            </a:endParaRPr>
          </a:p>
          <a:p>
            <a:endParaRPr lang="en-IN" sz="2400" dirty="0" smtClean="0">
              <a:latin typeface="Bell MT" panose="02020503060305020303" pitchFamily="18" charset="0"/>
            </a:endParaRPr>
          </a:p>
          <a:p>
            <a:endParaRPr lang="en-IN" sz="2400" dirty="0">
              <a:latin typeface="Bell MT" panose="02020503060305020303" pitchFamily="18" charset="0"/>
            </a:endParaRPr>
          </a:p>
          <a:p>
            <a:endParaRPr lang="en-IN" sz="2400" dirty="0" smtClean="0">
              <a:latin typeface="Bell MT" panose="02020503060305020303" pitchFamily="18" charset="0"/>
            </a:endParaRPr>
          </a:p>
          <a:p>
            <a:endParaRPr lang="en-IN" sz="2400" dirty="0">
              <a:latin typeface="Bell MT" panose="02020503060305020303" pitchFamily="18" charset="0"/>
            </a:endParaRPr>
          </a:p>
        </p:txBody>
      </p:sp>
      <p:sp>
        <p:nvSpPr>
          <p:cNvPr id="11" name="AutoShape 6" descr="Image result for analysis png"/>
          <p:cNvSpPr>
            <a:spLocks noChangeAspect="1" noChangeArrowheads="1"/>
          </p:cNvSpPr>
          <p:nvPr/>
        </p:nvSpPr>
        <p:spPr bwMode="auto">
          <a:xfrm>
            <a:off x="155574" y="-144463"/>
            <a:ext cx="3149125" cy="314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analysis png 20 free Cliparts | Download images on Clipground 202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03" y="2880166"/>
            <a:ext cx="4389962" cy="38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61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919" y="743815"/>
            <a:ext cx="10511627" cy="798136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sz="3300" dirty="0"/>
          </a:p>
        </p:txBody>
      </p:sp>
      <p:sp>
        <p:nvSpPr>
          <p:cNvPr id="7" name="Rectangle 6"/>
          <p:cNvSpPr/>
          <p:nvPr/>
        </p:nvSpPr>
        <p:spPr>
          <a:xfrm>
            <a:off x="1119673" y="832559"/>
            <a:ext cx="99044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000" b="1" cap="all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Dashboard</a:t>
            </a:r>
            <a:r>
              <a:rPr lang="en-IN" sz="32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N" sz="3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integration</a:t>
            </a:r>
            <a:endParaRPr lang="en-IN" sz="3000" b="1" cap="all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704" y="1541951"/>
            <a:ext cx="6410058" cy="35586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28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919" y="743815"/>
            <a:ext cx="10511627" cy="798136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001499" y="926221"/>
            <a:ext cx="999136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3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F</a:t>
            </a:r>
            <a:r>
              <a:rPr lang="en-IN" sz="3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ina</a:t>
            </a:r>
            <a:r>
              <a:rPr lang="en-IN" sz="3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l review </a:t>
            </a:r>
            <a:r>
              <a:rPr lang="en-IN" sz="3000" b="1" cap="all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and conclusion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18302" y="1826923"/>
            <a:ext cx="772824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project successfully </a:t>
            </a:r>
            <a:r>
              <a:rPr lang="en-IN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analyzed</a:t>
            </a: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sales data to uncover valuable business insights, presented through a clear and structured dashboard. Key metrics—sales, profit, quantity, and discount—were highlighted for quick reference, while time-based trends offered visibility into performance over the years</a:t>
            </a:r>
            <a:r>
              <a:rPr lang="en-IN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Aft>
                <a:spcPts val="0"/>
              </a:spcAft>
            </a:pP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analysis also identified top loss-making cities, the highest-performing region and category, and the state with the most orders. Overall, the dashboard serves as a strong decision-support tool for monitoring business health and guiding strategic actions.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8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500">
              <a:schemeClr val="accent5">
                <a:lumMod val="40000"/>
                <a:lumOff val="60000"/>
              </a:schemeClr>
            </a:gs>
            <a:gs pos="11000">
              <a:schemeClr val="accent4">
                <a:lumMod val="60000"/>
                <a:lumOff val="4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399" y="878186"/>
            <a:ext cx="9773215" cy="55407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9600" dirty="0" smtClean="0">
                <a:latin typeface="Bell MT" panose="02020503060305020303" pitchFamily="18" charset="0"/>
              </a:rPr>
              <a:t>THANK</a:t>
            </a:r>
            <a:br>
              <a:rPr lang="en-IN" sz="9600" dirty="0" smtClean="0">
                <a:latin typeface="Bell MT" panose="02020503060305020303" pitchFamily="18" charset="0"/>
              </a:rPr>
            </a:br>
            <a:r>
              <a:rPr lang="en-IN" sz="9600" dirty="0" smtClean="0">
                <a:latin typeface="Bell MT" panose="02020503060305020303" pitchFamily="18" charset="0"/>
              </a:rPr>
              <a:t>YOU!</a:t>
            </a:r>
            <a:endParaRPr lang="en-IN" sz="9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0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28664" y="776617"/>
            <a:ext cx="9282822" cy="762473"/>
          </a:xfrm>
        </p:spPr>
        <p:txBody>
          <a:bodyPr>
            <a:normAutofit/>
          </a:bodyPr>
          <a:lstStyle/>
          <a:p>
            <a:pPr algn="l"/>
            <a:r>
              <a:rPr lang="en-IN" sz="3000" u="sng" dirty="0" smtClean="0"/>
              <a:t>Agenda</a:t>
            </a:r>
            <a:endParaRPr lang="en-IN" sz="3000" u="sng" dirty="0"/>
          </a:p>
        </p:txBody>
      </p:sp>
      <p:sp>
        <p:nvSpPr>
          <p:cNvPr id="23" name="Rectangle 22"/>
          <p:cNvSpPr/>
          <p:nvPr/>
        </p:nvSpPr>
        <p:spPr>
          <a:xfrm>
            <a:off x="1128664" y="1893477"/>
            <a:ext cx="77799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prstClr val="black"/>
                </a:solidFill>
                <a:latin typeface="Calibri" panose="020F0502020204030204"/>
              </a:rPr>
              <a:t>Data Import and Preparation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prstClr val="black"/>
                </a:solidFill>
                <a:latin typeface="Calibri" panose="020F0502020204030204"/>
              </a:rPr>
              <a:t>KPI sheet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prstClr val="black"/>
                </a:solidFill>
                <a:latin typeface="Calibri" panose="020F0502020204030204"/>
              </a:rPr>
              <a:t>Time trends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prstClr val="black"/>
                </a:solidFill>
                <a:latin typeface="Calibri" panose="020F0502020204030204"/>
              </a:rPr>
              <a:t>Key insights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prstClr val="black"/>
                </a:solidFill>
                <a:latin typeface="Calibri" panose="020F0502020204030204"/>
              </a:rPr>
              <a:t>Dashboard integration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prstClr val="black"/>
                </a:solidFill>
                <a:latin typeface="Calibri" panose="020F0502020204030204"/>
              </a:rPr>
              <a:t>Final review and conclusion</a:t>
            </a:r>
            <a:endParaRPr lang="en-IN" sz="2400" dirty="0" smtClean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8175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736" y="608145"/>
            <a:ext cx="10230969" cy="702987"/>
          </a:xfrm>
        </p:spPr>
        <p:txBody>
          <a:bodyPr>
            <a:normAutofit/>
          </a:bodyPr>
          <a:lstStyle/>
          <a:p>
            <a:pPr lvl="0" algn="l"/>
            <a:r>
              <a:rPr lang="en-IN" sz="3000" dirty="0"/>
              <a:t>Data Import and Preparation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4"/>
          </p:nvPr>
        </p:nvSpPr>
        <p:spPr>
          <a:xfrm>
            <a:off x="923453" y="1591790"/>
            <a:ext cx="7511246" cy="454646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Load and clean the dataset (handle missing values, data types, duplicates).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Format date columns for monthly/yearly grouping.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 calculated fields: Total Sales, Profit, Quantity, Discount.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192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266" y="691860"/>
            <a:ext cx="10285014" cy="508976"/>
          </a:xfrm>
        </p:spPr>
        <p:txBody>
          <a:bodyPr>
            <a:normAutofit/>
          </a:bodyPr>
          <a:lstStyle/>
          <a:p>
            <a:pPr lvl="0" algn="l"/>
            <a:r>
              <a:rPr lang="en-IN" sz="3000" dirty="0"/>
              <a:t>KPI</a:t>
            </a:r>
            <a:r>
              <a:rPr lang="en-IN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N" sz="3000" dirty="0"/>
              <a:t>sheet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2" t="20903" r="34491" b="31183"/>
          <a:stretch/>
        </p:blipFill>
        <p:spPr>
          <a:xfrm>
            <a:off x="1456268" y="1464733"/>
            <a:ext cx="3437466" cy="23791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9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255" y="713242"/>
            <a:ext cx="9904492" cy="997863"/>
          </a:xfrm>
        </p:spPr>
        <p:txBody>
          <a:bodyPr>
            <a:normAutofit/>
          </a:bodyPr>
          <a:lstStyle/>
          <a:p>
            <a:pPr lvl="0" algn="l"/>
            <a:r>
              <a:rPr lang="en-IN" sz="3000" dirty="0" smtClean="0"/>
              <a:t>Time</a:t>
            </a:r>
            <a:r>
              <a:rPr lang="en-IN" sz="3200" dirty="0" smtClean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N" sz="3000" dirty="0"/>
              <a:t>trends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9" t="22074" r="731" b="25269"/>
          <a:stretch/>
        </p:blipFill>
        <p:spPr>
          <a:xfrm>
            <a:off x="1324598" y="2392822"/>
            <a:ext cx="4495089" cy="27773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5" t="20797" r="732" b="11978"/>
          <a:stretch/>
        </p:blipFill>
        <p:spPr>
          <a:xfrm>
            <a:off x="6323887" y="2392822"/>
            <a:ext cx="4503635" cy="27773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1615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453" y="724650"/>
            <a:ext cx="10511627" cy="630558"/>
          </a:xfrm>
        </p:spPr>
        <p:txBody>
          <a:bodyPr>
            <a:normAutofit/>
          </a:bodyPr>
          <a:lstStyle/>
          <a:p>
            <a:pPr lvl="0" algn="l"/>
            <a:r>
              <a:rPr lang="en-IN" sz="3000" dirty="0"/>
              <a:t>Key</a:t>
            </a:r>
            <a:r>
              <a:rPr lang="en-IN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IN" sz="3000" dirty="0"/>
              <a:t>insights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0453" y="1577904"/>
            <a:ext cx="403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Clr>
                <a:srgbClr val="4472C4"/>
              </a:buClr>
              <a:buFont typeface="+mj-lt"/>
              <a:buAutoNum type="arabicParenR"/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Top 5 cities that bear a maximum loss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44" t="19889" r="-123" b="42860"/>
          <a:stretch/>
        </p:blipFill>
        <p:spPr>
          <a:xfrm>
            <a:off x="1598064" y="2169932"/>
            <a:ext cx="5375304" cy="17953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6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5772" y="1389896"/>
            <a:ext cx="4386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4472C4"/>
              </a:buClr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2) Which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 the region with the highest sales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IN" dirty="0"/>
          </a:p>
        </p:txBody>
      </p:sp>
      <p:pic>
        <p:nvPicPr>
          <p:cNvPr id="9" name="Picture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98" t="21308" r="729" b="40861"/>
          <a:stretch/>
        </p:blipFill>
        <p:spPr>
          <a:xfrm>
            <a:off x="1187866" y="2033899"/>
            <a:ext cx="5571857" cy="1768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7515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185" y="1218981"/>
            <a:ext cx="544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  <a:buClr>
                <a:srgbClr val="4472C4"/>
              </a:buClr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3) Name the category in the region with the highest sales</a:t>
            </a:r>
          </a:p>
          <a:p>
            <a:pPr lvl="0">
              <a:spcAft>
                <a:spcPts val="0"/>
              </a:spcAft>
              <a:buClr>
                <a:srgbClr val="4472C4"/>
              </a:buClr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0" t="21308" r="157" b="11722"/>
          <a:stretch/>
        </p:blipFill>
        <p:spPr>
          <a:xfrm>
            <a:off x="1290414" y="1948442"/>
            <a:ext cx="6093152" cy="33926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0470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3469" y="1270256"/>
            <a:ext cx="4758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  <a:buClr>
                <a:srgbClr val="4472C4"/>
              </a:buClr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4) Which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state has the highest quantity of orders?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3" t="21307" r="875" b="11211"/>
          <a:stretch/>
        </p:blipFill>
        <p:spPr>
          <a:xfrm>
            <a:off x="1427147" y="1982625"/>
            <a:ext cx="5691500" cy="32901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47487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4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00B0F0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</TotalTime>
  <Words>211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Bell MT</vt:lpstr>
      <vt:lpstr>Calibri</vt:lpstr>
      <vt:lpstr>Sabon Next LT</vt:lpstr>
      <vt:lpstr>Times New Roman</vt:lpstr>
      <vt:lpstr>Verdana</vt:lpstr>
      <vt:lpstr>Custom</vt:lpstr>
      <vt:lpstr>PowerPoint Presentation</vt:lpstr>
      <vt:lpstr>Agenda</vt:lpstr>
      <vt:lpstr>Data Import and Preparation</vt:lpstr>
      <vt:lpstr>KPI sheet</vt:lpstr>
      <vt:lpstr>Time trends</vt:lpstr>
      <vt:lpstr>Key insights</vt:lpstr>
      <vt:lpstr>PowerPoint Presentation</vt:lpstr>
      <vt:lpstr>PowerPoint Presentation</vt:lpstr>
      <vt:lpstr>PowerPoint Presentation</vt:lpstr>
      <vt:lpstr> </vt:lpstr>
      <vt:lpstr> 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66</cp:revision>
  <dcterms:created xsi:type="dcterms:W3CDTF">2024-07-15T12:28:55Z</dcterms:created>
  <dcterms:modified xsi:type="dcterms:W3CDTF">2025-05-28T12:31:08Z</dcterms:modified>
</cp:coreProperties>
</file>