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Lora Bold Italics" charset="1" panose="00000800000000000000"/>
      <p:regular r:id="rId24"/>
    </p:embeddedFont>
    <p:embeddedFont>
      <p:font typeface="Lora Bold" charset="1" panose="00000800000000000000"/>
      <p:regular r:id="rId25"/>
    </p:embeddedFont>
    <p:embeddedFont>
      <p:font typeface="Lora Italics" charset="1" panose="00000500000000000000"/>
      <p:regular r:id="rId26"/>
    </p:embeddedFont>
    <p:embeddedFont>
      <p:font typeface="Alice Bold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16818"/>
            <a:ext cx="18288000" cy="11652478"/>
          </a:xfrm>
          <a:custGeom>
            <a:avLst/>
            <a:gdLst/>
            <a:ahLst/>
            <a:cxnLst/>
            <a:rect r="r" b="b" t="t" l="l"/>
            <a:pathLst>
              <a:path h="11652478" w="18288000">
                <a:moveTo>
                  <a:pt x="0" y="0"/>
                </a:moveTo>
                <a:lnTo>
                  <a:pt x="18288000" y="0"/>
                </a:lnTo>
                <a:lnTo>
                  <a:pt x="18288000" y="11652478"/>
                </a:lnTo>
                <a:lnTo>
                  <a:pt x="0" y="11652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10788" t="0" r="-219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7675" y="0"/>
            <a:ext cx="805519" cy="3190875"/>
            <a:chOff x="0" y="0"/>
            <a:chExt cx="212153" cy="8403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53" cy="840395"/>
            </a:xfrm>
            <a:custGeom>
              <a:avLst/>
              <a:gdLst/>
              <a:ahLst/>
              <a:cxnLst/>
              <a:rect r="r" b="b" t="t" l="l"/>
              <a:pathLst>
                <a:path h="840395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840395"/>
                  </a:lnTo>
                  <a:lnTo>
                    <a:pt x="0" y="840395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2153" cy="888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17675" y="7613650"/>
            <a:ext cx="805519" cy="2673350"/>
            <a:chOff x="0" y="0"/>
            <a:chExt cx="212153" cy="7040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153" cy="704092"/>
            </a:xfrm>
            <a:custGeom>
              <a:avLst/>
              <a:gdLst/>
              <a:ahLst/>
              <a:cxnLst/>
              <a:rect r="r" b="b" t="t" l="l"/>
              <a:pathLst>
                <a:path h="704092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00200" y="3190875"/>
            <a:ext cx="2546350" cy="7410450"/>
            <a:chOff x="0" y="0"/>
            <a:chExt cx="670644" cy="19517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0644" cy="1951724"/>
            </a:xfrm>
            <a:custGeom>
              <a:avLst/>
              <a:gdLst/>
              <a:ahLst/>
              <a:cxnLst/>
              <a:rect r="r" b="b" t="t" l="l"/>
              <a:pathLst>
                <a:path h="1951724" w="67064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17675" y="3677411"/>
            <a:ext cx="10236607" cy="2777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16"/>
              </a:lnSpc>
            </a:pPr>
            <a:r>
              <a:rPr lang="en-US" sz="80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Blinkit sales</a:t>
            </a:r>
          </a:p>
          <a:p>
            <a:pPr algn="just">
              <a:lnSpc>
                <a:spcPts val="11216"/>
              </a:lnSpc>
              <a:spcBef>
                <a:spcPct val="0"/>
              </a:spcBef>
            </a:pPr>
            <a:r>
              <a:rPr lang="en-US" sz="80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7675" y="6379035"/>
            <a:ext cx="9204044" cy="51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Made by - Neetu Chaurasia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162640" y="2955822"/>
            <a:ext cx="12103644" cy="1776682"/>
          </a:xfrm>
          <a:custGeom>
            <a:avLst/>
            <a:gdLst/>
            <a:ahLst/>
            <a:cxnLst/>
            <a:rect r="r" b="b" t="t" l="l"/>
            <a:pathLst>
              <a:path h="1776682" w="12103644">
                <a:moveTo>
                  <a:pt x="0" y="0"/>
                </a:moveTo>
                <a:lnTo>
                  <a:pt x="12103644" y="0"/>
                </a:lnTo>
                <a:lnTo>
                  <a:pt x="12103644" y="1776682"/>
                </a:lnTo>
                <a:lnTo>
                  <a:pt x="0" y="177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44361" y="5510761"/>
            <a:ext cx="9285479" cy="3497954"/>
          </a:xfrm>
          <a:custGeom>
            <a:avLst/>
            <a:gdLst/>
            <a:ahLst/>
            <a:cxnLst/>
            <a:rect r="r" b="b" t="t" l="l"/>
            <a:pathLst>
              <a:path h="3497954" w="9285479">
                <a:moveTo>
                  <a:pt x="0" y="0"/>
                </a:moveTo>
                <a:lnTo>
                  <a:pt x="9285478" y="0"/>
                </a:lnTo>
                <a:lnTo>
                  <a:pt x="9285478" y="3497955"/>
                </a:lnTo>
                <a:lnTo>
                  <a:pt x="0" y="3497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Show the average rating received by each product.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120069" y="2948866"/>
            <a:ext cx="13145242" cy="1849910"/>
          </a:xfrm>
          <a:custGeom>
            <a:avLst/>
            <a:gdLst/>
            <a:ahLst/>
            <a:cxnLst/>
            <a:rect r="r" b="b" t="t" l="l"/>
            <a:pathLst>
              <a:path h="1849910" w="13145242">
                <a:moveTo>
                  <a:pt x="0" y="0"/>
                </a:moveTo>
                <a:lnTo>
                  <a:pt x="13145242" y="0"/>
                </a:lnTo>
                <a:lnTo>
                  <a:pt x="13145242" y="1849909"/>
                </a:lnTo>
                <a:lnTo>
                  <a:pt x="0" y="184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68571" y="6113493"/>
            <a:ext cx="9265557" cy="1672948"/>
          </a:xfrm>
          <a:custGeom>
            <a:avLst/>
            <a:gdLst/>
            <a:ahLst/>
            <a:cxnLst/>
            <a:rect r="r" b="b" t="t" l="l"/>
            <a:pathLst>
              <a:path h="1672948" w="9265557">
                <a:moveTo>
                  <a:pt x="0" y="0"/>
                </a:moveTo>
                <a:lnTo>
                  <a:pt x="9265558" y="0"/>
                </a:lnTo>
                <a:lnTo>
                  <a:pt x="9265558" y="1672948"/>
                </a:lnTo>
                <a:lnTo>
                  <a:pt x="0" y="1672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545907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List customers who have placed the highest total order amount.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1332" y="2478270"/>
            <a:ext cx="15245335" cy="1551625"/>
          </a:xfrm>
          <a:custGeom>
            <a:avLst/>
            <a:gdLst/>
            <a:ahLst/>
            <a:cxnLst/>
            <a:rect r="r" b="b" t="t" l="l"/>
            <a:pathLst>
              <a:path h="1551625" w="15245335">
                <a:moveTo>
                  <a:pt x="0" y="0"/>
                </a:moveTo>
                <a:lnTo>
                  <a:pt x="15245336" y="0"/>
                </a:lnTo>
                <a:lnTo>
                  <a:pt x="15245336" y="1551625"/>
                </a:lnTo>
                <a:lnTo>
                  <a:pt x="0" y="1551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04424" y="4459443"/>
            <a:ext cx="8365301" cy="4981048"/>
          </a:xfrm>
          <a:custGeom>
            <a:avLst/>
            <a:gdLst/>
            <a:ahLst/>
            <a:cxnLst/>
            <a:rect r="r" b="b" t="t" l="l"/>
            <a:pathLst>
              <a:path h="4981048" w="8365301">
                <a:moveTo>
                  <a:pt x="0" y="0"/>
                </a:moveTo>
                <a:lnTo>
                  <a:pt x="8365302" y="0"/>
                </a:lnTo>
                <a:lnTo>
                  <a:pt x="8365302" y="4981048"/>
                </a:lnTo>
                <a:lnTo>
                  <a:pt x="0" y="49810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Show running total of order amounts by date.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5864" y="2656440"/>
            <a:ext cx="11801245" cy="2834070"/>
          </a:xfrm>
          <a:custGeom>
            <a:avLst/>
            <a:gdLst/>
            <a:ahLst/>
            <a:cxnLst/>
            <a:rect r="r" b="b" t="t" l="l"/>
            <a:pathLst>
              <a:path h="2834070" w="11801245">
                <a:moveTo>
                  <a:pt x="0" y="0"/>
                </a:moveTo>
                <a:lnTo>
                  <a:pt x="11801244" y="0"/>
                </a:lnTo>
                <a:lnTo>
                  <a:pt x="11801244" y="2834070"/>
                </a:lnTo>
                <a:lnTo>
                  <a:pt x="0" y="283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48664" y="5797923"/>
            <a:ext cx="9305322" cy="2923632"/>
          </a:xfrm>
          <a:custGeom>
            <a:avLst/>
            <a:gdLst/>
            <a:ahLst/>
            <a:cxnLst/>
            <a:rect r="r" b="b" t="t" l="l"/>
            <a:pathLst>
              <a:path h="2923632" w="9305322">
                <a:moveTo>
                  <a:pt x="0" y="0"/>
                </a:moveTo>
                <a:lnTo>
                  <a:pt x="9305322" y="0"/>
                </a:lnTo>
                <a:lnTo>
                  <a:pt x="9305322" y="2923631"/>
                </a:lnTo>
                <a:lnTo>
                  <a:pt x="0" y="2923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5023216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Show top 3 products by total revenue using window functions.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813015" y="4807745"/>
            <a:ext cx="7862370" cy="4903987"/>
          </a:xfrm>
          <a:custGeom>
            <a:avLst/>
            <a:gdLst/>
            <a:ahLst/>
            <a:cxnLst/>
            <a:rect r="r" b="b" t="t" l="l"/>
            <a:pathLst>
              <a:path h="4903987" w="7862370">
                <a:moveTo>
                  <a:pt x="0" y="0"/>
                </a:moveTo>
                <a:lnTo>
                  <a:pt x="7862370" y="0"/>
                </a:lnTo>
                <a:lnTo>
                  <a:pt x="7862370" y="4903987"/>
                </a:lnTo>
                <a:lnTo>
                  <a:pt x="0" y="490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27568" y="2491180"/>
            <a:ext cx="14423801" cy="1704182"/>
          </a:xfrm>
          <a:custGeom>
            <a:avLst/>
            <a:gdLst/>
            <a:ahLst/>
            <a:cxnLst/>
            <a:rect r="r" b="b" t="t" l="l"/>
            <a:pathLst>
              <a:path h="1704182" w="14423801">
                <a:moveTo>
                  <a:pt x="0" y="0"/>
                </a:moveTo>
                <a:lnTo>
                  <a:pt x="14423801" y="0"/>
                </a:lnTo>
                <a:lnTo>
                  <a:pt x="14423801" y="1704182"/>
                </a:lnTo>
                <a:lnTo>
                  <a:pt x="0" y="1704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List the number of products ordered in each category.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76974" y="2548816"/>
            <a:ext cx="14934052" cy="1875333"/>
          </a:xfrm>
          <a:custGeom>
            <a:avLst/>
            <a:gdLst/>
            <a:ahLst/>
            <a:cxnLst/>
            <a:rect r="r" b="b" t="t" l="l"/>
            <a:pathLst>
              <a:path h="1875333" w="14934052">
                <a:moveTo>
                  <a:pt x="0" y="0"/>
                </a:moveTo>
                <a:lnTo>
                  <a:pt x="14934052" y="0"/>
                </a:lnTo>
                <a:lnTo>
                  <a:pt x="14934052" y="1875332"/>
                </a:lnTo>
                <a:lnTo>
                  <a:pt x="0" y="1875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89698" y="4824198"/>
            <a:ext cx="8896966" cy="4770060"/>
          </a:xfrm>
          <a:custGeom>
            <a:avLst/>
            <a:gdLst/>
            <a:ahLst/>
            <a:cxnLst/>
            <a:rect r="r" b="b" t="t" l="l"/>
            <a:pathLst>
              <a:path h="4770060" w="8896966">
                <a:moveTo>
                  <a:pt x="0" y="0"/>
                </a:moveTo>
                <a:lnTo>
                  <a:pt x="8896966" y="0"/>
                </a:lnTo>
                <a:lnTo>
                  <a:pt x="8896966" y="4770060"/>
                </a:lnTo>
                <a:lnTo>
                  <a:pt x="0" y="4770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Count how many days it took to deliver each order.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262747" y="2912056"/>
            <a:ext cx="11762505" cy="2485383"/>
          </a:xfrm>
          <a:custGeom>
            <a:avLst/>
            <a:gdLst/>
            <a:ahLst/>
            <a:cxnLst/>
            <a:rect r="r" b="b" t="t" l="l"/>
            <a:pathLst>
              <a:path h="2485383" w="11762505">
                <a:moveTo>
                  <a:pt x="0" y="0"/>
                </a:moveTo>
                <a:lnTo>
                  <a:pt x="11762506" y="0"/>
                </a:lnTo>
                <a:lnTo>
                  <a:pt x="11762506" y="2485383"/>
                </a:lnTo>
                <a:lnTo>
                  <a:pt x="0" y="2485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18861" y="5650258"/>
            <a:ext cx="10119187" cy="4005511"/>
          </a:xfrm>
          <a:custGeom>
            <a:avLst/>
            <a:gdLst/>
            <a:ahLst/>
            <a:cxnLst/>
            <a:rect r="r" b="b" t="t" l="l"/>
            <a:pathLst>
              <a:path h="4005511" w="10119187">
                <a:moveTo>
                  <a:pt x="0" y="0"/>
                </a:moveTo>
                <a:lnTo>
                  <a:pt x="10119187" y="0"/>
                </a:lnTo>
                <a:lnTo>
                  <a:pt x="10119187" y="4005511"/>
                </a:lnTo>
                <a:lnTo>
                  <a:pt x="0" y="4005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4350" y="1157748"/>
            <a:ext cx="17259300" cy="142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Use CASE to label orders as “Fast Delivery” if delivery time &lt; 30 mins, else “Slow”.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7675" y="0"/>
            <a:ext cx="805519" cy="3190875"/>
            <a:chOff x="0" y="0"/>
            <a:chExt cx="212153" cy="8403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53" cy="840395"/>
            </a:xfrm>
            <a:custGeom>
              <a:avLst/>
              <a:gdLst/>
              <a:ahLst/>
              <a:cxnLst/>
              <a:rect r="r" b="b" t="t" l="l"/>
              <a:pathLst>
                <a:path h="840395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840395"/>
                  </a:lnTo>
                  <a:lnTo>
                    <a:pt x="0" y="840395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2153" cy="888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17675" y="7613650"/>
            <a:ext cx="805519" cy="2673350"/>
            <a:chOff x="0" y="0"/>
            <a:chExt cx="212153" cy="7040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153" cy="704092"/>
            </a:xfrm>
            <a:custGeom>
              <a:avLst/>
              <a:gdLst/>
              <a:ahLst/>
              <a:cxnLst/>
              <a:rect r="r" b="b" t="t" l="l"/>
              <a:pathLst>
                <a:path h="704092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00200" y="3190875"/>
            <a:ext cx="2546350" cy="7410450"/>
            <a:chOff x="0" y="0"/>
            <a:chExt cx="670644" cy="19517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0644" cy="1951724"/>
            </a:xfrm>
            <a:custGeom>
              <a:avLst/>
              <a:gdLst/>
              <a:ahLst/>
              <a:cxnLst/>
              <a:rect r="r" b="b" t="t" l="l"/>
              <a:pathLst>
                <a:path h="1951724" w="67064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17328" y="953440"/>
            <a:ext cx="14683227" cy="113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269"/>
              </a:lnSpc>
              <a:spcBef>
                <a:spcPct val="0"/>
              </a:spcBef>
            </a:pPr>
            <a:r>
              <a:rPr lang="en-US" b="true" sz="6620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INTRODUCTION TO THE</a:t>
            </a:r>
            <a:r>
              <a:rPr lang="en-US" b="true" sz="6620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58837" y="3143250"/>
            <a:ext cx="10105720" cy="625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523" b="true">
                <a:solidFill>
                  <a:srgbClr val="2A0947"/>
                </a:solidFill>
                <a:latin typeface="Lora Bold"/>
                <a:ea typeface="Lora Bold"/>
                <a:cs typeface="Lora Bold"/>
                <a:sym typeface="Lora Bold"/>
              </a:rPr>
              <a:t>HELLO EVERYONE!</a:t>
            </a:r>
          </a:p>
          <a:p>
            <a:pPr algn="l">
              <a:lnSpc>
                <a:spcPts val="3532"/>
              </a:lnSpc>
            </a:pPr>
            <a:r>
              <a:rPr lang="en-US" sz="2523" b="true">
                <a:solidFill>
                  <a:srgbClr val="2A0947"/>
                </a:solidFill>
                <a:latin typeface="Lora Bold"/>
                <a:ea typeface="Lora Bold"/>
                <a:cs typeface="Lora Bold"/>
                <a:sym typeface="Lora Bold"/>
              </a:rPr>
              <a:t> I’M NEETU, And This Is My SQL Project Based On Blinkit Sales Analysis.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523" b="true">
                <a:solidFill>
                  <a:srgbClr val="2A0947"/>
                </a:solidFill>
                <a:latin typeface="Lora Bold"/>
                <a:ea typeface="Lora Bold"/>
                <a:cs typeface="Lora Bold"/>
                <a:sym typeface="Lora Bold"/>
              </a:rPr>
              <a:t>I Analyzed Key Business Metrics Like Total Sales, Average Order Value, And Product Performance. 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523" b="true">
                <a:solidFill>
                  <a:srgbClr val="2A0947"/>
                </a:solidFill>
                <a:latin typeface="Lora Bold"/>
                <a:ea typeface="Lora Bold"/>
                <a:cs typeface="Lora Bold"/>
                <a:sym typeface="Lora Bold"/>
              </a:rPr>
              <a:t>With MySQL, I Explored Insights Using Joins, Aggregations, And Window Functions — From Category-Wise Sales Trends To Top-Performing Products And Customer Purchase Behavior.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523" b="true">
                <a:solidFill>
                  <a:srgbClr val="2A0947"/>
                </a:solidFill>
                <a:latin typeface="Lora Bold"/>
                <a:ea typeface="Lora Bold"/>
                <a:cs typeface="Lora Bold"/>
                <a:sym typeface="Lora Bold"/>
              </a:rPr>
              <a:t>This Project Helped Me Apply Data Analytics To Understand E-Commerce Sales Patterns And Drive Data-Driven Decisions.</a:t>
            </a:r>
          </a:p>
          <a:p>
            <a:pPr algn="l">
              <a:lnSpc>
                <a:spcPts val="35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8167" y="3038604"/>
            <a:ext cx="14691667" cy="6923659"/>
          </a:xfrm>
          <a:custGeom>
            <a:avLst/>
            <a:gdLst/>
            <a:ahLst/>
            <a:cxnLst/>
            <a:rect r="r" b="b" t="t" l="l"/>
            <a:pathLst>
              <a:path h="6923659" w="14691667">
                <a:moveTo>
                  <a:pt x="0" y="0"/>
                </a:moveTo>
                <a:lnTo>
                  <a:pt x="14691666" y="0"/>
                </a:lnTo>
                <a:lnTo>
                  <a:pt x="14691666" y="6923659"/>
                </a:lnTo>
                <a:lnTo>
                  <a:pt x="0" y="692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2744" y="581025"/>
            <a:ext cx="15776556" cy="211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5"/>
              </a:lnSpc>
              <a:spcBef>
                <a:spcPct val="0"/>
              </a:spcBef>
            </a:pPr>
            <a:r>
              <a:rPr lang="en-US" b="true" sz="7210" i="true">
                <a:solidFill>
                  <a:srgbClr val="000000"/>
                </a:solidFill>
                <a:latin typeface="Lora Bold Italics"/>
                <a:ea typeface="Lora Bold Italics"/>
                <a:cs typeface="Lora Bold Italics"/>
                <a:sym typeface="Lora Bold Italics"/>
              </a:rPr>
              <a:t>DATABASE SCHEMA OVERVIEW</a:t>
            </a:r>
          </a:p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4714" i="true">
                <a:solidFill>
                  <a:srgbClr val="000000"/>
                </a:solidFill>
                <a:latin typeface="Lora Italics"/>
                <a:ea typeface="Lora Italics"/>
                <a:cs typeface="Lora Italics"/>
                <a:sym typeface="Lora Italics"/>
              </a:rPr>
              <a:t>(Entity-relationship Diagram OF  Blinkit Sales)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93038" y="2507999"/>
            <a:ext cx="14501925" cy="1458946"/>
          </a:xfrm>
          <a:custGeom>
            <a:avLst/>
            <a:gdLst/>
            <a:ahLst/>
            <a:cxnLst/>
            <a:rect r="r" b="b" t="t" l="l"/>
            <a:pathLst>
              <a:path h="1458946" w="14501925">
                <a:moveTo>
                  <a:pt x="0" y="0"/>
                </a:moveTo>
                <a:lnTo>
                  <a:pt x="14501924" y="0"/>
                </a:lnTo>
                <a:lnTo>
                  <a:pt x="14501924" y="1458946"/>
                </a:lnTo>
                <a:lnTo>
                  <a:pt x="0" y="1458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08097" y="4326179"/>
            <a:ext cx="6304347" cy="5330420"/>
          </a:xfrm>
          <a:custGeom>
            <a:avLst/>
            <a:gdLst/>
            <a:ahLst/>
            <a:cxnLst/>
            <a:rect r="r" b="b" t="t" l="l"/>
            <a:pathLst>
              <a:path h="5330420" w="6304347">
                <a:moveTo>
                  <a:pt x="0" y="0"/>
                </a:moveTo>
                <a:lnTo>
                  <a:pt x="6304348" y="0"/>
                </a:lnTo>
                <a:lnTo>
                  <a:pt x="6304348" y="5330421"/>
                </a:lnTo>
                <a:lnTo>
                  <a:pt x="0" y="5330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3" r="0" b="-21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Show product name, quantity, and subtotal for each order.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53892" y="2607774"/>
            <a:ext cx="15602084" cy="1429383"/>
          </a:xfrm>
          <a:custGeom>
            <a:avLst/>
            <a:gdLst/>
            <a:ahLst/>
            <a:cxnLst/>
            <a:rect r="r" b="b" t="t" l="l"/>
            <a:pathLst>
              <a:path h="1429383" w="15602084">
                <a:moveTo>
                  <a:pt x="0" y="0"/>
                </a:moveTo>
                <a:lnTo>
                  <a:pt x="15602084" y="0"/>
                </a:lnTo>
                <a:lnTo>
                  <a:pt x="15602084" y="1429383"/>
                </a:lnTo>
                <a:lnTo>
                  <a:pt x="0" y="1429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06811" y="4462488"/>
            <a:ext cx="5840168" cy="4974958"/>
          </a:xfrm>
          <a:custGeom>
            <a:avLst/>
            <a:gdLst/>
            <a:ahLst/>
            <a:cxnLst/>
            <a:rect r="r" b="b" t="t" l="l"/>
            <a:pathLst>
              <a:path h="4974958" w="5840168">
                <a:moveTo>
                  <a:pt x="0" y="0"/>
                </a:moveTo>
                <a:lnTo>
                  <a:pt x="5840167" y="0"/>
                </a:lnTo>
                <a:lnTo>
                  <a:pt x="5840167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Find the total number of orders placed by each customer.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162306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87894" y="2517873"/>
            <a:ext cx="14307512" cy="1504797"/>
          </a:xfrm>
          <a:custGeom>
            <a:avLst/>
            <a:gdLst/>
            <a:ahLst/>
            <a:cxnLst/>
            <a:rect r="r" b="b" t="t" l="l"/>
            <a:pathLst>
              <a:path h="1504797" w="14307512">
                <a:moveTo>
                  <a:pt x="0" y="0"/>
                </a:moveTo>
                <a:lnTo>
                  <a:pt x="14307512" y="0"/>
                </a:lnTo>
                <a:lnTo>
                  <a:pt x="14307512" y="1504797"/>
                </a:lnTo>
                <a:lnTo>
                  <a:pt x="0" y="1504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03371" y="5143500"/>
            <a:ext cx="7861412" cy="3445640"/>
          </a:xfrm>
          <a:custGeom>
            <a:avLst/>
            <a:gdLst/>
            <a:ahLst/>
            <a:cxnLst/>
            <a:rect r="r" b="b" t="t" l="l"/>
            <a:pathLst>
              <a:path h="3445640" w="7861412">
                <a:moveTo>
                  <a:pt x="0" y="0"/>
                </a:moveTo>
                <a:lnTo>
                  <a:pt x="7861412" y="0"/>
                </a:lnTo>
                <a:lnTo>
                  <a:pt x="7861412" y="3445640"/>
                </a:lnTo>
                <a:lnTo>
                  <a:pt x="0" y="3445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List the number of products ordered in each category.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332101" y="2799471"/>
            <a:ext cx="10838166" cy="2344029"/>
          </a:xfrm>
          <a:custGeom>
            <a:avLst/>
            <a:gdLst/>
            <a:ahLst/>
            <a:cxnLst/>
            <a:rect r="r" b="b" t="t" l="l"/>
            <a:pathLst>
              <a:path h="2344029" w="10838166">
                <a:moveTo>
                  <a:pt x="0" y="0"/>
                </a:moveTo>
                <a:lnTo>
                  <a:pt x="10838166" y="0"/>
                </a:lnTo>
                <a:lnTo>
                  <a:pt x="10838166" y="2344029"/>
                </a:lnTo>
                <a:lnTo>
                  <a:pt x="0" y="234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88" r="0" b="-248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43131" y="6270846"/>
            <a:ext cx="9030639" cy="1977784"/>
          </a:xfrm>
          <a:custGeom>
            <a:avLst/>
            <a:gdLst/>
            <a:ahLst/>
            <a:cxnLst/>
            <a:rect r="r" b="b" t="t" l="l"/>
            <a:pathLst>
              <a:path h="1977784" w="9030639">
                <a:moveTo>
                  <a:pt x="0" y="0"/>
                </a:moveTo>
                <a:lnTo>
                  <a:pt x="9030638" y="0"/>
                </a:lnTo>
                <a:lnTo>
                  <a:pt x="9030638" y="1977785"/>
                </a:lnTo>
                <a:lnTo>
                  <a:pt x="0" y="1977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Show customers who have never placed an order.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7400" y="2948866"/>
            <a:ext cx="14340193" cy="1674935"/>
          </a:xfrm>
          <a:custGeom>
            <a:avLst/>
            <a:gdLst/>
            <a:ahLst/>
            <a:cxnLst/>
            <a:rect r="r" b="b" t="t" l="l"/>
            <a:pathLst>
              <a:path h="1674935" w="14340193">
                <a:moveTo>
                  <a:pt x="0" y="0"/>
                </a:moveTo>
                <a:lnTo>
                  <a:pt x="14340193" y="0"/>
                </a:lnTo>
                <a:lnTo>
                  <a:pt x="14340193" y="1674934"/>
                </a:lnTo>
                <a:lnTo>
                  <a:pt x="0" y="167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733830" y="5204197"/>
            <a:ext cx="9334940" cy="4111083"/>
          </a:xfrm>
          <a:custGeom>
            <a:avLst/>
            <a:gdLst/>
            <a:ahLst/>
            <a:cxnLst/>
            <a:rect r="r" b="b" t="t" l="l"/>
            <a:pathLst>
              <a:path h="4111083" w="9334940">
                <a:moveTo>
                  <a:pt x="0" y="0"/>
                </a:moveTo>
                <a:lnTo>
                  <a:pt x="9334940" y="0"/>
                </a:lnTo>
                <a:lnTo>
                  <a:pt x="9334940" y="4111083"/>
                </a:lnTo>
                <a:lnTo>
                  <a:pt x="0" y="4111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Get the total revenue generated from each product.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D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61076" y="2757723"/>
            <a:ext cx="15998224" cy="1857314"/>
          </a:xfrm>
          <a:custGeom>
            <a:avLst/>
            <a:gdLst/>
            <a:ahLst/>
            <a:cxnLst/>
            <a:rect r="r" b="b" t="t" l="l"/>
            <a:pathLst>
              <a:path h="1857314" w="15998224">
                <a:moveTo>
                  <a:pt x="0" y="0"/>
                </a:moveTo>
                <a:lnTo>
                  <a:pt x="15998224" y="0"/>
                </a:lnTo>
                <a:lnTo>
                  <a:pt x="15998224" y="1857313"/>
                </a:lnTo>
                <a:lnTo>
                  <a:pt x="0" y="1857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9900" y="6118389"/>
            <a:ext cx="9374161" cy="1663158"/>
          </a:xfrm>
          <a:custGeom>
            <a:avLst/>
            <a:gdLst/>
            <a:ahLst/>
            <a:cxnLst/>
            <a:rect r="r" b="b" t="t" l="l"/>
            <a:pathLst>
              <a:path h="1663158" w="9374161">
                <a:moveTo>
                  <a:pt x="0" y="0"/>
                </a:moveTo>
                <a:lnTo>
                  <a:pt x="9374161" y="0"/>
                </a:lnTo>
                <a:lnTo>
                  <a:pt x="9374161" y="1663157"/>
                </a:lnTo>
                <a:lnTo>
                  <a:pt x="0" y="1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36084" y="1443498"/>
            <a:ext cx="13030200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Find customers who placed more than 1 order.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554471"/>
            <a:ext cx="2943225" cy="70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Outcome :-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DAGvH17UCjI</dc:identifier>
  <dcterms:modified xsi:type="dcterms:W3CDTF">2011-08-01T06:04:30Z</dcterms:modified>
  <cp:revision>1</cp:revision>
  <dc:title>Yellow &amp; white company business presentation</dc:title>
</cp:coreProperties>
</file>