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74" r:id="rId3"/>
    <p:sldId id="260" r:id="rId4"/>
    <p:sldId id="268" r:id="rId5"/>
    <p:sldId id="262" r:id="rId6"/>
    <p:sldId id="269" r:id="rId7"/>
    <p:sldId id="270" r:id="rId8"/>
    <p:sldId id="271" r:id="rId9"/>
    <p:sldId id="272" r:id="rId10"/>
    <p:sldId id="267" r:id="rId11"/>
    <p:sldId id="26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69" autoAdjust="0"/>
  </p:normalViewPr>
  <p:slideViewPr>
    <p:cSldViewPr snapToGrid="0">
      <p:cViewPr>
        <p:scale>
          <a:sx n="53" d="100"/>
          <a:sy n="53" d="100"/>
        </p:scale>
        <p:origin x="14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Library System Management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Made by Neetu Chaurasia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93F20-C77A-1B01-7065-15F536CB18A3}"/>
              </a:ext>
            </a:extLst>
          </p:cNvPr>
          <p:cNvSpPr txBox="1"/>
          <p:nvPr/>
        </p:nvSpPr>
        <p:spPr>
          <a:xfrm>
            <a:off x="1310054" y="1180838"/>
            <a:ext cx="95718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b="1" dirty="0"/>
              <a:t>List Members Who Registered in the Last 180 Days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2F33F-C2E6-A299-C147-5A6ACAF5C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262" y="2085888"/>
            <a:ext cx="6415473" cy="7657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BA8ECD-4730-AA63-EA57-4A856FD8AB62}"/>
              </a:ext>
            </a:extLst>
          </p:cNvPr>
          <p:cNvSpPr txBox="1"/>
          <p:nvPr/>
        </p:nvSpPr>
        <p:spPr>
          <a:xfrm>
            <a:off x="1898041" y="3377339"/>
            <a:ext cx="8395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b="1" dirty="0"/>
              <a:t>Find Books with Rental Price Above a Certain Threshold - </a:t>
            </a:r>
            <a:r>
              <a:rPr lang="en-US" sz="2700" b="1" dirty="0" err="1"/>
              <a:t>i.e</a:t>
            </a:r>
            <a:r>
              <a:rPr lang="en-US" sz="2700" b="1" dirty="0"/>
              <a:t> 7USD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364467-2346-CC71-4B3D-25FADCF65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727" y="4775240"/>
            <a:ext cx="5472545" cy="15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5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latin typeface="+mn-lt"/>
              </a:rPr>
              <a:t>Delete the record with </a:t>
            </a:r>
            <a:r>
              <a:rPr lang="en-US" sz="2700" b="1" dirty="0" err="1">
                <a:latin typeface="+mn-lt"/>
              </a:rPr>
              <a:t>issued_id</a:t>
            </a:r>
            <a:r>
              <a:rPr lang="en-US" sz="2700" b="1" dirty="0">
                <a:latin typeface="+mn-lt"/>
              </a:rPr>
              <a:t> = 'IS115' from the </a:t>
            </a:r>
            <a:r>
              <a:rPr lang="en-US" sz="2700" b="1" dirty="0" err="1">
                <a:latin typeface="+mn-lt"/>
              </a:rPr>
              <a:t>issued_status</a:t>
            </a:r>
            <a:r>
              <a:rPr lang="en-US" sz="2700" b="1" dirty="0">
                <a:latin typeface="+mn-lt"/>
              </a:rPr>
              <a:t> table.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93F20-C77A-1B01-7065-15F536CB18A3}"/>
              </a:ext>
            </a:extLst>
          </p:cNvPr>
          <p:cNvSpPr txBox="1"/>
          <p:nvPr/>
        </p:nvSpPr>
        <p:spPr>
          <a:xfrm>
            <a:off x="1206948" y="2768990"/>
            <a:ext cx="95718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b="1" dirty="0"/>
              <a:t>Retrieve All Books Issued by a Specific Employee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CF2F8-B141-22E7-A4B5-1A792E8F3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490" y="1615360"/>
            <a:ext cx="3006437" cy="861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868C0-0240-9183-3A94-517292E12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7891" y="3378590"/>
            <a:ext cx="6221412" cy="4862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D9EDC-717D-1777-A7EA-444C77F58A53}"/>
              </a:ext>
            </a:extLst>
          </p:cNvPr>
          <p:cNvSpPr txBox="1"/>
          <p:nvPr/>
        </p:nvSpPr>
        <p:spPr>
          <a:xfrm>
            <a:off x="1934311" y="4341759"/>
            <a:ext cx="81171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b="1" dirty="0"/>
              <a:t>List Members Who Have Issued More Than One Book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0DB53A-B948-6561-DEC1-DB1BFD0C3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964" y="5137316"/>
            <a:ext cx="5878625" cy="9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98" y="789482"/>
            <a:ext cx="11073012" cy="1257300"/>
          </a:xfrm>
        </p:spPr>
        <p:txBody>
          <a:bodyPr>
            <a:noAutofit/>
          </a:bodyPr>
          <a:lstStyle/>
          <a:p>
            <a:r>
              <a:rPr lang="en-US" sz="2550" b="1" dirty="0">
                <a:latin typeface="+mn-lt"/>
              </a:rPr>
              <a:t>Write a CTAS query to create a new table that lists each member and the books they have issued but not returned within 30 days. The table should include:    -- The number of overdue books.    -- The total fines, with each day's fine calculated at $0.50.    -- The number of books issued by each member</a:t>
            </a:r>
            <a:r>
              <a:rPr lang="en-US" sz="2700" b="1" dirty="0">
                <a:latin typeface="+mn-l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15A00-2B7D-578A-5715-A3626C97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693" y="2447370"/>
            <a:ext cx="10197822" cy="348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010" y="-300514"/>
            <a:ext cx="10295979" cy="2048256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 Database Schema Overview</a:t>
            </a:r>
            <a:br>
              <a:rPr lang="en-US" sz="7200" dirty="0"/>
            </a:b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3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 </a:t>
            </a:r>
            <a:r>
              <a:rPr lang="en-US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Library system management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7200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785A4C0-1B82-F6A3-5520-D533C4B9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57" y="2090598"/>
            <a:ext cx="10295979" cy="4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Create a New Book Record ("978-1-60129-456-2', 'To Kill a Mockingbird', 'Classic', 6.00, 'yes', 'Harper Lee', 'J.B. Lippincott &amp; Co.')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EA62B-80D0-D42B-FB7E-0A92BE6BE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18" y="1944980"/>
            <a:ext cx="9103691" cy="1063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93F20-C77A-1B01-7065-15F536CB18A3}"/>
              </a:ext>
            </a:extLst>
          </p:cNvPr>
          <p:cNvSpPr txBox="1"/>
          <p:nvPr/>
        </p:nvSpPr>
        <p:spPr>
          <a:xfrm>
            <a:off x="1734426" y="3572982"/>
            <a:ext cx="81448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 an Existing Member's Address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4304B3-AF03-F836-CB87-16B030739B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77"/>
          <a:stretch/>
        </p:blipFill>
        <p:spPr>
          <a:xfrm>
            <a:off x="3383812" y="4443731"/>
            <a:ext cx="4736448" cy="14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6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82988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List Employees with Their Branch Manager's Name and 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their branch details</a:t>
            </a:r>
            <a:br>
              <a:rPr lang="en-US" sz="3200" b="1" dirty="0">
                <a:latin typeface="+mn-lt"/>
              </a:rPr>
            </a:br>
            <a:endParaRPr lang="en-US" sz="3000" b="1" dirty="0">
              <a:effectLst/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BF6CB-890E-BE48-AAEB-556DC8110709}"/>
              </a:ext>
            </a:extLst>
          </p:cNvPr>
          <p:cNvSpPr txBox="1"/>
          <p:nvPr/>
        </p:nvSpPr>
        <p:spPr>
          <a:xfrm>
            <a:off x="2147454" y="3998012"/>
            <a:ext cx="78832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the List of Books Not Yet Returned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012DA8-38D5-C1CF-90CE-AD4E287D6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618" y="1866900"/>
            <a:ext cx="6594764" cy="1601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C69FE-C434-0941-6655-8E808FE213F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95"/>
          <a:stretch/>
        </p:blipFill>
        <p:spPr>
          <a:xfrm>
            <a:off x="2770910" y="4983644"/>
            <a:ext cx="6622472" cy="12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90849"/>
            <a:ext cx="10353762" cy="1257300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CTE and Retrieve each book and total time it is issued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BFD2A0-752F-1A82-89EC-D81E3297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091" y="1423297"/>
            <a:ext cx="6303818" cy="1677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BACCB0-DE53-DACF-4D91-CE24371A818A}"/>
              </a:ext>
            </a:extLst>
          </p:cNvPr>
          <p:cNvSpPr txBox="1"/>
          <p:nvPr/>
        </p:nvSpPr>
        <p:spPr>
          <a:xfrm>
            <a:off x="1050220" y="3262529"/>
            <a:ext cx="1035376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query to find the top 3 employees who have processed the most book issues. Display the employee name, number of books processed, and their branch.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8F734B-C1DE-0500-B596-5DA8CB5E9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796" y="4714839"/>
            <a:ext cx="7766475" cy="156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7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>
                <a:latin typeface="+mn-lt"/>
              </a:rPr>
              <a:t>Write a query to identify members who have overdue books (assume a 30-day return period). Display the member's name, book title, issue date, and days overdue.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93F20-C77A-1B01-7065-15F536CB18A3}"/>
              </a:ext>
            </a:extLst>
          </p:cNvPr>
          <p:cNvSpPr txBox="1"/>
          <p:nvPr/>
        </p:nvSpPr>
        <p:spPr>
          <a:xfrm>
            <a:off x="913795" y="3599092"/>
            <a:ext cx="10553962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query to update the status of books in the books table to "available" when they are returned (based on entries in the </a:t>
            </a:r>
            <a:r>
              <a:rPr lang="en-US" sz="2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return_status</a:t>
            </a:r>
            <a:r>
              <a:rPr lang="en-US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BA697-C62D-8E6F-7DE5-B94EDFB49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166" y="1987594"/>
            <a:ext cx="9581537" cy="1464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8475C5-E3E8-D67C-6C3E-C23E8798E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498" y="4908343"/>
            <a:ext cx="5250872" cy="17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44512"/>
            <a:ext cx="10353762" cy="1257300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+mn-lt"/>
              </a:rPr>
              <a:t>Create a query that generates a performance report for each branch, showing the number of books issued, the number of books returned, and the total revenue generated from book rentals.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58C5B-9676-C615-287B-31EC46A7F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209" y="2281347"/>
            <a:ext cx="7077582" cy="39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9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82988"/>
            <a:ext cx="10353762" cy="1257300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+mn-lt"/>
              </a:rPr>
              <a:t>Show </a:t>
            </a:r>
            <a:r>
              <a:rPr lang="en-US" sz="3000" b="1" dirty="0" err="1">
                <a:effectLst/>
                <a:latin typeface="+mn-lt"/>
              </a:rPr>
              <a:t>active_members</a:t>
            </a:r>
            <a:r>
              <a:rPr lang="en-US" sz="3000" b="1" dirty="0">
                <a:effectLst/>
                <a:latin typeface="+mn-lt"/>
              </a:rPr>
              <a:t> containing members who have issued at least one book in the last 6 months.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BF6CB-890E-BE48-AAEB-556DC8110709}"/>
              </a:ext>
            </a:extLst>
          </p:cNvPr>
          <p:cNvSpPr txBox="1"/>
          <p:nvPr/>
        </p:nvSpPr>
        <p:spPr>
          <a:xfrm>
            <a:off x="2140527" y="4066108"/>
            <a:ext cx="78832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All Books in a Specific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4440C-0370-D603-5D6F-6CD5A021F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702" y="2066746"/>
            <a:ext cx="9096596" cy="1635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0839B7-4E7E-5BDE-705A-E8279DFDB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140" y="4859999"/>
            <a:ext cx="5463720" cy="4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3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chool library with ladder leaning against shelf">
            <a:extLst>
              <a:ext uri="{FF2B5EF4-FFF2-40B4-BE49-F238E27FC236}">
                <a16:creationId xmlns:a16="http://schemas.microsoft.com/office/drawing/2014/main" id="{B8770697-1462-7D54-D4CF-62A39DDB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82988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effectLst/>
                <a:latin typeface="+mn-lt"/>
              </a:rPr>
              <a:t>Write a query to identify members who have issued books with the book quality "damaged" in the </a:t>
            </a:r>
            <a:r>
              <a:rPr lang="en-US" sz="3000" b="1" dirty="0" err="1">
                <a:effectLst/>
                <a:latin typeface="+mn-lt"/>
              </a:rPr>
              <a:t>return_status</a:t>
            </a:r>
            <a:r>
              <a:rPr lang="en-US" sz="3000" b="1" dirty="0">
                <a:effectLst/>
                <a:latin typeface="+mn-lt"/>
              </a:rPr>
              <a:t> table. Display the member name, book title, and the number of times they've issued damaged books</a:t>
            </a:r>
            <a:r>
              <a:rPr lang="en-US" sz="3000" b="1" dirty="0">
                <a:effectLst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BF6CB-890E-BE48-AAEB-556DC8110709}"/>
              </a:ext>
            </a:extLst>
          </p:cNvPr>
          <p:cNvSpPr txBox="1"/>
          <p:nvPr/>
        </p:nvSpPr>
        <p:spPr>
          <a:xfrm>
            <a:off x="2140527" y="4066108"/>
            <a:ext cx="78832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BB5DC-F573-D293-6058-4847E85DA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459" y="2167702"/>
            <a:ext cx="7468871" cy="15917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815E45-6FC7-FFE4-DC86-15C55B0DF629}"/>
              </a:ext>
            </a:extLst>
          </p:cNvPr>
          <p:cNvSpPr txBox="1">
            <a:spLocks/>
          </p:cNvSpPr>
          <p:nvPr/>
        </p:nvSpPr>
        <p:spPr>
          <a:xfrm>
            <a:off x="905262" y="3948777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700" b="1" dirty="0">
                <a:effectLst/>
              </a:rPr>
              <a:t>Find Total Rental Income by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A155D-2CE4-B649-A18B-3BC67C79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410" y="5302957"/>
            <a:ext cx="8585467" cy="3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4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{17ED2BA4-9231-47B2-B803-09D02ECA1B8E}TFe887d8cf-77a9-48cd-9a74-d8d08097a61c3993dec7_win32-329aa78f548b</Template>
  <TotalTime>83</TotalTime>
  <Words>411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Goudy Old Style</vt:lpstr>
      <vt:lpstr>Times New Roman</vt:lpstr>
      <vt:lpstr>Wingdings 2</vt:lpstr>
      <vt:lpstr>SlateVTI</vt:lpstr>
      <vt:lpstr>Library System Management PROJECT</vt:lpstr>
      <vt:lpstr> Database Schema Overview (Entity-relationship Diagram Of Library system management)</vt:lpstr>
      <vt:lpstr>Create a New Book Record ("978-1-60129-456-2', 'To Kill a Mockingbird', 'Classic', 6.00, 'yes', 'Harper Lee', 'J.B. Lippincott &amp; Co.')</vt:lpstr>
      <vt:lpstr>List Employees with Their Branch Manager's Name and  their branch details </vt:lpstr>
      <vt:lpstr>Use CTE and Retrieve each book and total time it is issued</vt:lpstr>
      <vt:lpstr>Write a query to identify members who have overdue books (assume a 30-day return period). Display the member's name, book title, issue date, and days overdue.</vt:lpstr>
      <vt:lpstr>Create a query that generates a performance report for each branch, showing the number of books issued, the number of books returned, and the total revenue generated from book rentals.</vt:lpstr>
      <vt:lpstr>Show active_members containing members who have issued at least one book in the last 6 months.</vt:lpstr>
      <vt:lpstr>Write a query to identify members who have issued books with the book quality "damaged" in the return_status table. Display the member name, book title, and the number of times they've issued damaged books. </vt:lpstr>
      <vt:lpstr>PowerPoint Presentation</vt:lpstr>
      <vt:lpstr>Delete the record with issued_id = 'IS115' from the issued_status table.</vt:lpstr>
      <vt:lpstr>Write a CTAS query to create a new table that lists each member and the books they have issued but not returned within 30 days. The table should include:    -- The number of overdue books.    -- The total fines, with each day's fine calculated at $0.50.    -- The number of books issued by each member.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neetu chaurasia</dc:creator>
  <cp:lastModifiedBy>neetu chaurasia</cp:lastModifiedBy>
  <cp:revision>2</cp:revision>
  <dcterms:created xsi:type="dcterms:W3CDTF">2025-07-18T09:01:47Z</dcterms:created>
  <dcterms:modified xsi:type="dcterms:W3CDTF">2025-07-18T10:24:48Z</dcterms:modified>
</cp:coreProperties>
</file>