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98" r:id="rId4"/>
  </p:sldMasterIdLst>
  <p:notesMasterIdLst>
    <p:notesMasterId r:id="rId20"/>
  </p:notesMasterIdLst>
  <p:handoutMasterIdLst>
    <p:handoutMasterId r:id="rId21"/>
  </p:handoutMasterIdLst>
  <p:sldIdLst>
    <p:sldId id="289" r:id="rId5"/>
    <p:sldId id="283" r:id="rId6"/>
    <p:sldId id="292" r:id="rId7"/>
    <p:sldId id="265" r:id="rId8"/>
    <p:sldId id="291" r:id="rId9"/>
    <p:sldId id="293" r:id="rId10"/>
    <p:sldId id="263" r:id="rId11"/>
    <p:sldId id="296" r:id="rId12"/>
    <p:sldId id="294" r:id="rId13"/>
    <p:sldId id="295" r:id="rId14"/>
    <p:sldId id="298" r:id="rId15"/>
    <p:sldId id="297" r:id="rId16"/>
    <p:sldId id="301" r:id="rId17"/>
    <p:sldId id="300" r:id="rId18"/>
    <p:sldId id="30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94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97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0520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121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1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28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39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57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6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14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52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326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29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394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14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2861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51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9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49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74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838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7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12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8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34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969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9" r:id="rId1"/>
    <p:sldLayoutId id="2147484500" r:id="rId2"/>
    <p:sldLayoutId id="2147484501" r:id="rId3"/>
    <p:sldLayoutId id="2147484502" r:id="rId4"/>
    <p:sldLayoutId id="2147484503" r:id="rId5"/>
    <p:sldLayoutId id="2147484504" r:id="rId6"/>
    <p:sldLayoutId id="2147484505" r:id="rId7"/>
    <p:sldLayoutId id="2147484506" r:id="rId8"/>
    <p:sldLayoutId id="2147484507" r:id="rId9"/>
    <p:sldLayoutId id="2147484508" r:id="rId10"/>
    <p:sldLayoutId id="2147484509" r:id="rId11"/>
    <p:sldLayoutId id="2147484510" r:id="rId12"/>
    <p:sldLayoutId id="2147484511" r:id="rId13"/>
    <p:sldLayoutId id="2147484512" r:id="rId14"/>
    <p:sldLayoutId id="2147484514" r:id="rId15"/>
    <p:sldLayoutId id="2147484515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016" y="2183318"/>
            <a:ext cx="5427584" cy="3599727"/>
          </a:xfrm>
        </p:spPr>
        <p:txBody>
          <a:bodyPr/>
          <a:lstStyle/>
          <a:p>
            <a:pPr algn="ctr"/>
            <a:r>
              <a:rPr lang="en-US" sz="4800" b="1" dirty="0" err="1"/>
              <a:t>SQl</a:t>
            </a:r>
            <a:r>
              <a:rPr lang="en-US" sz="4800" b="1" dirty="0"/>
              <a:t> Project </a:t>
            </a:r>
            <a:br>
              <a:rPr lang="en-US" sz="4800" b="1" dirty="0"/>
            </a:br>
            <a:r>
              <a:rPr lang="en-US" b="1" dirty="0"/>
              <a:t>on</a:t>
            </a:r>
            <a:r>
              <a:rPr lang="en-US" sz="4800" b="1" dirty="0"/>
              <a:t> </a:t>
            </a:r>
            <a:br>
              <a:rPr lang="en-US" b="1" dirty="0"/>
            </a:br>
            <a:r>
              <a:rPr lang="en-US" sz="5400" b="1" dirty="0" err="1"/>
              <a:t>ipl</a:t>
            </a:r>
            <a:r>
              <a:rPr lang="en-US" sz="5400" b="1" dirty="0"/>
              <a:t> 2025</a:t>
            </a:r>
            <a:br>
              <a:rPr lang="en-US" sz="5400" b="1" dirty="0"/>
            </a:br>
            <a:r>
              <a:rPr lang="en-US" sz="5400" b="1" dirty="0"/>
              <a:t>qualifier 1</a:t>
            </a:r>
            <a:br>
              <a:rPr lang="en-US" sz="5400" b="1" dirty="0"/>
            </a:br>
            <a:r>
              <a:rPr lang="en-US" b="1" dirty="0"/>
              <a:t>(</a:t>
            </a:r>
            <a:r>
              <a:rPr lang="en-US" b="1" dirty="0" err="1"/>
              <a:t>Pbks</a:t>
            </a:r>
            <a:r>
              <a:rPr lang="en-US" b="1" dirty="0"/>
              <a:t> Vs RCB)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10" name="Picture Placeholder 9" descr="A group of men wearing sports uniforms&#10;&#10;AI-generated content may be incorrect.">
            <a:extLst>
              <a:ext uri="{FF2B5EF4-FFF2-40B4-BE49-F238E27FC236}">
                <a16:creationId xmlns:a16="http://schemas.microsoft.com/office/drawing/2014/main" id="{6A0C5582-9C8D-A35B-9492-4FA0C3B82F8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80" t="3024" r="4180" b="13134"/>
          <a:stretch/>
        </p:blipFill>
        <p:spPr>
          <a:xfrm>
            <a:off x="5613199" y="0"/>
            <a:ext cx="6578801" cy="6894576"/>
          </a:xfrm>
        </p:spPr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43" y="1667632"/>
            <a:ext cx="6891848" cy="1380368"/>
          </a:xfrm>
          <a:noFill/>
        </p:spPr>
        <p:txBody>
          <a:bodyPr/>
          <a:lstStyle/>
          <a:p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 a cumulative scorecard showing the progressive total score after each ball in Punjab’s innings. -- Using SUM()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347B52-958D-31CE-91EE-D8E5780E5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25" y="3696956"/>
            <a:ext cx="6612566" cy="1380368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4FCB294-E80F-652E-73C2-A4A0ECDB22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941E56-E4BA-7999-09C1-4FF225493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91" y="-22860"/>
            <a:ext cx="4625009" cy="69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17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43" y="1667632"/>
            <a:ext cx="6891848" cy="1380368"/>
          </a:xfrm>
          <a:noFill/>
        </p:spPr>
        <p:txBody>
          <a:bodyPr/>
          <a:lstStyle/>
          <a:p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all bowlers who gave more than 10 runs in any over. -- Using HAVING Clause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B5425-E027-A8F3-B883-5039002B0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70" y="3733801"/>
            <a:ext cx="6803296" cy="1456567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BE5B92A-DDBC-8A69-0F1A-F5DDC55AC32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Picture 2" descr="Rajat Patidar and Phil Salt wrapped the chase up, Punjab Kings vs Royal Challengers Bengaluru, IPL 2025, Qualifier 1, New Chandigarh, May 29, 2025">
            <a:extLst>
              <a:ext uri="{FF2B5EF4-FFF2-40B4-BE49-F238E27FC236}">
                <a16:creationId xmlns:a16="http://schemas.microsoft.com/office/drawing/2014/main" id="{0587199E-A752-19CE-531F-59C22415E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991" y="-22860"/>
            <a:ext cx="4712854" cy="692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361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43" y="1667632"/>
            <a:ext cx="6891848" cy="1380368"/>
          </a:xfrm>
          <a:noFill/>
        </p:spPr>
        <p:txBody>
          <a:bodyPr/>
          <a:lstStyle/>
          <a:p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how many dismissals were caught, bowled, or others in the Punjab innings using wicket and fielders. -- Using CASE inside Aggregation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5C688-BBC8-049B-F8A4-F5206B80C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315" y="3241799"/>
            <a:ext cx="5672709" cy="2674092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89046A2-9BB9-F90F-8D2E-08EC116134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AA72FF-051A-D70C-015F-ED42EBE7C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91" y="-22860"/>
            <a:ext cx="4625009" cy="69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5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43" y="1667632"/>
            <a:ext cx="6891848" cy="1380368"/>
          </a:xfrm>
          <a:noFill/>
        </p:spPr>
        <p:txBody>
          <a:bodyPr/>
          <a:lstStyle/>
          <a:p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Divide Punjab’s innings into three phases (early, middle, and death overs) and calculate the total runs scored in each phase. -- Using NTILE() and CTE: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C9B6E2-91A6-7A0C-89F5-0380C25D9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86" y="3429000"/>
            <a:ext cx="6891849" cy="209914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913883D-1C13-D803-F8C5-75E596898F8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FBF973-C758-6B7A-8F1B-BD6397244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91" y="-22860"/>
            <a:ext cx="4625009" cy="69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15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43" y="1418250"/>
            <a:ext cx="6238275" cy="1380368"/>
          </a:xfrm>
          <a:noFill/>
        </p:spPr>
        <p:txBody>
          <a:bodyPr/>
          <a:lstStyle/>
          <a:p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runs scored by each player in both teams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DB0D7B-FED8-33AE-3AB1-44A6ECB48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966" y="3232946"/>
            <a:ext cx="6626202" cy="1072812"/>
          </a:xfrm>
          <a:prstGeom prst="rect">
            <a:avLst/>
          </a:prstGeom>
        </p:spPr>
      </p:pic>
      <p:pic>
        <p:nvPicPr>
          <p:cNvPr id="18" name="Picture Placeholder 17" descr="A group of men wearing sports uniforms&#10;&#10;AI-generated content may be incorrect.">
            <a:extLst>
              <a:ext uri="{FF2B5EF4-FFF2-40B4-BE49-F238E27FC236}">
                <a16:creationId xmlns:a16="http://schemas.microsoft.com/office/drawing/2014/main" id="{FFB17127-EDE7-8C35-ADCD-C06761BBD95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82" r="6873" b="8960"/>
          <a:stretch/>
        </p:blipFill>
        <p:spPr>
          <a:xfrm>
            <a:off x="7566991" y="-22860"/>
            <a:ext cx="4625008" cy="6880860"/>
          </a:xfrm>
        </p:spPr>
      </p:pic>
    </p:spTree>
    <p:extLst>
      <p:ext uri="{BB962C8B-B14F-4D97-AF65-F5344CB8AC3E}">
        <p14:creationId xmlns:p14="http://schemas.microsoft.com/office/powerpoint/2010/main" val="266260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753648-4521-604F-FA5A-6E29A01A49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76050" y="2379662"/>
            <a:ext cx="9602787" cy="1049338"/>
          </a:xfrm>
        </p:spPr>
        <p:txBody>
          <a:bodyPr>
            <a:noAutofit/>
          </a:bodyPr>
          <a:lstStyle/>
          <a:p>
            <a:pPr algn="ctr"/>
            <a:r>
              <a:rPr lang="en-US" sz="10000" b="1" cap="none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Thankyou </a:t>
            </a:r>
          </a:p>
        </p:txBody>
      </p:sp>
    </p:spTree>
    <p:extLst>
      <p:ext uri="{BB962C8B-B14F-4D97-AF65-F5344CB8AC3E}">
        <p14:creationId xmlns:p14="http://schemas.microsoft.com/office/powerpoint/2010/main" val="23134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3564" y="802105"/>
            <a:ext cx="6110584" cy="1280116"/>
          </a:xfrm>
          <a:noFill/>
        </p:spPr>
        <p:txBody>
          <a:bodyPr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the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790" y="2313709"/>
            <a:ext cx="6529865" cy="397682"/>
          </a:xfrm>
          <a:noFill/>
        </p:spPr>
        <p:txBody>
          <a:bodyPr anchor="t"/>
          <a:lstStyle/>
          <a:p>
            <a:r>
              <a:rPr lang="en-US" dirty="0">
                <a:solidFill>
                  <a:schemeClr val="accent1"/>
                </a:solidFill>
              </a:rPr>
              <a:t>Hello everyone!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I’m Neetu, </a:t>
            </a:r>
            <a:r>
              <a:rPr lang="en-US" cap="none" dirty="0">
                <a:solidFill>
                  <a:schemeClr val="accent1"/>
                </a:solidFill>
              </a:rPr>
              <a:t>And This Is My </a:t>
            </a:r>
            <a:r>
              <a:rPr lang="en-US" b="1" cap="none" dirty="0">
                <a:solidFill>
                  <a:schemeClr val="accent1"/>
                </a:solidFill>
              </a:rPr>
              <a:t>SQL Project Based On IPL 2025 Match Analysis</a:t>
            </a:r>
            <a:r>
              <a:rPr lang="en-US" cap="none" dirty="0">
                <a:solidFill>
                  <a:schemeClr val="accent1"/>
                </a:solidFill>
              </a:rPr>
              <a:t>.</a:t>
            </a:r>
          </a:p>
          <a:p>
            <a:r>
              <a:rPr lang="en-US" cap="none" dirty="0">
                <a:solidFill>
                  <a:schemeClr val="accent1"/>
                </a:solidFill>
              </a:rPr>
              <a:t>Using </a:t>
            </a:r>
            <a:r>
              <a:rPr lang="en-US" b="1" cap="none" dirty="0">
                <a:solidFill>
                  <a:schemeClr val="accent1"/>
                </a:solidFill>
              </a:rPr>
              <a:t>Ball-by-ball Data</a:t>
            </a:r>
            <a:r>
              <a:rPr lang="en-US" cap="none" dirty="0">
                <a:solidFill>
                  <a:schemeClr val="accent1"/>
                </a:solidFill>
              </a:rPr>
              <a:t> From The Official IPL Website, I Analyzed The </a:t>
            </a:r>
            <a:r>
              <a:rPr lang="en-US" b="1" cap="none" dirty="0">
                <a:solidFill>
                  <a:schemeClr val="accent1"/>
                </a:solidFill>
              </a:rPr>
              <a:t>Qualifier 1 Match Between RCB And PBKS</a:t>
            </a:r>
            <a:r>
              <a:rPr lang="en-US" cap="none" dirty="0">
                <a:solidFill>
                  <a:schemeClr val="accent1"/>
                </a:solidFill>
              </a:rPr>
              <a:t>.</a:t>
            </a:r>
            <a:br>
              <a:rPr lang="en-US" cap="none" dirty="0">
                <a:solidFill>
                  <a:schemeClr val="accent1"/>
                </a:solidFill>
              </a:rPr>
            </a:br>
            <a:r>
              <a:rPr lang="en-US" cap="none" dirty="0">
                <a:solidFill>
                  <a:schemeClr val="accent1"/>
                </a:solidFill>
              </a:rPr>
              <a:t>With </a:t>
            </a:r>
            <a:r>
              <a:rPr lang="en-US" b="1" cap="none" dirty="0">
                <a:solidFill>
                  <a:schemeClr val="accent1"/>
                </a:solidFill>
              </a:rPr>
              <a:t>MySQL</a:t>
            </a:r>
            <a:r>
              <a:rPr lang="en-US" cap="none" dirty="0">
                <a:solidFill>
                  <a:schemeClr val="accent1"/>
                </a:solidFill>
              </a:rPr>
              <a:t>, I Explored Key Match Insights Using </a:t>
            </a:r>
            <a:r>
              <a:rPr lang="en-US" b="1" cap="none" dirty="0">
                <a:solidFill>
                  <a:schemeClr val="accent1"/>
                </a:solidFill>
              </a:rPr>
              <a:t>Joins, Aggregations, And Window Functions</a:t>
            </a:r>
            <a:r>
              <a:rPr lang="en-US" cap="none" dirty="0">
                <a:solidFill>
                  <a:schemeClr val="accent1"/>
                </a:solidFill>
              </a:rPr>
              <a:t> — From Scoring Patterns To Player Performance.</a:t>
            </a:r>
          </a:p>
          <a:p>
            <a:r>
              <a:rPr lang="en-US" cap="none" dirty="0">
                <a:solidFill>
                  <a:schemeClr val="accent1"/>
                </a:solidFill>
              </a:rPr>
              <a:t>This Project Helped Me Apply Data Analytics To The World Of Sports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11" name="Picture Placeholder 10" descr="Two men standing next to each other with a trophy&#10;&#10;AI-generated content may be incorrect.">
            <a:extLst>
              <a:ext uri="{FF2B5EF4-FFF2-40B4-BE49-F238E27FC236}">
                <a16:creationId xmlns:a16="http://schemas.microsoft.com/office/drawing/2014/main" id="{9D4917ED-67AC-CC66-71C3-929153B5C4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9" t="-18501" r="22948" b="167"/>
          <a:stretch/>
        </p:blipFill>
        <p:spPr>
          <a:xfrm>
            <a:off x="6531429" y="-1277257"/>
            <a:ext cx="6415313" cy="8169401"/>
          </a:xfrm>
        </p:spPr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FDFE-58D7-A58C-FB3D-080BDAFFE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343434"/>
            <a:ext cx="11582400" cy="123338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SCHEMA OVERVIEW</a:t>
            </a:r>
            <a:br>
              <a:rPr lang="en-US" dirty="0"/>
            </a:b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Diagram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rcb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Pbks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qualifier 1 </a:t>
            </a:r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F8904-88C4-2D67-F132-A9285C745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926" y="2576821"/>
            <a:ext cx="6665495" cy="404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5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688" y="178877"/>
            <a:ext cx="6690099" cy="871881"/>
          </a:xfrm>
          <a:noFill/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RCB Innings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-699656" y="5873269"/>
            <a:ext cx="422565" cy="56307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A063C4-EDAE-994F-73DA-9251EEBBA2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 flipH="1">
            <a:off x="-608944" y="5971307"/>
            <a:ext cx="241139" cy="183498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FEF650C-66BF-8058-04C3-E7020A8AD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396" y="1217543"/>
            <a:ext cx="9619585" cy="546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978" y="349941"/>
            <a:ext cx="6690099" cy="871881"/>
          </a:xfrm>
          <a:noFill/>
        </p:spPr>
        <p:txBody>
          <a:bodyPr/>
          <a:lstStyle/>
          <a:p>
            <a:r>
              <a:rPr lang="en-US" b="1" u="sng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PBKS Innings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-699656" y="5873269"/>
            <a:ext cx="422565" cy="56307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A063C4-EDAE-994F-73DA-9251EEBBA238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 flipH="1">
            <a:off x="-608944" y="5971307"/>
            <a:ext cx="241139" cy="183498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E90AE80-74A5-EF0C-496B-4B4F34F29EC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93"/>
          <a:stretch/>
        </p:blipFill>
        <p:spPr>
          <a:xfrm>
            <a:off x="6328865" y="1466340"/>
            <a:ext cx="5662863" cy="44069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E99C0B-336B-AE41-D4A1-D97FABE960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567" y="1441911"/>
            <a:ext cx="5783433" cy="446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11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43" y="1667632"/>
            <a:ext cx="6891848" cy="1380368"/>
          </a:xfrm>
          <a:noFill/>
        </p:spPr>
        <p:txBody>
          <a:bodyPr/>
          <a:lstStyle/>
          <a:p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top 5 highest-scoring batters in the RCB innings based on total runs. Using ORDER BY and LIMIT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9A390-A212-B8ED-6E79-A9CC4683F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43" y="3560619"/>
            <a:ext cx="6667766" cy="1380367"/>
          </a:xfrm>
          <a:prstGeom prst="rect">
            <a:avLst/>
          </a:prstGeom>
        </p:spPr>
      </p:pic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F4BB9D6C-7C7C-7EDE-569E-3B0FD713015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050" name="Picture 2" descr="Rajat Patidar and Phil Salt wrapped the chase up, Punjab Kings vs Royal Challengers Bengaluru, IPL 2025, Qualifier 1, New Chandigarh, May 29, 2025">
            <a:extLst>
              <a:ext uri="{FF2B5EF4-FFF2-40B4-BE49-F238E27FC236}">
                <a16:creationId xmlns:a16="http://schemas.microsoft.com/office/drawing/2014/main" id="{B84AA8AA-6939-38E4-6860-3DF89889D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991" y="-22860"/>
            <a:ext cx="4712854" cy="692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95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71945B-21EB-8543-7618-9434B59EC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070" y="3297694"/>
            <a:ext cx="5717927" cy="2493196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070" y="1639923"/>
            <a:ext cx="6362966" cy="1172550"/>
          </a:xfrm>
          <a:noFill/>
        </p:spPr>
        <p:txBody>
          <a:bodyPr/>
          <a:lstStyle/>
          <a:p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Classify each ball in the </a:t>
            </a:r>
            <a:r>
              <a:rPr lang="en-US" sz="2700" b="1" cap="non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punjab</a:t>
            </a:r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innings as either a "boundary", "single", "dot ball", or "other" based on the </a:t>
            </a:r>
            <a:r>
              <a:rPr lang="en-US" sz="2700" b="1" cap="non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runs_batter</a:t>
            </a:r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value. Using CASE: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808CD8A1-B9BD-DE44-838D-D3428BE808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2E20398-6EDD-E1CA-BF03-18B2E0039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91" y="-22860"/>
            <a:ext cx="4625009" cy="69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943" y="1279705"/>
            <a:ext cx="6891848" cy="1380368"/>
          </a:xfrm>
          <a:noFill/>
        </p:spPr>
        <p:txBody>
          <a:bodyPr/>
          <a:lstStyle/>
          <a:p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first scoring shot (non-zero </a:t>
            </a:r>
            <a:r>
              <a:rPr lang="en-US" sz="2700" b="1" cap="none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runs_batter</a:t>
            </a:r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for every batter in the RCB innings. -- Using ROW_NUMBER()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58B8A9-F711-C636-3C24-D8872FD1C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546" y="3428999"/>
            <a:ext cx="5834829" cy="1738745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A31A6C5-B759-D022-D418-59E1888987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7" name="Picture 2" descr="Rajat Patidar and Phil Salt wrapped the chase up, Punjab Kings vs Royal Challengers Bengaluru, IPL 2025, Qualifier 1, New Chandigarh, May 29, 2025">
            <a:extLst>
              <a:ext uri="{FF2B5EF4-FFF2-40B4-BE49-F238E27FC236}">
                <a16:creationId xmlns:a16="http://schemas.microsoft.com/office/drawing/2014/main" id="{DFEF930B-DE54-15C6-C55C-DD2E0B4FB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991" y="-22860"/>
            <a:ext cx="4712854" cy="6926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225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143" y="1667632"/>
            <a:ext cx="6891848" cy="1380368"/>
          </a:xfrm>
          <a:noFill/>
        </p:spPr>
        <p:txBody>
          <a:bodyPr/>
          <a:lstStyle/>
          <a:p>
            <a:r>
              <a:rPr lang="en-US" sz="2700" b="1" cap="none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 bowlers in the Punjab innings based on the total runs they conceded, including extras. Using RANK():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E00D0-5784-B60A-4CDC-1C7337E25E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965"/>
          <a:stretch/>
        </p:blipFill>
        <p:spPr>
          <a:xfrm>
            <a:off x="559213" y="3641904"/>
            <a:ext cx="6769841" cy="1380367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C01566-99EA-FF16-077D-DAF9F655EE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66522C-626C-4276-B96B-514ECF973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991" y="-22860"/>
            <a:ext cx="4625009" cy="690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3777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152</TotalTime>
  <Words>336</Words>
  <Application>Microsoft Office PowerPoint</Application>
  <PresentationFormat>Widescreen</PresentationFormat>
  <Paragraphs>31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Gill Sans MT</vt:lpstr>
      <vt:lpstr>Times New Roman</vt:lpstr>
      <vt:lpstr>Gallery</vt:lpstr>
      <vt:lpstr>SQl Project  on  ipl 2025 qualifier 1 (Pbks Vs RCB) </vt:lpstr>
      <vt:lpstr>Introduction to the project</vt:lpstr>
      <vt:lpstr>DATABASE SCHEMA OVERVIEW (Entity-relationship Diagram OF rcb vs Pbks qualifier 1 Database)</vt:lpstr>
      <vt:lpstr>RCB Innings</vt:lpstr>
      <vt:lpstr>PBKS Innings</vt:lpstr>
      <vt:lpstr>Retrieve the top 5 highest-scoring batters in the RCB innings based on total runs. Using ORDER BY and LIMIT</vt:lpstr>
      <vt:lpstr>Classify each ball in the punjab innings as either a "boundary", "single", "dot ball", or "other" based on the runs_batter value. Using CASE:</vt:lpstr>
      <vt:lpstr>Identify the first scoring shot (non-zero runs_batter) for every batter in the RCB innings. -- Using ROW_NUMBER()</vt:lpstr>
      <vt:lpstr>Rank bowlers in the Punjab innings based on the total runs they conceded, including extras. Using RANK():</vt:lpstr>
      <vt:lpstr>Generate a cumulative scorecard showing the progressive total score after each ball in Punjab’s innings. -- Using SUM()</vt:lpstr>
      <vt:lpstr>Find all bowlers who gave more than 10 runs in any over. -- Using HAVING Clause</vt:lpstr>
      <vt:lpstr>Count how many dismissals were caught, bowled, or others in the Punjab innings using wicket and fielders. -- Using CASE inside Aggregation</vt:lpstr>
      <vt:lpstr> Divide Punjab’s innings into three phases (early, middle, and death overs) and calculate the total runs scored in each phase. -- Using NTILE() and CTE:</vt:lpstr>
      <vt:lpstr>Total runs scored by each player in both teams </vt:lpstr>
      <vt:lpstr>Thankyou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neetu chaurasia</dc:creator>
  <cp:lastModifiedBy>neetu chaurasia</cp:lastModifiedBy>
  <cp:revision>3</cp:revision>
  <dcterms:created xsi:type="dcterms:W3CDTF">2025-07-13T14:57:29Z</dcterms:created>
  <dcterms:modified xsi:type="dcterms:W3CDTF">2025-07-14T08:25:55Z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