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F53F0-F8D5-4918-B7D2-8E97D8908C02}" v="91" dt="2025-09-13T15:58:50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tu Kapoor" userId="6949c039ae8ec7eb" providerId="LiveId" clId="{6337E614-9C92-4BF5-ADC2-5B76AB76041A}"/>
    <pc:docChg chg="undo custSel addSld delSld modSld sldOrd addMainMaster delMainMaster modMainMaster">
      <pc:chgData name="Neetu Kapoor" userId="6949c039ae8ec7eb" providerId="LiveId" clId="{6337E614-9C92-4BF5-ADC2-5B76AB76041A}" dt="2025-09-13T15:59:33.871" v="565" actId="207"/>
      <pc:docMkLst>
        <pc:docMk/>
      </pc:docMkLst>
      <pc:sldChg chg="addSp delSp modSp mod setBg delDesignElem chgLayout">
        <pc:chgData name="Neetu Kapoor" userId="6949c039ae8ec7eb" providerId="LiveId" clId="{6337E614-9C92-4BF5-ADC2-5B76AB76041A}" dt="2025-09-13T15:59:33.871" v="565" actId="207"/>
        <pc:sldMkLst>
          <pc:docMk/>
          <pc:sldMk cId="0" sldId="256"/>
        </pc:sldMkLst>
        <pc:spChg chg="mod ord">
          <ac:chgData name="Neetu Kapoor" userId="6949c039ae8ec7eb" providerId="LiveId" clId="{6337E614-9C92-4BF5-ADC2-5B76AB76041A}" dt="2025-09-13T03:32:25.515" v="128" actId="700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Neetu Kapoor" userId="6949c039ae8ec7eb" providerId="LiveId" clId="{6337E614-9C92-4BF5-ADC2-5B76AB76041A}" dt="2025-09-13T03:32:25.515" v="128" actId="700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Neetu Kapoor" userId="6949c039ae8ec7eb" providerId="LiveId" clId="{6337E614-9C92-4BF5-ADC2-5B76AB76041A}" dt="2025-09-13T15:58:39.375" v="535"/>
          <ac:spMkLst>
            <pc:docMk/>
            <pc:sldMk cId="0" sldId="256"/>
            <ac:spMk id="4" creationId="{B8E5893F-F23B-B8B8-F4EE-6708B90DEC33}"/>
          </ac:spMkLst>
        </pc:spChg>
        <pc:spChg chg="add mod">
          <ac:chgData name="Neetu Kapoor" userId="6949c039ae8ec7eb" providerId="LiveId" clId="{6337E614-9C92-4BF5-ADC2-5B76AB76041A}" dt="2025-09-13T15:59:33.871" v="565" actId="207"/>
          <ac:spMkLst>
            <pc:docMk/>
            <pc:sldMk cId="0" sldId="256"/>
            <ac:spMk id="5" creationId="{A17F6440-8E35-DF76-40DB-E89F2A6016F1}"/>
          </ac:spMkLst>
        </pc:spChg>
        <pc:spChg chg="add del">
          <ac:chgData name="Neetu Kapoor" userId="6949c039ae8ec7eb" providerId="LiveId" clId="{6337E614-9C92-4BF5-ADC2-5B76AB76041A}" dt="2025-09-13T03:29:21.891" v="125" actId="700"/>
          <ac:spMkLst>
            <pc:docMk/>
            <pc:sldMk cId="0" sldId="256"/>
            <ac:spMk id="8" creationId="{4522B21E-B2B9-4C72-9A71-C87EFD137480}"/>
          </ac:spMkLst>
        </pc:spChg>
        <pc:spChg chg="add del">
          <ac:chgData name="Neetu Kapoor" userId="6949c039ae8ec7eb" providerId="LiveId" clId="{6337E614-9C92-4BF5-ADC2-5B76AB76041A}" dt="2025-09-13T03:29:21.891" v="125" actId="700"/>
          <ac:spMkLst>
            <pc:docMk/>
            <pc:sldMk cId="0" sldId="256"/>
            <ac:spMk id="10" creationId="{5EB7D2A2-F448-44D4-938C-DC84CBCB3B1E}"/>
          </ac:spMkLst>
        </pc:spChg>
        <pc:spChg chg="add del">
          <ac:chgData name="Neetu Kapoor" userId="6949c039ae8ec7eb" providerId="LiveId" clId="{6337E614-9C92-4BF5-ADC2-5B76AB76041A}" dt="2025-09-13T03:29:21.891" v="125" actId="700"/>
          <ac:spMkLst>
            <pc:docMk/>
            <pc:sldMk cId="0" sldId="256"/>
            <ac:spMk id="12" creationId="{871AEA07-1E14-44B4-8E55-64EF049CD66F}"/>
          </ac:spMkLst>
        </pc:spChg>
        <pc:cxnChg chg="add del">
          <ac:chgData name="Neetu Kapoor" userId="6949c039ae8ec7eb" providerId="LiveId" clId="{6337E614-9C92-4BF5-ADC2-5B76AB76041A}" dt="2025-09-13T03:29:21.891" v="125" actId="700"/>
          <ac:cxnSpMkLst>
            <pc:docMk/>
            <pc:sldMk cId="0" sldId="256"/>
            <ac:cxnSpMk id="14" creationId="{F7C8EA93-3210-4C62-99E9-153C275E3A87}"/>
          </ac:cxnSpMkLst>
        </pc:cxnChg>
      </pc:sldChg>
      <pc:sldChg chg="addSp delSp modSp mod setBg modClrScheme delDesignElem chgLayout">
        <pc:chgData name="Neetu Kapoor" userId="6949c039ae8ec7eb" providerId="LiveId" clId="{6337E614-9C92-4BF5-ADC2-5B76AB76041A}" dt="2025-09-13T03:47:57.673" v="149" actId="26606"/>
        <pc:sldMkLst>
          <pc:docMk/>
          <pc:sldMk cId="0" sldId="257"/>
        </pc:sldMkLst>
        <pc:spChg chg="mod ord">
          <ac:chgData name="Neetu Kapoor" userId="6949c039ae8ec7eb" providerId="LiveId" clId="{6337E614-9C92-4BF5-ADC2-5B76AB76041A}" dt="2025-09-13T03:47:57.673" v="149" actId="26606"/>
          <ac:spMkLst>
            <pc:docMk/>
            <pc:sldMk cId="0" sldId="257"/>
            <ac:spMk id="2" creationId="{00000000-0000-0000-0000-000000000000}"/>
          </ac:spMkLst>
        </pc:spChg>
        <pc:spChg chg="del mod ord">
          <ac:chgData name="Neetu Kapoor" userId="6949c039ae8ec7eb" providerId="LiveId" clId="{6337E614-9C92-4BF5-ADC2-5B76AB76041A}" dt="2025-09-13T03:47:57.673" v="149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Neetu Kapoor" userId="6949c039ae8ec7eb" providerId="LiveId" clId="{6337E614-9C92-4BF5-ADC2-5B76AB76041A}" dt="2025-09-13T03:47:06.512" v="148" actId="700"/>
          <ac:spMkLst>
            <pc:docMk/>
            <pc:sldMk cId="0" sldId="257"/>
            <ac:spMk id="8" creationId="{DBF61EA3-B236-439E-9C0B-340980D56BEE}"/>
          </ac:spMkLst>
        </pc:spChg>
        <pc:spChg chg="add del">
          <ac:chgData name="Neetu Kapoor" userId="6949c039ae8ec7eb" providerId="LiveId" clId="{6337E614-9C92-4BF5-ADC2-5B76AB76041A}" dt="2025-09-13T03:47:06.512" v="148" actId="700"/>
          <ac:spMkLst>
            <pc:docMk/>
            <pc:sldMk cId="0" sldId="257"/>
            <ac:spMk id="14" creationId="{E659831F-0D9A-4C63-9EBB-8435B85A440F}"/>
          </ac:spMkLst>
        </pc:spChg>
        <pc:grpChg chg="add del">
          <ac:chgData name="Neetu Kapoor" userId="6949c039ae8ec7eb" providerId="LiveId" clId="{6337E614-9C92-4BF5-ADC2-5B76AB76041A}" dt="2025-09-13T03:47:06.512" v="148" actId="700"/>
          <ac:grpSpMkLst>
            <pc:docMk/>
            <pc:sldMk cId="0" sldId="257"/>
            <ac:grpSpMk id="10" creationId="{28FAF094-D087-493F-8DF9-A486C2D6BBAA}"/>
          </ac:grpSpMkLst>
        </pc:grpChg>
        <pc:graphicFrameChg chg="add">
          <ac:chgData name="Neetu Kapoor" userId="6949c039ae8ec7eb" providerId="LiveId" clId="{6337E614-9C92-4BF5-ADC2-5B76AB76041A}" dt="2025-09-13T03:47:57.673" v="149" actId="26606"/>
          <ac:graphicFrameMkLst>
            <pc:docMk/>
            <pc:sldMk cId="0" sldId="257"/>
            <ac:graphicFrameMk id="5" creationId="{30D9E462-68A5-85CB-D9D6-D17AC31AE202}"/>
          </ac:graphicFrameMkLst>
        </pc:graphicFrameChg>
      </pc:sldChg>
      <pc:sldChg chg="addSp modSp del mod setBg">
        <pc:chgData name="Neetu Kapoor" userId="6949c039ae8ec7eb" providerId="LiveId" clId="{6337E614-9C92-4BF5-ADC2-5B76AB76041A}" dt="2025-09-13T03:46:04.887" v="136" actId="47"/>
        <pc:sldMkLst>
          <pc:docMk/>
          <pc:sldMk cId="0" sldId="258"/>
        </pc:sldMkLst>
        <pc:spChg chg="mod">
          <ac:chgData name="Neetu Kapoor" userId="6949c039ae8ec7eb" providerId="LiveId" clId="{6337E614-9C92-4BF5-ADC2-5B76AB76041A}" dt="2025-09-13T01:24:01.110" v="24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3:28:37.923" v="124"/>
          <ac:spMkLst>
            <pc:docMk/>
            <pc:sldMk cId="0" sldId="258"/>
            <ac:spMk id="3" creationId="{00000000-0000-0000-0000-000000000000}"/>
          </ac:spMkLst>
        </pc:spChg>
        <pc:spChg chg="add">
          <ac:chgData name="Neetu Kapoor" userId="6949c039ae8ec7eb" providerId="LiveId" clId="{6337E614-9C92-4BF5-ADC2-5B76AB76041A}" dt="2025-09-13T01:24:01.110" v="24" actId="26606"/>
          <ac:spMkLst>
            <pc:docMk/>
            <pc:sldMk cId="0" sldId="258"/>
            <ac:spMk id="8" creationId="{DBF61EA3-B236-439E-9C0B-340980D56BEE}"/>
          </ac:spMkLst>
        </pc:spChg>
        <pc:spChg chg="add">
          <ac:chgData name="Neetu Kapoor" userId="6949c039ae8ec7eb" providerId="LiveId" clId="{6337E614-9C92-4BF5-ADC2-5B76AB76041A}" dt="2025-09-13T01:24:01.110" v="24" actId="26606"/>
          <ac:spMkLst>
            <pc:docMk/>
            <pc:sldMk cId="0" sldId="258"/>
            <ac:spMk id="14" creationId="{E659831F-0D9A-4C63-9EBB-8435B85A440F}"/>
          </ac:spMkLst>
        </pc:spChg>
        <pc:grpChg chg="add">
          <ac:chgData name="Neetu Kapoor" userId="6949c039ae8ec7eb" providerId="LiveId" clId="{6337E614-9C92-4BF5-ADC2-5B76AB76041A}" dt="2025-09-13T01:24:01.110" v="24" actId="26606"/>
          <ac:grpSpMkLst>
            <pc:docMk/>
            <pc:sldMk cId="0" sldId="258"/>
            <ac:grpSpMk id="10" creationId="{28FAF094-D087-493F-8DF9-A486C2D6BBAA}"/>
          </ac:grpSpMkLst>
        </pc:grpChg>
      </pc:sldChg>
      <pc:sldChg chg="addSp modSp del mod setBg">
        <pc:chgData name="Neetu Kapoor" userId="6949c039ae8ec7eb" providerId="LiveId" clId="{6337E614-9C92-4BF5-ADC2-5B76AB76041A}" dt="2025-09-13T03:46:05.981" v="137" actId="47"/>
        <pc:sldMkLst>
          <pc:docMk/>
          <pc:sldMk cId="0" sldId="259"/>
        </pc:sldMkLst>
        <pc:spChg chg="mod">
          <ac:chgData name="Neetu Kapoor" userId="6949c039ae8ec7eb" providerId="LiveId" clId="{6337E614-9C92-4BF5-ADC2-5B76AB76041A}" dt="2025-09-13T01:24:07.710" v="25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3:28:37.923" v="124"/>
          <ac:spMkLst>
            <pc:docMk/>
            <pc:sldMk cId="0" sldId="259"/>
            <ac:spMk id="3" creationId="{00000000-0000-0000-0000-000000000000}"/>
          </ac:spMkLst>
        </pc:spChg>
        <pc:spChg chg="add">
          <ac:chgData name="Neetu Kapoor" userId="6949c039ae8ec7eb" providerId="LiveId" clId="{6337E614-9C92-4BF5-ADC2-5B76AB76041A}" dt="2025-09-13T01:24:07.710" v="25" actId="26606"/>
          <ac:spMkLst>
            <pc:docMk/>
            <pc:sldMk cId="0" sldId="259"/>
            <ac:spMk id="8" creationId="{DBF61EA3-B236-439E-9C0B-340980D56BEE}"/>
          </ac:spMkLst>
        </pc:spChg>
        <pc:spChg chg="add">
          <ac:chgData name="Neetu Kapoor" userId="6949c039ae8ec7eb" providerId="LiveId" clId="{6337E614-9C92-4BF5-ADC2-5B76AB76041A}" dt="2025-09-13T01:24:07.710" v="25" actId="26606"/>
          <ac:spMkLst>
            <pc:docMk/>
            <pc:sldMk cId="0" sldId="259"/>
            <ac:spMk id="14" creationId="{E659831F-0D9A-4C63-9EBB-8435B85A440F}"/>
          </ac:spMkLst>
        </pc:spChg>
        <pc:grpChg chg="add">
          <ac:chgData name="Neetu Kapoor" userId="6949c039ae8ec7eb" providerId="LiveId" clId="{6337E614-9C92-4BF5-ADC2-5B76AB76041A}" dt="2025-09-13T01:24:07.710" v="25" actId="26606"/>
          <ac:grpSpMkLst>
            <pc:docMk/>
            <pc:sldMk cId="0" sldId="259"/>
            <ac:grpSpMk id="10" creationId="{28FAF094-D087-493F-8DF9-A486C2D6BBAA}"/>
          </ac:grpSpMkLst>
        </pc:grpChg>
      </pc:sldChg>
      <pc:sldChg chg="addSp modSp del mod setBg">
        <pc:chgData name="Neetu Kapoor" userId="6949c039ae8ec7eb" providerId="LiveId" clId="{6337E614-9C92-4BF5-ADC2-5B76AB76041A}" dt="2025-09-13T03:46:07.291" v="138" actId="47"/>
        <pc:sldMkLst>
          <pc:docMk/>
          <pc:sldMk cId="0" sldId="260"/>
        </pc:sldMkLst>
        <pc:spChg chg="mod">
          <ac:chgData name="Neetu Kapoor" userId="6949c039ae8ec7eb" providerId="LiveId" clId="{6337E614-9C92-4BF5-ADC2-5B76AB76041A}" dt="2025-09-13T01:24:19.637" v="26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3:28:37.923" v="124"/>
          <ac:spMkLst>
            <pc:docMk/>
            <pc:sldMk cId="0" sldId="260"/>
            <ac:spMk id="3" creationId="{00000000-0000-0000-0000-000000000000}"/>
          </ac:spMkLst>
        </pc:spChg>
        <pc:spChg chg="add">
          <ac:chgData name="Neetu Kapoor" userId="6949c039ae8ec7eb" providerId="LiveId" clId="{6337E614-9C92-4BF5-ADC2-5B76AB76041A}" dt="2025-09-13T01:24:19.637" v="26" actId="26606"/>
          <ac:spMkLst>
            <pc:docMk/>
            <pc:sldMk cId="0" sldId="260"/>
            <ac:spMk id="8" creationId="{DBF61EA3-B236-439E-9C0B-340980D56BEE}"/>
          </ac:spMkLst>
        </pc:spChg>
        <pc:spChg chg="add">
          <ac:chgData name="Neetu Kapoor" userId="6949c039ae8ec7eb" providerId="LiveId" clId="{6337E614-9C92-4BF5-ADC2-5B76AB76041A}" dt="2025-09-13T01:24:19.637" v="26" actId="26606"/>
          <ac:spMkLst>
            <pc:docMk/>
            <pc:sldMk cId="0" sldId="260"/>
            <ac:spMk id="14" creationId="{E659831F-0D9A-4C63-9EBB-8435B85A440F}"/>
          </ac:spMkLst>
        </pc:spChg>
        <pc:grpChg chg="add">
          <ac:chgData name="Neetu Kapoor" userId="6949c039ae8ec7eb" providerId="LiveId" clId="{6337E614-9C92-4BF5-ADC2-5B76AB76041A}" dt="2025-09-13T01:24:19.637" v="26" actId="26606"/>
          <ac:grpSpMkLst>
            <pc:docMk/>
            <pc:sldMk cId="0" sldId="260"/>
            <ac:grpSpMk id="10" creationId="{28FAF094-D087-493F-8DF9-A486C2D6BBAA}"/>
          </ac:grpSpMkLst>
        </pc:grpChg>
      </pc:sldChg>
      <pc:sldChg chg="addSp modSp del mod setBg">
        <pc:chgData name="Neetu Kapoor" userId="6949c039ae8ec7eb" providerId="LiveId" clId="{6337E614-9C92-4BF5-ADC2-5B76AB76041A}" dt="2025-09-13T03:46:08.342" v="139" actId="47"/>
        <pc:sldMkLst>
          <pc:docMk/>
          <pc:sldMk cId="0" sldId="261"/>
        </pc:sldMkLst>
        <pc:spChg chg="mod">
          <ac:chgData name="Neetu Kapoor" userId="6949c039ae8ec7eb" providerId="LiveId" clId="{6337E614-9C92-4BF5-ADC2-5B76AB76041A}" dt="2025-09-13T01:24:29.475" v="27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3:28:37.923" v="124"/>
          <ac:spMkLst>
            <pc:docMk/>
            <pc:sldMk cId="0" sldId="261"/>
            <ac:spMk id="3" creationId="{00000000-0000-0000-0000-000000000000}"/>
          </ac:spMkLst>
        </pc:spChg>
        <pc:spChg chg="add">
          <ac:chgData name="Neetu Kapoor" userId="6949c039ae8ec7eb" providerId="LiveId" clId="{6337E614-9C92-4BF5-ADC2-5B76AB76041A}" dt="2025-09-13T01:24:29.475" v="27" actId="26606"/>
          <ac:spMkLst>
            <pc:docMk/>
            <pc:sldMk cId="0" sldId="261"/>
            <ac:spMk id="8" creationId="{DBF61EA3-B236-439E-9C0B-340980D56BEE}"/>
          </ac:spMkLst>
        </pc:spChg>
        <pc:spChg chg="add">
          <ac:chgData name="Neetu Kapoor" userId="6949c039ae8ec7eb" providerId="LiveId" clId="{6337E614-9C92-4BF5-ADC2-5B76AB76041A}" dt="2025-09-13T01:24:29.475" v="27" actId="26606"/>
          <ac:spMkLst>
            <pc:docMk/>
            <pc:sldMk cId="0" sldId="261"/>
            <ac:spMk id="14" creationId="{E659831F-0D9A-4C63-9EBB-8435B85A440F}"/>
          </ac:spMkLst>
        </pc:spChg>
        <pc:grpChg chg="add">
          <ac:chgData name="Neetu Kapoor" userId="6949c039ae8ec7eb" providerId="LiveId" clId="{6337E614-9C92-4BF5-ADC2-5B76AB76041A}" dt="2025-09-13T01:24:29.475" v="27" actId="26606"/>
          <ac:grpSpMkLst>
            <pc:docMk/>
            <pc:sldMk cId="0" sldId="261"/>
            <ac:grpSpMk id="10" creationId="{28FAF094-D087-493F-8DF9-A486C2D6BBAA}"/>
          </ac:grpSpMkLst>
        </pc:grpChg>
      </pc:sldChg>
      <pc:sldChg chg="addSp modSp del mod setBg">
        <pc:chgData name="Neetu Kapoor" userId="6949c039ae8ec7eb" providerId="LiveId" clId="{6337E614-9C92-4BF5-ADC2-5B76AB76041A}" dt="2025-09-13T03:46:09.479" v="140" actId="47"/>
        <pc:sldMkLst>
          <pc:docMk/>
          <pc:sldMk cId="0" sldId="262"/>
        </pc:sldMkLst>
        <pc:spChg chg="mod">
          <ac:chgData name="Neetu Kapoor" userId="6949c039ae8ec7eb" providerId="LiveId" clId="{6337E614-9C92-4BF5-ADC2-5B76AB76041A}" dt="2025-09-13T01:24:42.109" v="28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3:28:37.923" v="124"/>
          <ac:spMkLst>
            <pc:docMk/>
            <pc:sldMk cId="0" sldId="262"/>
            <ac:spMk id="3" creationId="{00000000-0000-0000-0000-000000000000}"/>
          </ac:spMkLst>
        </pc:spChg>
        <pc:spChg chg="add">
          <ac:chgData name="Neetu Kapoor" userId="6949c039ae8ec7eb" providerId="LiveId" clId="{6337E614-9C92-4BF5-ADC2-5B76AB76041A}" dt="2025-09-13T01:24:42.109" v="28" actId="26606"/>
          <ac:spMkLst>
            <pc:docMk/>
            <pc:sldMk cId="0" sldId="262"/>
            <ac:spMk id="8" creationId="{DBF61EA3-B236-439E-9C0B-340980D56BEE}"/>
          </ac:spMkLst>
        </pc:spChg>
        <pc:spChg chg="add">
          <ac:chgData name="Neetu Kapoor" userId="6949c039ae8ec7eb" providerId="LiveId" clId="{6337E614-9C92-4BF5-ADC2-5B76AB76041A}" dt="2025-09-13T01:24:42.109" v="28" actId="26606"/>
          <ac:spMkLst>
            <pc:docMk/>
            <pc:sldMk cId="0" sldId="262"/>
            <ac:spMk id="14" creationId="{E659831F-0D9A-4C63-9EBB-8435B85A440F}"/>
          </ac:spMkLst>
        </pc:spChg>
        <pc:grpChg chg="add">
          <ac:chgData name="Neetu Kapoor" userId="6949c039ae8ec7eb" providerId="LiveId" clId="{6337E614-9C92-4BF5-ADC2-5B76AB76041A}" dt="2025-09-13T01:24:42.109" v="28" actId="26606"/>
          <ac:grpSpMkLst>
            <pc:docMk/>
            <pc:sldMk cId="0" sldId="262"/>
            <ac:grpSpMk id="10" creationId="{28FAF094-D087-493F-8DF9-A486C2D6BBAA}"/>
          </ac:grpSpMkLst>
        </pc:grpChg>
      </pc:sldChg>
      <pc:sldChg chg="addSp modSp del mod setBg">
        <pc:chgData name="Neetu Kapoor" userId="6949c039ae8ec7eb" providerId="LiveId" clId="{6337E614-9C92-4BF5-ADC2-5B76AB76041A}" dt="2025-09-13T03:46:10.946" v="142" actId="47"/>
        <pc:sldMkLst>
          <pc:docMk/>
          <pc:sldMk cId="0" sldId="263"/>
        </pc:sldMkLst>
        <pc:spChg chg="mod">
          <ac:chgData name="Neetu Kapoor" userId="6949c039ae8ec7eb" providerId="LiveId" clId="{6337E614-9C92-4BF5-ADC2-5B76AB76041A}" dt="2025-09-13T01:24:49.148" v="29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3:28:37.923" v="124"/>
          <ac:spMkLst>
            <pc:docMk/>
            <pc:sldMk cId="0" sldId="263"/>
            <ac:spMk id="3" creationId="{00000000-0000-0000-0000-000000000000}"/>
          </ac:spMkLst>
        </pc:spChg>
        <pc:spChg chg="add">
          <ac:chgData name="Neetu Kapoor" userId="6949c039ae8ec7eb" providerId="LiveId" clId="{6337E614-9C92-4BF5-ADC2-5B76AB76041A}" dt="2025-09-13T01:24:49.148" v="29" actId="26606"/>
          <ac:spMkLst>
            <pc:docMk/>
            <pc:sldMk cId="0" sldId="263"/>
            <ac:spMk id="8" creationId="{DBF61EA3-B236-439E-9C0B-340980D56BEE}"/>
          </ac:spMkLst>
        </pc:spChg>
        <pc:spChg chg="add">
          <ac:chgData name="Neetu Kapoor" userId="6949c039ae8ec7eb" providerId="LiveId" clId="{6337E614-9C92-4BF5-ADC2-5B76AB76041A}" dt="2025-09-13T01:24:49.148" v="29" actId="26606"/>
          <ac:spMkLst>
            <pc:docMk/>
            <pc:sldMk cId="0" sldId="263"/>
            <ac:spMk id="14" creationId="{E659831F-0D9A-4C63-9EBB-8435B85A440F}"/>
          </ac:spMkLst>
        </pc:spChg>
        <pc:grpChg chg="add">
          <ac:chgData name="Neetu Kapoor" userId="6949c039ae8ec7eb" providerId="LiveId" clId="{6337E614-9C92-4BF5-ADC2-5B76AB76041A}" dt="2025-09-13T01:24:49.148" v="29" actId="26606"/>
          <ac:grpSpMkLst>
            <pc:docMk/>
            <pc:sldMk cId="0" sldId="263"/>
            <ac:grpSpMk id="10" creationId="{28FAF094-D087-493F-8DF9-A486C2D6BBAA}"/>
          </ac:grpSpMkLst>
        </pc:grpChg>
      </pc:sldChg>
      <pc:sldChg chg="addSp modSp del mod setBg">
        <pc:chgData name="Neetu Kapoor" userId="6949c039ae8ec7eb" providerId="LiveId" clId="{6337E614-9C92-4BF5-ADC2-5B76AB76041A}" dt="2025-09-13T03:46:13.935" v="143" actId="47"/>
        <pc:sldMkLst>
          <pc:docMk/>
          <pc:sldMk cId="0" sldId="264"/>
        </pc:sldMkLst>
        <pc:spChg chg="mod">
          <ac:chgData name="Neetu Kapoor" userId="6949c039ae8ec7eb" providerId="LiveId" clId="{6337E614-9C92-4BF5-ADC2-5B76AB76041A}" dt="2025-09-13T01:24:54.722" v="30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3:28:37.923" v="124"/>
          <ac:spMkLst>
            <pc:docMk/>
            <pc:sldMk cId="0" sldId="264"/>
            <ac:spMk id="3" creationId="{00000000-0000-0000-0000-000000000000}"/>
          </ac:spMkLst>
        </pc:spChg>
        <pc:spChg chg="add">
          <ac:chgData name="Neetu Kapoor" userId="6949c039ae8ec7eb" providerId="LiveId" clId="{6337E614-9C92-4BF5-ADC2-5B76AB76041A}" dt="2025-09-13T01:24:54.722" v="30" actId="26606"/>
          <ac:spMkLst>
            <pc:docMk/>
            <pc:sldMk cId="0" sldId="264"/>
            <ac:spMk id="8" creationId="{DBF61EA3-B236-439E-9C0B-340980D56BEE}"/>
          </ac:spMkLst>
        </pc:spChg>
        <pc:spChg chg="add">
          <ac:chgData name="Neetu Kapoor" userId="6949c039ae8ec7eb" providerId="LiveId" clId="{6337E614-9C92-4BF5-ADC2-5B76AB76041A}" dt="2025-09-13T01:24:54.722" v="30" actId="26606"/>
          <ac:spMkLst>
            <pc:docMk/>
            <pc:sldMk cId="0" sldId="264"/>
            <ac:spMk id="14" creationId="{E659831F-0D9A-4C63-9EBB-8435B85A440F}"/>
          </ac:spMkLst>
        </pc:spChg>
        <pc:grpChg chg="add">
          <ac:chgData name="Neetu Kapoor" userId="6949c039ae8ec7eb" providerId="LiveId" clId="{6337E614-9C92-4BF5-ADC2-5B76AB76041A}" dt="2025-09-13T01:24:54.722" v="30" actId="26606"/>
          <ac:grpSpMkLst>
            <pc:docMk/>
            <pc:sldMk cId="0" sldId="264"/>
            <ac:grpSpMk id="10" creationId="{28FAF094-D087-493F-8DF9-A486C2D6BBAA}"/>
          </ac:grpSpMkLst>
        </pc:grpChg>
      </pc:sldChg>
      <pc:sldChg chg="addSp modSp del mod setBg">
        <pc:chgData name="Neetu Kapoor" userId="6949c039ae8ec7eb" providerId="LiveId" clId="{6337E614-9C92-4BF5-ADC2-5B76AB76041A}" dt="2025-09-13T03:46:15.276" v="144" actId="47"/>
        <pc:sldMkLst>
          <pc:docMk/>
          <pc:sldMk cId="0" sldId="265"/>
        </pc:sldMkLst>
        <pc:spChg chg="mod">
          <ac:chgData name="Neetu Kapoor" userId="6949c039ae8ec7eb" providerId="LiveId" clId="{6337E614-9C92-4BF5-ADC2-5B76AB76041A}" dt="2025-09-13T01:24:58.894" v="31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3:28:37.923" v="124"/>
          <ac:spMkLst>
            <pc:docMk/>
            <pc:sldMk cId="0" sldId="265"/>
            <ac:spMk id="3" creationId="{00000000-0000-0000-0000-000000000000}"/>
          </ac:spMkLst>
        </pc:spChg>
        <pc:spChg chg="add">
          <ac:chgData name="Neetu Kapoor" userId="6949c039ae8ec7eb" providerId="LiveId" clId="{6337E614-9C92-4BF5-ADC2-5B76AB76041A}" dt="2025-09-13T01:24:58.894" v="31" actId="26606"/>
          <ac:spMkLst>
            <pc:docMk/>
            <pc:sldMk cId="0" sldId="265"/>
            <ac:spMk id="8" creationId="{DBF61EA3-B236-439E-9C0B-340980D56BEE}"/>
          </ac:spMkLst>
        </pc:spChg>
        <pc:spChg chg="add">
          <ac:chgData name="Neetu Kapoor" userId="6949c039ae8ec7eb" providerId="LiveId" clId="{6337E614-9C92-4BF5-ADC2-5B76AB76041A}" dt="2025-09-13T01:24:58.894" v="31" actId="26606"/>
          <ac:spMkLst>
            <pc:docMk/>
            <pc:sldMk cId="0" sldId="265"/>
            <ac:spMk id="14" creationId="{E659831F-0D9A-4C63-9EBB-8435B85A440F}"/>
          </ac:spMkLst>
        </pc:spChg>
        <pc:grpChg chg="add">
          <ac:chgData name="Neetu Kapoor" userId="6949c039ae8ec7eb" providerId="LiveId" clId="{6337E614-9C92-4BF5-ADC2-5B76AB76041A}" dt="2025-09-13T01:24:58.894" v="31" actId="26606"/>
          <ac:grpSpMkLst>
            <pc:docMk/>
            <pc:sldMk cId="0" sldId="265"/>
            <ac:grpSpMk id="10" creationId="{28FAF094-D087-493F-8DF9-A486C2D6BBAA}"/>
          </ac:grpSpMkLst>
        </pc:grpChg>
      </pc:sldChg>
      <pc:sldChg chg="addSp delSp modSp del mod ord setBg addAnim delAnim">
        <pc:chgData name="Neetu Kapoor" userId="6949c039ae8ec7eb" providerId="LiveId" clId="{6337E614-9C92-4BF5-ADC2-5B76AB76041A}" dt="2025-09-13T03:46:16.677" v="145" actId="47"/>
        <pc:sldMkLst>
          <pc:docMk/>
          <pc:sldMk cId="0" sldId="266"/>
        </pc:sldMkLst>
        <pc:spChg chg="mod">
          <ac:chgData name="Neetu Kapoor" userId="6949c039ae8ec7eb" providerId="LiveId" clId="{6337E614-9C92-4BF5-ADC2-5B76AB76041A}" dt="2025-09-13T01:25:10.515" v="35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Neetu Kapoor" userId="6949c039ae8ec7eb" providerId="LiveId" clId="{6337E614-9C92-4BF5-ADC2-5B76AB76041A}" dt="2025-09-13T01:25:10.515" v="35" actId="26606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Neetu Kapoor" userId="6949c039ae8ec7eb" providerId="LiveId" clId="{6337E614-9C92-4BF5-ADC2-5B76AB76041A}" dt="2025-09-13T01:25:10.501" v="34" actId="26606"/>
          <ac:spMkLst>
            <pc:docMk/>
            <pc:sldMk cId="0" sldId="266"/>
            <ac:spMk id="5" creationId="{DBF61EA3-B236-439E-9C0B-340980D56BEE}"/>
          </ac:spMkLst>
        </pc:spChg>
        <pc:spChg chg="add del">
          <ac:chgData name="Neetu Kapoor" userId="6949c039ae8ec7eb" providerId="LiveId" clId="{6337E614-9C92-4BF5-ADC2-5B76AB76041A}" dt="2025-09-13T01:22:17.328" v="1" actId="26606"/>
          <ac:spMkLst>
            <pc:docMk/>
            <pc:sldMk cId="0" sldId="266"/>
            <ac:spMk id="8" creationId="{46F1F2C8-798B-4CCE-A851-94AFAF350BED}"/>
          </ac:spMkLst>
        </pc:spChg>
        <pc:spChg chg="add del">
          <ac:chgData name="Neetu Kapoor" userId="6949c039ae8ec7eb" providerId="LiveId" clId="{6337E614-9C92-4BF5-ADC2-5B76AB76041A}" dt="2025-09-13T01:25:10.501" v="34" actId="26606"/>
          <ac:spMkLst>
            <pc:docMk/>
            <pc:sldMk cId="0" sldId="266"/>
            <ac:spMk id="9" creationId="{E659831F-0D9A-4C63-9EBB-8435B85A440F}"/>
          </ac:spMkLst>
        </pc:spChg>
        <pc:spChg chg="add del">
          <ac:chgData name="Neetu Kapoor" userId="6949c039ae8ec7eb" providerId="LiveId" clId="{6337E614-9C92-4BF5-ADC2-5B76AB76041A}" dt="2025-09-13T01:22:17.328" v="1" actId="26606"/>
          <ac:spMkLst>
            <pc:docMk/>
            <pc:sldMk cId="0" sldId="266"/>
            <ac:spMk id="10" creationId="{755E9CD0-04B0-4A3C-B291-AD913379C713}"/>
          </ac:spMkLst>
        </pc:spChg>
        <pc:spChg chg="add del">
          <ac:chgData name="Neetu Kapoor" userId="6949c039ae8ec7eb" providerId="LiveId" clId="{6337E614-9C92-4BF5-ADC2-5B76AB76041A}" dt="2025-09-13T01:22:17.328" v="1" actId="26606"/>
          <ac:spMkLst>
            <pc:docMk/>
            <pc:sldMk cId="0" sldId="266"/>
            <ac:spMk id="12" creationId="{1DD8BF3B-6066-418C-8D1A-75C5E396FC04}"/>
          </ac:spMkLst>
        </pc:spChg>
        <pc:spChg chg="add">
          <ac:chgData name="Neetu Kapoor" userId="6949c039ae8ec7eb" providerId="LiveId" clId="{6337E614-9C92-4BF5-ADC2-5B76AB76041A}" dt="2025-09-13T01:25:10.515" v="35" actId="26606"/>
          <ac:spMkLst>
            <pc:docMk/>
            <pc:sldMk cId="0" sldId="266"/>
            <ac:spMk id="13" creationId="{4522B21E-B2B9-4C72-9A71-C87EFD137480}"/>
          </ac:spMkLst>
        </pc:spChg>
        <pc:spChg chg="add del">
          <ac:chgData name="Neetu Kapoor" userId="6949c039ae8ec7eb" providerId="LiveId" clId="{6337E614-9C92-4BF5-ADC2-5B76AB76041A}" dt="2025-09-13T01:22:17.328" v="1" actId="26606"/>
          <ac:spMkLst>
            <pc:docMk/>
            <pc:sldMk cId="0" sldId="266"/>
            <ac:spMk id="14" creationId="{80BC66F9-7A74-4286-AD22-1174052CC22C}"/>
          </ac:spMkLst>
        </pc:spChg>
        <pc:spChg chg="add">
          <ac:chgData name="Neetu Kapoor" userId="6949c039ae8ec7eb" providerId="LiveId" clId="{6337E614-9C92-4BF5-ADC2-5B76AB76041A}" dt="2025-09-13T01:25:10.515" v="35" actId="26606"/>
          <ac:spMkLst>
            <pc:docMk/>
            <pc:sldMk cId="0" sldId="266"/>
            <ac:spMk id="15" creationId="{5EB7D2A2-F448-44D4-938C-DC84CBCB3B1E}"/>
          </ac:spMkLst>
        </pc:spChg>
        <pc:spChg chg="add del">
          <ac:chgData name="Neetu Kapoor" userId="6949c039ae8ec7eb" providerId="LiveId" clId="{6337E614-9C92-4BF5-ADC2-5B76AB76041A}" dt="2025-09-13T01:22:17.328" v="1" actId="26606"/>
          <ac:spMkLst>
            <pc:docMk/>
            <pc:sldMk cId="0" sldId="266"/>
            <ac:spMk id="16" creationId="{D8142CC3-2B5C-48E6-9DF0-6C8ACBAF23EF}"/>
          </ac:spMkLst>
        </pc:spChg>
        <pc:spChg chg="add">
          <ac:chgData name="Neetu Kapoor" userId="6949c039ae8ec7eb" providerId="LiveId" clId="{6337E614-9C92-4BF5-ADC2-5B76AB76041A}" dt="2025-09-13T01:25:10.515" v="35" actId="26606"/>
          <ac:spMkLst>
            <pc:docMk/>
            <pc:sldMk cId="0" sldId="266"/>
            <ac:spMk id="17" creationId="{871AEA07-1E14-44B4-8E55-64EF049CD66F}"/>
          </ac:spMkLst>
        </pc:spChg>
        <pc:spChg chg="add del">
          <ac:chgData name="Neetu Kapoor" userId="6949c039ae8ec7eb" providerId="LiveId" clId="{6337E614-9C92-4BF5-ADC2-5B76AB76041A}" dt="2025-09-13T01:22:17.328" v="1" actId="26606"/>
          <ac:spMkLst>
            <pc:docMk/>
            <pc:sldMk cId="0" sldId="266"/>
            <ac:spMk id="20" creationId="{46A89C79-8EF3-4AF9-B3D9-59A883F41C83}"/>
          </ac:spMkLst>
        </pc:spChg>
        <pc:spChg chg="add del">
          <ac:chgData name="Neetu Kapoor" userId="6949c039ae8ec7eb" providerId="LiveId" clId="{6337E614-9C92-4BF5-ADC2-5B76AB76041A}" dt="2025-09-13T01:22:17.328" v="1" actId="26606"/>
          <ac:spMkLst>
            <pc:docMk/>
            <pc:sldMk cId="0" sldId="266"/>
            <ac:spMk id="22" creationId="{EFE5CE34-4543-42E5-B82C-1F3D12422CDD}"/>
          </ac:spMkLst>
        </pc:spChg>
        <pc:spChg chg="add del">
          <ac:chgData name="Neetu Kapoor" userId="6949c039ae8ec7eb" providerId="LiveId" clId="{6337E614-9C92-4BF5-ADC2-5B76AB76041A}" dt="2025-09-13T01:22:17.328" v="1" actId="26606"/>
          <ac:spMkLst>
            <pc:docMk/>
            <pc:sldMk cId="0" sldId="266"/>
            <ac:spMk id="24" creationId="{72AF41FE-63D7-4695-81D2-66D2510E4486}"/>
          </ac:spMkLst>
        </pc:spChg>
        <pc:grpChg chg="add del">
          <ac:chgData name="Neetu Kapoor" userId="6949c039ae8ec7eb" providerId="LiveId" clId="{6337E614-9C92-4BF5-ADC2-5B76AB76041A}" dt="2025-09-13T01:25:10.501" v="34" actId="26606"/>
          <ac:grpSpMkLst>
            <pc:docMk/>
            <pc:sldMk cId="0" sldId="266"/>
            <ac:grpSpMk id="6" creationId="{28FAF094-D087-493F-8DF9-A486C2D6BBAA}"/>
          </ac:grpSpMkLst>
        </pc:grpChg>
        <pc:cxnChg chg="add">
          <ac:chgData name="Neetu Kapoor" userId="6949c039ae8ec7eb" providerId="LiveId" clId="{6337E614-9C92-4BF5-ADC2-5B76AB76041A}" dt="2025-09-13T01:25:10.515" v="35" actId="26606"/>
          <ac:cxnSpMkLst>
            <pc:docMk/>
            <pc:sldMk cId="0" sldId="266"/>
            <ac:cxnSpMk id="19" creationId="{F7C8EA93-3210-4C62-99E9-153C275E3A87}"/>
          </ac:cxnSpMkLst>
        </pc:cxnChg>
      </pc:sldChg>
      <pc:sldChg chg="add del">
        <pc:chgData name="Neetu Kapoor" userId="6949c039ae8ec7eb" providerId="LiveId" clId="{6337E614-9C92-4BF5-ADC2-5B76AB76041A}" dt="2025-09-13T03:27:57.888" v="114" actId="47"/>
        <pc:sldMkLst>
          <pc:docMk/>
          <pc:sldMk cId="1784685315" sldId="267"/>
        </pc:sldMkLst>
      </pc:sldChg>
      <pc:sldChg chg="add del">
        <pc:chgData name="Neetu Kapoor" userId="6949c039ae8ec7eb" providerId="LiveId" clId="{6337E614-9C92-4BF5-ADC2-5B76AB76041A}" dt="2025-09-13T03:28:00.196" v="115" actId="47"/>
        <pc:sldMkLst>
          <pc:docMk/>
          <pc:sldMk cId="3012922057" sldId="268"/>
        </pc:sldMkLst>
      </pc:sldChg>
      <pc:sldChg chg="addSp delSp modSp add mod setBg modClrScheme delDesignElem chgLayout">
        <pc:chgData name="Neetu Kapoor" userId="6949c039ae8ec7eb" providerId="LiveId" clId="{6337E614-9C92-4BF5-ADC2-5B76AB76041A}" dt="2025-09-13T03:53:26.756" v="164" actId="26606"/>
        <pc:sldMkLst>
          <pc:docMk/>
          <pc:sldMk cId="3608768945" sldId="269"/>
        </pc:sldMkLst>
        <pc:spChg chg="mod ord">
          <ac:chgData name="Neetu Kapoor" userId="6949c039ae8ec7eb" providerId="LiveId" clId="{6337E614-9C92-4BF5-ADC2-5B76AB76041A}" dt="2025-09-13T03:53:26.756" v="164" actId="26606"/>
          <ac:spMkLst>
            <pc:docMk/>
            <pc:sldMk cId="3608768945" sldId="269"/>
            <ac:spMk id="2" creationId="{04F3DCC1-DB09-1D26-7C06-69EE5E124220}"/>
          </ac:spMkLst>
        </pc:spChg>
        <pc:spChg chg="del mod ord">
          <ac:chgData name="Neetu Kapoor" userId="6949c039ae8ec7eb" providerId="LiveId" clId="{6337E614-9C92-4BF5-ADC2-5B76AB76041A}" dt="2025-09-13T03:53:26.756" v="164" actId="26606"/>
          <ac:spMkLst>
            <pc:docMk/>
            <pc:sldMk cId="3608768945" sldId="269"/>
            <ac:spMk id="3" creationId="{08452A7B-28EF-3D55-BDBD-37D3EB0E0C6D}"/>
          </ac:spMkLst>
        </pc:spChg>
        <pc:spChg chg="del">
          <ac:chgData name="Neetu Kapoor" userId="6949c039ae8ec7eb" providerId="LiveId" clId="{6337E614-9C92-4BF5-ADC2-5B76AB76041A}" dt="2025-09-13T03:38:41.655" v="129" actId="700"/>
          <ac:spMkLst>
            <pc:docMk/>
            <pc:sldMk cId="3608768945" sldId="269"/>
            <ac:spMk id="8" creationId="{A7A4AC65-D42D-35AE-6464-26D9D5E165DE}"/>
          </ac:spMkLst>
        </pc:spChg>
        <pc:spChg chg="del">
          <ac:chgData name="Neetu Kapoor" userId="6949c039ae8ec7eb" providerId="LiveId" clId="{6337E614-9C92-4BF5-ADC2-5B76AB76041A}" dt="2025-09-13T03:38:41.655" v="129" actId="700"/>
          <ac:spMkLst>
            <pc:docMk/>
            <pc:sldMk cId="3608768945" sldId="269"/>
            <ac:spMk id="14" creationId="{5514FDB8-E18E-6C72-9534-8B3005BE5668}"/>
          </ac:spMkLst>
        </pc:spChg>
        <pc:grpChg chg="del">
          <ac:chgData name="Neetu Kapoor" userId="6949c039ae8ec7eb" providerId="LiveId" clId="{6337E614-9C92-4BF5-ADC2-5B76AB76041A}" dt="2025-09-13T03:38:41.655" v="129" actId="700"/>
          <ac:grpSpMkLst>
            <pc:docMk/>
            <pc:sldMk cId="3608768945" sldId="269"/>
            <ac:grpSpMk id="10" creationId="{411DEE70-8CEC-BCE7-4CA5-C3C5BB1828D2}"/>
          </ac:grpSpMkLst>
        </pc:grpChg>
        <pc:graphicFrameChg chg="add">
          <ac:chgData name="Neetu Kapoor" userId="6949c039ae8ec7eb" providerId="LiveId" clId="{6337E614-9C92-4BF5-ADC2-5B76AB76041A}" dt="2025-09-13T03:53:26.756" v="164" actId="26606"/>
          <ac:graphicFrameMkLst>
            <pc:docMk/>
            <pc:sldMk cId="3608768945" sldId="269"/>
            <ac:graphicFrameMk id="5" creationId="{C0ACA8AF-F824-2ED1-9292-A8D0C2BDCDD9}"/>
          </ac:graphicFrameMkLst>
        </pc:graphicFrameChg>
      </pc:sldChg>
      <pc:sldChg chg="delSp modSp add mod modClrScheme delDesignElem chgLayout">
        <pc:chgData name="Neetu Kapoor" userId="6949c039ae8ec7eb" providerId="LiveId" clId="{6337E614-9C92-4BF5-ADC2-5B76AB76041A}" dt="2025-09-13T03:39:00.219" v="130" actId="700"/>
        <pc:sldMkLst>
          <pc:docMk/>
          <pc:sldMk cId="2859129084" sldId="270"/>
        </pc:sldMkLst>
        <pc:spChg chg="mod ord">
          <ac:chgData name="Neetu Kapoor" userId="6949c039ae8ec7eb" providerId="LiveId" clId="{6337E614-9C92-4BF5-ADC2-5B76AB76041A}" dt="2025-09-13T03:39:00.219" v="130" actId="700"/>
          <ac:spMkLst>
            <pc:docMk/>
            <pc:sldMk cId="2859129084" sldId="270"/>
            <ac:spMk id="2" creationId="{C02186C8-E232-D3F6-8149-A5F480CA8EE0}"/>
          </ac:spMkLst>
        </pc:spChg>
        <pc:spChg chg="mod ord">
          <ac:chgData name="Neetu Kapoor" userId="6949c039ae8ec7eb" providerId="LiveId" clId="{6337E614-9C92-4BF5-ADC2-5B76AB76041A}" dt="2025-09-13T03:39:00.219" v="130" actId="700"/>
          <ac:spMkLst>
            <pc:docMk/>
            <pc:sldMk cId="2859129084" sldId="270"/>
            <ac:spMk id="3" creationId="{C1B083E4-5CFF-1476-F02B-3D66F91986D0}"/>
          </ac:spMkLst>
        </pc:spChg>
        <pc:spChg chg="del">
          <ac:chgData name="Neetu Kapoor" userId="6949c039ae8ec7eb" providerId="LiveId" clId="{6337E614-9C92-4BF5-ADC2-5B76AB76041A}" dt="2025-09-13T03:39:00.219" v="130" actId="700"/>
          <ac:spMkLst>
            <pc:docMk/>
            <pc:sldMk cId="2859129084" sldId="270"/>
            <ac:spMk id="8" creationId="{CD3961BF-C52A-9F3B-8376-6C8F2455DFC6}"/>
          </ac:spMkLst>
        </pc:spChg>
        <pc:spChg chg="del">
          <ac:chgData name="Neetu Kapoor" userId="6949c039ae8ec7eb" providerId="LiveId" clId="{6337E614-9C92-4BF5-ADC2-5B76AB76041A}" dt="2025-09-13T03:39:00.219" v="130" actId="700"/>
          <ac:spMkLst>
            <pc:docMk/>
            <pc:sldMk cId="2859129084" sldId="270"/>
            <ac:spMk id="14" creationId="{E103DF13-437E-B1B9-7748-C5A40344DA8E}"/>
          </ac:spMkLst>
        </pc:spChg>
        <pc:grpChg chg="del">
          <ac:chgData name="Neetu Kapoor" userId="6949c039ae8ec7eb" providerId="LiveId" clId="{6337E614-9C92-4BF5-ADC2-5B76AB76041A}" dt="2025-09-13T03:39:00.219" v="130" actId="700"/>
          <ac:grpSpMkLst>
            <pc:docMk/>
            <pc:sldMk cId="2859129084" sldId="270"/>
            <ac:grpSpMk id="10" creationId="{EF7A758F-B9F5-968C-D68E-8BC69BCF34F8}"/>
          </ac:grpSpMkLst>
        </pc:grpChg>
      </pc:sldChg>
      <pc:sldChg chg="addSp delSp modSp add mod setBg modClrScheme delDesignElem chgLayout">
        <pc:chgData name="Neetu Kapoor" userId="6949c039ae8ec7eb" providerId="LiveId" clId="{6337E614-9C92-4BF5-ADC2-5B76AB76041A}" dt="2025-09-13T03:50:20.538" v="161" actId="208"/>
        <pc:sldMkLst>
          <pc:docMk/>
          <pc:sldMk cId="1580866861" sldId="271"/>
        </pc:sldMkLst>
        <pc:spChg chg="mod ord">
          <ac:chgData name="Neetu Kapoor" userId="6949c039ae8ec7eb" providerId="LiveId" clId="{6337E614-9C92-4BF5-ADC2-5B76AB76041A}" dt="2025-09-13T03:48:51.762" v="150" actId="26606"/>
          <ac:spMkLst>
            <pc:docMk/>
            <pc:sldMk cId="1580866861" sldId="271"/>
            <ac:spMk id="2" creationId="{A853828A-F861-763D-D32B-1F71FC869C30}"/>
          </ac:spMkLst>
        </pc:spChg>
        <pc:spChg chg="del mod ord">
          <ac:chgData name="Neetu Kapoor" userId="6949c039ae8ec7eb" providerId="LiveId" clId="{6337E614-9C92-4BF5-ADC2-5B76AB76041A}" dt="2025-09-13T03:48:51.762" v="150" actId="26606"/>
          <ac:spMkLst>
            <pc:docMk/>
            <pc:sldMk cId="1580866861" sldId="271"/>
            <ac:spMk id="3" creationId="{48D1B503-C8CF-7A0D-B5D0-09A7FE3D5610}"/>
          </ac:spMkLst>
        </pc:spChg>
        <pc:spChg chg="del">
          <ac:chgData name="Neetu Kapoor" userId="6949c039ae8ec7eb" providerId="LiveId" clId="{6337E614-9C92-4BF5-ADC2-5B76AB76041A}" dt="2025-09-13T03:39:40.365" v="131" actId="700"/>
          <ac:spMkLst>
            <pc:docMk/>
            <pc:sldMk cId="1580866861" sldId="271"/>
            <ac:spMk id="8" creationId="{DD74E7F9-0B1E-0D0E-DB23-81A63BB665C8}"/>
          </ac:spMkLst>
        </pc:spChg>
        <pc:spChg chg="del">
          <ac:chgData name="Neetu Kapoor" userId="6949c039ae8ec7eb" providerId="LiveId" clId="{6337E614-9C92-4BF5-ADC2-5B76AB76041A}" dt="2025-09-13T03:39:40.365" v="131" actId="700"/>
          <ac:spMkLst>
            <pc:docMk/>
            <pc:sldMk cId="1580866861" sldId="271"/>
            <ac:spMk id="14" creationId="{3B43E191-BFC8-E6B6-AF8C-5DDF96871AF4}"/>
          </ac:spMkLst>
        </pc:spChg>
        <pc:grpChg chg="del">
          <ac:chgData name="Neetu Kapoor" userId="6949c039ae8ec7eb" providerId="LiveId" clId="{6337E614-9C92-4BF5-ADC2-5B76AB76041A}" dt="2025-09-13T03:39:40.365" v="131" actId="700"/>
          <ac:grpSpMkLst>
            <pc:docMk/>
            <pc:sldMk cId="1580866861" sldId="271"/>
            <ac:grpSpMk id="10" creationId="{B1C013A7-6F12-270C-EE0B-012FDBA0A51D}"/>
          </ac:grpSpMkLst>
        </pc:grpChg>
        <pc:graphicFrameChg chg="add mod">
          <ac:chgData name="Neetu Kapoor" userId="6949c039ae8ec7eb" providerId="LiveId" clId="{6337E614-9C92-4BF5-ADC2-5B76AB76041A}" dt="2025-09-13T03:50:20.538" v="161" actId="208"/>
          <ac:graphicFrameMkLst>
            <pc:docMk/>
            <pc:sldMk cId="1580866861" sldId="271"/>
            <ac:graphicFrameMk id="5" creationId="{619904E6-C48F-5239-77DE-B43983F630EB}"/>
          </ac:graphicFrameMkLst>
        </pc:graphicFrameChg>
      </pc:sldChg>
      <pc:sldChg chg="addSp delSp modSp add mod setBg modClrScheme delDesignElem chgLayout">
        <pc:chgData name="Neetu Kapoor" userId="6949c039ae8ec7eb" providerId="LiveId" clId="{6337E614-9C92-4BF5-ADC2-5B76AB76041A}" dt="2025-09-13T03:51:14.301" v="162" actId="26606"/>
        <pc:sldMkLst>
          <pc:docMk/>
          <pc:sldMk cId="1516729761" sldId="272"/>
        </pc:sldMkLst>
        <pc:spChg chg="mod ord">
          <ac:chgData name="Neetu Kapoor" userId="6949c039ae8ec7eb" providerId="LiveId" clId="{6337E614-9C92-4BF5-ADC2-5B76AB76041A}" dt="2025-09-13T03:51:14.301" v="162" actId="26606"/>
          <ac:spMkLst>
            <pc:docMk/>
            <pc:sldMk cId="1516729761" sldId="272"/>
            <ac:spMk id="2" creationId="{B0148EEA-64E0-55B7-0A53-1496A9C47E7C}"/>
          </ac:spMkLst>
        </pc:spChg>
        <pc:spChg chg="del mod ord">
          <ac:chgData name="Neetu Kapoor" userId="6949c039ae8ec7eb" providerId="LiveId" clId="{6337E614-9C92-4BF5-ADC2-5B76AB76041A}" dt="2025-09-13T03:51:14.301" v="162" actId="26606"/>
          <ac:spMkLst>
            <pc:docMk/>
            <pc:sldMk cId="1516729761" sldId="272"/>
            <ac:spMk id="3" creationId="{6CDFD683-AF11-71DD-6E15-B73E5A3DABE6}"/>
          </ac:spMkLst>
        </pc:spChg>
        <pc:spChg chg="del">
          <ac:chgData name="Neetu Kapoor" userId="6949c039ae8ec7eb" providerId="LiveId" clId="{6337E614-9C92-4BF5-ADC2-5B76AB76041A}" dt="2025-09-13T03:39:47.392" v="132" actId="700"/>
          <ac:spMkLst>
            <pc:docMk/>
            <pc:sldMk cId="1516729761" sldId="272"/>
            <ac:spMk id="8" creationId="{D865E9E3-16BB-8DF8-0B54-2367CDEA56D8}"/>
          </ac:spMkLst>
        </pc:spChg>
        <pc:spChg chg="del">
          <ac:chgData name="Neetu Kapoor" userId="6949c039ae8ec7eb" providerId="LiveId" clId="{6337E614-9C92-4BF5-ADC2-5B76AB76041A}" dt="2025-09-13T03:39:47.392" v="132" actId="700"/>
          <ac:spMkLst>
            <pc:docMk/>
            <pc:sldMk cId="1516729761" sldId="272"/>
            <ac:spMk id="14" creationId="{0D99942B-CA75-9DE5-2DB7-361D8893A5B5}"/>
          </ac:spMkLst>
        </pc:spChg>
        <pc:grpChg chg="del">
          <ac:chgData name="Neetu Kapoor" userId="6949c039ae8ec7eb" providerId="LiveId" clId="{6337E614-9C92-4BF5-ADC2-5B76AB76041A}" dt="2025-09-13T03:39:47.392" v="132" actId="700"/>
          <ac:grpSpMkLst>
            <pc:docMk/>
            <pc:sldMk cId="1516729761" sldId="272"/>
            <ac:grpSpMk id="10" creationId="{561AFBDD-04F0-9E77-AC8F-E3085BA6EE8F}"/>
          </ac:grpSpMkLst>
        </pc:grpChg>
        <pc:graphicFrameChg chg="add">
          <ac:chgData name="Neetu Kapoor" userId="6949c039ae8ec7eb" providerId="LiveId" clId="{6337E614-9C92-4BF5-ADC2-5B76AB76041A}" dt="2025-09-13T03:51:14.301" v="162" actId="26606"/>
          <ac:graphicFrameMkLst>
            <pc:docMk/>
            <pc:sldMk cId="1516729761" sldId="272"/>
            <ac:graphicFrameMk id="5" creationId="{D2E2A3FF-F862-0A87-2AD0-12DC104B149A}"/>
          </ac:graphicFrameMkLst>
        </pc:graphicFrameChg>
      </pc:sldChg>
      <pc:sldChg chg="delSp modSp add mod modClrScheme delDesignElem chgLayout">
        <pc:chgData name="Neetu Kapoor" userId="6949c039ae8ec7eb" providerId="LiveId" clId="{6337E614-9C92-4BF5-ADC2-5B76AB76041A}" dt="2025-09-13T03:40:09.896" v="135" actId="700"/>
        <pc:sldMkLst>
          <pc:docMk/>
          <pc:sldMk cId="4272022232" sldId="273"/>
        </pc:sldMkLst>
        <pc:spChg chg="mod ord">
          <ac:chgData name="Neetu Kapoor" userId="6949c039ae8ec7eb" providerId="LiveId" clId="{6337E614-9C92-4BF5-ADC2-5B76AB76041A}" dt="2025-09-13T03:40:09.896" v="135" actId="700"/>
          <ac:spMkLst>
            <pc:docMk/>
            <pc:sldMk cId="4272022232" sldId="273"/>
            <ac:spMk id="2" creationId="{EE533B01-987E-DA60-786B-3193A390FF05}"/>
          </ac:spMkLst>
        </pc:spChg>
        <pc:spChg chg="mod ord">
          <ac:chgData name="Neetu Kapoor" userId="6949c039ae8ec7eb" providerId="LiveId" clId="{6337E614-9C92-4BF5-ADC2-5B76AB76041A}" dt="2025-09-13T03:40:09.896" v="135" actId="700"/>
          <ac:spMkLst>
            <pc:docMk/>
            <pc:sldMk cId="4272022232" sldId="273"/>
            <ac:spMk id="3" creationId="{FBBF5137-85A2-B505-3CEA-804BD74F4B5A}"/>
          </ac:spMkLst>
        </pc:spChg>
        <pc:spChg chg="del">
          <ac:chgData name="Neetu Kapoor" userId="6949c039ae8ec7eb" providerId="LiveId" clId="{6337E614-9C92-4BF5-ADC2-5B76AB76041A}" dt="2025-09-13T03:40:09.896" v="135" actId="700"/>
          <ac:spMkLst>
            <pc:docMk/>
            <pc:sldMk cId="4272022232" sldId="273"/>
            <ac:spMk id="8" creationId="{54AF9FE6-32A3-58AA-808D-352A8453F432}"/>
          </ac:spMkLst>
        </pc:spChg>
        <pc:spChg chg="del">
          <ac:chgData name="Neetu Kapoor" userId="6949c039ae8ec7eb" providerId="LiveId" clId="{6337E614-9C92-4BF5-ADC2-5B76AB76041A}" dt="2025-09-13T03:40:09.896" v="135" actId="700"/>
          <ac:spMkLst>
            <pc:docMk/>
            <pc:sldMk cId="4272022232" sldId="273"/>
            <ac:spMk id="14" creationId="{25422193-054F-E17C-602B-0472ADEB0663}"/>
          </ac:spMkLst>
        </pc:spChg>
        <pc:grpChg chg="del">
          <ac:chgData name="Neetu Kapoor" userId="6949c039ae8ec7eb" providerId="LiveId" clId="{6337E614-9C92-4BF5-ADC2-5B76AB76041A}" dt="2025-09-13T03:40:09.896" v="135" actId="700"/>
          <ac:grpSpMkLst>
            <pc:docMk/>
            <pc:sldMk cId="4272022232" sldId="273"/>
            <ac:grpSpMk id="10" creationId="{3E95AE7D-5448-55A6-BDC1-0367483F9401}"/>
          </ac:grpSpMkLst>
        </pc:grpChg>
      </pc:sldChg>
      <pc:sldChg chg="delSp modSp add mod modClrScheme delDesignElem chgLayout">
        <pc:chgData name="Neetu Kapoor" userId="6949c039ae8ec7eb" providerId="LiveId" clId="{6337E614-9C92-4BF5-ADC2-5B76AB76041A}" dt="2025-09-13T03:40:03.789" v="134" actId="700"/>
        <pc:sldMkLst>
          <pc:docMk/>
          <pc:sldMk cId="972553627" sldId="274"/>
        </pc:sldMkLst>
        <pc:spChg chg="mod ord">
          <ac:chgData name="Neetu Kapoor" userId="6949c039ae8ec7eb" providerId="LiveId" clId="{6337E614-9C92-4BF5-ADC2-5B76AB76041A}" dt="2025-09-13T03:40:03.789" v="134" actId="700"/>
          <ac:spMkLst>
            <pc:docMk/>
            <pc:sldMk cId="972553627" sldId="274"/>
            <ac:spMk id="2" creationId="{779A0EA5-19D1-72FA-DD70-EC1699E4D79F}"/>
          </ac:spMkLst>
        </pc:spChg>
        <pc:spChg chg="mod ord">
          <ac:chgData name="Neetu Kapoor" userId="6949c039ae8ec7eb" providerId="LiveId" clId="{6337E614-9C92-4BF5-ADC2-5B76AB76041A}" dt="2025-09-13T03:40:03.789" v="134" actId="700"/>
          <ac:spMkLst>
            <pc:docMk/>
            <pc:sldMk cId="972553627" sldId="274"/>
            <ac:spMk id="3" creationId="{15F5D630-4608-424A-E0A6-041742A5B7B3}"/>
          </ac:spMkLst>
        </pc:spChg>
        <pc:spChg chg="del">
          <ac:chgData name="Neetu Kapoor" userId="6949c039ae8ec7eb" providerId="LiveId" clId="{6337E614-9C92-4BF5-ADC2-5B76AB76041A}" dt="2025-09-13T03:40:03.789" v="134" actId="700"/>
          <ac:spMkLst>
            <pc:docMk/>
            <pc:sldMk cId="972553627" sldId="274"/>
            <ac:spMk id="8" creationId="{F952586A-C483-63DE-A348-FA5BA8FEC63A}"/>
          </ac:spMkLst>
        </pc:spChg>
        <pc:spChg chg="del">
          <ac:chgData name="Neetu Kapoor" userId="6949c039ae8ec7eb" providerId="LiveId" clId="{6337E614-9C92-4BF5-ADC2-5B76AB76041A}" dt="2025-09-13T03:40:03.789" v="134" actId="700"/>
          <ac:spMkLst>
            <pc:docMk/>
            <pc:sldMk cId="972553627" sldId="274"/>
            <ac:spMk id="14" creationId="{255ADFA4-7BA8-52F3-3F49-E31CF34FA2A1}"/>
          </ac:spMkLst>
        </pc:spChg>
        <pc:grpChg chg="del">
          <ac:chgData name="Neetu Kapoor" userId="6949c039ae8ec7eb" providerId="LiveId" clId="{6337E614-9C92-4BF5-ADC2-5B76AB76041A}" dt="2025-09-13T03:40:03.789" v="134" actId="700"/>
          <ac:grpSpMkLst>
            <pc:docMk/>
            <pc:sldMk cId="972553627" sldId="274"/>
            <ac:grpSpMk id="10" creationId="{F888D3EE-E28B-7589-C250-BB694E9D9804}"/>
          </ac:grpSpMkLst>
        </pc:grpChg>
      </pc:sldChg>
      <pc:sldChg chg="delSp modSp add mod modClrScheme delDesignElem chgLayout">
        <pc:chgData name="Neetu Kapoor" userId="6949c039ae8ec7eb" providerId="LiveId" clId="{6337E614-9C92-4BF5-ADC2-5B76AB76041A}" dt="2025-09-13T03:39:53.627" v="133" actId="700"/>
        <pc:sldMkLst>
          <pc:docMk/>
          <pc:sldMk cId="373286022" sldId="275"/>
        </pc:sldMkLst>
        <pc:spChg chg="mod ord">
          <ac:chgData name="Neetu Kapoor" userId="6949c039ae8ec7eb" providerId="LiveId" clId="{6337E614-9C92-4BF5-ADC2-5B76AB76041A}" dt="2025-09-13T03:39:53.627" v="133" actId="700"/>
          <ac:spMkLst>
            <pc:docMk/>
            <pc:sldMk cId="373286022" sldId="275"/>
            <ac:spMk id="2" creationId="{B68FCF42-2E45-48B0-EDD9-30532E157093}"/>
          </ac:spMkLst>
        </pc:spChg>
        <pc:spChg chg="mod ord">
          <ac:chgData name="Neetu Kapoor" userId="6949c039ae8ec7eb" providerId="LiveId" clId="{6337E614-9C92-4BF5-ADC2-5B76AB76041A}" dt="2025-09-13T03:39:53.627" v="133" actId="700"/>
          <ac:spMkLst>
            <pc:docMk/>
            <pc:sldMk cId="373286022" sldId="275"/>
            <ac:spMk id="3" creationId="{7C046005-2DD1-441C-934B-324BB26263D0}"/>
          </ac:spMkLst>
        </pc:spChg>
        <pc:spChg chg="del">
          <ac:chgData name="Neetu Kapoor" userId="6949c039ae8ec7eb" providerId="LiveId" clId="{6337E614-9C92-4BF5-ADC2-5B76AB76041A}" dt="2025-09-13T03:39:53.627" v="133" actId="700"/>
          <ac:spMkLst>
            <pc:docMk/>
            <pc:sldMk cId="373286022" sldId="275"/>
            <ac:spMk id="8" creationId="{9A7B5C67-3528-6594-BED0-1FA31654B8F1}"/>
          </ac:spMkLst>
        </pc:spChg>
        <pc:spChg chg="del">
          <ac:chgData name="Neetu Kapoor" userId="6949c039ae8ec7eb" providerId="LiveId" clId="{6337E614-9C92-4BF5-ADC2-5B76AB76041A}" dt="2025-09-13T03:39:53.627" v="133" actId="700"/>
          <ac:spMkLst>
            <pc:docMk/>
            <pc:sldMk cId="373286022" sldId="275"/>
            <ac:spMk id="14" creationId="{21DE7FFC-D6C0-35D6-45F4-69CFEDC08FF3}"/>
          </ac:spMkLst>
        </pc:spChg>
        <pc:grpChg chg="del">
          <ac:chgData name="Neetu Kapoor" userId="6949c039ae8ec7eb" providerId="LiveId" clId="{6337E614-9C92-4BF5-ADC2-5B76AB76041A}" dt="2025-09-13T03:39:53.627" v="133" actId="700"/>
          <ac:grpSpMkLst>
            <pc:docMk/>
            <pc:sldMk cId="373286022" sldId="275"/>
            <ac:grpSpMk id="10" creationId="{D7865580-2C9B-E3C1-2BD4-7DD926B16D1F}"/>
          </ac:grpSpMkLst>
        </pc:grpChg>
      </pc:sldChg>
      <pc:sldChg chg="addSp delSp modSp add mod setBg modClrScheme delDesignElem chgLayout">
        <pc:chgData name="Neetu Kapoor" userId="6949c039ae8ec7eb" providerId="LiveId" clId="{6337E614-9C92-4BF5-ADC2-5B76AB76041A}" dt="2025-09-13T03:52:32.378" v="163" actId="26606"/>
        <pc:sldMkLst>
          <pc:docMk/>
          <pc:sldMk cId="2289864526" sldId="276"/>
        </pc:sldMkLst>
        <pc:spChg chg="mod ord">
          <ac:chgData name="Neetu Kapoor" userId="6949c039ae8ec7eb" providerId="LiveId" clId="{6337E614-9C92-4BF5-ADC2-5B76AB76041A}" dt="2025-09-13T03:52:32.378" v="163" actId="26606"/>
          <ac:spMkLst>
            <pc:docMk/>
            <pc:sldMk cId="2289864526" sldId="276"/>
            <ac:spMk id="2" creationId="{991D96F5-DE3C-39AE-4E22-7038655F9035}"/>
          </ac:spMkLst>
        </pc:spChg>
        <pc:spChg chg="del mod ord">
          <ac:chgData name="Neetu Kapoor" userId="6949c039ae8ec7eb" providerId="LiveId" clId="{6337E614-9C92-4BF5-ADC2-5B76AB76041A}" dt="2025-09-13T03:52:32.378" v="163" actId="26606"/>
          <ac:spMkLst>
            <pc:docMk/>
            <pc:sldMk cId="2289864526" sldId="276"/>
            <ac:spMk id="3" creationId="{5CCCCC4C-AAA9-EE97-50F6-8DCBC55F403F}"/>
          </ac:spMkLst>
        </pc:spChg>
        <pc:spChg chg="del">
          <ac:chgData name="Neetu Kapoor" userId="6949c039ae8ec7eb" providerId="LiveId" clId="{6337E614-9C92-4BF5-ADC2-5B76AB76041A}" dt="2025-09-13T03:46:55.115" v="147" actId="700"/>
          <ac:spMkLst>
            <pc:docMk/>
            <pc:sldMk cId="2289864526" sldId="276"/>
            <ac:spMk id="8" creationId="{AC6CD939-CC91-28DF-923F-47004AAB4F14}"/>
          </ac:spMkLst>
        </pc:spChg>
        <pc:spChg chg="del">
          <ac:chgData name="Neetu Kapoor" userId="6949c039ae8ec7eb" providerId="LiveId" clId="{6337E614-9C92-4BF5-ADC2-5B76AB76041A}" dt="2025-09-13T03:46:55.115" v="147" actId="700"/>
          <ac:spMkLst>
            <pc:docMk/>
            <pc:sldMk cId="2289864526" sldId="276"/>
            <ac:spMk id="14" creationId="{C9BA57EC-DA35-6E6D-AD95-011750DCE122}"/>
          </ac:spMkLst>
        </pc:spChg>
        <pc:grpChg chg="del">
          <ac:chgData name="Neetu Kapoor" userId="6949c039ae8ec7eb" providerId="LiveId" clId="{6337E614-9C92-4BF5-ADC2-5B76AB76041A}" dt="2025-09-13T03:46:55.115" v="147" actId="700"/>
          <ac:grpSpMkLst>
            <pc:docMk/>
            <pc:sldMk cId="2289864526" sldId="276"/>
            <ac:grpSpMk id="10" creationId="{3E99E1EB-9B68-73B9-82B3-52BB7E353B53}"/>
          </ac:grpSpMkLst>
        </pc:grpChg>
        <pc:graphicFrameChg chg="add">
          <ac:chgData name="Neetu Kapoor" userId="6949c039ae8ec7eb" providerId="LiveId" clId="{6337E614-9C92-4BF5-ADC2-5B76AB76041A}" dt="2025-09-13T03:52:32.378" v="163" actId="26606"/>
          <ac:graphicFrameMkLst>
            <pc:docMk/>
            <pc:sldMk cId="2289864526" sldId="276"/>
            <ac:graphicFrameMk id="5" creationId="{0ED07DD0-ACE2-A1D0-D924-82DFE61A19C2}"/>
          </ac:graphicFrameMkLst>
        </pc:graphicFrameChg>
      </pc:sldChg>
      <pc:sldChg chg="addSp delSp modSp add mod modClrScheme delDesignElem chgLayout">
        <pc:chgData name="Neetu Kapoor" userId="6949c039ae8ec7eb" providerId="LiveId" clId="{6337E614-9C92-4BF5-ADC2-5B76AB76041A}" dt="2025-09-13T04:34:25.025" v="532" actId="207"/>
        <pc:sldMkLst>
          <pc:docMk/>
          <pc:sldMk cId="459300931" sldId="277"/>
        </pc:sldMkLst>
        <pc:spChg chg="mod ord">
          <ac:chgData name="Neetu Kapoor" userId="6949c039ae8ec7eb" providerId="LiveId" clId="{6337E614-9C92-4BF5-ADC2-5B76AB76041A}" dt="2025-09-13T04:14:50.462" v="197" actId="700"/>
          <ac:spMkLst>
            <pc:docMk/>
            <pc:sldMk cId="459300931" sldId="277"/>
            <ac:spMk id="2" creationId="{D1F88FB4-E86F-9FA8-1FCE-E3B396822EE3}"/>
          </ac:spMkLst>
        </pc:spChg>
        <pc:spChg chg="del mod ord">
          <ac:chgData name="Neetu Kapoor" userId="6949c039ae8ec7eb" providerId="LiveId" clId="{6337E614-9C92-4BF5-ADC2-5B76AB76041A}" dt="2025-09-13T04:30:22.452" v="371" actId="1032"/>
          <ac:spMkLst>
            <pc:docMk/>
            <pc:sldMk cId="459300931" sldId="277"/>
            <ac:spMk id="3" creationId="{7F1D2016-1E0C-35ED-51B5-8099C4B78722}"/>
          </ac:spMkLst>
        </pc:spChg>
        <pc:spChg chg="add mod">
          <ac:chgData name="Neetu Kapoor" userId="6949c039ae8ec7eb" providerId="LiveId" clId="{6337E614-9C92-4BF5-ADC2-5B76AB76041A}" dt="2025-09-13T04:25:38.560" v="359" actId="1076"/>
          <ac:spMkLst>
            <pc:docMk/>
            <pc:sldMk cId="459300931" sldId="277"/>
            <ac:spMk id="7" creationId="{57A69630-48D9-9F1E-ABF7-1F1F3236A5F2}"/>
          </ac:spMkLst>
        </pc:spChg>
        <pc:spChg chg="add del mod">
          <ac:chgData name="Neetu Kapoor" userId="6949c039ae8ec7eb" providerId="LiveId" clId="{6337E614-9C92-4BF5-ADC2-5B76AB76041A}" dt="2025-09-13T04:32:14.633" v="484" actId="478"/>
          <ac:spMkLst>
            <pc:docMk/>
            <pc:sldMk cId="459300931" sldId="277"/>
            <ac:spMk id="8" creationId="{2F0BA67D-3406-C049-2063-E8712245C6C3}"/>
          </ac:spMkLst>
        </pc:spChg>
        <pc:spChg chg="add del mod">
          <ac:chgData name="Neetu Kapoor" userId="6949c039ae8ec7eb" providerId="LiveId" clId="{6337E614-9C92-4BF5-ADC2-5B76AB76041A}" dt="2025-09-13T04:33:55.063" v="527" actId="478"/>
          <ac:spMkLst>
            <pc:docMk/>
            <pc:sldMk cId="459300931" sldId="277"/>
            <ac:spMk id="9" creationId="{603CF3B6-B7A9-F31A-04DF-A8D1F2EC4560}"/>
          </ac:spMkLst>
        </pc:spChg>
        <pc:spChg chg="add del mod">
          <ac:chgData name="Neetu Kapoor" userId="6949c039ae8ec7eb" providerId="LiveId" clId="{6337E614-9C92-4BF5-ADC2-5B76AB76041A}" dt="2025-09-13T04:31:11.600" v="415" actId="478"/>
          <ac:spMkLst>
            <pc:docMk/>
            <pc:sldMk cId="459300931" sldId="277"/>
            <ac:spMk id="10" creationId="{D5969469-4317-64DA-6A40-5F27C16F3182}"/>
          </ac:spMkLst>
        </pc:spChg>
        <pc:spChg chg="add del mod">
          <ac:chgData name="Neetu Kapoor" userId="6949c039ae8ec7eb" providerId="LiveId" clId="{6337E614-9C92-4BF5-ADC2-5B76AB76041A}" dt="2025-09-13T04:31:14.567" v="416" actId="478"/>
          <ac:spMkLst>
            <pc:docMk/>
            <pc:sldMk cId="459300931" sldId="277"/>
            <ac:spMk id="11" creationId="{F478027B-83B7-B473-E734-7E9BDCD00E5A}"/>
          </ac:spMkLst>
        </pc:spChg>
        <pc:spChg chg="add del mod">
          <ac:chgData name="Neetu Kapoor" userId="6949c039ae8ec7eb" providerId="LiveId" clId="{6337E614-9C92-4BF5-ADC2-5B76AB76041A}" dt="2025-09-13T04:31:07.679" v="414" actId="478"/>
          <ac:spMkLst>
            <pc:docMk/>
            <pc:sldMk cId="459300931" sldId="277"/>
            <ac:spMk id="12" creationId="{7613D3BA-F072-35C3-F041-266CB083945A}"/>
          </ac:spMkLst>
        </pc:spChg>
        <pc:spChg chg="del">
          <ac:chgData name="Neetu Kapoor" userId="6949c039ae8ec7eb" providerId="LiveId" clId="{6337E614-9C92-4BF5-ADC2-5B76AB76041A}" dt="2025-09-13T03:46:47.360" v="146" actId="700"/>
          <ac:spMkLst>
            <pc:docMk/>
            <pc:sldMk cId="459300931" sldId="277"/>
            <ac:spMk id="13" creationId="{80B97079-9E1F-8CF8-F7F3-86330C7994CB}"/>
          </ac:spMkLst>
        </pc:spChg>
        <pc:spChg chg="del">
          <ac:chgData name="Neetu Kapoor" userId="6949c039ae8ec7eb" providerId="LiveId" clId="{6337E614-9C92-4BF5-ADC2-5B76AB76041A}" dt="2025-09-13T03:46:47.360" v="146" actId="700"/>
          <ac:spMkLst>
            <pc:docMk/>
            <pc:sldMk cId="459300931" sldId="277"/>
            <ac:spMk id="15" creationId="{FE32D375-7895-5AB4-4DF1-29822A04BEBD}"/>
          </ac:spMkLst>
        </pc:spChg>
        <pc:spChg chg="del">
          <ac:chgData name="Neetu Kapoor" userId="6949c039ae8ec7eb" providerId="LiveId" clId="{6337E614-9C92-4BF5-ADC2-5B76AB76041A}" dt="2025-09-13T03:46:47.360" v="146" actId="700"/>
          <ac:spMkLst>
            <pc:docMk/>
            <pc:sldMk cId="459300931" sldId="277"/>
            <ac:spMk id="17" creationId="{FED7871A-30D3-9152-5C85-32E421757A5F}"/>
          </ac:spMkLst>
        </pc:spChg>
        <pc:graphicFrameChg chg="add mod modGraphic">
          <ac:chgData name="Neetu Kapoor" userId="6949c039ae8ec7eb" providerId="LiveId" clId="{6337E614-9C92-4BF5-ADC2-5B76AB76041A}" dt="2025-09-13T04:21:23.412" v="240" actId="20577"/>
          <ac:graphicFrameMkLst>
            <pc:docMk/>
            <pc:sldMk cId="459300931" sldId="277"/>
            <ac:graphicFrameMk id="4" creationId="{2DD7C5E9-805F-BD78-2932-34E5AB48493E}"/>
          </ac:graphicFrameMkLst>
        </pc:graphicFrameChg>
        <pc:graphicFrameChg chg="add mod modGraphic">
          <ac:chgData name="Neetu Kapoor" userId="6949c039ae8ec7eb" providerId="LiveId" clId="{6337E614-9C92-4BF5-ADC2-5B76AB76041A}" dt="2025-09-13T04:34:25.025" v="532" actId="207"/>
          <ac:graphicFrameMkLst>
            <pc:docMk/>
            <pc:sldMk cId="459300931" sldId="277"/>
            <ac:graphicFrameMk id="13" creationId="{8D9739A1-4DC8-BED9-1D92-23118BDF3966}"/>
          </ac:graphicFrameMkLst>
        </pc:graphicFrameChg>
        <pc:picChg chg="add mod">
          <ac:chgData name="Neetu Kapoor" userId="6949c039ae8ec7eb" providerId="LiveId" clId="{6337E614-9C92-4BF5-ADC2-5B76AB76041A}" dt="2025-09-13T04:21:19.114" v="234" actId="1076"/>
          <ac:picMkLst>
            <pc:docMk/>
            <pc:sldMk cId="459300931" sldId="277"/>
            <ac:picMk id="6" creationId="{E7CB32A3-E385-2A97-B5B1-CE772ECD6B2B}"/>
          </ac:picMkLst>
        </pc:picChg>
        <pc:cxnChg chg="del">
          <ac:chgData name="Neetu Kapoor" userId="6949c039ae8ec7eb" providerId="LiveId" clId="{6337E614-9C92-4BF5-ADC2-5B76AB76041A}" dt="2025-09-13T03:46:47.360" v="146" actId="700"/>
          <ac:cxnSpMkLst>
            <pc:docMk/>
            <pc:sldMk cId="459300931" sldId="277"/>
            <ac:cxnSpMk id="19" creationId="{CFD36CF9-A294-8AC6-C6A4-C789011BF893}"/>
          </ac:cxnSpMkLst>
        </pc:cxnChg>
      </pc:sldChg>
      <pc:sldChg chg="delSp add del setBg delDesignElem">
        <pc:chgData name="Neetu Kapoor" userId="6949c039ae8ec7eb" providerId="LiveId" clId="{6337E614-9C92-4BF5-ADC2-5B76AB76041A}" dt="2025-09-13T02:29:35.027" v="47" actId="47"/>
        <pc:sldMkLst>
          <pc:docMk/>
          <pc:sldMk cId="1494532247" sldId="278"/>
        </pc:sldMkLst>
        <pc:spChg chg="del">
          <ac:chgData name="Neetu Kapoor" userId="6949c039ae8ec7eb" providerId="LiveId" clId="{6337E614-9C92-4BF5-ADC2-5B76AB76041A}" dt="2025-09-13T02:29:19.941" v="46"/>
          <ac:spMkLst>
            <pc:docMk/>
            <pc:sldMk cId="1494532247" sldId="278"/>
            <ac:spMk id="8" creationId="{78D384D7-0EEF-FD7D-BBD0-9F2EACBCDF2E}"/>
          </ac:spMkLst>
        </pc:spChg>
        <pc:spChg chg="del">
          <ac:chgData name="Neetu Kapoor" userId="6949c039ae8ec7eb" providerId="LiveId" clId="{6337E614-9C92-4BF5-ADC2-5B76AB76041A}" dt="2025-09-13T02:29:19.941" v="46"/>
          <ac:spMkLst>
            <pc:docMk/>
            <pc:sldMk cId="1494532247" sldId="278"/>
            <ac:spMk id="14" creationId="{D0EB8DA8-ED4A-906D-F5D0-7FDBDB0B2514}"/>
          </ac:spMkLst>
        </pc:spChg>
        <pc:grpChg chg="del">
          <ac:chgData name="Neetu Kapoor" userId="6949c039ae8ec7eb" providerId="LiveId" clId="{6337E614-9C92-4BF5-ADC2-5B76AB76041A}" dt="2025-09-13T02:29:19.941" v="46"/>
          <ac:grpSpMkLst>
            <pc:docMk/>
            <pc:sldMk cId="1494532247" sldId="278"/>
            <ac:grpSpMk id="10" creationId="{2E372A89-7A05-6938-D295-69FEA8773F69}"/>
          </ac:grpSpMkLst>
        </pc:grpChg>
      </pc:sldChg>
      <pc:sldChg chg="addSp delSp modSp new mod">
        <pc:chgData name="Neetu Kapoor" userId="6949c039ae8ec7eb" providerId="LiveId" clId="{6337E614-9C92-4BF5-ADC2-5B76AB76041A}" dt="2025-09-13T04:03:44.204" v="195" actId="20577"/>
        <pc:sldMkLst>
          <pc:docMk/>
          <pc:sldMk cId="2000817042" sldId="278"/>
        </pc:sldMkLst>
        <pc:spChg chg="mod">
          <ac:chgData name="Neetu Kapoor" userId="6949c039ae8ec7eb" providerId="LiveId" clId="{6337E614-9C92-4BF5-ADC2-5B76AB76041A}" dt="2025-09-13T04:03:44.204" v="195" actId="20577"/>
          <ac:spMkLst>
            <pc:docMk/>
            <pc:sldMk cId="2000817042" sldId="278"/>
            <ac:spMk id="2" creationId="{6EA072D9-1058-A13E-B200-A70A7AD89E47}"/>
          </ac:spMkLst>
        </pc:spChg>
        <pc:spChg chg="add del mod">
          <ac:chgData name="Neetu Kapoor" userId="6949c039ae8ec7eb" providerId="LiveId" clId="{6337E614-9C92-4BF5-ADC2-5B76AB76041A}" dt="2025-09-13T04:03:13.053" v="180" actId="20577"/>
          <ac:spMkLst>
            <pc:docMk/>
            <pc:sldMk cId="2000817042" sldId="278"/>
            <ac:spMk id="3" creationId="{5902558A-6505-E62F-726A-97AD3C4FAD03}"/>
          </ac:spMkLst>
        </pc:spChg>
        <pc:spChg chg="add mod">
          <ac:chgData name="Neetu Kapoor" userId="6949c039ae8ec7eb" providerId="LiveId" clId="{6337E614-9C92-4BF5-ADC2-5B76AB76041A}" dt="2025-09-13T04:01:59.811" v="169"/>
          <ac:spMkLst>
            <pc:docMk/>
            <pc:sldMk cId="2000817042" sldId="278"/>
            <ac:spMk id="4" creationId="{BE351DBA-7096-3A93-A74B-09F2B0DF1996}"/>
          </ac:spMkLst>
        </pc:spChg>
      </pc:sldChg>
      <pc:sldChg chg="modSp add del">
        <pc:chgData name="Neetu Kapoor" userId="6949c039ae8ec7eb" providerId="LiveId" clId="{6337E614-9C92-4BF5-ADC2-5B76AB76041A}" dt="2025-09-13T03:46:10.264" v="141" actId="47"/>
        <pc:sldMkLst>
          <pc:docMk/>
          <pc:sldMk cId="2522140524" sldId="278"/>
        </pc:sldMkLst>
        <pc:spChg chg="mod">
          <ac:chgData name="Neetu Kapoor" userId="6949c039ae8ec7eb" providerId="LiveId" clId="{6337E614-9C92-4BF5-ADC2-5B76AB76041A}" dt="2025-09-13T03:28:37.923" v="124"/>
          <ac:spMkLst>
            <pc:docMk/>
            <pc:sldMk cId="2522140524" sldId="278"/>
            <ac:spMk id="3" creationId="{68094429-8E01-A052-A2C1-162CEE239B27}"/>
          </ac:spMkLst>
        </pc:spChg>
      </pc:sldChg>
      <pc:sldChg chg="new del">
        <pc:chgData name="Neetu Kapoor" userId="6949c039ae8ec7eb" providerId="LiveId" clId="{6337E614-9C92-4BF5-ADC2-5B76AB76041A}" dt="2025-09-13T02:17:03.204" v="44" actId="47"/>
        <pc:sldMkLst>
          <pc:docMk/>
          <pc:sldMk cId="2595211739" sldId="278"/>
        </pc:sldMkLst>
      </pc:sldChg>
      <pc:sldMasterChg chg="modSldLayout sldLayoutOrd">
        <pc:chgData name="Neetu Kapoor" userId="6949c039ae8ec7eb" providerId="LiveId" clId="{6337E614-9C92-4BF5-ADC2-5B76AB76041A}" dt="2025-09-13T03:31:45.735" v="127" actId="2711"/>
        <pc:sldMasterMkLst>
          <pc:docMk/>
          <pc:sldMasterMk cId="2209977519" sldId="2147483648"/>
        </pc:sldMasterMkLst>
        <pc:sldLayoutChg chg="addSp delSp modSp mod">
          <pc:chgData name="Neetu Kapoor" userId="6949c039ae8ec7eb" providerId="LiveId" clId="{6337E614-9C92-4BF5-ADC2-5B76AB76041A}" dt="2025-09-13T03:31:10.018" v="126" actId="2711"/>
          <pc:sldLayoutMkLst>
            <pc:docMk/>
            <pc:sldMasterMk cId="2209977519" sldId="2147483648"/>
            <pc:sldLayoutMk cId="3168075583" sldId="2147483649"/>
          </pc:sldLayoutMkLst>
          <pc:spChg chg="del">
            <ac:chgData name="Neetu Kapoor" userId="6949c039ae8ec7eb" providerId="LiveId" clId="{6337E614-9C92-4BF5-ADC2-5B76AB76041A}" dt="2025-09-13T02:33:44.369" v="66" actId="478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del">
            <ac:chgData name="Neetu Kapoor" userId="6949c039ae8ec7eb" providerId="LiveId" clId="{6337E614-9C92-4BF5-ADC2-5B76AB76041A}" dt="2025-09-13T02:33:40.765" v="64" actId="478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  <pc:spChg chg="del">
            <ac:chgData name="Neetu Kapoor" userId="6949c039ae8ec7eb" providerId="LiveId" clId="{6337E614-9C92-4BF5-ADC2-5B76AB76041A}" dt="2025-09-13T02:33:42.674" v="65" actId="478"/>
            <ac:spMkLst>
              <pc:docMk/>
              <pc:sldMasterMk cId="2209977519" sldId="2147483648"/>
              <pc:sldLayoutMk cId="3168075583" sldId="2147483649"/>
              <ac:spMk id="4" creationId="{00000000-0000-0000-0000-000000000000}"/>
            </ac:spMkLst>
          </pc:spChg>
          <pc:spChg chg="add del">
            <ac:chgData name="Neetu Kapoor" userId="6949c039ae8ec7eb" providerId="LiveId" clId="{6337E614-9C92-4BF5-ADC2-5B76AB76041A}" dt="2025-09-13T01:38:11.652" v="38" actId="22"/>
            <ac:spMkLst>
              <pc:docMk/>
              <pc:sldMasterMk cId="2209977519" sldId="2147483648"/>
              <pc:sldLayoutMk cId="3168075583" sldId="2147483649"/>
              <ac:spMk id="8" creationId="{22668C08-AC0C-2783-A5C9-C09C5609177E}"/>
            </ac:spMkLst>
          </pc:spChg>
          <pc:spChg chg="add mod">
            <ac:chgData name="Neetu Kapoor" userId="6949c039ae8ec7eb" providerId="LiveId" clId="{6337E614-9C92-4BF5-ADC2-5B76AB76041A}" dt="2025-09-13T02:33:45.991" v="67"/>
            <ac:spMkLst>
              <pc:docMk/>
              <pc:sldMasterMk cId="2209977519" sldId="2147483648"/>
              <pc:sldLayoutMk cId="3168075583" sldId="2147483649"/>
              <ac:spMk id="9" creationId="{B3802C0D-D58B-91D8-E67E-EE170C2F406D}"/>
            </ac:spMkLst>
          </pc:spChg>
          <pc:spChg chg="add mod">
            <ac:chgData name="Neetu Kapoor" userId="6949c039ae8ec7eb" providerId="LiveId" clId="{6337E614-9C92-4BF5-ADC2-5B76AB76041A}" dt="2025-09-13T02:33:45.991" v="67"/>
            <ac:spMkLst>
              <pc:docMk/>
              <pc:sldMasterMk cId="2209977519" sldId="2147483648"/>
              <pc:sldLayoutMk cId="3168075583" sldId="2147483649"/>
              <ac:spMk id="10" creationId="{C8CBB0E0-0D1F-3A9A-E20C-CA38AEC2363C}"/>
            </ac:spMkLst>
          </pc:spChg>
          <pc:spChg chg="add mod">
            <ac:chgData name="Neetu Kapoor" userId="6949c039ae8ec7eb" providerId="LiveId" clId="{6337E614-9C92-4BF5-ADC2-5B76AB76041A}" dt="2025-09-13T02:33:45.991" v="67"/>
            <ac:spMkLst>
              <pc:docMk/>
              <pc:sldMasterMk cId="2209977519" sldId="2147483648"/>
              <pc:sldLayoutMk cId="3168075583" sldId="2147483649"/>
              <ac:spMk id="11" creationId="{911E1F8D-5154-E270-ED19-6C30A32049B2}"/>
            </ac:spMkLst>
          </pc:spChg>
          <pc:spChg chg="add mod">
            <ac:chgData name="Neetu Kapoor" userId="6949c039ae8ec7eb" providerId="LiveId" clId="{6337E614-9C92-4BF5-ADC2-5B76AB76041A}" dt="2025-09-13T02:33:53.093" v="79" actId="20577"/>
            <ac:spMkLst>
              <pc:docMk/>
              <pc:sldMasterMk cId="2209977519" sldId="2147483648"/>
              <pc:sldLayoutMk cId="3168075583" sldId="2147483649"/>
              <ac:spMk id="12" creationId="{BB51C410-19B4-0071-652A-F45B790504A3}"/>
            </ac:spMkLst>
          </pc:spChg>
          <pc:spChg chg="add mod">
            <ac:chgData name="Neetu Kapoor" userId="6949c039ae8ec7eb" providerId="LiveId" clId="{6337E614-9C92-4BF5-ADC2-5B76AB76041A}" dt="2025-09-13T02:34:13.791" v="101" actId="12"/>
            <ac:spMkLst>
              <pc:docMk/>
              <pc:sldMasterMk cId="2209977519" sldId="2147483648"/>
              <pc:sldLayoutMk cId="3168075583" sldId="2147483649"/>
              <ac:spMk id="13" creationId="{8AB7273F-DB4E-BAD6-E9B0-687F838BF43E}"/>
            </ac:spMkLst>
          </pc:spChg>
          <pc:spChg chg="add mod">
            <ac:chgData name="Neetu Kapoor" userId="6949c039ae8ec7eb" providerId="LiveId" clId="{6337E614-9C92-4BF5-ADC2-5B76AB76041A}" dt="2025-09-13T03:31:10.018" v="126" actId="2711"/>
            <ac:spMkLst>
              <pc:docMk/>
              <pc:sldMasterMk cId="2209977519" sldId="2147483648"/>
              <pc:sldLayoutMk cId="3168075583" sldId="2147483649"/>
              <ac:spMk id="15" creationId="{44242BFB-24BF-BD0D-74D4-CC95710031DB}"/>
            </ac:spMkLst>
          </pc:spChg>
          <pc:cxnChg chg="add mod">
            <ac:chgData name="Neetu Kapoor" userId="6949c039ae8ec7eb" providerId="LiveId" clId="{6337E614-9C92-4BF5-ADC2-5B76AB76041A}" dt="2025-09-13T02:33:45.991" v="67"/>
            <ac:cxnSpMkLst>
              <pc:docMk/>
              <pc:sldMasterMk cId="2209977519" sldId="2147483648"/>
              <pc:sldLayoutMk cId="3168075583" sldId="2147483649"/>
              <ac:cxnSpMk id="14" creationId="{54163D82-5125-2494-0A4F-51096512B9A8}"/>
            </ac:cxnSpMkLst>
          </pc:cxnChg>
        </pc:sldLayoutChg>
        <pc:sldLayoutChg chg="addSp delSp modSp mod ord">
          <pc:chgData name="Neetu Kapoor" userId="6949c039ae8ec7eb" providerId="LiveId" clId="{6337E614-9C92-4BF5-ADC2-5B76AB76041A}" dt="2025-09-13T03:31:45.735" v="127" actId="2711"/>
          <pc:sldLayoutMkLst>
            <pc:docMk/>
            <pc:sldMasterMk cId="2209977519" sldId="2147483648"/>
            <pc:sldLayoutMk cId="727027711" sldId="2147483654"/>
          </pc:sldLayoutMkLst>
          <pc:spChg chg="del">
            <ac:chgData name="Neetu Kapoor" userId="6949c039ae8ec7eb" providerId="LiveId" clId="{6337E614-9C92-4BF5-ADC2-5B76AB76041A}" dt="2025-09-13T02:30:28.519" v="49" actId="478"/>
            <ac:spMkLst>
              <pc:docMk/>
              <pc:sldMasterMk cId="2209977519" sldId="2147483648"/>
              <pc:sldLayoutMk cId="727027711" sldId="2147483654"/>
              <ac:spMk id="2" creationId="{00000000-0000-0000-0000-000000000000}"/>
            </ac:spMkLst>
          </pc:spChg>
          <pc:spChg chg="del">
            <ac:chgData name="Neetu Kapoor" userId="6949c039ae8ec7eb" providerId="LiveId" clId="{6337E614-9C92-4BF5-ADC2-5B76AB76041A}" dt="2025-09-13T02:30:31.917" v="50" actId="478"/>
            <ac:spMkLst>
              <pc:docMk/>
              <pc:sldMasterMk cId="2209977519" sldId="2147483648"/>
              <pc:sldLayoutMk cId="727027711" sldId="2147483654"/>
              <ac:spMk id="3" creationId="{00000000-0000-0000-0000-000000000000}"/>
            </ac:spMkLst>
          </pc:spChg>
          <pc:spChg chg="del">
            <ac:chgData name="Neetu Kapoor" userId="6949c039ae8ec7eb" providerId="LiveId" clId="{6337E614-9C92-4BF5-ADC2-5B76AB76041A}" dt="2025-09-13T02:36:27.448" v="112" actId="478"/>
            <ac:spMkLst>
              <pc:docMk/>
              <pc:sldMasterMk cId="2209977519" sldId="2147483648"/>
              <pc:sldLayoutMk cId="727027711" sldId="2147483654"/>
              <ac:spMk id="4" creationId="{00000000-0000-0000-0000-000000000000}"/>
            </ac:spMkLst>
          </pc:spChg>
          <pc:spChg chg="mod">
            <ac:chgData name="Neetu Kapoor" userId="6949c039ae8ec7eb" providerId="LiveId" clId="{6337E614-9C92-4BF5-ADC2-5B76AB76041A}" dt="2025-09-13T02:36:38.466" v="113"/>
            <ac:spMkLst>
              <pc:docMk/>
              <pc:sldMasterMk cId="2209977519" sldId="2147483648"/>
              <pc:sldLayoutMk cId="727027711" sldId="2147483654"/>
              <ac:spMk id="5" creationId="{00000000-0000-0000-0000-000000000000}"/>
            </ac:spMkLst>
          </pc:spChg>
          <pc:spChg chg="add mod">
            <ac:chgData name="Neetu Kapoor" userId="6949c039ae8ec7eb" providerId="LiveId" clId="{6337E614-9C92-4BF5-ADC2-5B76AB76041A}" dt="2025-09-13T02:31:33.783" v="52"/>
            <ac:spMkLst>
              <pc:docMk/>
              <pc:sldMasterMk cId="2209977519" sldId="2147483648"/>
              <pc:sldLayoutMk cId="727027711" sldId="2147483654"/>
              <ac:spMk id="6" creationId="{594A5FE9-C10D-2C87-6C1C-954ADA7824B8}"/>
            </ac:spMkLst>
          </pc:spChg>
          <pc:spChg chg="add mod">
            <ac:chgData name="Neetu Kapoor" userId="6949c039ae8ec7eb" providerId="LiveId" clId="{6337E614-9C92-4BF5-ADC2-5B76AB76041A}" dt="2025-09-13T02:31:39.955" v="57" actId="20577"/>
            <ac:spMkLst>
              <pc:docMk/>
              <pc:sldMasterMk cId="2209977519" sldId="2147483648"/>
              <pc:sldLayoutMk cId="727027711" sldId="2147483654"/>
              <ac:spMk id="7" creationId="{25532123-1522-DAAB-4EEE-E5474563B96E}"/>
            </ac:spMkLst>
          </pc:spChg>
          <pc:spChg chg="mod">
            <ac:chgData name="Neetu Kapoor" userId="6949c039ae8ec7eb" providerId="LiveId" clId="{6337E614-9C92-4BF5-ADC2-5B76AB76041A}" dt="2025-09-13T02:31:33.783" v="52"/>
            <ac:spMkLst>
              <pc:docMk/>
              <pc:sldMasterMk cId="2209977519" sldId="2147483648"/>
              <pc:sldLayoutMk cId="727027711" sldId="2147483654"/>
              <ac:spMk id="9" creationId="{D0158934-F0E7-980E-A3D4-A4FAE10230B9}"/>
            </ac:spMkLst>
          </pc:spChg>
          <pc:spChg chg="mod">
            <ac:chgData name="Neetu Kapoor" userId="6949c039ae8ec7eb" providerId="LiveId" clId="{6337E614-9C92-4BF5-ADC2-5B76AB76041A}" dt="2025-09-13T02:31:33.783" v="52"/>
            <ac:spMkLst>
              <pc:docMk/>
              <pc:sldMasterMk cId="2209977519" sldId="2147483648"/>
              <pc:sldLayoutMk cId="727027711" sldId="2147483654"/>
              <ac:spMk id="10" creationId="{049181F9-D713-9BCD-D102-9E4FA468F935}"/>
            </ac:spMkLst>
          </pc:spChg>
          <pc:spChg chg="add mod">
            <ac:chgData name="Neetu Kapoor" userId="6949c039ae8ec7eb" providerId="LiveId" clId="{6337E614-9C92-4BF5-ADC2-5B76AB76041A}" dt="2025-09-13T02:31:33.783" v="52"/>
            <ac:spMkLst>
              <pc:docMk/>
              <pc:sldMasterMk cId="2209977519" sldId="2147483648"/>
              <pc:sldLayoutMk cId="727027711" sldId="2147483654"/>
              <ac:spMk id="11" creationId="{2956938E-41E2-4AA5-958F-CD1A19573ECF}"/>
            </ac:spMkLst>
          </pc:spChg>
          <pc:spChg chg="add mod">
            <ac:chgData name="Neetu Kapoor" userId="6949c039ae8ec7eb" providerId="LiveId" clId="{6337E614-9C92-4BF5-ADC2-5B76AB76041A}" dt="2025-09-13T02:31:46.485" v="59" actId="5793"/>
            <ac:spMkLst>
              <pc:docMk/>
              <pc:sldMasterMk cId="2209977519" sldId="2147483648"/>
              <pc:sldLayoutMk cId="727027711" sldId="2147483654"/>
              <ac:spMk id="12" creationId="{30B6EB40-BB9E-B34A-7B08-BCC200614CF9}"/>
            </ac:spMkLst>
          </pc:spChg>
          <pc:spChg chg="add mod">
            <ac:chgData name="Neetu Kapoor" userId="6949c039ae8ec7eb" providerId="LiveId" clId="{6337E614-9C92-4BF5-ADC2-5B76AB76041A}" dt="2025-09-13T03:31:45.735" v="127" actId="2711"/>
            <ac:spMkLst>
              <pc:docMk/>
              <pc:sldMasterMk cId="2209977519" sldId="2147483648"/>
              <pc:sldLayoutMk cId="727027711" sldId="2147483654"/>
              <ac:spMk id="13" creationId="{3FB5D7D1-4895-28E8-9C06-CA72FF400000}"/>
            </ac:spMkLst>
          </pc:spChg>
          <pc:grpChg chg="add mod">
            <ac:chgData name="Neetu Kapoor" userId="6949c039ae8ec7eb" providerId="LiveId" clId="{6337E614-9C92-4BF5-ADC2-5B76AB76041A}" dt="2025-09-13T02:31:33.783" v="52"/>
            <ac:grpSpMkLst>
              <pc:docMk/>
              <pc:sldMasterMk cId="2209977519" sldId="2147483648"/>
              <pc:sldLayoutMk cId="727027711" sldId="2147483654"/>
              <ac:grpSpMk id="8" creationId="{B42C27A7-B5BD-344B-CC4F-3CE575C5824F}"/>
            </ac:grpSpMkLst>
          </pc:grpChg>
        </pc:sldLayoutChg>
      </pc:sldMasterChg>
      <pc:sldMasterChg chg="del">
        <pc:chgData name="Neetu Kapoor" userId="6949c039ae8ec7eb" providerId="LiveId" clId="{6337E614-9C92-4BF5-ADC2-5B76AB76041A}" dt="2025-09-13T02:32:21.304" v="60" actId="2696"/>
        <pc:sldMasterMkLst>
          <pc:docMk/>
          <pc:sldMasterMk cId="3478805976" sldId="2147483660"/>
        </pc:sldMasterMkLst>
      </pc:sldMasterChg>
      <pc:sldMasterChg chg="new del mod addSldLayout">
        <pc:chgData name="Neetu Kapoor" userId="6949c039ae8ec7eb" providerId="LiveId" clId="{6337E614-9C92-4BF5-ADC2-5B76AB76041A}" dt="2025-09-13T02:32:25.111" v="61" actId="2696"/>
        <pc:sldMasterMkLst>
          <pc:docMk/>
          <pc:sldMasterMk cId="1046451650" sldId="2147483672"/>
        </pc:sldMasterMkLst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2471235240" sldId="2147483673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2165482811" sldId="2147483674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814536631" sldId="2147483675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3753654016" sldId="2147483676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3962486354" sldId="2147483677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3775521929" sldId="2147483678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2531219407" sldId="2147483679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597322098" sldId="2147483680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2005749903" sldId="2147483681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254220769" sldId="2147483682"/>
          </pc:sldLayoutMkLst>
        </pc:sldLayoutChg>
        <pc:sldLayoutChg chg="new replId">
          <pc:chgData name="Neetu Kapoor" userId="6949c039ae8ec7eb" providerId="LiveId" clId="{6337E614-9C92-4BF5-ADC2-5B76AB76041A}" dt="2025-09-13T01:49:47.558" v="42" actId="6938"/>
          <pc:sldLayoutMkLst>
            <pc:docMk/>
            <pc:sldMasterMk cId="1046451650" sldId="2147483672"/>
            <pc:sldLayoutMk cId="1007246598" sldId="2147483683"/>
          </pc:sldLayoutMkLst>
        </pc:sldLayoutChg>
      </pc:sldMasterChg>
      <pc:sldMasterChg chg="new del mod addSldLayout delSldLayout">
        <pc:chgData name="Neetu Kapoor" userId="6949c039ae8ec7eb" providerId="LiveId" clId="{6337E614-9C92-4BF5-ADC2-5B76AB76041A}" dt="2025-09-13T01:48:18.976" v="40" actId="6938"/>
        <pc:sldMasterMkLst>
          <pc:docMk/>
          <pc:sldMasterMk cId="1161875898" sldId="2147483672"/>
        </pc:sldMasterMkLst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1576142188" sldId="2147483673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1564320204" sldId="2147483674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1087633008" sldId="2147483675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2936757911" sldId="2147483676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424296867" sldId="2147483677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1793816079" sldId="2147483678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3109329474" sldId="2147483679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3183775731" sldId="2147483680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1381286109" sldId="2147483681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3500703011" sldId="2147483682"/>
          </pc:sldLayoutMkLst>
        </pc:sldLayoutChg>
        <pc:sldLayoutChg chg="new del replId">
          <pc:chgData name="Neetu Kapoor" userId="6949c039ae8ec7eb" providerId="LiveId" clId="{6337E614-9C92-4BF5-ADC2-5B76AB76041A}" dt="2025-09-13T01:48:18.976" v="40" actId="6938"/>
          <pc:sldLayoutMkLst>
            <pc:docMk/>
            <pc:sldMasterMk cId="1161875898" sldId="2147483672"/>
            <pc:sldLayoutMk cId="2927128169" sldId="214748368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2EC7F-EB35-497A-81C2-AFB7257915BE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28B94D8-7C56-46D1-83BA-218FF4583A0A}">
      <dgm:prSet/>
      <dgm:spPr/>
      <dgm:t>
        <a:bodyPr/>
        <a:lstStyle/>
        <a:p>
          <a:r>
            <a:rPr lang="en-US"/>
            <a:t>This charter establishes the framework for responsible AI adoption.</a:t>
          </a:r>
        </a:p>
      </dgm:t>
    </dgm:pt>
    <dgm:pt modelId="{E3967D53-5BB9-4351-86E9-9C998B32999B}" type="parTrans" cxnId="{E0A10798-949E-401B-BE61-686DA83558B7}">
      <dgm:prSet/>
      <dgm:spPr/>
      <dgm:t>
        <a:bodyPr/>
        <a:lstStyle/>
        <a:p>
          <a:endParaRPr lang="en-US"/>
        </a:p>
      </dgm:t>
    </dgm:pt>
    <dgm:pt modelId="{A776C115-465C-4E0E-A57A-462E5FBAB164}" type="sibTrans" cxnId="{E0A10798-949E-401B-BE61-686DA83558B7}">
      <dgm:prSet/>
      <dgm:spPr/>
      <dgm:t>
        <a:bodyPr/>
        <a:lstStyle/>
        <a:p>
          <a:endParaRPr lang="en-US"/>
        </a:p>
      </dgm:t>
    </dgm:pt>
    <dgm:pt modelId="{5FF3D932-ABF1-42A5-867E-E77CD3954906}">
      <dgm:prSet/>
      <dgm:spPr/>
      <dgm:t>
        <a:bodyPr/>
        <a:lstStyle/>
        <a:p>
          <a:r>
            <a:rPr lang="en-US"/>
            <a:t>Ensure AI systems are ethical, transparent, and aligned with business goals.</a:t>
          </a:r>
        </a:p>
      </dgm:t>
    </dgm:pt>
    <dgm:pt modelId="{1C28C043-F5B1-46E1-A32F-AEE220D3F5C6}" type="parTrans" cxnId="{0A0428D6-BDCC-49A8-BF89-66D56E661350}">
      <dgm:prSet/>
      <dgm:spPr/>
      <dgm:t>
        <a:bodyPr/>
        <a:lstStyle/>
        <a:p>
          <a:endParaRPr lang="en-US"/>
        </a:p>
      </dgm:t>
    </dgm:pt>
    <dgm:pt modelId="{027C1DD0-DBF0-46BC-ADCE-51A6B27A3818}" type="sibTrans" cxnId="{0A0428D6-BDCC-49A8-BF89-66D56E661350}">
      <dgm:prSet/>
      <dgm:spPr/>
      <dgm:t>
        <a:bodyPr/>
        <a:lstStyle/>
        <a:p>
          <a:endParaRPr lang="en-US"/>
        </a:p>
      </dgm:t>
    </dgm:pt>
    <dgm:pt modelId="{2971CF64-279C-4F98-80A5-07C5D5711BEF}">
      <dgm:prSet/>
      <dgm:spPr/>
      <dgm:t>
        <a:bodyPr/>
        <a:lstStyle/>
        <a:p>
          <a:r>
            <a:rPr lang="en-US"/>
            <a:t>Provide clear governance structure and accountability.</a:t>
          </a:r>
        </a:p>
      </dgm:t>
    </dgm:pt>
    <dgm:pt modelId="{A035CCA4-FB4D-4070-AD41-28D24BAB678E}" type="parTrans" cxnId="{2D395514-6684-4B9A-9B86-8C723F0AECD4}">
      <dgm:prSet/>
      <dgm:spPr/>
      <dgm:t>
        <a:bodyPr/>
        <a:lstStyle/>
        <a:p>
          <a:endParaRPr lang="en-US"/>
        </a:p>
      </dgm:t>
    </dgm:pt>
    <dgm:pt modelId="{3E91F237-A508-4886-9519-501344C32E0A}" type="sibTrans" cxnId="{2D395514-6684-4B9A-9B86-8C723F0AECD4}">
      <dgm:prSet/>
      <dgm:spPr/>
      <dgm:t>
        <a:bodyPr/>
        <a:lstStyle/>
        <a:p>
          <a:endParaRPr lang="en-US"/>
        </a:p>
      </dgm:t>
    </dgm:pt>
    <dgm:pt modelId="{647B6CBF-44E2-4A8A-853F-25105325F4E9}">
      <dgm:prSet/>
      <dgm:spPr/>
      <dgm:t>
        <a:bodyPr/>
        <a:lstStyle/>
        <a:p>
          <a:r>
            <a:rPr lang="en-US"/>
            <a:t>Foster trust among regulators, customers, and stakeholders.</a:t>
          </a:r>
        </a:p>
      </dgm:t>
    </dgm:pt>
    <dgm:pt modelId="{432DF3D4-20FE-4105-84E8-04859D297B49}" type="parTrans" cxnId="{B8317D8E-E8F3-4B3B-B198-EC0F7458FDF6}">
      <dgm:prSet/>
      <dgm:spPr/>
      <dgm:t>
        <a:bodyPr/>
        <a:lstStyle/>
        <a:p>
          <a:endParaRPr lang="en-US"/>
        </a:p>
      </dgm:t>
    </dgm:pt>
    <dgm:pt modelId="{79195599-C913-4E4B-91E5-8030BABE9C84}" type="sibTrans" cxnId="{B8317D8E-E8F3-4B3B-B198-EC0F7458FDF6}">
      <dgm:prSet/>
      <dgm:spPr/>
      <dgm:t>
        <a:bodyPr/>
        <a:lstStyle/>
        <a:p>
          <a:endParaRPr lang="en-US"/>
        </a:p>
      </dgm:t>
    </dgm:pt>
    <dgm:pt modelId="{842157EB-8CD2-4DC3-9321-BA19D7370679}" type="pres">
      <dgm:prSet presAssocID="{DD92EC7F-EB35-497A-81C2-AFB7257915BE}" presName="root" presStyleCnt="0">
        <dgm:presLayoutVars>
          <dgm:dir/>
          <dgm:resizeHandles val="exact"/>
        </dgm:presLayoutVars>
      </dgm:prSet>
      <dgm:spPr/>
    </dgm:pt>
    <dgm:pt modelId="{48605903-3861-4AA6-ACFA-F4C31BB5FD1D}" type="pres">
      <dgm:prSet presAssocID="{DD92EC7F-EB35-497A-81C2-AFB7257915BE}" presName="container" presStyleCnt="0">
        <dgm:presLayoutVars>
          <dgm:dir/>
          <dgm:resizeHandles val="exact"/>
        </dgm:presLayoutVars>
      </dgm:prSet>
      <dgm:spPr/>
    </dgm:pt>
    <dgm:pt modelId="{4E82FCE8-6340-41CA-ABDD-F698B3902FF0}" type="pres">
      <dgm:prSet presAssocID="{E28B94D8-7C56-46D1-83BA-218FF4583A0A}" presName="compNode" presStyleCnt="0"/>
      <dgm:spPr/>
    </dgm:pt>
    <dgm:pt modelId="{111812B0-DB13-4C57-9234-F66669CE6AFE}" type="pres">
      <dgm:prSet presAssocID="{E28B94D8-7C56-46D1-83BA-218FF4583A0A}" presName="iconBgRect" presStyleLbl="bgShp" presStyleIdx="0" presStyleCnt="4"/>
      <dgm:spPr/>
    </dgm:pt>
    <dgm:pt modelId="{61D98139-A439-41B3-A9B3-33AB2E0D011D}" type="pres">
      <dgm:prSet presAssocID="{E28B94D8-7C56-46D1-83BA-218FF4583A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1B58537-F591-40F4-8A29-C6955FDDE521}" type="pres">
      <dgm:prSet presAssocID="{E28B94D8-7C56-46D1-83BA-218FF4583A0A}" presName="spaceRect" presStyleCnt="0"/>
      <dgm:spPr/>
    </dgm:pt>
    <dgm:pt modelId="{2D135D4C-9B20-43C8-886F-DDE32E715D0A}" type="pres">
      <dgm:prSet presAssocID="{E28B94D8-7C56-46D1-83BA-218FF4583A0A}" presName="textRect" presStyleLbl="revTx" presStyleIdx="0" presStyleCnt="4">
        <dgm:presLayoutVars>
          <dgm:chMax val="1"/>
          <dgm:chPref val="1"/>
        </dgm:presLayoutVars>
      </dgm:prSet>
      <dgm:spPr/>
    </dgm:pt>
    <dgm:pt modelId="{F2DE3E43-73B8-4D90-895B-801AD8F2E275}" type="pres">
      <dgm:prSet presAssocID="{A776C115-465C-4E0E-A57A-462E5FBAB164}" presName="sibTrans" presStyleLbl="sibTrans2D1" presStyleIdx="0" presStyleCnt="0"/>
      <dgm:spPr/>
    </dgm:pt>
    <dgm:pt modelId="{F894087E-77F0-48F8-86EB-877F34CD4BD6}" type="pres">
      <dgm:prSet presAssocID="{5FF3D932-ABF1-42A5-867E-E77CD3954906}" presName="compNode" presStyleCnt="0"/>
      <dgm:spPr/>
    </dgm:pt>
    <dgm:pt modelId="{5F7BA301-9A90-4FB6-B8C3-0EEBAEE18F8F}" type="pres">
      <dgm:prSet presAssocID="{5FF3D932-ABF1-42A5-867E-E77CD3954906}" presName="iconBgRect" presStyleLbl="bgShp" presStyleIdx="1" presStyleCnt="4"/>
      <dgm:spPr/>
    </dgm:pt>
    <dgm:pt modelId="{35F58FA0-F2EB-45C0-BEF7-23A8849451A7}" type="pres">
      <dgm:prSet presAssocID="{5FF3D932-ABF1-42A5-867E-E77CD39549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7230647-D580-471D-8A53-BEC336E27643}" type="pres">
      <dgm:prSet presAssocID="{5FF3D932-ABF1-42A5-867E-E77CD3954906}" presName="spaceRect" presStyleCnt="0"/>
      <dgm:spPr/>
    </dgm:pt>
    <dgm:pt modelId="{3142B4F0-CF4D-4C02-8491-CFF138F530A1}" type="pres">
      <dgm:prSet presAssocID="{5FF3D932-ABF1-42A5-867E-E77CD3954906}" presName="textRect" presStyleLbl="revTx" presStyleIdx="1" presStyleCnt="4">
        <dgm:presLayoutVars>
          <dgm:chMax val="1"/>
          <dgm:chPref val="1"/>
        </dgm:presLayoutVars>
      </dgm:prSet>
      <dgm:spPr/>
    </dgm:pt>
    <dgm:pt modelId="{BB9356D4-AED2-4CD7-AE72-DB89D3CAB455}" type="pres">
      <dgm:prSet presAssocID="{027C1DD0-DBF0-46BC-ADCE-51A6B27A3818}" presName="sibTrans" presStyleLbl="sibTrans2D1" presStyleIdx="0" presStyleCnt="0"/>
      <dgm:spPr/>
    </dgm:pt>
    <dgm:pt modelId="{DE4C2A35-1149-4762-8E13-B0758D217627}" type="pres">
      <dgm:prSet presAssocID="{2971CF64-279C-4F98-80A5-07C5D5711BEF}" presName="compNode" presStyleCnt="0"/>
      <dgm:spPr/>
    </dgm:pt>
    <dgm:pt modelId="{D3A27107-F162-4591-98DB-2DF03E0F5DF7}" type="pres">
      <dgm:prSet presAssocID="{2971CF64-279C-4F98-80A5-07C5D5711BEF}" presName="iconBgRect" presStyleLbl="bgShp" presStyleIdx="2" presStyleCnt="4"/>
      <dgm:spPr/>
    </dgm:pt>
    <dgm:pt modelId="{F8E7B7BB-4FED-41D6-87A0-DE1DAA2B992F}" type="pres">
      <dgm:prSet presAssocID="{2971CF64-279C-4F98-80A5-07C5D5711B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6F10782-E2FB-449F-9D74-226B510EA425}" type="pres">
      <dgm:prSet presAssocID="{2971CF64-279C-4F98-80A5-07C5D5711BEF}" presName="spaceRect" presStyleCnt="0"/>
      <dgm:spPr/>
    </dgm:pt>
    <dgm:pt modelId="{D3BD076B-5E62-4C7E-BC2C-3F29443C06B2}" type="pres">
      <dgm:prSet presAssocID="{2971CF64-279C-4F98-80A5-07C5D5711BEF}" presName="textRect" presStyleLbl="revTx" presStyleIdx="2" presStyleCnt="4">
        <dgm:presLayoutVars>
          <dgm:chMax val="1"/>
          <dgm:chPref val="1"/>
        </dgm:presLayoutVars>
      </dgm:prSet>
      <dgm:spPr/>
    </dgm:pt>
    <dgm:pt modelId="{61B15377-C59F-4A0C-A22B-45CDEF831D66}" type="pres">
      <dgm:prSet presAssocID="{3E91F237-A508-4886-9519-501344C32E0A}" presName="sibTrans" presStyleLbl="sibTrans2D1" presStyleIdx="0" presStyleCnt="0"/>
      <dgm:spPr/>
    </dgm:pt>
    <dgm:pt modelId="{AAA0DF15-842D-4CF2-B72F-467588ACD64F}" type="pres">
      <dgm:prSet presAssocID="{647B6CBF-44E2-4A8A-853F-25105325F4E9}" presName="compNode" presStyleCnt="0"/>
      <dgm:spPr/>
    </dgm:pt>
    <dgm:pt modelId="{0347BD87-6F09-44C5-B937-807F56F713F0}" type="pres">
      <dgm:prSet presAssocID="{647B6CBF-44E2-4A8A-853F-25105325F4E9}" presName="iconBgRect" presStyleLbl="bgShp" presStyleIdx="3" presStyleCnt="4"/>
      <dgm:spPr/>
    </dgm:pt>
    <dgm:pt modelId="{C20D8686-0431-4CC7-B8D8-1A05775169DF}" type="pres">
      <dgm:prSet presAssocID="{647B6CBF-44E2-4A8A-853F-25105325F4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7C60DBA8-AA35-4948-AAAC-25B970CF9D38}" type="pres">
      <dgm:prSet presAssocID="{647B6CBF-44E2-4A8A-853F-25105325F4E9}" presName="spaceRect" presStyleCnt="0"/>
      <dgm:spPr/>
    </dgm:pt>
    <dgm:pt modelId="{0891EC49-B6F9-460E-ABEA-6DBFF8545C7B}" type="pres">
      <dgm:prSet presAssocID="{647B6CBF-44E2-4A8A-853F-25105325F4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395514-6684-4B9A-9B86-8C723F0AECD4}" srcId="{DD92EC7F-EB35-497A-81C2-AFB7257915BE}" destId="{2971CF64-279C-4F98-80A5-07C5D5711BEF}" srcOrd="2" destOrd="0" parTransId="{A035CCA4-FB4D-4070-AD41-28D24BAB678E}" sibTransId="{3E91F237-A508-4886-9519-501344C32E0A}"/>
    <dgm:cxn modelId="{AD496D5C-B158-4103-B369-C7FCBB16BECE}" type="presOf" srcId="{647B6CBF-44E2-4A8A-853F-25105325F4E9}" destId="{0891EC49-B6F9-460E-ABEA-6DBFF8545C7B}" srcOrd="0" destOrd="0" presId="urn:microsoft.com/office/officeart/2018/2/layout/IconCircleList"/>
    <dgm:cxn modelId="{573C387F-8916-4836-80CB-BB786656AB93}" type="presOf" srcId="{027C1DD0-DBF0-46BC-ADCE-51A6B27A3818}" destId="{BB9356D4-AED2-4CD7-AE72-DB89D3CAB455}" srcOrd="0" destOrd="0" presId="urn:microsoft.com/office/officeart/2018/2/layout/IconCircleList"/>
    <dgm:cxn modelId="{B8317D8E-E8F3-4B3B-B198-EC0F7458FDF6}" srcId="{DD92EC7F-EB35-497A-81C2-AFB7257915BE}" destId="{647B6CBF-44E2-4A8A-853F-25105325F4E9}" srcOrd="3" destOrd="0" parTransId="{432DF3D4-20FE-4105-84E8-04859D297B49}" sibTransId="{79195599-C913-4E4B-91E5-8030BABE9C84}"/>
    <dgm:cxn modelId="{E0A10798-949E-401B-BE61-686DA83558B7}" srcId="{DD92EC7F-EB35-497A-81C2-AFB7257915BE}" destId="{E28B94D8-7C56-46D1-83BA-218FF4583A0A}" srcOrd="0" destOrd="0" parTransId="{E3967D53-5BB9-4351-86E9-9C998B32999B}" sibTransId="{A776C115-465C-4E0E-A57A-462E5FBAB164}"/>
    <dgm:cxn modelId="{F01C88A5-2DB7-40B7-956B-8CC5A265A1A1}" type="presOf" srcId="{A776C115-465C-4E0E-A57A-462E5FBAB164}" destId="{F2DE3E43-73B8-4D90-895B-801AD8F2E275}" srcOrd="0" destOrd="0" presId="urn:microsoft.com/office/officeart/2018/2/layout/IconCircleList"/>
    <dgm:cxn modelId="{23EF0DAD-F66C-4214-95A1-49C21612E19F}" type="presOf" srcId="{5FF3D932-ABF1-42A5-867E-E77CD3954906}" destId="{3142B4F0-CF4D-4C02-8491-CFF138F530A1}" srcOrd="0" destOrd="0" presId="urn:microsoft.com/office/officeart/2018/2/layout/IconCircleList"/>
    <dgm:cxn modelId="{7AD36EB7-C569-4BF3-9B66-CD97240F36C5}" type="presOf" srcId="{E28B94D8-7C56-46D1-83BA-218FF4583A0A}" destId="{2D135D4C-9B20-43C8-886F-DDE32E715D0A}" srcOrd="0" destOrd="0" presId="urn:microsoft.com/office/officeart/2018/2/layout/IconCircleList"/>
    <dgm:cxn modelId="{0A0428D6-BDCC-49A8-BF89-66D56E661350}" srcId="{DD92EC7F-EB35-497A-81C2-AFB7257915BE}" destId="{5FF3D932-ABF1-42A5-867E-E77CD3954906}" srcOrd="1" destOrd="0" parTransId="{1C28C043-F5B1-46E1-A32F-AEE220D3F5C6}" sibTransId="{027C1DD0-DBF0-46BC-ADCE-51A6B27A3818}"/>
    <dgm:cxn modelId="{71AB34DF-FD8E-4C40-999E-E2A7BF53D634}" type="presOf" srcId="{2971CF64-279C-4F98-80A5-07C5D5711BEF}" destId="{D3BD076B-5E62-4C7E-BC2C-3F29443C06B2}" srcOrd="0" destOrd="0" presId="urn:microsoft.com/office/officeart/2018/2/layout/IconCircleList"/>
    <dgm:cxn modelId="{40BA7DED-CDD8-49A8-BA2D-0B28E5C862D8}" type="presOf" srcId="{3E91F237-A508-4886-9519-501344C32E0A}" destId="{61B15377-C59F-4A0C-A22B-45CDEF831D66}" srcOrd="0" destOrd="0" presId="urn:microsoft.com/office/officeart/2018/2/layout/IconCircleList"/>
    <dgm:cxn modelId="{F9484BF8-7463-4450-91A5-DA1896B4D112}" type="presOf" srcId="{DD92EC7F-EB35-497A-81C2-AFB7257915BE}" destId="{842157EB-8CD2-4DC3-9321-BA19D7370679}" srcOrd="0" destOrd="0" presId="urn:microsoft.com/office/officeart/2018/2/layout/IconCircleList"/>
    <dgm:cxn modelId="{3DB7FB37-7855-4E2B-829D-EC61F8875EA4}" type="presParOf" srcId="{842157EB-8CD2-4DC3-9321-BA19D7370679}" destId="{48605903-3861-4AA6-ACFA-F4C31BB5FD1D}" srcOrd="0" destOrd="0" presId="urn:microsoft.com/office/officeart/2018/2/layout/IconCircleList"/>
    <dgm:cxn modelId="{094DCE7A-28E7-4DC0-B009-28072CD68A17}" type="presParOf" srcId="{48605903-3861-4AA6-ACFA-F4C31BB5FD1D}" destId="{4E82FCE8-6340-41CA-ABDD-F698B3902FF0}" srcOrd="0" destOrd="0" presId="urn:microsoft.com/office/officeart/2018/2/layout/IconCircleList"/>
    <dgm:cxn modelId="{C22D66BA-E92A-401E-822B-C222CD9C902B}" type="presParOf" srcId="{4E82FCE8-6340-41CA-ABDD-F698B3902FF0}" destId="{111812B0-DB13-4C57-9234-F66669CE6AFE}" srcOrd="0" destOrd="0" presId="urn:microsoft.com/office/officeart/2018/2/layout/IconCircleList"/>
    <dgm:cxn modelId="{6C0909EA-BE4B-41E5-A745-E0A6FEE9CB45}" type="presParOf" srcId="{4E82FCE8-6340-41CA-ABDD-F698B3902FF0}" destId="{61D98139-A439-41B3-A9B3-33AB2E0D011D}" srcOrd="1" destOrd="0" presId="urn:microsoft.com/office/officeart/2018/2/layout/IconCircleList"/>
    <dgm:cxn modelId="{C1C77098-CA71-43E3-AA01-600868FF2B89}" type="presParOf" srcId="{4E82FCE8-6340-41CA-ABDD-F698B3902FF0}" destId="{01B58537-F591-40F4-8A29-C6955FDDE521}" srcOrd="2" destOrd="0" presId="urn:microsoft.com/office/officeart/2018/2/layout/IconCircleList"/>
    <dgm:cxn modelId="{CE5F5240-3363-4237-9993-E17D9704810D}" type="presParOf" srcId="{4E82FCE8-6340-41CA-ABDD-F698B3902FF0}" destId="{2D135D4C-9B20-43C8-886F-DDE32E715D0A}" srcOrd="3" destOrd="0" presId="urn:microsoft.com/office/officeart/2018/2/layout/IconCircleList"/>
    <dgm:cxn modelId="{2D491818-B4E2-4F01-9185-60DAB310526B}" type="presParOf" srcId="{48605903-3861-4AA6-ACFA-F4C31BB5FD1D}" destId="{F2DE3E43-73B8-4D90-895B-801AD8F2E275}" srcOrd="1" destOrd="0" presId="urn:microsoft.com/office/officeart/2018/2/layout/IconCircleList"/>
    <dgm:cxn modelId="{1A490F2E-6BC1-47D2-A43A-EE0873220798}" type="presParOf" srcId="{48605903-3861-4AA6-ACFA-F4C31BB5FD1D}" destId="{F894087E-77F0-48F8-86EB-877F34CD4BD6}" srcOrd="2" destOrd="0" presId="urn:microsoft.com/office/officeart/2018/2/layout/IconCircleList"/>
    <dgm:cxn modelId="{CB9FA96D-948E-4284-BCCD-23C0FB6EFA93}" type="presParOf" srcId="{F894087E-77F0-48F8-86EB-877F34CD4BD6}" destId="{5F7BA301-9A90-4FB6-B8C3-0EEBAEE18F8F}" srcOrd="0" destOrd="0" presId="urn:microsoft.com/office/officeart/2018/2/layout/IconCircleList"/>
    <dgm:cxn modelId="{0D2B5612-B62F-4250-9B38-76FE917EDEE7}" type="presParOf" srcId="{F894087E-77F0-48F8-86EB-877F34CD4BD6}" destId="{35F58FA0-F2EB-45C0-BEF7-23A8849451A7}" srcOrd="1" destOrd="0" presId="urn:microsoft.com/office/officeart/2018/2/layout/IconCircleList"/>
    <dgm:cxn modelId="{3E3B8310-D891-40B0-9691-8669F2AB4927}" type="presParOf" srcId="{F894087E-77F0-48F8-86EB-877F34CD4BD6}" destId="{67230647-D580-471D-8A53-BEC336E27643}" srcOrd="2" destOrd="0" presId="urn:microsoft.com/office/officeart/2018/2/layout/IconCircleList"/>
    <dgm:cxn modelId="{25A3D2B0-5EB2-4A5A-B885-851A109968B1}" type="presParOf" srcId="{F894087E-77F0-48F8-86EB-877F34CD4BD6}" destId="{3142B4F0-CF4D-4C02-8491-CFF138F530A1}" srcOrd="3" destOrd="0" presId="urn:microsoft.com/office/officeart/2018/2/layout/IconCircleList"/>
    <dgm:cxn modelId="{FE7ABDD1-1696-4ABD-8811-AB2FC5F53C86}" type="presParOf" srcId="{48605903-3861-4AA6-ACFA-F4C31BB5FD1D}" destId="{BB9356D4-AED2-4CD7-AE72-DB89D3CAB455}" srcOrd="3" destOrd="0" presId="urn:microsoft.com/office/officeart/2018/2/layout/IconCircleList"/>
    <dgm:cxn modelId="{8EB1A58C-296B-4A52-A70B-B6FA5B1A04B6}" type="presParOf" srcId="{48605903-3861-4AA6-ACFA-F4C31BB5FD1D}" destId="{DE4C2A35-1149-4762-8E13-B0758D217627}" srcOrd="4" destOrd="0" presId="urn:microsoft.com/office/officeart/2018/2/layout/IconCircleList"/>
    <dgm:cxn modelId="{9331D51D-987C-46BE-B8DD-DF5343CE6B7D}" type="presParOf" srcId="{DE4C2A35-1149-4762-8E13-B0758D217627}" destId="{D3A27107-F162-4591-98DB-2DF03E0F5DF7}" srcOrd="0" destOrd="0" presId="urn:microsoft.com/office/officeart/2018/2/layout/IconCircleList"/>
    <dgm:cxn modelId="{631726CD-5FFF-4F3F-A014-8327D6140C37}" type="presParOf" srcId="{DE4C2A35-1149-4762-8E13-B0758D217627}" destId="{F8E7B7BB-4FED-41D6-87A0-DE1DAA2B992F}" srcOrd="1" destOrd="0" presId="urn:microsoft.com/office/officeart/2018/2/layout/IconCircleList"/>
    <dgm:cxn modelId="{0BF08583-1857-46A3-8255-CF4918D31F07}" type="presParOf" srcId="{DE4C2A35-1149-4762-8E13-B0758D217627}" destId="{A6F10782-E2FB-449F-9D74-226B510EA425}" srcOrd="2" destOrd="0" presId="urn:microsoft.com/office/officeart/2018/2/layout/IconCircleList"/>
    <dgm:cxn modelId="{A6C25419-BB7B-496C-BB87-495329EAB004}" type="presParOf" srcId="{DE4C2A35-1149-4762-8E13-B0758D217627}" destId="{D3BD076B-5E62-4C7E-BC2C-3F29443C06B2}" srcOrd="3" destOrd="0" presId="urn:microsoft.com/office/officeart/2018/2/layout/IconCircleList"/>
    <dgm:cxn modelId="{F295BFB6-089D-4051-92DD-784CA112059B}" type="presParOf" srcId="{48605903-3861-4AA6-ACFA-F4C31BB5FD1D}" destId="{61B15377-C59F-4A0C-A22B-45CDEF831D66}" srcOrd="5" destOrd="0" presId="urn:microsoft.com/office/officeart/2018/2/layout/IconCircleList"/>
    <dgm:cxn modelId="{E9E0BD05-D895-4CCE-8F11-DAF962877C9A}" type="presParOf" srcId="{48605903-3861-4AA6-ACFA-F4C31BB5FD1D}" destId="{AAA0DF15-842D-4CF2-B72F-467588ACD64F}" srcOrd="6" destOrd="0" presId="urn:microsoft.com/office/officeart/2018/2/layout/IconCircleList"/>
    <dgm:cxn modelId="{68B91320-2363-4748-BED5-B257754EEDDE}" type="presParOf" srcId="{AAA0DF15-842D-4CF2-B72F-467588ACD64F}" destId="{0347BD87-6F09-44C5-B937-807F56F713F0}" srcOrd="0" destOrd="0" presId="urn:microsoft.com/office/officeart/2018/2/layout/IconCircleList"/>
    <dgm:cxn modelId="{E8EA1B2E-1F9D-4EDC-AC5D-FD1AC401BE21}" type="presParOf" srcId="{AAA0DF15-842D-4CF2-B72F-467588ACD64F}" destId="{C20D8686-0431-4CC7-B8D8-1A05775169DF}" srcOrd="1" destOrd="0" presId="urn:microsoft.com/office/officeart/2018/2/layout/IconCircleList"/>
    <dgm:cxn modelId="{3742E43A-C4B9-44D3-BEA7-5553AA0BCBDD}" type="presParOf" srcId="{AAA0DF15-842D-4CF2-B72F-467588ACD64F}" destId="{7C60DBA8-AA35-4948-AAAC-25B970CF9D38}" srcOrd="2" destOrd="0" presId="urn:microsoft.com/office/officeart/2018/2/layout/IconCircleList"/>
    <dgm:cxn modelId="{427D2AF7-1049-42F0-9933-96F6F8CBEF09}" type="presParOf" srcId="{AAA0DF15-842D-4CF2-B72F-467588ACD64F}" destId="{0891EC49-B6F9-460E-ABEA-6DBFF8545C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266C32-ABFD-4E63-BD51-DB9CEF444D72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2216204-3FDF-45D0-8093-2DF4EAE3EE52}">
      <dgm:prSet/>
      <dgm:spPr/>
      <dgm:t>
        <a:bodyPr/>
        <a:lstStyle/>
        <a:p>
          <a:r>
            <a:rPr lang="en-US"/>
            <a:t>Manage risks (bias, privacy, compliance).</a:t>
          </a:r>
        </a:p>
      </dgm:t>
    </dgm:pt>
    <dgm:pt modelId="{C6E3C610-0BA4-4A03-98CB-896E041FD183}" type="parTrans" cxnId="{442DF85F-9696-4E3F-AC29-9820A6CF1633}">
      <dgm:prSet/>
      <dgm:spPr/>
      <dgm:t>
        <a:bodyPr/>
        <a:lstStyle/>
        <a:p>
          <a:endParaRPr lang="en-US"/>
        </a:p>
      </dgm:t>
    </dgm:pt>
    <dgm:pt modelId="{BB771B0E-A411-44BC-9075-BDEC34E00204}" type="sibTrans" cxnId="{442DF85F-9696-4E3F-AC29-9820A6CF1633}">
      <dgm:prSet/>
      <dgm:spPr/>
      <dgm:t>
        <a:bodyPr/>
        <a:lstStyle/>
        <a:p>
          <a:endParaRPr lang="en-US"/>
        </a:p>
      </dgm:t>
    </dgm:pt>
    <dgm:pt modelId="{19CDB556-E246-4020-BDCE-CA3CC736EA7C}">
      <dgm:prSet/>
      <dgm:spPr/>
      <dgm:t>
        <a:bodyPr/>
        <a:lstStyle/>
        <a:p>
          <a:r>
            <a:rPr lang="en-US"/>
            <a:t>Capture opportunities (efficiency, innovation).</a:t>
          </a:r>
        </a:p>
      </dgm:t>
    </dgm:pt>
    <dgm:pt modelId="{77369CFF-8AA4-49A4-9A85-28EC413B203C}" type="parTrans" cxnId="{88147E63-228B-4441-B3B9-5ABAE53A0478}">
      <dgm:prSet/>
      <dgm:spPr/>
      <dgm:t>
        <a:bodyPr/>
        <a:lstStyle/>
        <a:p>
          <a:endParaRPr lang="en-US"/>
        </a:p>
      </dgm:t>
    </dgm:pt>
    <dgm:pt modelId="{93DE69D4-174F-465C-87ED-0AA308BC3020}" type="sibTrans" cxnId="{88147E63-228B-4441-B3B9-5ABAE53A0478}">
      <dgm:prSet/>
      <dgm:spPr/>
      <dgm:t>
        <a:bodyPr/>
        <a:lstStyle/>
        <a:p>
          <a:endParaRPr lang="en-US"/>
        </a:p>
      </dgm:t>
    </dgm:pt>
    <dgm:pt modelId="{FB4AD1D5-E475-4333-BA19-4E01EA39BB16}">
      <dgm:prSet/>
      <dgm:spPr/>
      <dgm:t>
        <a:bodyPr/>
        <a:lstStyle/>
        <a:p>
          <a:r>
            <a:rPr lang="en-US"/>
            <a:t>Align with emerging regulations and industry best practices.</a:t>
          </a:r>
        </a:p>
      </dgm:t>
    </dgm:pt>
    <dgm:pt modelId="{51583B61-4E31-4E8D-8CFD-10F27010C20F}" type="parTrans" cxnId="{366823D5-82CD-4B21-BFE5-118EF5F0327F}">
      <dgm:prSet/>
      <dgm:spPr/>
      <dgm:t>
        <a:bodyPr/>
        <a:lstStyle/>
        <a:p>
          <a:endParaRPr lang="en-US"/>
        </a:p>
      </dgm:t>
    </dgm:pt>
    <dgm:pt modelId="{E0958760-E1DA-4E47-8E83-30C77215722D}" type="sibTrans" cxnId="{366823D5-82CD-4B21-BFE5-118EF5F0327F}">
      <dgm:prSet/>
      <dgm:spPr/>
      <dgm:t>
        <a:bodyPr/>
        <a:lstStyle/>
        <a:p>
          <a:endParaRPr lang="en-US"/>
        </a:p>
      </dgm:t>
    </dgm:pt>
    <dgm:pt modelId="{09B47CBE-C299-47CF-9B43-9913E66E654D}">
      <dgm:prSet/>
      <dgm:spPr/>
      <dgm:t>
        <a:bodyPr/>
        <a:lstStyle/>
        <a:p>
          <a:r>
            <a:rPr lang="en-US"/>
            <a:t>Build customer and stakeholder trust.</a:t>
          </a:r>
        </a:p>
      </dgm:t>
    </dgm:pt>
    <dgm:pt modelId="{C70C0D66-80A8-4DBA-93F4-4B75F45BB299}" type="parTrans" cxnId="{A89A8863-9EE1-40E5-869F-1E620C0EB93B}">
      <dgm:prSet/>
      <dgm:spPr/>
      <dgm:t>
        <a:bodyPr/>
        <a:lstStyle/>
        <a:p>
          <a:endParaRPr lang="en-US"/>
        </a:p>
      </dgm:t>
    </dgm:pt>
    <dgm:pt modelId="{DCA74C3F-F534-48AD-9DDA-0F7F4941FA56}" type="sibTrans" cxnId="{A89A8863-9EE1-40E5-869F-1E620C0EB93B}">
      <dgm:prSet/>
      <dgm:spPr/>
      <dgm:t>
        <a:bodyPr/>
        <a:lstStyle/>
        <a:p>
          <a:endParaRPr lang="en-US"/>
        </a:p>
      </dgm:t>
    </dgm:pt>
    <dgm:pt modelId="{2AF5B611-EBDE-4930-998A-F3967D13DACE}" type="pres">
      <dgm:prSet presAssocID="{B1266C32-ABFD-4E63-BD51-DB9CEF444D72}" presName="root" presStyleCnt="0">
        <dgm:presLayoutVars>
          <dgm:dir/>
          <dgm:resizeHandles val="exact"/>
        </dgm:presLayoutVars>
      </dgm:prSet>
      <dgm:spPr/>
    </dgm:pt>
    <dgm:pt modelId="{C93BF3B2-325B-4727-9F6E-3F227E1B07EA}" type="pres">
      <dgm:prSet presAssocID="{B1266C32-ABFD-4E63-BD51-DB9CEF444D72}" presName="container" presStyleCnt="0">
        <dgm:presLayoutVars>
          <dgm:dir/>
          <dgm:resizeHandles val="exact"/>
        </dgm:presLayoutVars>
      </dgm:prSet>
      <dgm:spPr/>
    </dgm:pt>
    <dgm:pt modelId="{2C537C6C-05EF-49CF-A420-7EAC726B148A}" type="pres">
      <dgm:prSet presAssocID="{12216204-3FDF-45D0-8093-2DF4EAE3EE52}" presName="compNode" presStyleCnt="0"/>
      <dgm:spPr/>
    </dgm:pt>
    <dgm:pt modelId="{7A1FCA8A-6190-4C81-A0C8-53EEDFD65CF2}" type="pres">
      <dgm:prSet presAssocID="{12216204-3FDF-45D0-8093-2DF4EAE3EE52}" presName="iconBgRect" presStyleLbl="bgShp" presStyleIdx="0" presStyleCnt="4"/>
      <dgm:spPr/>
    </dgm:pt>
    <dgm:pt modelId="{3AED21FE-80EC-49FD-82DE-C78DD3482474}" type="pres">
      <dgm:prSet presAssocID="{12216204-3FDF-45D0-8093-2DF4EAE3EE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27B1C2-A90D-4F81-9868-A1AA40AF7E07}" type="pres">
      <dgm:prSet presAssocID="{12216204-3FDF-45D0-8093-2DF4EAE3EE52}" presName="spaceRect" presStyleCnt="0"/>
      <dgm:spPr/>
    </dgm:pt>
    <dgm:pt modelId="{51C86F7E-8A70-43B3-8C97-B3D84D5FD32E}" type="pres">
      <dgm:prSet presAssocID="{12216204-3FDF-45D0-8093-2DF4EAE3EE52}" presName="textRect" presStyleLbl="revTx" presStyleIdx="0" presStyleCnt="4">
        <dgm:presLayoutVars>
          <dgm:chMax val="1"/>
          <dgm:chPref val="1"/>
        </dgm:presLayoutVars>
      </dgm:prSet>
      <dgm:spPr/>
    </dgm:pt>
    <dgm:pt modelId="{9C191990-0633-4C73-8E45-776FE4D7D146}" type="pres">
      <dgm:prSet presAssocID="{BB771B0E-A411-44BC-9075-BDEC34E00204}" presName="sibTrans" presStyleLbl="sibTrans2D1" presStyleIdx="0" presStyleCnt="0"/>
      <dgm:spPr/>
    </dgm:pt>
    <dgm:pt modelId="{28837180-B042-4B8C-9804-55DB6A59D88F}" type="pres">
      <dgm:prSet presAssocID="{19CDB556-E246-4020-BDCE-CA3CC736EA7C}" presName="compNode" presStyleCnt="0"/>
      <dgm:spPr/>
    </dgm:pt>
    <dgm:pt modelId="{27CC8D21-B746-473B-9170-094BC2239C3F}" type="pres">
      <dgm:prSet presAssocID="{19CDB556-E246-4020-BDCE-CA3CC736EA7C}" presName="iconBgRect" presStyleLbl="bgShp" presStyleIdx="1" presStyleCnt="4"/>
      <dgm:spPr/>
    </dgm:pt>
    <dgm:pt modelId="{44D44071-7CEB-4003-974F-965A35557D73}" type="pres">
      <dgm:prSet presAssocID="{19CDB556-E246-4020-BDCE-CA3CC736EA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D01AF04E-D34D-4DAA-B3D0-C00DBFDB1C7F}" type="pres">
      <dgm:prSet presAssocID="{19CDB556-E246-4020-BDCE-CA3CC736EA7C}" presName="spaceRect" presStyleCnt="0"/>
      <dgm:spPr/>
    </dgm:pt>
    <dgm:pt modelId="{1AA0D053-589A-423C-9BB5-7ACF86FF3821}" type="pres">
      <dgm:prSet presAssocID="{19CDB556-E246-4020-BDCE-CA3CC736EA7C}" presName="textRect" presStyleLbl="revTx" presStyleIdx="1" presStyleCnt="4">
        <dgm:presLayoutVars>
          <dgm:chMax val="1"/>
          <dgm:chPref val="1"/>
        </dgm:presLayoutVars>
      </dgm:prSet>
      <dgm:spPr/>
    </dgm:pt>
    <dgm:pt modelId="{EBD25A92-C87C-4614-A25F-7BFF35E636FB}" type="pres">
      <dgm:prSet presAssocID="{93DE69D4-174F-465C-87ED-0AA308BC3020}" presName="sibTrans" presStyleLbl="sibTrans2D1" presStyleIdx="0" presStyleCnt="0"/>
      <dgm:spPr/>
    </dgm:pt>
    <dgm:pt modelId="{58B61B7E-1F27-4AFF-A4D9-B911D6951A71}" type="pres">
      <dgm:prSet presAssocID="{FB4AD1D5-E475-4333-BA19-4E01EA39BB16}" presName="compNode" presStyleCnt="0"/>
      <dgm:spPr/>
    </dgm:pt>
    <dgm:pt modelId="{F2379CCC-C49B-4F6B-8006-9C41C776D932}" type="pres">
      <dgm:prSet presAssocID="{FB4AD1D5-E475-4333-BA19-4E01EA39BB16}" presName="iconBgRect" presStyleLbl="bgShp" presStyleIdx="2" presStyleCnt="4"/>
      <dgm:spPr/>
    </dgm:pt>
    <dgm:pt modelId="{738D8A6A-641F-48D4-A2EC-A08E72E50B33}" type="pres">
      <dgm:prSet presAssocID="{FB4AD1D5-E475-4333-BA19-4E01EA39BB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FFBE506-D533-4F74-9F1E-A330B8981C5D}" type="pres">
      <dgm:prSet presAssocID="{FB4AD1D5-E475-4333-BA19-4E01EA39BB16}" presName="spaceRect" presStyleCnt="0"/>
      <dgm:spPr/>
    </dgm:pt>
    <dgm:pt modelId="{536D0E34-6271-4ADC-A47B-29E4EFC3CEDB}" type="pres">
      <dgm:prSet presAssocID="{FB4AD1D5-E475-4333-BA19-4E01EA39BB16}" presName="textRect" presStyleLbl="revTx" presStyleIdx="2" presStyleCnt="4">
        <dgm:presLayoutVars>
          <dgm:chMax val="1"/>
          <dgm:chPref val="1"/>
        </dgm:presLayoutVars>
      </dgm:prSet>
      <dgm:spPr/>
    </dgm:pt>
    <dgm:pt modelId="{E246331F-7BA5-43F6-B1E1-107428259A08}" type="pres">
      <dgm:prSet presAssocID="{E0958760-E1DA-4E47-8E83-30C77215722D}" presName="sibTrans" presStyleLbl="sibTrans2D1" presStyleIdx="0" presStyleCnt="0"/>
      <dgm:spPr/>
    </dgm:pt>
    <dgm:pt modelId="{F64E4035-6AFA-41CB-A2FD-D6BC0487FB96}" type="pres">
      <dgm:prSet presAssocID="{09B47CBE-C299-47CF-9B43-9913E66E654D}" presName="compNode" presStyleCnt="0"/>
      <dgm:spPr/>
    </dgm:pt>
    <dgm:pt modelId="{36E6937C-F5F4-41F3-B7DA-0492BEE7A77B}" type="pres">
      <dgm:prSet presAssocID="{09B47CBE-C299-47CF-9B43-9913E66E654D}" presName="iconBgRect" presStyleLbl="bgShp" presStyleIdx="3" presStyleCnt="4"/>
      <dgm:spPr/>
    </dgm:pt>
    <dgm:pt modelId="{1E1360BE-66BE-4FC7-B504-CF074A596CC0}" type="pres">
      <dgm:prSet presAssocID="{09B47CBE-C299-47CF-9B43-9913E66E65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3588904-F653-4106-AAA1-8420DA78EDDE}" type="pres">
      <dgm:prSet presAssocID="{09B47CBE-C299-47CF-9B43-9913E66E654D}" presName="spaceRect" presStyleCnt="0"/>
      <dgm:spPr/>
    </dgm:pt>
    <dgm:pt modelId="{A2AB80BC-EE8D-4744-93F9-08B57C3650B3}" type="pres">
      <dgm:prSet presAssocID="{09B47CBE-C299-47CF-9B43-9913E66E65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6ACD40-8B1C-45C6-A239-66200551A8D6}" type="presOf" srcId="{19CDB556-E246-4020-BDCE-CA3CC736EA7C}" destId="{1AA0D053-589A-423C-9BB5-7ACF86FF3821}" srcOrd="0" destOrd="0" presId="urn:microsoft.com/office/officeart/2018/2/layout/IconCircleList"/>
    <dgm:cxn modelId="{442DF85F-9696-4E3F-AC29-9820A6CF1633}" srcId="{B1266C32-ABFD-4E63-BD51-DB9CEF444D72}" destId="{12216204-3FDF-45D0-8093-2DF4EAE3EE52}" srcOrd="0" destOrd="0" parTransId="{C6E3C610-0BA4-4A03-98CB-896E041FD183}" sibTransId="{BB771B0E-A411-44BC-9075-BDEC34E00204}"/>
    <dgm:cxn modelId="{688F1E43-7921-481D-A694-EB1F1337D41E}" type="presOf" srcId="{FB4AD1D5-E475-4333-BA19-4E01EA39BB16}" destId="{536D0E34-6271-4ADC-A47B-29E4EFC3CEDB}" srcOrd="0" destOrd="0" presId="urn:microsoft.com/office/officeart/2018/2/layout/IconCircleList"/>
    <dgm:cxn modelId="{88147E63-228B-4441-B3B9-5ABAE53A0478}" srcId="{B1266C32-ABFD-4E63-BD51-DB9CEF444D72}" destId="{19CDB556-E246-4020-BDCE-CA3CC736EA7C}" srcOrd="1" destOrd="0" parTransId="{77369CFF-8AA4-49A4-9A85-28EC413B203C}" sibTransId="{93DE69D4-174F-465C-87ED-0AA308BC3020}"/>
    <dgm:cxn modelId="{A89A8863-9EE1-40E5-869F-1E620C0EB93B}" srcId="{B1266C32-ABFD-4E63-BD51-DB9CEF444D72}" destId="{09B47CBE-C299-47CF-9B43-9913E66E654D}" srcOrd="3" destOrd="0" parTransId="{C70C0D66-80A8-4DBA-93F4-4B75F45BB299}" sibTransId="{DCA74C3F-F534-48AD-9DDA-0F7F4941FA56}"/>
    <dgm:cxn modelId="{35AF3D82-9D8D-46DB-8CBC-3A8F1DAC4249}" type="presOf" srcId="{B1266C32-ABFD-4E63-BD51-DB9CEF444D72}" destId="{2AF5B611-EBDE-4930-998A-F3967D13DACE}" srcOrd="0" destOrd="0" presId="urn:microsoft.com/office/officeart/2018/2/layout/IconCircleList"/>
    <dgm:cxn modelId="{758F58AA-5309-403E-B8CA-4DD50A229202}" type="presOf" srcId="{09B47CBE-C299-47CF-9B43-9913E66E654D}" destId="{A2AB80BC-EE8D-4744-93F9-08B57C3650B3}" srcOrd="0" destOrd="0" presId="urn:microsoft.com/office/officeart/2018/2/layout/IconCircleList"/>
    <dgm:cxn modelId="{DCEFD8B8-507D-4016-AF64-D2D99EFF53D8}" type="presOf" srcId="{12216204-3FDF-45D0-8093-2DF4EAE3EE52}" destId="{51C86F7E-8A70-43B3-8C97-B3D84D5FD32E}" srcOrd="0" destOrd="0" presId="urn:microsoft.com/office/officeart/2018/2/layout/IconCircleList"/>
    <dgm:cxn modelId="{89F105BF-5B4C-4B38-902A-13523E34735E}" type="presOf" srcId="{BB771B0E-A411-44BC-9075-BDEC34E00204}" destId="{9C191990-0633-4C73-8E45-776FE4D7D146}" srcOrd="0" destOrd="0" presId="urn:microsoft.com/office/officeart/2018/2/layout/IconCircleList"/>
    <dgm:cxn modelId="{366823D5-82CD-4B21-BFE5-118EF5F0327F}" srcId="{B1266C32-ABFD-4E63-BD51-DB9CEF444D72}" destId="{FB4AD1D5-E475-4333-BA19-4E01EA39BB16}" srcOrd="2" destOrd="0" parTransId="{51583B61-4E31-4E8D-8CFD-10F27010C20F}" sibTransId="{E0958760-E1DA-4E47-8E83-30C77215722D}"/>
    <dgm:cxn modelId="{92D2EFD7-AD05-4E37-8A5C-CA485C2D8D86}" type="presOf" srcId="{E0958760-E1DA-4E47-8E83-30C77215722D}" destId="{E246331F-7BA5-43F6-B1E1-107428259A08}" srcOrd="0" destOrd="0" presId="urn:microsoft.com/office/officeart/2018/2/layout/IconCircleList"/>
    <dgm:cxn modelId="{E21185F1-85AE-4AFA-8345-A365EEF404A2}" type="presOf" srcId="{93DE69D4-174F-465C-87ED-0AA308BC3020}" destId="{EBD25A92-C87C-4614-A25F-7BFF35E636FB}" srcOrd="0" destOrd="0" presId="urn:microsoft.com/office/officeart/2018/2/layout/IconCircleList"/>
    <dgm:cxn modelId="{FBF2AF69-A952-42A9-A72D-EA6A95197676}" type="presParOf" srcId="{2AF5B611-EBDE-4930-998A-F3967D13DACE}" destId="{C93BF3B2-325B-4727-9F6E-3F227E1B07EA}" srcOrd="0" destOrd="0" presId="urn:microsoft.com/office/officeart/2018/2/layout/IconCircleList"/>
    <dgm:cxn modelId="{3E49CDCD-A810-474F-9EB1-ABE988E4C3EF}" type="presParOf" srcId="{C93BF3B2-325B-4727-9F6E-3F227E1B07EA}" destId="{2C537C6C-05EF-49CF-A420-7EAC726B148A}" srcOrd="0" destOrd="0" presId="urn:microsoft.com/office/officeart/2018/2/layout/IconCircleList"/>
    <dgm:cxn modelId="{E4239E75-A227-4D0C-B909-B04D65F93F36}" type="presParOf" srcId="{2C537C6C-05EF-49CF-A420-7EAC726B148A}" destId="{7A1FCA8A-6190-4C81-A0C8-53EEDFD65CF2}" srcOrd="0" destOrd="0" presId="urn:microsoft.com/office/officeart/2018/2/layout/IconCircleList"/>
    <dgm:cxn modelId="{0FFA20D6-F9C4-4794-BF94-7140169B57B6}" type="presParOf" srcId="{2C537C6C-05EF-49CF-A420-7EAC726B148A}" destId="{3AED21FE-80EC-49FD-82DE-C78DD3482474}" srcOrd="1" destOrd="0" presId="urn:microsoft.com/office/officeart/2018/2/layout/IconCircleList"/>
    <dgm:cxn modelId="{49088820-161A-4CEC-86EE-03AF058A4469}" type="presParOf" srcId="{2C537C6C-05EF-49CF-A420-7EAC726B148A}" destId="{9427B1C2-A90D-4F81-9868-A1AA40AF7E07}" srcOrd="2" destOrd="0" presId="urn:microsoft.com/office/officeart/2018/2/layout/IconCircleList"/>
    <dgm:cxn modelId="{266E52BD-DBC8-48DD-B937-AB5959A06262}" type="presParOf" srcId="{2C537C6C-05EF-49CF-A420-7EAC726B148A}" destId="{51C86F7E-8A70-43B3-8C97-B3D84D5FD32E}" srcOrd="3" destOrd="0" presId="urn:microsoft.com/office/officeart/2018/2/layout/IconCircleList"/>
    <dgm:cxn modelId="{7EC313B4-A74A-46D0-8B58-3F45D6B9BF10}" type="presParOf" srcId="{C93BF3B2-325B-4727-9F6E-3F227E1B07EA}" destId="{9C191990-0633-4C73-8E45-776FE4D7D146}" srcOrd="1" destOrd="0" presId="urn:microsoft.com/office/officeart/2018/2/layout/IconCircleList"/>
    <dgm:cxn modelId="{E8200317-BBB8-4D7D-9B85-829D90F50AF4}" type="presParOf" srcId="{C93BF3B2-325B-4727-9F6E-3F227E1B07EA}" destId="{28837180-B042-4B8C-9804-55DB6A59D88F}" srcOrd="2" destOrd="0" presId="urn:microsoft.com/office/officeart/2018/2/layout/IconCircleList"/>
    <dgm:cxn modelId="{C3EE889E-9C60-4B7B-B273-2FFB8AFADDE9}" type="presParOf" srcId="{28837180-B042-4B8C-9804-55DB6A59D88F}" destId="{27CC8D21-B746-473B-9170-094BC2239C3F}" srcOrd="0" destOrd="0" presId="urn:microsoft.com/office/officeart/2018/2/layout/IconCircleList"/>
    <dgm:cxn modelId="{04D8D126-4DFB-47CE-B762-B489445DCF0E}" type="presParOf" srcId="{28837180-B042-4B8C-9804-55DB6A59D88F}" destId="{44D44071-7CEB-4003-974F-965A35557D73}" srcOrd="1" destOrd="0" presId="urn:microsoft.com/office/officeart/2018/2/layout/IconCircleList"/>
    <dgm:cxn modelId="{0FDBDEEB-3A54-461D-BFC1-6817159EBF71}" type="presParOf" srcId="{28837180-B042-4B8C-9804-55DB6A59D88F}" destId="{D01AF04E-D34D-4DAA-B3D0-C00DBFDB1C7F}" srcOrd="2" destOrd="0" presId="urn:microsoft.com/office/officeart/2018/2/layout/IconCircleList"/>
    <dgm:cxn modelId="{5DE0244C-9E57-493F-91D1-6ACCA34D9E2D}" type="presParOf" srcId="{28837180-B042-4B8C-9804-55DB6A59D88F}" destId="{1AA0D053-589A-423C-9BB5-7ACF86FF3821}" srcOrd="3" destOrd="0" presId="urn:microsoft.com/office/officeart/2018/2/layout/IconCircleList"/>
    <dgm:cxn modelId="{CA4FFEAA-1CDE-4254-A21A-53FEE5A45608}" type="presParOf" srcId="{C93BF3B2-325B-4727-9F6E-3F227E1B07EA}" destId="{EBD25A92-C87C-4614-A25F-7BFF35E636FB}" srcOrd="3" destOrd="0" presId="urn:microsoft.com/office/officeart/2018/2/layout/IconCircleList"/>
    <dgm:cxn modelId="{90A8F865-0B7C-4AA5-9444-90EB95420B0C}" type="presParOf" srcId="{C93BF3B2-325B-4727-9F6E-3F227E1B07EA}" destId="{58B61B7E-1F27-4AFF-A4D9-B911D6951A71}" srcOrd="4" destOrd="0" presId="urn:microsoft.com/office/officeart/2018/2/layout/IconCircleList"/>
    <dgm:cxn modelId="{366CB94C-2F72-42BE-B0B7-E376CF4B18C1}" type="presParOf" srcId="{58B61B7E-1F27-4AFF-A4D9-B911D6951A71}" destId="{F2379CCC-C49B-4F6B-8006-9C41C776D932}" srcOrd="0" destOrd="0" presId="urn:microsoft.com/office/officeart/2018/2/layout/IconCircleList"/>
    <dgm:cxn modelId="{1558EDD1-3B46-4024-B79E-F9725F293976}" type="presParOf" srcId="{58B61B7E-1F27-4AFF-A4D9-B911D6951A71}" destId="{738D8A6A-641F-48D4-A2EC-A08E72E50B33}" srcOrd="1" destOrd="0" presId="urn:microsoft.com/office/officeart/2018/2/layout/IconCircleList"/>
    <dgm:cxn modelId="{E96CFCB6-221C-4105-94A7-14948A8736E4}" type="presParOf" srcId="{58B61B7E-1F27-4AFF-A4D9-B911D6951A71}" destId="{FFFBE506-D533-4F74-9F1E-A330B8981C5D}" srcOrd="2" destOrd="0" presId="urn:microsoft.com/office/officeart/2018/2/layout/IconCircleList"/>
    <dgm:cxn modelId="{6D40D2B7-15F9-4CCA-9A89-9024EB8A47DD}" type="presParOf" srcId="{58B61B7E-1F27-4AFF-A4D9-B911D6951A71}" destId="{536D0E34-6271-4ADC-A47B-29E4EFC3CEDB}" srcOrd="3" destOrd="0" presId="urn:microsoft.com/office/officeart/2018/2/layout/IconCircleList"/>
    <dgm:cxn modelId="{A0820BC9-A2DD-483E-8E89-09F1081ABA76}" type="presParOf" srcId="{C93BF3B2-325B-4727-9F6E-3F227E1B07EA}" destId="{E246331F-7BA5-43F6-B1E1-107428259A08}" srcOrd="5" destOrd="0" presId="urn:microsoft.com/office/officeart/2018/2/layout/IconCircleList"/>
    <dgm:cxn modelId="{D2F35B3E-E796-480F-B604-1B1B6DB97C93}" type="presParOf" srcId="{C93BF3B2-325B-4727-9F6E-3F227E1B07EA}" destId="{F64E4035-6AFA-41CB-A2FD-D6BC0487FB96}" srcOrd="6" destOrd="0" presId="urn:microsoft.com/office/officeart/2018/2/layout/IconCircleList"/>
    <dgm:cxn modelId="{8E81B19B-54F8-43F2-B1D1-DFD1B61FBE3E}" type="presParOf" srcId="{F64E4035-6AFA-41CB-A2FD-D6BC0487FB96}" destId="{36E6937C-F5F4-41F3-B7DA-0492BEE7A77B}" srcOrd="0" destOrd="0" presId="urn:microsoft.com/office/officeart/2018/2/layout/IconCircleList"/>
    <dgm:cxn modelId="{30BB20D4-9C3F-4629-ACA4-F26C6B26FFD3}" type="presParOf" srcId="{F64E4035-6AFA-41CB-A2FD-D6BC0487FB96}" destId="{1E1360BE-66BE-4FC7-B504-CF074A596CC0}" srcOrd="1" destOrd="0" presId="urn:microsoft.com/office/officeart/2018/2/layout/IconCircleList"/>
    <dgm:cxn modelId="{8ABDA077-8BAB-4F10-A0D7-2AB5FCA5A062}" type="presParOf" srcId="{F64E4035-6AFA-41CB-A2FD-D6BC0487FB96}" destId="{13588904-F653-4106-AAA1-8420DA78EDDE}" srcOrd="2" destOrd="0" presId="urn:microsoft.com/office/officeart/2018/2/layout/IconCircleList"/>
    <dgm:cxn modelId="{C739F2F2-9B38-46E0-8CD2-E864EE68043B}" type="presParOf" srcId="{F64E4035-6AFA-41CB-A2FD-D6BC0487FB96}" destId="{A2AB80BC-EE8D-4744-93F9-08B57C3650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EC1D7-FE3D-4156-9BD5-1FCF47BBBE4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1C333F-5C9F-4E21-AD8D-5514D1A6E24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Board of Directors: Oversight &amp; approval.</a:t>
          </a:r>
        </a:p>
      </dgm:t>
    </dgm:pt>
    <dgm:pt modelId="{68C38C10-D519-44BC-BE88-619F1D85079C}" type="parTrans" cxnId="{DFC6E873-AC1E-4AEC-87EE-46057BF12832}">
      <dgm:prSet/>
      <dgm:spPr/>
      <dgm:t>
        <a:bodyPr/>
        <a:lstStyle/>
        <a:p>
          <a:endParaRPr lang="en-US"/>
        </a:p>
      </dgm:t>
    </dgm:pt>
    <dgm:pt modelId="{5E99FA1E-6512-425A-ADC5-1D52BB681B59}" type="sibTrans" cxnId="{DFC6E873-AC1E-4AEC-87EE-46057BF12832}">
      <dgm:prSet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6CF7FE6A-F70A-4B75-863E-9C642741A92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AI Ethics &amp; Governance Committee: Policy setting.</a:t>
          </a:r>
        </a:p>
      </dgm:t>
    </dgm:pt>
    <dgm:pt modelId="{84AEC3F5-C824-4978-9140-CAB418112890}" type="parTrans" cxnId="{E0E43ED3-49CC-4A2E-80C5-EF5E3E626D3B}">
      <dgm:prSet/>
      <dgm:spPr/>
      <dgm:t>
        <a:bodyPr/>
        <a:lstStyle/>
        <a:p>
          <a:endParaRPr lang="en-US"/>
        </a:p>
      </dgm:t>
    </dgm:pt>
    <dgm:pt modelId="{71CCC657-AC28-49D4-80D6-A55D48ACEC2F}" type="sibTrans" cxnId="{E0E43ED3-49CC-4A2E-80C5-EF5E3E626D3B}">
      <dgm:prSet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57B1BBF2-65EC-48D7-82B2-017494EDD70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/>
            <a:t>Delivery Teams: AI development &amp; deployment.</a:t>
          </a:r>
        </a:p>
      </dgm:t>
    </dgm:pt>
    <dgm:pt modelId="{DE8688F8-5E37-42B1-9447-603E78EF35BD}" type="parTrans" cxnId="{878B5B7E-935E-413E-A986-08C082C49724}">
      <dgm:prSet/>
      <dgm:spPr/>
      <dgm:t>
        <a:bodyPr/>
        <a:lstStyle/>
        <a:p>
          <a:endParaRPr lang="en-US"/>
        </a:p>
      </dgm:t>
    </dgm:pt>
    <dgm:pt modelId="{9D8D67C5-6A91-46E1-AAE8-902CAB927EDD}" type="sibTrans" cxnId="{878B5B7E-935E-413E-A986-08C082C49724}">
      <dgm:prSet/>
      <dgm:spPr>
        <a:solidFill>
          <a:schemeClr val="accent3">
            <a:lumMod val="60000"/>
            <a:lumOff val="40000"/>
            <a:alpha val="90000"/>
          </a:schemeClr>
        </a:solidFill>
        <a:ln>
          <a:solidFill>
            <a:schemeClr val="accent3">
              <a:lumMod val="75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A882C83E-21D6-48A4-9C04-8B419B03583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Risk &amp; Compliance: Independent validation &amp; monitoring.</a:t>
          </a:r>
        </a:p>
      </dgm:t>
    </dgm:pt>
    <dgm:pt modelId="{ED6BF9A2-7DC9-41FC-AE71-956BE9B7E089}" type="parTrans" cxnId="{57818BFF-3C90-4C75-8237-F8E43785546A}">
      <dgm:prSet/>
      <dgm:spPr/>
      <dgm:t>
        <a:bodyPr/>
        <a:lstStyle/>
        <a:p>
          <a:endParaRPr lang="en-US"/>
        </a:p>
      </dgm:t>
    </dgm:pt>
    <dgm:pt modelId="{17B9D5DC-1737-4B4A-B1FE-8C9B2EAFF416}" type="sibTrans" cxnId="{57818BFF-3C90-4C75-8237-F8E43785546A}">
      <dgm:prSet/>
      <dgm:spPr/>
      <dgm:t>
        <a:bodyPr/>
        <a:lstStyle/>
        <a:p>
          <a:endParaRPr lang="en-US"/>
        </a:p>
      </dgm:t>
    </dgm:pt>
    <dgm:pt modelId="{8034C482-131C-4258-BF99-BBA7F16E549A}" type="pres">
      <dgm:prSet presAssocID="{FCEEC1D7-FE3D-4156-9BD5-1FCF47BBBE4B}" presName="outerComposite" presStyleCnt="0">
        <dgm:presLayoutVars>
          <dgm:chMax val="5"/>
          <dgm:dir/>
          <dgm:resizeHandles val="exact"/>
        </dgm:presLayoutVars>
      </dgm:prSet>
      <dgm:spPr/>
    </dgm:pt>
    <dgm:pt modelId="{E96D72A6-0630-42F2-B2D0-524CBE20B6F4}" type="pres">
      <dgm:prSet presAssocID="{FCEEC1D7-FE3D-4156-9BD5-1FCF47BBBE4B}" presName="dummyMaxCanvas" presStyleCnt="0">
        <dgm:presLayoutVars/>
      </dgm:prSet>
      <dgm:spPr/>
    </dgm:pt>
    <dgm:pt modelId="{4A84730B-02FB-4408-97F5-2BEB919C89C0}" type="pres">
      <dgm:prSet presAssocID="{FCEEC1D7-FE3D-4156-9BD5-1FCF47BBBE4B}" presName="FourNodes_1" presStyleLbl="node1" presStyleIdx="0" presStyleCnt="4">
        <dgm:presLayoutVars>
          <dgm:bulletEnabled val="1"/>
        </dgm:presLayoutVars>
      </dgm:prSet>
      <dgm:spPr/>
    </dgm:pt>
    <dgm:pt modelId="{D53601BB-3229-4798-ADFE-66408BB57A49}" type="pres">
      <dgm:prSet presAssocID="{FCEEC1D7-FE3D-4156-9BD5-1FCF47BBBE4B}" presName="FourNodes_2" presStyleLbl="node1" presStyleIdx="1" presStyleCnt="4">
        <dgm:presLayoutVars>
          <dgm:bulletEnabled val="1"/>
        </dgm:presLayoutVars>
      </dgm:prSet>
      <dgm:spPr/>
    </dgm:pt>
    <dgm:pt modelId="{BA10462D-0E77-4E1D-BD50-7766545F258C}" type="pres">
      <dgm:prSet presAssocID="{FCEEC1D7-FE3D-4156-9BD5-1FCF47BBBE4B}" presName="FourNodes_3" presStyleLbl="node1" presStyleIdx="2" presStyleCnt="4">
        <dgm:presLayoutVars>
          <dgm:bulletEnabled val="1"/>
        </dgm:presLayoutVars>
      </dgm:prSet>
      <dgm:spPr/>
    </dgm:pt>
    <dgm:pt modelId="{5893575B-CD2F-4D5F-9656-24FA5B7F5FF9}" type="pres">
      <dgm:prSet presAssocID="{FCEEC1D7-FE3D-4156-9BD5-1FCF47BBBE4B}" presName="FourNodes_4" presStyleLbl="node1" presStyleIdx="3" presStyleCnt="4">
        <dgm:presLayoutVars>
          <dgm:bulletEnabled val="1"/>
        </dgm:presLayoutVars>
      </dgm:prSet>
      <dgm:spPr/>
    </dgm:pt>
    <dgm:pt modelId="{155E5092-756C-4DB9-98DF-6031212AA7F5}" type="pres">
      <dgm:prSet presAssocID="{FCEEC1D7-FE3D-4156-9BD5-1FCF47BBBE4B}" presName="FourConn_1-2" presStyleLbl="fgAccFollowNode1" presStyleIdx="0" presStyleCnt="3">
        <dgm:presLayoutVars>
          <dgm:bulletEnabled val="1"/>
        </dgm:presLayoutVars>
      </dgm:prSet>
      <dgm:spPr/>
    </dgm:pt>
    <dgm:pt modelId="{F38D934D-D1C2-47FC-8EA6-58392A8BEAE2}" type="pres">
      <dgm:prSet presAssocID="{FCEEC1D7-FE3D-4156-9BD5-1FCF47BBBE4B}" presName="FourConn_2-3" presStyleLbl="fgAccFollowNode1" presStyleIdx="1" presStyleCnt="3">
        <dgm:presLayoutVars>
          <dgm:bulletEnabled val="1"/>
        </dgm:presLayoutVars>
      </dgm:prSet>
      <dgm:spPr/>
    </dgm:pt>
    <dgm:pt modelId="{F7545AE2-58B2-4613-980E-9235A3ACED73}" type="pres">
      <dgm:prSet presAssocID="{FCEEC1D7-FE3D-4156-9BD5-1FCF47BBBE4B}" presName="FourConn_3-4" presStyleLbl="fgAccFollowNode1" presStyleIdx="2" presStyleCnt="3">
        <dgm:presLayoutVars>
          <dgm:bulletEnabled val="1"/>
        </dgm:presLayoutVars>
      </dgm:prSet>
      <dgm:spPr/>
    </dgm:pt>
    <dgm:pt modelId="{9FA01BB8-F723-429C-9D32-2059D144E250}" type="pres">
      <dgm:prSet presAssocID="{FCEEC1D7-FE3D-4156-9BD5-1FCF47BBBE4B}" presName="FourNodes_1_text" presStyleLbl="node1" presStyleIdx="3" presStyleCnt="4">
        <dgm:presLayoutVars>
          <dgm:bulletEnabled val="1"/>
        </dgm:presLayoutVars>
      </dgm:prSet>
      <dgm:spPr/>
    </dgm:pt>
    <dgm:pt modelId="{A66E89EE-F8FA-4EFB-B35A-A4E8EB5C11A1}" type="pres">
      <dgm:prSet presAssocID="{FCEEC1D7-FE3D-4156-9BD5-1FCF47BBBE4B}" presName="FourNodes_2_text" presStyleLbl="node1" presStyleIdx="3" presStyleCnt="4">
        <dgm:presLayoutVars>
          <dgm:bulletEnabled val="1"/>
        </dgm:presLayoutVars>
      </dgm:prSet>
      <dgm:spPr/>
    </dgm:pt>
    <dgm:pt modelId="{5229CD4B-AC8C-4D07-BABE-3268453F2A12}" type="pres">
      <dgm:prSet presAssocID="{FCEEC1D7-FE3D-4156-9BD5-1FCF47BBBE4B}" presName="FourNodes_3_text" presStyleLbl="node1" presStyleIdx="3" presStyleCnt="4">
        <dgm:presLayoutVars>
          <dgm:bulletEnabled val="1"/>
        </dgm:presLayoutVars>
      </dgm:prSet>
      <dgm:spPr/>
    </dgm:pt>
    <dgm:pt modelId="{29A54A84-357E-42F7-98D6-A3B6928640E3}" type="pres">
      <dgm:prSet presAssocID="{FCEEC1D7-FE3D-4156-9BD5-1FCF47BBBE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E3AE30F-6F75-4C35-88B7-0F5538518D96}" type="presOf" srcId="{57B1BBF2-65EC-48D7-82B2-017494EDD704}" destId="{5229CD4B-AC8C-4D07-BABE-3268453F2A12}" srcOrd="1" destOrd="0" presId="urn:microsoft.com/office/officeart/2005/8/layout/vProcess5"/>
    <dgm:cxn modelId="{C08FAA3D-1F52-4854-BE2C-F01C0D2CE42C}" type="presOf" srcId="{A882C83E-21D6-48A4-9C04-8B419B035833}" destId="{5893575B-CD2F-4D5F-9656-24FA5B7F5FF9}" srcOrd="0" destOrd="0" presId="urn:microsoft.com/office/officeart/2005/8/layout/vProcess5"/>
    <dgm:cxn modelId="{B0EA9C68-1CC3-460D-B3A3-A21847F5FEF2}" type="presOf" srcId="{241C333F-5C9F-4E21-AD8D-5514D1A6E247}" destId="{4A84730B-02FB-4408-97F5-2BEB919C89C0}" srcOrd="0" destOrd="0" presId="urn:microsoft.com/office/officeart/2005/8/layout/vProcess5"/>
    <dgm:cxn modelId="{60161D69-E489-4A0D-9408-D965993448BD}" type="presOf" srcId="{9D8D67C5-6A91-46E1-AAE8-902CAB927EDD}" destId="{F7545AE2-58B2-4613-980E-9235A3ACED73}" srcOrd="0" destOrd="0" presId="urn:microsoft.com/office/officeart/2005/8/layout/vProcess5"/>
    <dgm:cxn modelId="{5BC2FE4D-9D21-403C-8E25-707F5E6B31D5}" type="presOf" srcId="{FCEEC1D7-FE3D-4156-9BD5-1FCF47BBBE4B}" destId="{8034C482-131C-4258-BF99-BBA7F16E549A}" srcOrd="0" destOrd="0" presId="urn:microsoft.com/office/officeart/2005/8/layout/vProcess5"/>
    <dgm:cxn modelId="{FD30AD50-0EDA-4083-BE59-28D701B2959C}" type="presOf" srcId="{71CCC657-AC28-49D4-80D6-A55D48ACEC2F}" destId="{F38D934D-D1C2-47FC-8EA6-58392A8BEAE2}" srcOrd="0" destOrd="0" presId="urn:microsoft.com/office/officeart/2005/8/layout/vProcess5"/>
    <dgm:cxn modelId="{DFC6E873-AC1E-4AEC-87EE-46057BF12832}" srcId="{FCEEC1D7-FE3D-4156-9BD5-1FCF47BBBE4B}" destId="{241C333F-5C9F-4E21-AD8D-5514D1A6E247}" srcOrd="0" destOrd="0" parTransId="{68C38C10-D519-44BC-BE88-619F1D85079C}" sibTransId="{5E99FA1E-6512-425A-ADC5-1D52BB681B59}"/>
    <dgm:cxn modelId="{878B5B7E-935E-413E-A986-08C082C49724}" srcId="{FCEEC1D7-FE3D-4156-9BD5-1FCF47BBBE4B}" destId="{57B1BBF2-65EC-48D7-82B2-017494EDD704}" srcOrd="2" destOrd="0" parTransId="{DE8688F8-5E37-42B1-9447-603E78EF35BD}" sibTransId="{9D8D67C5-6A91-46E1-AAE8-902CAB927EDD}"/>
    <dgm:cxn modelId="{4EB9A57E-B276-4737-AEC8-9830D51EE2E7}" type="presOf" srcId="{6CF7FE6A-F70A-4B75-863E-9C642741A923}" destId="{A66E89EE-F8FA-4EFB-B35A-A4E8EB5C11A1}" srcOrd="1" destOrd="0" presId="urn:microsoft.com/office/officeart/2005/8/layout/vProcess5"/>
    <dgm:cxn modelId="{32C49E86-F449-4D3E-8073-3972EEF14CB8}" type="presOf" srcId="{A882C83E-21D6-48A4-9C04-8B419B035833}" destId="{29A54A84-357E-42F7-98D6-A3B6928640E3}" srcOrd="1" destOrd="0" presId="urn:microsoft.com/office/officeart/2005/8/layout/vProcess5"/>
    <dgm:cxn modelId="{4AA05EB0-0C60-4F85-9E68-509824D905EB}" type="presOf" srcId="{6CF7FE6A-F70A-4B75-863E-9C642741A923}" destId="{D53601BB-3229-4798-ADFE-66408BB57A49}" srcOrd="0" destOrd="0" presId="urn:microsoft.com/office/officeart/2005/8/layout/vProcess5"/>
    <dgm:cxn modelId="{831B93B8-8D8D-4D19-B266-80B900C24995}" type="presOf" srcId="{241C333F-5C9F-4E21-AD8D-5514D1A6E247}" destId="{9FA01BB8-F723-429C-9D32-2059D144E250}" srcOrd="1" destOrd="0" presId="urn:microsoft.com/office/officeart/2005/8/layout/vProcess5"/>
    <dgm:cxn modelId="{C09CA9C1-1557-4BB3-ADA6-B4F699388D3B}" type="presOf" srcId="{5E99FA1E-6512-425A-ADC5-1D52BB681B59}" destId="{155E5092-756C-4DB9-98DF-6031212AA7F5}" srcOrd="0" destOrd="0" presId="urn:microsoft.com/office/officeart/2005/8/layout/vProcess5"/>
    <dgm:cxn modelId="{E0E43ED3-49CC-4A2E-80C5-EF5E3E626D3B}" srcId="{FCEEC1D7-FE3D-4156-9BD5-1FCF47BBBE4B}" destId="{6CF7FE6A-F70A-4B75-863E-9C642741A923}" srcOrd="1" destOrd="0" parTransId="{84AEC3F5-C824-4978-9140-CAB418112890}" sibTransId="{71CCC657-AC28-49D4-80D6-A55D48ACEC2F}"/>
    <dgm:cxn modelId="{98CA11D5-DE36-4B6F-AB9A-DD70CBC6153E}" type="presOf" srcId="{57B1BBF2-65EC-48D7-82B2-017494EDD704}" destId="{BA10462D-0E77-4E1D-BD50-7766545F258C}" srcOrd="0" destOrd="0" presId="urn:microsoft.com/office/officeart/2005/8/layout/vProcess5"/>
    <dgm:cxn modelId="{57818BFF-3C90-4C75-8237-F8E43785546A}" srcId="{FCEEC1D7-FE3D-4156-9BD5-1FCF47BBBE4B}" destId="{A882C83E-21D6-48A4-9C04-8B419B035833}" srcOrd="3" destOrd="0" parTransId="{ED6BF9A2-7DC9-41FC-AE71-956BE9B7E089}" sibTransId="{17B9D5DC-1737-4B4A-B1FE-8C9B2EAFF416}"/>
    <dgm:cxn modelId="{59D16A4E-B1C2-4533-970D-5D9928DCA080}" type="presParOf" srcId="{8034C482-131C-4258-BF99-BBA7F16E549A}" destId="{E96D72A6-0630-42F2-B2D0-524CBE20B6F4}" srcOrd="0" destOrd="0" presId="urn:microsoft.com/office/officeart/2005/8/layout/vProcess5"/>
    <dgm:cxn modelId="{EA73A170-E92F-4EC8-9CFE-8C05636EB01F}" type="presParOf" srcId="{8034C482-131C-4258-BF99-BBA7F16E549A}" destId="{4A84730B-02FB-4408-97F5-2BEB919C89C0}" srcOrd="1" destOrd="0" presId="urn:microsoft.com/office/officeart/2005/8/layout/vProcess5"/>
    <dgm:cxn modelId="{B175ED76-3F95-40B9-A6F9-D2B6BD9B9A6A}" type="presParOf" srcId="{8034C482-131C-4258-BF99-BBA7F16E549A}" destId="{D53601BB-3229-4798-ADFE-66408BB57A49}" srcOrd="2" destOrd="0" presId="urn:microsoft.com/office/officeart/2005/8/layout/vProcess5"/>
    <dgm:cxn modelId="{E608882E-A193-4B41-AD6D-A69BCEC8E4A1}" type="presParOf" srcId="{8034C482-131C-4258-BF99-BBA7F16E549A}" destId="{BA10462D-0E77-4E1D-BD50-7766545F258C}" srcOrd="3" destOrd="0" presId="urn:microsoft.com/office/officeart/2005/8/layout/vProcess5"/>
    <dgm:cxn modelId="{F002BCE4-F837-4CBC-84C3-51533C1B8FE4}" type="presParOf" srcId="{8034C482-131C-4258-BF99-BBA7F16E549A}" destId="{5893575B-CD2F-4D5F-9656-24FA5B7F5FF9}" srcOrd="4" destOrd="0" presId="urn:microsoft.com/office/officeart/2005/8/layout/vProcess5"/>
    <dgm:cxn modelId="{2899EB56-78B7-4B88-B672-89CAA390A746}" type="presParOf" srcId="{8034C482-131C-4258-BF99-BBA7F16E549A}" destId="{155E5092-756C-4DB9-98DF-6031212AA7F5}" srcOrd="5" destOrd="0" presId="urn:microsoft.com/office/officeart/2005/8/layout/vProcess5"/>
    <dgm:cxn modelId="{13A58186-CEFE-401D-879E-FD246A4B719B}" type="presParOf" srcId="{8034C482-131C-4258-BF99-BBA7F16E549A}" destId="{F38D934D-D1C2-47FC-8EA6-58392A8BEAE2}" srcOrd="6" destOrd="0" presId="urn:microsoft.com/office/officeart/2005/8/layout/vProcess5"/>
    <dgm:cxn modelId="{B9B9EED4-75F3-4D49-A2F6-63E15BA7FA7D}" type="presParOf" srcId="{8034C482-131C-4258-BF99-BBA7F16E549A}" destId="{F7545AE2-58B2-4613-980E-9235A3ACED73}" srcOrd="7" destOrd="0" presId="urn:microsoft.com/office/officeart/2005/8/layout/vProcess5"/>
    <dgm:cxn modelId="{994D0660-DCE8-4DE2-A5EA-F517FD4CDE01}" type="presParOf" srcId="{8034C482-131C-4258-BF99-BBA7F16E549A}" destId="{9FA01BB8-F723-429C-9D32-2059D144E250}" srcOrd="8" destOrd="0" presId="urn:microsoft.com/office/officeart/2005/8/layout/vProcess5"/>
    <dgm:cxn modelId="{538271E4-91B4-45B1-B54B-AC689F1E2C3B}" type="presParOf" srcId="{8034C482-131C-4258-BF99-BBA7F16E549A}" destId="{A66E89EE-F8FA-4EFB-B35A-A4E8EB5C11A1}" srcOrd="9" destOrd="0" presId="urn:microsoft.com/office/officeart/2005/8/layout/vProcess5"/>
    <dgm:cxn modelId="{C86B2F57-93B1-4511-89D0-7E47E2FBF8E3}" type="presParOf" srcId="{8034C482-131C-4258-BF99-BBA7F16E549A}" destId="{5229CD4B-AC8C-4D07-BABE-3268453F2A12}" srcOrd="10" destOrd="0" presId="urn:microsoft.com/office/officeart/2005/8/layout/vProcess5"/>
    <dgm:cxn modelId="{2B0B4D5D-11CB-43A8-9512-4D1153794437}" type="presParOf" srcId="{8034C482-131C-4258-BF99-BBA7F16E549A}" destId="{29A54A84-357E-42F7-98D6-A3B6928640E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D7670D-306C-4D3D-9491-A51A1E02CDC0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B5902A9-346C-4133-A7CC-DFDE4875B5D5}">
      <dgm:prSet/>
      <dgm:spPr/>
      <dgm:t>
        <a:bodyPr/>
        <a:lstStyle/>
        <a:p>
          <a:r>
            <a:rPr lang="en-US" dirty="0"/>
            <a:t>Fairness &amp; Non-Discrimination</a:t>
          </a:r>
        </a:p>
      </dgm:t>
    </dgm:pt>
    <dgm:pt modelId="{A5E04EF1-1B75-4CB0-B510-CB8D319604EB}" type="parTrans" cxnId="{445FADF4-EF6E-46AF-8DCD-5358578537F7}">
      <dgm:prSet/>
      <dgm:spPr/>
      <dgm:t>
        <a:bodyPr/>
        <a:lstStyle/>
        <a:p>
          <a:endParaRPr lang="en-US"/>
        </a:p>
      </dgm:t>
    </dgm:pt>
    <dgm:pt modelId="{2D29CA1F-8459-43B7-880D-1C426F778BAB}" type="sibTrans" cxnId="{445FADF4-EF6E-46AF-8DCD-5358578537F7}">
      <dgm:prSet/>
      <dgm:spPr/>
      <dgm:t>
        <a:bodyPr/>
        <a:lstStyle/>
        <a:p>
          <a:endParaRPr lang="en-US"/>
        </a:p>
      </dgm:t>
    </dgm:pt>
    <dgm:pt modelId="{437C4072-C1E7-4DFF-99F4-EE204AB5F3DF}">
      <dgm:prSet/>
      <dgm:spPr/>
      <dgm:t>
        <a:bodyPr/>
        <a:lstStyle/>
        <a:p>
          <a:r>
            <a:rPr lang="en-US"/>
            <a:t>Accountability &amp; Responsibility</a:t>
          </a:r>
        </a:p>
      </dgm:t>
    </dgm:pt>
    <dgm:pt modelId="{2AB71B94-8F04-4791-8157-C79B7689F555}" type="parTrans" cxnId="{26273BB7-99C5-4638-924D-81788BC8B286}">
      <dgm:prSet/>
      <dgm:spPr/>
      <dgm:t>
        <a:bodyPr/>
        <a:lstStyle/>
        <a:p>
          <a:endParaRPr lang="en-US"/>
        </a:p>
      </dgm:t>
    </dgm:pt>
    <dgm:pt modelId="{9144A98D-0FE1-414C-A061-B57B87A5D5F1}" type="sibTrans" cxnId="{26273BB7-99C5-4638-924D-81788BC8B286}">
      <dgm:prSet/>
      <dgm:spPr/>
      <dgm:t>
        <a:bodyPr/>
        <a:lstStyle/>
        <a:p>
          <a:endParaRPr lang="en-US"/>
        </a:p>
      </dgm:t>
    </dgm:pt>
    <dgm:pt modelId="{B8FF611C-6641-4147-92D5-D5553FAE58D4}">
      <dgm:prSet/>
      <dgm:spPr/>
      <dgm:t>
        <a:bodyPr/>
        <a:lstStyle/>
        <a:p>
          <a:r>
            <a:rPr lang="en-US"/>
            <a:t>Transparency &amp; Explainability</a:t>
          </a:r>
        </a:p>
      </dgm:t>
    </dgm:pt>
    <dgm:pt modelId="{48A3B029-2338-41AA-B8AB-95EFD1DBD227}" type="parTrans" cxnId="{81475CCB-0B12-4318-A985-2F00BCE2D690}">
      <dgm:prSet/>
      <dgm:spPr/>
      <dgm:t>
        <a:bodyPr/>
        <a:lstStyle/>
        <a:p>
          <a:endParaRPr lang="en-US"/>
        </a:p>
      </dgm:t>
    </dgm:pt>
    <dgm:pt modelId="{7E633E32-3E9A-4B24-94D5-7EB14300F303}" type="sibTrans" cxnId="{81475CCB-0B12-4318-A985-2F00BCE2D690}">
      <dgm:prSet/>
      <dgm:spPr/>
      <dgm:t>
        <a:bodyPr/>
        <a:lstStyle/>
        <a:p>
          <a:endParaRPr lang="en-US"/>
        </a:p>
      </dgm:t>
    </dgm:pt>
    <dgm:pt modelId="{39D14A48-4B32-4D48-BCA9-51C4614C3F4B}">
      <dgm:prSet/>
      <dgm:spPr/>
      <dgm:t>
        <a:bodyPr/>
        <a:lstStyle/>
        <a:p>
          <a:r>
            <a:rPr lang="en-US"/>
            <a:t>Privacy &amp; Security</a:t>
          </a:r>
        </a:p>
      </dgm:t>
    </dgm:pt>
    <dgm:pt modelId="{ECC792D1-2CA1-4BF7-B267-C0CA85D5F3FB}" type="parTrans" cxnId="{D974F588-9EAB-4215-9659-70EE3DE72450}">
      <dgm:prSet/>
      <dgm:spPr/>
      <dgm:t>
        <a:bodyPr/>
        <a:lstStyle/>
        <a:p>
          <a:endParaRPr lang="en-US"/>
        </a:p>
      </dgm:t>
    </dgm:pt>
    <dgm:pt modelId="{0CED9A17-C558-497F-9331-BAF4801F4DC8}" type="sibTrans" cxnId="{D974F588-9EAB-4215-9659-70EE3DE72450}">
      <dgm:prSet/>
      <dgm:spPr/>
      <dgm:t>
        <a:bodyPr/>
        <a:lstStyle/>
        <a:p>
          <a:endParaRPr lang="en-US"/>
        </a:p>
      </dgm:t>
    </dgm:pt>
    <dgm:pt modelId="{788B6D8D-F1B6-4123-BD09-372416B28FD2}">
      <dgm:prSet/>
      <dgm:spPr/>
      <dgm:t>
        <a:bodyPr/>
        <a:lstStyle/>
        <a:p>
          <a:r>
            <a:rPr lang="en-US"/>
            <a:t>Human Oversight &amp; Intervention</a:t>
          </a:r>
        </a:p>
      </dgm:t>
    </dgm:pt>
    <dgm:pt modelId="{6C708ACD-679C-4332-8962-BFEFD3888E9F}" type="parTrans" cxnId="{7745F425-EEC1-4735-ADE9-9D3DA147491B}">
      <dgm:prSet/>
      <dgm:spPr/>
      <dgm:t>
        <a:bodyPr/>
        <a:lstStyle/>
        <a:p>
          <a:endParaRPr lang="en-US"/>
        </a:p>
      </dgm:t>
    </dgm:pt>
    <dgm:pt modelId="{3C43C483-ECF3-4E48-9CC4-73009EBD4DBE}" type="sibTrans" cxnId="{7745F425-EEC1-4735-ADE9-9D3DA147491B}">
      <dgm:prSet/>
      <dgm:spPr/>
      <dgm:t>
        <a:bodyPr/>
        <a:lstStyle/>
        <a:p>
          <a:endParaRPr lang="en-US"/>
        </a:p>
      </dgm:t>
    </dgm:pt>
    <dgm:pt modelId="{1B6909FB-3EFD-400C-9298-F81B99C42BAC}" type="pres">
      <dgm:prSet presAssocID="{9ED7670D-306C-4D3D-9491-A51A1E02CDC0}" presName="diagram" presStyleCnt="0">
        <dgm:presLayoutVars>
          <dgm:dir/>
          <dgm:resizeHandles val="exact"/>
        </dgm:presLayoutVars>
      </dgm:prSet>
      <dgm:spPr/>
    </dgm:pt>
    <dgm:pt modelId="{1657CB66-2009-4C4C-A0A6-ABC5EC646932}" type="pres">
      <dgm:prSet presAssocID="{6B5902A9-346C-4133-A7CC-DFDE4875B5D5}" presName="node" presStyleLbl="node1" presStyleIdx="0" presStyleCnt="5">
        <dgm:presLayoutVars>
          <dgm:bulletEnabled val="1"/>
        </dgm:presLayoutVars>
      </dgm:prSet>
      <dgm:spPr/>
    </dgm:pt>
    <dgm:pt modelId="{3B93D29B-D6B6-4389-9499-6EBC98AF955E}" type="pres">
      <dgm:prSet presAssocID="{2D29CA1F-8459-43B7-880D-1C426F778BAB}" presName="sibTrans" presStyleCnt="0"/>
      <dgm:spPr/>
    </dgm:pt>
    <dgm:pt modelId="{E8925943-660A-46D1-B76B-E44D0940FFFE}" type="pres">
      <dgm:prSet presAssocID="{437C4072-C1E7-4DFF-99F4-EE204AB5F3DF}" presName="node" presStyleLbl="node1" presStyleIdx="1" presStyleCnt="5">
        <dgm:presLayoutVars>
          <dgm:bulletEnabled val="1"/>
        </dgm:presLayoutVars>
      </dgm:prSet>
      <dgm:spPr/>
    </dgm:pt>
    <dgm:pt modelId="{5FDBD379-5307-47CB-A283-81B952C71E7F}" type="pres">
      <dgm:prSet presAssocID="{9144A98D-0FE1-414C-A061-B57B87A5D5F1}" presName="sibTrans" presStyleCnt="0"/>
      <dgm:spPr/>
    </dgm:pt>
    <dgm:pt modelId="{74B9A223-C3D5-4745-BCD0-49D607E4B3C1}" type="pres">
      <dgm:prSet presAssocID="{B8FF611C-6641-4147-92D5-D5553FAE58D4}" presName="node" presStyleLbl="node1" presStyleIdx="2" presStyleCnt="5">
        <dgm:presLayoutVars>
          <dgm:bulletEnabled val="1"/>
        </dgm:presLayoutVars>
      </dgm:prSet>
      <dgm:spPr/>
    </dgm:pt>
    <dgm:pt modelId="{6FBA44EF-41D6-44D8-978C-6782990F7516}" type="pres">
      <dgm:prSet presAssocID="{7E633E32-3E9A-4B24-94D5-7EB14300F303}" presName="sibTrans" presStyleCnt="0"/>
      <dgm:spPr/>
    </dgm:pt>
    <dgm:pt modelId="{0B46B926-D2E8-4853-8D43-EB8B6404CFAC}" type="pres">
      <dgm:prSet presAssocID="{39D14A48-4B32-4D48-BCA9-51C4614C3F4B}" presName="node" presStyleLbl="node1" presStyleIdx="3" presStyleCnt="5">
        <dgm:presLayoutVars>
          <dgm:bulletEnabled val="1"/>
        </dgm:presLayoutVars>
      </dgm:prSet>
      <dgm:spPr/>
    </dgm:pt>
    <dgm:pt modelId="{705F17F9-8372-46C7-9C3E-AEB5BBE71311}" type="pres">
      <dgm:prSet presAssocID="{0CED9A17-C558-497F-9331-BAF4801F4DC8}" presName="sibTrans" presStyleCnt="0"/>
      <dgm:spPr/>
    </dgm:pt>
    <dgm:pt modelId="{A856068F-A5A5-4155-98E1-EA072E99A1BD}" type="pres">
      <dgm:prSet presAssocID="{788B6D8D-F1B6-4123-BD09-372416B28FD2}" presName="node" presStyleLbl="node1" presStyleIdx="4" presStyleCnt="5">
        <dgm:presLayoutVars>
          <dgm:bulletEnabled val="1"/>
        </dgm:presLayoutVars>
      </dgm:prSet>
      <dgm:spPr/>
    </dgm:pt>
  </dgm:ptLst>
  <dgm:cxnLst>
    <dgm:cxn modelId="{EA41D30A-8326-4120-AE12-EC79D08C4BE5}" type="presOf" srcId="{437C4072-C1E7-4DFF-99F4-EE204AB5F3DF}" destId="{E8925943-660A-46D1-B76B-E44D0940FFFE}" srcOrd="0" destOrd="0" presId="urn:microsoft.com/office/officeart/2005/8/layout/default"/>
    <dgm:cxn modelId="{7745F425-EEC1-4735-ADE9-9D3DA147491B}" srcId="{9ED7670D-306C-4D3D-9491-A51A1E02CDC0}" destId="{788B6D8D-F1B6-4123-BD09-372416B28FD2}" srcOrd="4" destOrd="0" parTransId="{6C708ACD-679C-4332-8962-BFEFD3888E9F}" sibTransId="{3C43C483-ECF3-4E48-9CC4-73009EBD4DBE}"/>
    <dgm:cxn modelId="{C4174365-F56D-4C34-8F61-2BD28D03A8AB}" type="presOf" srcId="{6B5902A9-346C-4133-A7CC-DFDE4875B5D5}" destId="{1657CB66-2009-4C4C-A0A6-ABC5EC646932}" srcOrd="0" destOrd="0" presId="urn:microsoft.com/office/officeart/2005/8/layout/default"/>
    <dgm:cxn modelId="{1F79E948-BF3A-429E-B0C5-4BE0F9E38E13}" type="presOf" srcId="{B8FF611C-6641-4147-92D5-D5553FAE58D4}" destId="{74B9A223-C3D5-4745-BCD0-49D607E4B3C1}" srcOrd="0" destOrd="0" presId="urn:microsoft.com/office/officeart/2005/8/layout/default"/>
    <dgm:cxn modelId="{D974F588-9EAB-4215-9659-70EE3DE72450}" srcId="{9ED7670D-306C-4D3D-9491-A51A1E02CDC0}" destId="{39D14A48-4B32-4D48-BCA9-51C4614C3F4B}" srcOrd="3" destOrd="0" parTransId="{ECC792D1-2CA1-4BF7-B267-C0CA85D5F3FB}" sibTransId="{0CED9A17-C558-497F-9331-BAF4801F4DC8}"/>
    <dgm:cxn modelId="{7B853F96-616B-4833-98D2-4B9AFEF220A3}" type="presOf" srcId="{788B6D8D-F1B6-4123-BD09-372416B28FD2}" destId="{A856068F-A5A5-4155-98E1-EA072E99A1BD}" srcOrd="0" destOrd="0" presId="urn:microsoft.com/office/officeart/2005/8/layout/default"/>
    <dgm:cxn modelId="{26273BB7-99C5-4638-924D-81788BC8B286}" srcId="{9ED7670D-306C-4D3D-9491-A51A1E02CDC0}" destId="{437C4072-C1E7-4DFF-99F4-EE204AB5F3DF}" srcOrd="1" destOrd="0" parTransId="{2AB71B94-8F04-4791-8157-C79B7689F555}" sibTransId="{9144A98D-0FE1-414C-A061-B57B87A5D5F1}"/>
    <dgm:cxn modelId="{4D7251C1-BDF7-4F0C-B00E-AE68F708C0A1}" type="presOf" srcId="{39D14A48-4B32-4D48-BCA9-51C4614C3F4B}" destId="{0B46B926-D2E8-4853-8D43-EB8B6404CFAC}" srcOrd="0" destOrd="0" presId="urn:microsoft.com/office/officeart/2005/8/layout/default"/>
    <dgm:cxn modelId="{81475CCB-0B12-4318-A985-2F00BCE2D690}" srcId="{9ED7670D-306C-4D3D-9491-A51A1E02CDC0}" destId="{B8FF611C-6641-4147-92D5-D5553FAE58D4}" srcOrd="2" destOrd="0" parTransId="{48A3B029-2338-41AA-B8AB-95EFD1DBD227}" sibTransId="{7E633E32-3E9A-4B24-94D5-7EB14300F303}"/>
    <dgm:cxn modelId="{E8A4ECCC-5E63-4576-9850-022A4BEC3E09}" type="presOf" srcId="{9ED7670D-306C-4D3D-9491-A51A1E02CDC0}" destId="{1B6909FB-3EFD-400C-9298-F81B99C42BAC}" srcOrd="0" destOrd="0" presId="urn:microsoft.com/office/officeart/2005/8/layout/default"/>
    <dgm:cxn modelId="{445FADF4-EF6E-46AF-8DCD-5358578537F7}" srcId="{9ED7670D-306C-4D3D-9491-A51A1E02CDC0}" destId="{6B5902A9-346C-4133-A7CC-DFDE4875B5D5}" srcOrd="0" destOrd="0" parTransId="{A5E04EF1-1B75-4CB0-B510-CB8D319604EB}" sibTransId="{2D29CA1F-8459-43B7-880D-1C426F778BAB}"/>
    <dgm:cxn modelId="{3D2CAE69-EED9-4B68-84DF-572EE2A74FA3}" type="presParOf" srcId="{1B6909FB-3EFD-400C-9298-F81B99C42BAC}" destId="{1657CB66-2009-4C4C-A0A6-ABC5EC646932}" srcOrd="0" destOrd="0" presId="urn:microsoft.com/office/officeart/2005/8/layout/default"/>
    <dgm:cxn modelId="{DCBEC33C-86C2-4101-8DEC-89348CFBAC94}" type="presParOf" srcId="{1B6909FB-3EFD-400C-9298-F81B99C42BAC}" destId="{3B93D29B-D6B6-4389-9499-6EBC98AF955E}" srcOrd="1" destOrd="0" presId="urn:microsoft.com/office/officeart/2005/8/layout/default"/>
    <dgm:cxn modelId="{1BFACC24-248A-44E3-955E-9FD74B42D4E9}" type="presParOf" srcId="{1B6909FB-3EFD-400C-9298-F81B99C42BAC}" destId="{E8925943-660A-46D1-B76B-E44D0940FFFE}" srcOrd="2" destOrd="0" presId="urn:microsoft.com/office/officeart/2005/8/layout/default"/>
    <dgm:cxn modelId="{89C9C0F8-8DCD-4B2F-A92B-31FB657A9BE9}" type="presParOf" srcId="{1B6909FB-3EFD-400C-9298-F81B99C42BAC}" destId="{5FDBD379-5307-47CB-A283-81B952C71E7F}" srcOrd="3" destOrd="0" presId="urn:microsoft.com/office/officeart/2005/8/layout/default"/>
    <dgm:cxn modelId="{20207B67-A001-4939-8849-555B325884CA}" type="presParOf" srcId="{1B6909FB-3EFD-400C-9298-F81B99C42BAC}" destId="{74B9A223-C3D5-4745-BCD0-49D607E4B3C1}" srcOrd="4" destOrd="0" presId="urn:microsoft.com/office/officeart/2005/8/layout/default"/>
    <dgm:cxn modelId="{52AE3E09-8EA4-4CDE-9514-B85164124BB8}" type="presParOf" srcId="{1B6909FB-3EFD-400C-9298-F81B99C42BAC}" destId="{6FBA44EF-41D6-44D8-978C-6782990F7516}" srcOrd="5" destOrd="0" presId="urn:microsoft.com/office/officeart/2005/8/layout/default"/>
    <dgm:cxn modelId="{7341C247-78B4-4601-A066-FA3C66F8B395}" type="presParOf" srcId="{1B6909FB-3EFD-400C-9298-F81B99C42BAC}" destId="{0B46B926-D2E8-4853-8D43-EB8B6404CFAC}" srcOrd="6" destOrd="0" presId="urn:microsoft.com/office/officeart/2005/8/layout/default"/>
    <dgm:cxn modelId="{42E59A1F-BBDC-4944-99B6-375156E9F7D4}" type="presParOf" srcId="{1B6909FB-3EFD-400C-9298-F81B99C42BAC}" destId="{705F17F9-8372-46C7-9C3E-AEB5BBE71311}" srcOrd="7" destOrd="0" presId="urn:microsoft.com/office/officeart/2005/8/layout/default"/>
    <dgm:cxn modelId="{5AB421CC-B0A5-40BC-B1FC-C0B633B32788}" type="presParOf" srcId="{1B6909FB-3EFD-400C-9298-F81B99C42BAC}" destId="{A856068F-A5A5-4155-98E1-EA072E99A1B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757D51-8451-4137-AD86-206513A1C098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8B82E50-74EE-4902-B188-F556652C9C87}">
      <dgm:prSet/>
      <dgm:spPr/>
      <dgm:t>
        <a:bodyPr/>
        <a:lstStyle/>
        <a:p>
          <a:r>
            <a:rPr lang="en-US" dirty="0"/>
            <a:t>Review charter annually or when regulations change.</a:t>
          </a:r>
        </a:p>
      </dgm:t>
    </dgm:pt>
    <dgm:pt modelId="{81F04633-4F02-4396-82A8-D238DC1066BB}" type="parTrans" cxnId="{A5F7F681-9758-4668-A0D3-F5E3C819F66A}">
      <dgm:prSet/>
      <dgm:spPr/>
      <dgm:t>
        <a:bodyPr/>
        <a:lstStyle/>
        <a:p>
          <a:endParaRPr lang="en-US"/>
        </a:p>
      </dgm:t>
    </dgm:pt>
    <dgm:pt modelId="{23C7AB7B-0068-4AEE-9AA7-1CCD728FA891}" type="sibTrans" cxnId="{A5F7F681-9758-4668-A0D3-F5E3C819F66A}">
      <dgm:prSet/>
      <dgm:spPr/>
      <dgm:t>
        <a:bodyPr/>
        <a:lstStyle/>
        <a:p>
          <a:endParaRPr lang="en-US"/>
        </a:p>
      </dgm:t>
    </dgm:pt>
    <dgm:pt modelId="{260AEFCC-2ACC-4C80-B18F-F989C31E6693}">
      <dgm:prSet/>
      <dgm:spPr/>
      <dgm:t>
        <a:bodyPr/>
        <a:lstStyle/>
        <a:p>
          <a:r>
            <a:rPr lang="en-US" dirty="0"/>
            <a:t>Incorporate feedback from stakeholders.</a:t>
          </a:r>
        </a:p>
      </dgm:t>
    </dgm:pt>
    <dgm:pt modelId="{741A7705-7CD0-4FF3-998A-E2E7F153B3E6}" type="parTrans" cxnId="{2F4C6495-1A52-49ED-A616-CD9AD71E4852}">
      <dgm:prSet/>
      <dgm:spPr/>
      <dgm:t>
        <a:bodyPr/>
        <a:lstStyle/>
        <a:p>
          <a:endParaRPr lang="en-US"/>
        </a:p>
      </dgm:t>
    </dgm:pt>
    <dgm:pt modelId="{7F6E2BB6-C24B-48E4-A6DB-B30813618580}" type="sibTrans" cxnId="{2F4C6495-1A52-49ED-A616-CD9AD71E4852}">
      <dgm:prSet/>
      <dgm:spPr/>
      <dgm:t>
        <a:bodyPr/>
        <a:lstStyle/>
        <a:p>
          <a:endParaRPr lang="en-US"/>
        </a:p>
      </dgm:t>
    </dgm:pt>
    <dgm:pt modelId="{A1AECB07-A12D-47AF-8692-6D7DCB3043A0}">
      <dgm:prSet/>
      <dgm:spPr/>
      <dgm:t>
        <a:bodyPr/>
        <a:lstStyle/>
        <a:p>
          <a:r>
            <a:rPr lang="en-US"/>
            <a:t>Update governance practices as AI evolves.</a:t>
          </a:r>
        </a:p>
      </dgm:t>
    </dgm:pt>
    <dgm:pt modelId="{AA2E251E-6AF7-47C2-92A4-2204CF7845B9}" type="parTrans" cxnId="{8AD4981A-8154-4369-9C12-F9DF955A3863}">
      <dgm:prSet/>
      <dgm:spPr/>
      <dgm:t>
        <a:bodyPr/>
        <a:lstStyle/>
        <a:p>
          <a:endParaRPr lang="en-US"/>
        </a:p>
      </dgm:t>
    </dgm:pt>
    <dgm:pt modelId="{4FC71526-6C71-4DA7-B7A7-26CE25C66BBB}" type="sibTrans" cxnId="{8AD4981A-8154-4369-9C12-F9DF955A3863}">
      <dgm:prSet/>
      <dgm:spPr/>
      <dgm:t>
        <a:bodyPr/>
        <a:lstStyle/>
        <a:p>
          <a:endParaRPr lang="en-US"/>
        </a:p>
      </dgm:t>
    </dgm:pt>
    <dgm:pt modelId="{CC13FE76-D2B6-4A9C-9D1D-ED41577EE8EE}" type="pres">
      <dgm:prSet presAssocID="{13757D51-8451-4137-AD86-206513A1C098}" presName="root" presStyleCnt="0">
        <dgm:presLayoutVars>
          <dgm:dir/>
          <dgm:resizeHandles val="exact"/>
        </dgm:presLayoutVars>
      </dgm:prSet>
      <dgm:spPr/>
    </dgm:pt>
    <dgm:pt modelId="{EA9D2E80-D992-4C7F-9B78-1A80EED47E77}" type="pres">
      <dgm:prSet presAssocID="{28B82E50-74EE-4902-B188-F556652C9C87}" presName="compNode" presStyleCnt="0"/>
      <dgm:spPr/>
    </dgm:pt>
    <dgm:pt modelId="{9E651AAD-6156-4A81-A18C-1B5483C6CB67}" type="pres">
      <dgm:prSet presAssocID="{28B82E50-74EE-4902-B188-F556652C9C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F0CFEF6-D070-47E4-914B-8AF577AD123B}" type="pres">
      <dgm:prSet presAssocID="{28B82E50-74EE-4902-B188-F556652C9C87}" presName="spaceRect" presStyleCnt="0"/>
      <dgm:spPr/>
    </dgm:pt>
    <dgm:pt modelId="{352EC562-C384-42D4-BAD9-DC7288706928}" type="pres">
      <dgm:prSet presAssocID="{28B82E50-74EE-4902-B188-F556652C9C87}" presName="textRect" presStyleLbl="revTx" presStyleIdx="0" presStyleCnt="3">
        <dgm:presLayoutVars>
          <dgm:chMax val="1"/>
          <dgm:chPref val="1"/>
        </dgm:presLayoutVars>
      </dgm:prSet>
      <dgm:spPr/>
    </dgm:pt>
    <dgm:pt modelId="{87A99B89-F234-4817-A635-67474FA8DE33}" type="pres">
      <dgm:prSet presAssocID="{23C7AB7B-0068-4AEE-9AA7-1CCD728FA891}" presName="sibTrans" presStyleCnt="0"/>
      <dgm:spPr/>
    </dgm:pt>
    <dgm:pt modelId="{C6548F80-8DC1-4250-B05B-57AD9296B4E8}" type="pres">
      <dgm:prSet presAssocID="{260AEFCC-2ACC-4C80-B18F-F989C31E6693}" presName="compNode" presStyleCnt="0"/>
      <dgm:spPr/>
    </dgm:pt>
    <dgm:pt modelId="{841EF15E-9C32-426E-AE9E-25066391D5F2}" type="pres">
      <dgm:prSet presAssocID="{260AEFCC-2ACC-4C80-B18F-F989C31E66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079905D-889D-4FF0-B250-5122AFCCB860}" type="pres">
      <dgm:prSet presAssocID="{260AEFCC-2ACC-4C80-B18F-F989C31E6693}" presName="spaceRect" presStyleCnt="0"/>
      <dgm:spPr/>
    </dgm:pt>
    <dgm:pt modelId="{E3334732-500D-4188-84E7-C5DB5C52B91C}" type="pres">
      <dgm:prSet presAssocID="{260AEFCC-2ACC-4C80-B18F-F989C31E6693}" presName="textRect" presStyleLbl="revTx" presStyleIdx="1" presStyleCnt="3">
        <dgm:presLayoutVars>
          <dgm:chMax val="1"/>
          <dgm:chPref val="1"/>
        </dgm:presLayoutVars>
      </dgm:prSet>
      <dgm:spPr/>
    </dgm:pt>
    <dgm:pt modelId="{721EDB02-2EFD-488C-AEA1-7A42DDFE683A}" type="pres">
      <dgm:prSet presAssocID="{7F6E2BB6-C24B-48E4-A6DB-B30813618580}" presName="sibTrans" presStyleCnt="0"/>
      <dgm:spPr/>
    </dgm:pt>
    <dgm:pt modelId="{4C5A588A-2D39-4B4A-B922-A4143B9AE490}" type="pres">
      <dgm:prSet presAssocID="{A1AECB07-A12D-47AF-8692-6D7DCB3043A0}" presName="compNode" presStyleCnt="0"/>
      <dgm:spPr/>
    </dgm:pt>
    <dgm:pt modelId="{DF3C0D9C-C3D2-4850-AE7B-BC3AB13EAFDE}" type="pres">
      <dgm:prSet presAssocID="{A1AECB07-A12D-47AF-8692-6D7DCB3043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D4EE316-482E-4E1C-A7D3-FE9F9A39B475}" type="pres">
      <dgm:prSet presAssocID="{A1AECB07-A12D-47AF-8692-6D7DCB3043A0}" presName="spaceRect" presStyleCnt="0"/>
      <dgm:spPr/>
    </dgm:pt>
    <dgm:pt modelId="{52950933-D535-409B-B0B5-DDFD025C8FA1}" type="pres">
      <dgm:prSet presAssocID="{A1AECB07-A12D-47AF-8692-6D7DCB3043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D4981A-8154-4369-9C12-F9DF955A3863}" srcId="{13757D51-8451-4137-AD86-206513A1C098}" destId="{A1AECB07-A12D-47AF-8692-6D7DCB3043A0}" srcOrd="2" destOrd="0" parTransId="{AA2E251E-6AF7-47C2-92A4-2204CF7845B9}" sibTransId="{4FC71526-6C71-4DA7-B7A7-26CE25C66BBB}"/>
    <dgm:cxn modelId="{6E63892D-01FD-45F8-B1E6-07D0863BA1ED}" type="presOf" srcId="{28B82E50-74EE-4902-B188-F556652C9C87}" destId="{352EC562-C384-42D4-BAD9-DC7288706928}" srcOrd="0" destOrd="0" presId="urn:microsoft.com/office/officeart/2018/2/layout/IconLabelList"/>
    <dgm:cxn modelId="{9C1EC16E-6BC7-4286-86E3-92C9BBABB11A}" type="presOf" srcId="{A1AECB07-A12D-47AF-8692-6D7DCB3043A0}" destId="{52950933-D535-409B-B0B5-DDFD025C8FA1}" srcOrd="0" destOrd="0" presId="urn:microsoft.com/office/officeart/2018/2/layout/IconLabelList"/>
    <dgm:cxn modelId="{A5F7F681-9758-4668-A0D3-F5E3C819F66A}" srcId="{13757D51-8451-4137-AD86-206513A1C098}" destId="{28B82E50-74EE-4902-B188-F556652C9C87}" srcOrd="0" destOrd="0" parTransId="{81F04633-4F02-4396-82A8-D238DC1066BB}" sibTransId="{23C7AB7B-0068-4AEE-9AA7-1CCD728FA891}"/>
    <dgm:cxn modelId="{2F4C6495-1A52-49ED-A616-CD9AD71E4852}" srcId="{13757D51-8451-4137-AD86-206513A1C098}" destId="{260AEFCC-2ACC-4C80-B18F-F989C31E6693}" srcOrd="1" destOrd="0" parTransId="{741A7705-7CD0-4FF3-998A-E2E7F153B3E6}" sibTransId="{7F6E2BB6-C24B-48E4-A6DB-B30813618580}"/>
    <dgm:cxn modelId="{36108DD0-76AF-418D-AD17-A6DBBA524287}" type="presOf" srcId="{13757D51-8451-4137-AD86-206513A1C098}" destId="{CC13FE76-D2B6-4A9C-9D1D-ED41577EE8EE}" srcOrd="0" destOrd="0" presId="urn:microsoft.com/office/officeart/2018/2/layout/IconLabelList"/>
    <dgm:cxn modelId="{EFBFFBDF-E946-4651-B053-DC2A5EE3F588}" type="presOf" srcId="{260AEFCC-2ACC-4C80-B18F-F989C31E6693}" destId="{E3334732-500D-4188-84E7-C5DB5C52B91C}" srcOrd="0" destOrd="0" presId="urn:microsoft.com/office/officeart/2018/2/layout/IconLabelList"/>
    <dgm:cxn modelId="{B63DD6C7-3376-4D7C-B0D9-953B6864DFD1}" type="presParOf" srcId="{CC13FE76-D2B6-4A9C-9D1D-ED41577EE8EE}" destId="{EA9D2E80-D992-4C7F-9B78-1A80EED47E77}" srcOrd="0" destOrd="0" presId="urn:microsoft.com/office/officeart/2018/2/layout/IconLabelList"/>
    <dgm:cxn modelId="{CEFF6AD2-8CFD-4A6E-AE6A-A47B4B69CF48}" type="presParOf" srcId="{EA9D2E80-D992-4C7F-9B78-1A80EED47E77}" destId="{9E651AAD-6156-4A81-A18C-1B5483C6CB67}" srcOrd="0" destOrd="0" presId="urn:microsoft.com/office/officeart/2018/2/layout/IconLabelList"/>
    <dgm:cxn modelId="{55C2155A-9731-457F-8379-191BD097BE0A}" type="presParOf" srcId="{EA9D2E80-D992-4C7F-9B78-1A80EED47E77}" destId="{2F0CFEF6-D070-47E4-914B-8AF577AD123B}" srcOrd="1" destOrd="0" presId="urn:microsoft.com/office/officeart/2018/2/layout/IconLabelList"/>
    <dgm:cxn modelId="{9B879C70-3083-40F6-ABCF-1FDBDD830E45}" type="presParOf" srcId="{EA9D2E80-D992-4C7F-9B78-1A80EED47E77}" destId="{352EC562-C384-42D4-BAD9-DC7288706928}" srcOrd="2" destOrd="0" presId="urn:microsoft.com/office/officeart/2018/2/layout/IconLabelList"/>
    <dgm:cxn modelId="{9E76C4EC-9C02-4BC1-A006-70CA5EEAB00E}" type="presParOf" srcId="{CC13FE76-D2B6-4A9C-9D1D-ED41577EE8EE}" destId="{87A99B89-F234-4817-A635-67474FA8DE33}" srcOrd="1" destOrd="0" presId="urn:microsoft.com/office/officeart/2018/2/layout/IconLabelList"/>
    <dgm:cxn modelId="{30856517-919A-404B-A6E1-1B3F640262EE}" type="presParOf" srcId="{CC13FE76-D2B6-4A9C-9D1D-ED41577EE8EE}" destId="{C6548F80-8DC1-4250-B05B-57AD9296B4E8}" srcOrd="2" destOrd="0" presId="urn:microsoft.com/office/officeart/2018/2/layout/IconLabelList"/>
    <dgm:cxn modelId="{77DEACFD-3BC9-49D7-9131-D92120C33DE4}" type="presParOf" srcId="{C6548F80-8DC1-4250-B05B-57AD9296B4E8}" destId="{841EF15E-9C32-426E-AE9E-25066391D5F2}" srcOrd="0" destOrd="0" presId="urn:microsoft.com/office/officeart/2018/2/layout/IconLabelList"/>
    <dgm:cxn modelId="{BAA15BD2-F837-41E4-BD1C-583DB603475F}" type="presParOf" srcId="{C6548F80-8DC1-4250-B05B-57AD9296B4E8}" destId="{8079905D-889D-4FF0-B250-5122AFCCB860}" srcOrd="1" destOrd="0" presId="urn:microsoft.com/office/officeart/2018/2/layout/IconLabelList"/>
    <dgm:cxn modelId="{45458A65-7EBD-4977-9C40-0843F8429DBF}" type="presParOf" srcId="{C6548F80-8DC1-4250-B05B-57AD9296B4E8}" destId="{E3334732-500D-4188-84E7-C5DB5C52B91C}" srcOrd="2" destOrd="0" presId="urn:microsoft.com/office/officeart/2018/2/layout/IconLabelList"/>
    <dgm:cxn modelId="{41116808-7F2E-4903-B80E-728B4FD0988C}" type="presParOf" srcId="{CC13FE76-D2B6-4A9C-9D1D-ED41577EE8EE}" destId="{721EDB02-2EFD-488C-AEA1-7A42DDFE683A}" srcOrd="3" destOrd="0" presId="urn:microsoft.com/office/officeart/2018/2/layout/IconLabelList"/>
    <dgm:cxn modelId="{0505BB53-C016-42DB-BD43-F343517DC9B0}" type="presParOf" srcId="{CC13FE76-D2B6-4A9C-9D1D-ED41577EE8EE}" destId="{4C5A588A-2D39-4B4A-B922-A4143B9AE490}" srcOrd="4" destOrd="0" presId="urn:microsoft.com/office/officeart/2018/2/layout/IconLabelList"/>
    <dgm:cxn modelId="{56C3A75C-BEF2-4233-94B2-8247B375C3E9}" type="presParOf" srcId="{4C5A588A-2D39-4B4A-B922-A4143B9AE490}" destId="{DF3C0D9C-C3D2-4850-AE7B-BC3AB13EAFDE}" srcOrd="0" destOrd="0" presId="urn:microsoft.com/office/officeart/2018/2/layout/IconLabelList"/>
    <dgm:cxn modelId="{96C54A1A-A629-43DE-A4F3-19518E5DF3AC}" type="presParOf" srcId="{4C5A588A-2D39-4B4A-B922-A4143B9AE490}" destId="{8D4EE316-482E-4E1C-A7D3-FE9F9A39B475}" srcOrd="1" destOrd="0" presId="urn:microsoft.com/office/officeart/2018/2/layout/IconLabelList"/>
    <dgm:cxn modelId="{BD151824-10CB-4E9B-9B0C-A6B97ECD22EA}" type="presParOf" srcId="{4C5A588A-2D39-4B4A-B922-A4143B9AE490}" destId="{52950933-D535-409B-B0B5-DDFD025C8F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C5F83-AC03-433C-98A8-9BF851C73C1B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10AFE9B-F448-4EC1-8B2C-189B54080F71}">
      <dgm:prSet phldrT="[Text]" phldr="0"/>
      <dgm:spPr>
        <a:solidFill>
          <a:schemeClr val="accent3"/>
        </a:solidFill>
      </dgm:spPr>
      <dgm:t>
        <a:bodyPr/>
        <a:lstStyle/>
        <a:p>
          <a:r>
            <a:rPr lang="en-SG" dirty="0"/>
            <a:t>Draft</a:t>
          </a:r>
        </a:p>
      </dgm:t>
    </dgm:pt>
    <dgm:pt modelId="{31E2EA67-97F4-431B-AC19-C7ACD831A425}" type="parTrans" cxnId="{EDFFFA30-CE67-49F2-A7EC-E3919E00E2B5}">
      <dgm:prSet/>
      <dgm:spPr/>
      <dgm:t>
        <a:bodyPr/>
        <a:lstStyle/>
        <a:p>
          <a:endParaRPr lang="en-SG"/>
        </a:p>
      </dgm:t>
    </dgm:pt>
    <dgm:pt modelId="{2CFEED75-ADAB-4A45-896E-8399DB3A77C9}" type="sibTrans" cxnId="{EDFFFA30-CE67-49F2-A7EC-E3919E00E2B5}">
      <dgm:prSet/>
      <dgm:spPr/>
      <dgm:t>
        <a:bodyPr/>
        <a:lstStyle/>
        <a:p>
          <a:endParaRPr lang="en-SG"/>
        </a:p>
      </dgm:t>
    </dgm:pt>
    <dgm:pt modelId="{36ACFC25-FDFB-4B25-A0BC-DA31D511BBB0}">
      <dgm:prSet phldrT="[Text]" phldr="0"/>
      <dgm:spPr>
        <a:solidFill>
          <a:schemeClr val="accent3"/>
        </a:solidFill>
      </dgm:spPr>
      <dgm:t>
        <a:bodyPr/>
        <a:lstStyle/>
        <a:p>
          <a:r>
            <a:rPr lang="en-SG" dirty="0"/>
            <a:t>Prepared by Teams/ Data &amp; Tech Office</a:t>
          </a:r>
        </a:p>
      </dgm:t>
    </dgm:pt>
    <dgm:pt modelId="{DA960B40-A1A0-451F-8BE3-8E8FCEA9CC6F}" type="parTrans" cxnId="{7C17ABE9-44E0-400D-BDAE-3DCCFAB01C06}">
      <dgm:prSet/>
      <dgm:spPr/>
      <dgm:t>
        <a:bodyPr/>
        <a:lstStyle/>
        <a:p>
          <a:endParaRPr lang="en-SG"/>
        </a:p>
      </dgm:t>
    </dgm:pt>
    <dgm:pt modelId="{831ED032-9321-444E-91C3-A08E82FD544F}" type="sibTrans" cxnId="{7C17ABE9-44E0-400D-BDAE-3DCCFAB01C06}">
      <dgm:prSet/>
      <dgm:spPr/>
      <dgm:t>
        <a:bodyPr/>
        <a:lstStyle/>
        <a:p>
          <a:endParaRPr lang="en-SG"/>
        </a:p>
      </dgm:t>
    </dgm:pt>
    <dgm:pt modelId="{F72CA246-8E1F-4F12-B327-C72634E78C21}">
      <dgm:prSet phldrT="[Text]" phldr="0"/>
      <dgm:spPr>
        <a:solidFill>
          <a:schemeClr val="accent3"/>
        </a:solidFill>
      </dgm:spPr>
      <dgm:t>
        <a:bodyPr/>
        <a:lstStyle/>
        <a:p>
          <a:r>
            <a:rPr lang="en-SG" dirty="0"/>
            <a:t>Review</a:t>
          </a:r>
        </a:p>
      </dgm:t>
    </dgm:pt>
    <dgm:pt modelId="{2982AC8C-7E02-4FA7-B45A-78605D0DE721}" type="parTrans" cxnId="{55B6C78A-0868-47B8-A9D8-36A9D953586A}">
      <dgm:prSet/>
      <dgm:spPr/>
      <dgm:t>
        <a:bodyPr/>
        <a:lstStyle/>
        <a:p>
          <a:endParaRPr lang="en-SG"/>
        </a:p>
      </dgm:t>
    </dgm:pt>
    <dgm:pt modelId="{1E1AB4EC-9CAC-4066-814A-7BDC0C19FD91}" type="sibTrans" cxnId="{55B6C78A-0868-47B8-A9D8-36A9D953586A}">
      <dgm:prSet/>
      <dgm:spPr/>
      <dgm:t>
        <a:bodyPr/>
        <a:lstStyle/>
        <a:p>
          <a:endParaRPr lang="en-SG"/>
        </a:p>
      </dgm:t>
    </dgm:pt>
    <dgm:pt modelId="{23A0BBDF-6F44-4AB1-96E1-063FA2025F11}">
      <dgm:prSet phldrT="[Text]" phldr="0"/>
      <dgm:spPr/>
      <dgm:t>
        <a:bodyPr/>
        <a:lstStyle/>
        <a:p>
          <a:r>
            <a:rPr lang="en-SG" dirty="0"/>
            <a:t>Risk &amp; compliance</a:t>
          </a:r>
        </a:p>
      </dgm:t>
    </dgm:pt>
    <dgm:pt modelId="{C1BF8DC4-B681-4607-A833-507B137805B8}" type="parTrans" cxnId="{1103EE09-403C-49BD-A529-17FB6149F6AA}">
      <dgm:prSet/>
      <dgm:spPr/>
      <dgm:t>
        <a:bodyPr/>
        <a:lstStyle/>
        <a:p>
          <a:endParaRPr lang="en-SG"/>
        </a:p>
      </dgm:t>
    </dgm:pt>
    <dgm:pt modelId="{DA5DF30C-F1F9-496A-982D-70D06B2D763E}" type="sibTrans" cxnId="{1103EE09-403C-49BD-A529-17FB6149F6AA}">
      <dgm:prSet/>
      <dgm:spPr/>
      <dgm:t>
        <a:bodyPr/>
        <a:lstStyle/>
        <a:p>
          <a:endParaRPr lang="en-SG"/>
        </a:p>
      </dgm:t>
    </dgm:pt>
    <dgm:pt modelId="{0AD5E248-AC1E-46E1-B7AD-FD2CE5C34B20}">
      <dgm:prSet phldrT="[Text]" phldr="0"/>
      <dgm:spPr>
        <a:solidFill>
          <a:schemeClr val="accent3"/>
        </a:solidFill>
      </dgm:spPr>
      <dgm:t>
        <a:bodyPr/>
        <a:lstStyle/>
        <a:p>
          <a:r>
            <a:rPr lang="en-SG" dirty="0"/>
            <a:t>Approve</a:t>
          </a:r>
        </a:p>
      </dgm:t>
    </dgm:pt>
    <dgm:pt modelId="{DBF48E54-307D-4E43-9501-C2DE88E3369E}" type="parTrans" cxnId="{F8020CC3-BC65-4CFD-91AE-B1FCF584CF5D}">
      <dgm:prSet/>
      <dgm:spPr/>
      <dgm:t>
        <a:bodyPr/>
        <a:lstStyle/>
        <a:p>
          <a:endParaRPr lang="en-SG"/>
        </a:p>
      </dgm:t>
    </dgm:pt>
    <dgm:pt modelId="{A6789BFC-27AA-4CC9-8BA8-D51ACAA30524}" type="sibTrans" cxnId="{F8020CC3-BC65-4CFD-91AE-B1FCF584CF5D}">
      <dgm:prSet/>
      <dgm:spPr/>
      <dgm:t>
        <a:bodyPr/>
        <a:lstStyle/>
        <a:p>
          <a:endParaRPr lang="en-SG"/>
        </a:p>
      </dgm:t>
    </dgm:pt>
    <dgm:pt modelId="{51D4EB8A-B851-4811-9D78-D7E465A40A4E}">
      <dgm:prSet phldrT="[Text]" phldr="0"/>
      <dgm:spPr/>
      <dgm:t>
        <a:bodyPr/>
        <a:lstStyle/>
        <a:p>
          <a:r>
            <a:rPr lang="en-SG" dirty="0"/>
            <a:t>AI Ethics and Governance Leader</a:t>
          </a:r>
        </a:p>
      </dgm:t>
    </dgm:pt>
    <dgm:pt modelId="{815FCD6F-33E2-4B45-8E4E-05E48F2E541F}" type="parTrans" cxnId="{8B28C7DD-504A-4FBE-A4ED-A4572FC17AA9}">
      <dgm:prSet/>
      <dgm:spPr/>
      <dgm:t>
        <a:bodyPr/>
        <a:lstStyle/>
        <a:p>
          <a:endParaRPr lang="en-SG"/>
        </a:p>
      </dgm:t>
    </dgm:pt>
    <dgm:pt modelId="{D22BF6CE-9F63-4EC2-846A-7F3FD0F68CEE}" type="sibTrans" cxnId="{8B28C7DD-504A-4FBE-A4ED-A4572FC17AA9}">
      <dgm:prSet/>
      <dgm:spPr/>
    </dgm:pt>
    <dgm:pt modelId="{2808FCAB-DEA0-4289-9FEC-B05EE57570CE}">
      <dgm:prSet phldrT="[Text]" phldr="0"/>
      <dgm:spPr/>
      <dgm:t>
        <a:bodyPr/>
        <a:lstStyle/>
        <a:p>
          <a:r>
            <a:rPr lang="en-SG"/>
            <a:t>Business Unit Leaders</a:t>
          </a:r>
          <a:endParaRPr lang="en-SG" dirty="0"/>
        </a:p>
      </dgm:t>
    </dgm:pt>
    <dgm:pt modelId="{F2568C8A-94B3-443D-AE61-73EDB85D6A52}" type="parTrans" cxnId="{FD581445-90F4-4AE8-9726-63216F3117A1}">
      <dgm:prSet/>
      <dgm:spPr/>
      <dgm:t>
        <a:bodyPr/>
        <a:lstStyle/>
        <a:p>
          <a:endParaRPr lang="en-SG"/>
        </a:p>
      </dgm:t>
    </dgm:pt>
    <dgm:pt modelId="{D9F234E7-0E4B-4491-9F1D-C0C6BDB00BBB}" type="sibTrans" cxnId="{FD581445-90F4-4AE8-9726-63216F3117A1}">
      <dgm:prSet/>
      <dgm:spPr/>
      <dgm:t>
        <a:bodyPr/>
        <a:lstStyle/>
        <a:p>
          <a:endParaRPr lang="en-SG"/>
        </a:p>
      </dgm:t>
    </dgm:pt>
    <dgm:pt modelId="{7412CEF1-D043-4EF6-9A9E-3ACABB46F28C}" type="pres">
      <dgm:prSet presAssocID="{983C5F83-AC03-433C-98A8-9BF851C73C1B}" presName="Name0" presStyleCnt="0">
        <dgm:presLayoutVars>
          <dgm:dir/>
          <dgm:animLvl val="lvl"/>
          <dgm:resizeHandles val="exact"/>
        </dgm:presLayoutVars>
      </dgm:prSet>
      <dgm:spPr/>
    </dgm:pt>
    <dgm:pt modelId="{B43D8A3A-6207-4C0D-A89C-8C62363198E6}" type="pres">
      <dgm:prSet presAssocID="{810AFE9B-F448-4EC1-8B2C-189B54080F71}" presName="compositeNode" presStyleCnt="0">
        <dgm:presLayoutVars>
          <dgm:bulletEnabled val="1"/>
        </dgm:presLayoutVars>
      </dgm:prSet>
      <dgm:spPr/>
    </dgm:pt>
    <dgm:pt modelId="{C921F032-9DD0-4AA5-B769-CA0DAD98A861}" type="pres">
      <dgm:prSet presAssocID="{810AFE9B-F448-4EC1-8B2C-189B54080F71}" presName="bgRect" presStyleLbl="node1" presStyleIdx="0" presStyleCnt="3"/>
      <dgm:spPr/>
    </dgm:pt>
    <dgm:pt modelId="{8BEA61D8-8450-44B0-812B-1F90DA9D8820}" type="pres">
      <dgm:prSet presAssocID="{810AFE9B-F448-4EC1-8B2C-189B54080F71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7493950-9468-4AEB-A12D-45E1969DD70E}" type="pres">
      <dgm:prSet presAssocID="{810AFE9B-F448-4EC1-8B2C-189B54080F71}" presName="childNode" presStyleLbl="node1" presStyleIdx="0" presStyleCnt="3">
        <dgm:presLayoutVars>
          <dgm:bulletEnabled val="1"/>
        </dgm:presLayoutVars>
      </dgm:prSet>
      <dgm:spPr/>
    </dgm:pt>
    <dgm:pt modelId="{6FEA1865-C65E-40C2-B565-2214BFE83F27}" type="pres">
      <dgm:prSet presAssocID="{2CFEED75-ADAB-4A45-896E-8399DB3A77C9}" presName="hSp" presStyleCnt="0"/>
      <dgm:spPr/>
    </dgm:pt>
    <dgm:pt modelId="{5FE683EC-494E-4E3D-92D7-423A1F282529}" type="pres">
      <dgm:prSet presAssocID="{2CFEED75-ADAB-4A45-896E-8399DB3A77C9}" presName="vProcSp" presStyleCnt="0"/>
      <dgm:spPr/>
    </dgm:pt>
    <dgm:pt modelId="{1801578A-724E-4079-8B11-F170EC5CA511}" type="pres">
      <dgm:prSet presAssocID="{2CFEED75-ADAB-4A45-896E-8399DB3A77C9}" presName="vSp1" presStyleCnt="0"/>
      <dgm:spPr/>
    </dgm:pt>
    <dgm:pt modelId="{472DA33B-6E0A-4551-B4FF-1A8CFA48CA7D}" type="pres">
      <dgm:prSet presAssocID="{2CFEED75-ADAB-4A45-896E-8399DB3A77C9}" presName="simulatedConn" presStyleLbl="solidFgAcc1" presStyleIdx="0" presStyleCnt="2"/>
      <dgm:spPr/>
    </dgm:pt>
    <dgm:pt modelId="{8D2D0A2D-C758-44A0-AA67-4944C97854EE}" type="pres">
      <dgm:prSet presAssocID="{2CFEED75-ADAB-4A45-896E-8399DB3A77C9}" presName="vSp2" presStyleCnt="0"/>
      <dgm:spPr/>
    </dgm:pt>
    <dgm:pt modelId="{47F78299-F3A3-4725-A18B-CB913D767584}" type="pres">
      <dgm:prSet presAssocID="{2CFEED75-ADAB-4A45-896E-8399DB3A77C9}" presName="sibTrans" presStyleCnt="0"/>
      <dgm:spPr/>
    </dgm:pt>
    <dgm:pt modelId="{B449FFD9-30A8-42F8-8C9B-71051F8F97A8}" type="pres">
      <dgm:prSet presAssocID="{F72CA246-8E1F-4F12-B327-C72634E78C21}" presName="compositeNode" presStyleCnt="0">
        <dgm:presLayoutVars>
          <dgm:bulletEnabled val="1"/>
        </dgm:presLayoutVars>
      </dgm:prSet>
      <dgm:spPr/>
    </dgm:pt>
    <dgm:pt modelId="{43A4F24A-2BD2-4F03-80E7-C572CAB38535}" type="pres">
      <dgm:prSet presAssocID="{F72CA246-8E1F-4F12-B327-C72634E78C21}" presName="bgRect" presStyleLbl="node1" presStyleIdx="1" presStyleCnt="3"/>
      <dgm:spPr/>
    </dgm:pt>
    <dgm:pt modelId="{0FF7750B-46A7-47B4-B152-3A136E402F77}" type="pres">
      <dgm:prSet presAssocID="{F72CA246-8E1F-4F12-B327-C72634E78C2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093C0FC-0859-402B-87F2-70FDDC373A4E}" type="pres">
      <dgm:prSet presAssocID="{F72CA246-8E1F-4F12-B327-C72634E78C21}" presName="childNode" presStyleLbl="node1" presStyleIdx="1" presStyleCnt="3">
        <dgm:presLayoutVars>
          <dgm:bulletEnabled val="1"/>
        </dgm:presLayoutVars>
      </dgm:prSet>
      <dgm:spPr/>
    </dgm:pt>
    <dgm:pt modelId="{64D82DBF-6D1D-4C3A-B53F-B9BC7CDCAF27}" type="pres">
      <dgm:prSet presAssocID="{1E1AB4EC-9CAC-4066-814A-7BDC0C19FD91}" presName="hSp" presStyleCnt="0"/>
      <dgm:spPr/>
    </dgm:pt>
    <dgm:pt modelId="{E1D7B934-0B6D-4517-87CE-2266EE82C297}" type="pres">
      <dgm:prSet presAssocID="{1E1AB4EC-9CAC-4066-814A-7BDC0C19FD91}" presName="vProcSp" presStyleCnt="0"/>
      <dgm:spPr/>
    </dgm:pt>
    <dgm:pt modelId="{E3042755-D1EC-4795-B146-51D83E5674A7}" type="pres">
      <dgm:prSet presAssocID="{1E1AB4EC-9CAC-4066-814A-7BDC0C19FD91}" presName="vSp1" presStyleCnt="0"/>
      <dgm:spPr/>
    </dgm:pt>
    <dgm:pt modelId="{EEA82AB8-953B-436B-B82E-A21217C94C14}" type="pres">
      <dgm:prSet presAssocID="{1E1AB4EC-9CAC-4066-814A-7BDC0C19FD91}" presName="simulatedConn" presStyleLbl="solidFgAcc1" presStyleIdx="1" presStyleCnt="2"/>
      <dgm:spPr/>
    </dgm:pt>
    <dgm:pt modelId="{6D96E255-AC8A-40CF-837E-B120C0082C0D}" type="pres">
      <dgm:prSet presAssocID="{1E1AB4EC-9CAC-4066-814A-7BDC0C19FD91}" presName="vSp2" presStyleCnt="0"/>
      <dgm:spPr/>
    </dgm:pt>
    <dgm:pt modelId="{3ED8A0DE-1021-46F7-BE04-B0670C585910}" type="pres">
      <dgm:prSet presAssocID="{1E1AB4EC-9CAC-4066-814A-7BDC0C19FD91}" presName="sibTrans" presStyleCnt="0"/>
      <dgm:spPr/>
    </dgm:pt>
    <dgm:pt modelId="{BC99A714-2D13-45B2-8A76-920FCD5EDFCE}" type="pres">
      <dgm:prSet presAssocID="{0AD5E248-AC1E-46E1-B7AD-FD2CE5C34B20}" presName="compositeNode" presStyleCnt="0">
        <dgm:presLayoutVars>
          <dgm:bulletEnabled val="1"/>
        </dgm:presLayoutVars>
      </dgm:prSet>
      <dgm:spPr/>
    </dgm:pt>
    <dgm:pt modelId="{93C122B7-AF0E-4B57-9599-62EDF580EA79}" type="pres">
      <dgm:prSet presAssocID="{0AD5E248-AC1E-46E1-B7AD-FD2CE5C34B20}" presName="bgRect" presStyleLbl="node1" presStyleIdx="2" presStyleCnt="3"/>
      <dgm:spPr/>
    </dgm:pt>
    <dgm:pt modelId="{6C1C7881-CB45-460C-AB84-2A8187D1B202}" type="pres">
      <dgm:prSet presAssocID="{0AD5E248-AC1E-46E1-B7AD-FD2CE5C34B2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38C7CE1F-9070-4443-A6B4-0CF4FF40924D}" type="pres">
      <dgm:prSet presAssocID="{0AD5E248-AC1E-46E1-B7AD-FD2CE5C34B2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5EA5E00-29EF-495F-AD7B-215BE17A7F6A}" type="presOf" srcId="{983C5F83-AC03-433C-98A8-9BF851C73C1B}" destId="{7412CEF1-D043-4EF6-9A9E-3ACABB46F28C}" srcOrd="0" destOrd="0" presId="urn:microsoft.com/office/officeart/2005/8/layout/hProcess7"/>
    <dgm:cxn modelId="{1103EE09-403C-49BD-A529-17FB6149F6AA}" srcId="{F72CA246-8E1F-4F12-B327-C72634E78C21}" destId="{23A0BBDF-6F44-4AB1-96E1-063FA2025F11}" srcOrd="0" destOrd="0" parTransId="{C1BF8DC4-B681-4607-A833-507B137805B8}" sibTransId="{DA5DF30C-F1F9-496A-982D-70D06B2D763E}"/>
    <dgm:cxn modelId="{EDFFFA30-CE67-49F2-A7EC-E3919E00E2B5}" srcId="{983C5F83-AC03-433C-98A8-9BF851C73C1B}" destId="{810AFE9B-F448-4EC1-8B2C-189B54080F71}" srcOrd="0" destOrd="0" parTransId="{31E2EA67-97F4-431B-AC19-C7ACD831A425}" sibTransId="{2CFEED75-ADAB-4A45-896E-8399DB3A77C9}"/>
    <dgm:cxn modelId="{5882AF34-E79C-4B5A-A5F3-3BF3AF755CE9}" type="presOf" srcId="{F72CA246-8E1F-4F12-B327-C72634E78C21}" destId="{0FF7750B-46A7-47B4-B152-3A136E402F77}" srcOrd="1" destOrd="0" presId="urn:microsoft.com/office/officeart/2005/8/layout/hProcess7"/>
    <dgm:cxn modelId="{FD581445-90F4-4AE8-9726-63216F3117A1}" srcId="{F72CA246-8E1F-4F12-B327-C72634E78C21}" destId="{2808FCAB-DEA0-4289-9FEC-B05EE57570CE}" srcOrd="1" destOrd="0" parTransId="{F2568C8A-94B3-443D-AE61-73EDB85D6A52}" sibTransId="{D9F234E7-0E4B-4491-9F1D-C0C6BDB00BBB}"/>
    <dgm:cxn modelId="{B9F6CD66-C9AD-4D17-B3FC-5DD82981C862}" type="presOf" srcId="{23A0BBDF-6F44-4AB1-96E1-063FA2025F11}" destId="{E093C0FC-0859-402B-87F2-70FDDC373A4E}" srcOrd="0" destOrd="0" presId="urn:microsoft.com/office/officeart/2005/8/layout/hProcess7"/>
    <dgm:cxn modelId="{F0CAAC51-87B2-4C89-A65D-207B9FD0F62D}" type="presOf" srcId="{51D4EB8A-B851-4811-9D78-D7E465A40A4E}" destId="{38C7CE1F-9070-4443-A6B4-0CF4FF40924D}" srcOrd="0" destOrd="0" presId="urn:microsoft.com/office/officeart/2005/8/layout/hProcess7"/>
    <dgm:cxn modelId="{4896BD71-F597-4CFC-BDF3-404075A5B4A6}" type="presOf" srcId="{F72CA246-8E1F-4F12-B327-C72634E78C21}" destId="{43A4F24A-2BD2-4F03-80E7-C572CAB38535}" srcOrd="0" destOrd="0" presId="urn:microsoft.com/office/officeart/2005/8/layout/hProcess7"/>
    <dgm:cxn modelId="{7DB4B958-8EE2-42EE-A35B-5A0071D59B82}" type="presOf" srcId="{0AD5E248-AC1E-46E1-B7AD-FD2CE5C34B20}" destId="{93C122B7-AF0E-4B57-9599-62EDF580EA79}" srcOrd="0" destOrd="0" presId="urn:microsoft.com/office/officeart/2005/8/layout/hProcess7"/>
    <dgm:cxn modelId="{55B6C78A-0868-47B8-A9D8-36A9D953586A}" srcId="{983C5F83-AC03-433C-98A8-9BF851C73C1B}" destId="{F72CA246-8E1F-4F12-B327-C72634E78C21}" srcOrd="1" destOrd="0" parTransId="{2982AC8C-7E02-4FA7-B45A-78605D0DE721}" sibTransId="{1E1AB4EC-9CAC-4066-814A-7BDC0C19FD91}"/>
    <dgm:cxn modelId="{3FDCDB8E-64E9-4D2A-B6BD-3A41416D64E5}" type="presOf" srcId="{2808FCAB-DEA0-4289-9FEC-B05EE57570CE}" destId="{E093C0FC-0859-402B-87F2-70FDDC373A4E}" srcOrd="0" destOrd="1" presId="urn:microsoft.com/office/officeart/2005/8/layout/hProcess7"/>
    <dgm:cxn modelId="{F8020CC3-BC65-4CFD-91AE-B1FCF584CF5D}" srcId="{983C5F83-AC03-433C-98A8-9BF851C73C1B}" destId="{0AD5E248-AC1E-46E1-B7AD-FD2CE5C34B20}" srcOrd="2" destOrd="0" parTransId="{DBF48E54-307D-4E43-9501-C2DE88E3369E}" sibTransId="{A6789BFC-27AA-4CC9-8BA8-D51ACAA30524}"/>
    <dgm:cxn modelId="{A49930C6-5208-4940-912A-89F83893559D}" type="presOf" srcId="{810AFE9B-F448-4EC1-8B2C-189B54080F71}" destId="{C921F032-9DD0-4AA5-B769-CA0DAD98A861}" srcOrd="0" destOrd="0" presId="urn:microsoft.com/office/officeart/2005/8/layout/hProcess7"/>
    <dgm:cxn modelId="{8B28C7DD-504A-4FBE-A4ED-A4572FC17AA9}" srcId="{0AD5E248-AC1E-46E1-B7AD-FD2CE5C34B20}" destId="{51D4EB8A-B851-4811-9D78-D7E465A40A4E}" srcOrd="0" destOrd="0" parTransId="{815FCD6F-33E2-4B45-8E4E-05E48F2E541F}" sibTransId="{D22BF6CE-9F63-4EC2-846A-7F3FD0F68CEE}"/>
    <dgm:cxn modelId="{D8A82AE4-C19A-454C-B330-3A0AD5E3BD6A}" type="presOf" srcId="{810AFE9B-F448-4EC1-8B2C-189B54080F71}" destId="{8BEA61D8-8450-44B0-812B-1F90DA9D8820}" srcOrd="1" destOrd="0" presId="urn:microsoft.com/office/officeart/2005/8/layout/hProcess7"/>
    <dgm:cxn modelId="{7C17ABE9-44E0-400D-BDAE-3DCCFAB01C06}" srcId="{810AFE9B-F448-4EC1-8B2C-189B54080F71}" destId="{36ACFC25-FDFB-4B25-A0BC-DA31D511BBB0}" srcOrd="0" destOrd="0" parTransId="{DA960B40-A1A0-451F-8BE3-8E8FCEA9CC6F}" sibTransId="{831ED032-9321-444E-91C3-A08E82FD544F}"/>
    <dgm:cxn modelId="{5AA324F7-C628-4A93-9BCF-4F7CBC29D402}" type="presOf" srcId="{0AD5E248-AC1E-46E1-B7AD-FD2CE5C34B20}" destId="{6C1C7881-CB45-460C-AB84-2A8187D1B202}" srcOrd="1" destOrd="0" presId="urn:microsoft.com/office/officeart/2005/8/layout/hProcess7"/>
    <dgm:cxn modelId="{00602AFE-5874-4502-9842-20BCB2E22B06}" type="presOf" srcId="{36ACFC25-FDFB-4B25-A0BC-DA31D511BBB0}" destId="{D7493950-9468-4AEB-A12D-45E1969DD70E}" srcOrd="0" destOrd="0" presId="urn:microsoft.com/office/officeart/2005/8/layout/hProcess7"/>
    <dgm:cxn modelId="{9945831A-A67A-4557-BEED-3DEABB666BF5}" type="presParOf" srcId="{7412CEF1-D043-4EF6-9A9E-3ACABB46F28C}" destId="{B43D8A3A-6207-4C0D-A89C-8C62363198E6}" srcOrd="0" destOrd="0" presId="urn:microsoft.com/office/officeart/2005/8/layout/hProcess7"/>
    <dgm:cxn modelId="{934FDB54-9951-43EC-8048-587213ED6E14}" type="presParOf" srcId="{B43D8A3A-6207-4C0D-A89C-8C62363198E6}" destId="{C921F032-9DD0-4AA5-B769-CA0DAD98A861}" srcOrd="0" destOrd="0" presId="urn:microsoft.com/office/officeart/2005/8/layout/hProcess7"/>
    <dgm:cxn modelId="{B738177F-E0B5-48D3-B3DB-3FD4889F0EB1}" type="presParOf" srcId="{B43D8A3A-6207-4C0D-A89C-8C62363198E6}" destId="{8BEA61D8-8450-44B0-812B-1F90DA9D8820}" srcOrd="1" destOrd="0" presId="urn:microsoft.com/office/officeart/2005/8/layout/hProcess7"/>
    <dgm:cxn modelId="{C345BB9F-7DB3-4EB5-8E3C-561EB7DE9C52}" type="presParOf" srcId="{B43D8A3A-6207-4C0D-A89C-8C62363198E6}" destId="{D7493950-9468-4AEB-A12D-45E1969DD70E}" srcOrd="2" destOrd="0" presId="urn:microsoft.com/office/officeart/2005/8/layout/hProcess7"/>
    <dgm:cxn modelId="{313846AD-45B4-422F-9779-1706B87C7CF1}" type="presParOf" srcId="{7412CEF1-D043-4EF6-9A9E-3ACABB46F28C}" destId="{6FEA1865-C65E-40C2-B565-2214BFE83F27}" srcOrd="1" destOrd="0" presId="urn:microsoft.com/office/officeart/2005/8/layout/hProcess7"/>
    <dgm:cxn modelId="{3980C678-0F61-4266-A614-989D0B493996}" type="presParOf" srcId="{7412CEF1-D043-4EF6-9A9E-3ACABB46F28C}" destId="{5FE683EC-494E-4E3D-92D7-423A1F282529}" srcOrd="2" destOrd="0" presId="urn:microsoft.com/office/officeart/2005/8/layout/hProcess7"/>
    <dgm:cxn modelId="{3885457B-11CF-4408-B281-DB5D60341DA2}" type="presParOf" srcId="{5FE683EC-494E-4E3D-92D7-423A1F282529}" destId="{1801578A-724E-4079-8B11-F170EC5CA511}" srcOrd="0" destOrd="0" presId="urn:microsoft.com/office/officeart/2005/8/layout/hProcess7"/>
    <dgm:cxn modelId="{6196C177-AD5B-4DD6-AD53-4E91F7BE1E18}" type="presParOf" srcId="{5FE683EC-494E-4E3D-92D7-423A1F282529}" destId="{472DA33B-6E0A-4551-B4FF-1A8CFA48CA7D}" srcOrd="1" destOrd="0" presId="urn:microsoft.com/office/officeart/2005/8/layout/hProcess7"/>
    <dgm:cxn modelId="{01D14ABE-6898-4C1E-B9FC-790D02A6B4EB}" type="presParOf" srcId="{5FE683EC-494E-4E3D-92D7-423A1F282529}" destId="{8D2D0A2D-C758-44A0-AA67-4944C97854EE}" srcOrd="2" destOrd="0" presId="urn:microsoft.com/office/officeart/2005/8/layout/hProcess7"/>
    <dgm:cxn modelId="{8F5AADB0-734D-49D7-ADCA-6D70D4DC0FF0}" type="presParOf" srcId="{7412CEF1-D043-4EF6-9A9E-3ACABB46F28C}" destId="{47F78299-F3A3-4725-A18B-CB913D767584}" srcOrd="3" destOrd="0" presId="urn:microsoft.com/office/officeart/2005/8/layout/hProcess7"/>
    <dgm:cxn modelId="{69AD27A8-51D9-4E03-946D-27874789C087}" type="presParOf" srcId="{7412CEF1-D043-4EF6-9A9E-3ACABB46F28C}" destId="{B449FFD9-30A8-42F8-8C9B-71051F8F97A8}" srcOrd="4" destOrd="0" presId="urn:microsoft.com/office/officeart/2005/8/layout/hProcess7"/>
    <dgm:cxn modelId="{F5A817C5-8C8F-4742-828C-3260E8F20022}" type="presParOf" srcId="{B449FFD9-30A8-42F8-8C9B-71051F8F97A8}" destId="{43A4F24A-2BD2-4F03-80E7-C572CAB38535}" srcOrd="0" destOrd="0" presId="urn:microsoft.com/office/officeart/2005/8/layout/hProcess7"/>
    <dgm:cxn modelId="{1A872C41-807D-4681-A652-B7C7E416935B}" type="presParOf" srcId="{B449FFD9-30A8-42F8-8C9B-71051F8F97A8}" destId="{0FF7750B-46A7-47B4-B152-3A136E402F77}" srcOrd="1" destOrd="0" presId="urn:microsoft.com/office/officeart/2005/8/layout/hProcess7"/>
    <dgm:cxn modelId="{CF95F26E-61CA-42CC-BFC4-AB691B8D6546}" type="presParOf" srcId="{B449FFD9-30A8-42F8-8C9B-71051F8F97A8}" destId="{E093C0FC-0859-402B-87F2-70FDDC373A4E}" srcOrd="2" destOrd="0" presId="urn:microsoft.com/office/officeart/2005/8/layout/hProcess7"/>
    <dgm:cxn modelId="{45434FDA-ADB2-4422-A899-70439C05814F}" type="presParOf" srcId="{7412CEF1-D043-4EF6-9A9E-3ACABB46F28C}" destId="{64D82DBF-6D1D-4C3A-B53F-B9BC7CDCAF27}" srcOrd="5" destOrd="0" presId="urn:microsoft.com/office/officeart/2005/8/layout/hProcess7"/>
    <dgm:cxn modelId="{87247CDF-16D9-44C8-9716-CB19C81B9025}" type="presParOf" srcId="{7412CEF1-D043-4EF6-9A9E-3ACABB46F28C}" destId="{E1D7B934-0B6D-4517-87CE-2266EE82C297}" srcOrd="6" destOrd="0" presId="urn:microsoft.com/office/officeart/2005/8/layout/hProcess7"/>
    <dgm:cxn modelId="{B564516A-1BDC-4318-BD6F-EFF8D52EC6EE}" type="presParOf" srcId="{E1D7B934-0B6D-4517-87CE-2266EE82C297}" destId="{E3042755-D1EC-4795-B146-51D83E5674A7}" srcOrd="0" destOrd="0" presId="urn:microsoft.com/office/officeart/2005/8/layout/hProcess7"/>
    <dgm:cxn modelId="{1C8B3B17-F386-48A3-9D46-7CF12976C21F}" type="presParOf" srcId="{E1D7B934-0B6D-4517-87CE-2266EE82C297}" destId="{EEA82AB8-953B-436B-B82E-A21217C94C14}" srcOrd="1" destOrd="0" presId="urn:microsoft.com/office/officeart/2005/8/layout/hProcess7"/>
    <dgm:cxn modelId="{F8A23D25-2C3D-4CA8-A31E-1652C196DC1C}" type="presParOf" srcId="{E1D7B934-0B6D-4517-87CE-2266EE82C297}" destId="{6D96E255-AC8A-40CF-837E-B120C0082C0D}" srcOrd="2" destOrd="0" presId="urn:microsoft.com/office/officeart/2005/8/layout/hProcess7"/>
    <dgm:cxn modelId="{71DEEDC9-1EF8-4A88-9FA8-FCC777936170}" type="presParOf" srcId="{7412CEF1-D043-4EF6-9A9E-3ACABB46F28C}" destId="{3ED8A0DE-1021-46F7-BE04-B0670C585910}" srcOrd="7" destOrd="0" presId="urn:microsoft.com/office/officeart/2005/8/layout/hProcess7"/>
    <dgm:cxn modelId="{FBE75B59-5B21-4EA9-9FFC-65DC9F802539}" type="presParOf" srcId="{7412CEF1-D043-4EF6-9A9E-3ACABB46F28C}" destId="{BC99A714-2D13-45B2-8A76-920FCD5EDFCE}" srcOrd="8" destOrd="0" presId="urn:microsoft.com/office/officeart/2005/8/layout/hProcess7"/>
    <dgm:cxn modelId="{1D2539FA-0A61-4B5E-830A-1BE77AF84C57}" type="presParOf" srcId="{BC99A714-2D13-45B2-8A76-920FCD5EDFCE}" destId="{93C122B7-AF0E-4B57-9599-62EDF580EA79}" srcOrd="0" destOrd="0" presId="urn:microsoft.com/office/officeart/2005/8/layout/hProcess7"/>
    <dgm:cxn modelId="{2D0E64A0-7B27-44D8-A73F-D96C26CDFF94}" type="presParOf" srcId="{BC99A714-2D13-45B2-8A76-920FCD5EDFCE}" destId="{6C1C7881-CB45-460C-AB84-2A8187D1B202}" srcOrd="1" destOrd="0" presId="urn:microsoft.com/office/officeart/2005/8/layout/hProcess7"/>
    <dgm:cxn modelId="{CA287FAB-307A-4F42-A813-1F97EC79F00A}" type="presParOf" srcId="{BC99A714-2D13-45B2-8A76-920FCD5EDFCE}" destId="{38C7CE1F-9070-4443-A6B4-0CF4FF40924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812B0-DB13-4C57-9234-F66669CE6AFE}">
      <dsp:nvSpPr>
        <dsp:cNvPr id="0" name=""/>
        <dsp:cNvSpPr/>
      </dsp:nvSpPr>
      <dsp:spPr>
        <a:xfrm>
          <a:off x="79426" y="439602"/>
          <a:ext cx="986142" cy="9861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98139-A439-41B3-A9B3-33AB2E0D011D}">
      <dsp:nvSpPr>
        <dsp:cNvPr id="0" name=""/>
        <dsp:cNvSpPr/>
      </dsp:nvSpPr>
      <dsp:spPr>
        <a:xfrm>
          <a:off x="286516" y="646692"/>
          <a:ext cx="571962" cy="571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35D4C-9B20-43C8-886F-DDE32E715D0A}">
      <dsp:nvSpPr>
        <dsp:cNvPr id="0" name=""/>
        <dsp:cNvSpPr/>
      </dsp:nvSpPr>
      <dsp:spPr>
        <a:xfrm>
          <a:off x="1276885" y="439602"/>
          <a:ext cx="2324478" cy="9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charter establishes the framework for responsible AI adoption.</a:t>
          </a:r>
        </a:p>
      </dsp:txBody>
      <dsp:txXfrm>
        <a:off x="1276885" y="439602"/>
        <a:ext cx="2324478" cy="986142"/>
      </dsp:txXfrm>
    </dsp:sp>
    <dsp:sp modelId="{5F7BA301-9A90-4FB6-B8C3-0EEBAEE18F8F}">
      <dsp:nvSpPr>
        <dsp:cNvPr id="0" name=""/>
        <dsp:cNvSpPr/>
      </dsp:nvSpPr>
      <dsp:spPr>
        <a:xfrm>
          <a:off x="4006386" y="439602"/>
          <a:ext cx="986142" cy="9861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58FA0-F2EB-45C0-BEF7-23A8849451A7}">
      <dsp:nvSpPr>
        <dsp:cNvPr id="0" name=""/>
        <dsp:cNvSpPr/>
      </dsp:nvSpPr>
      <dsp:spPr>
        <a:xfrm>
          <a:off x="4213476" y="646692"/>
          <a:ext cx="571962" cy="571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2B4F0-CF4D-4C02-8491-CFF138F530A1}">
      <dsp:nvSpPr>
        <dsp:cNvPr id="0" name=""/>
        <dsp:cNvSpPr/>
      </dsp:nvSpPr>
      <dsp:spPr>
        <a:xfrm>
          <a:off x="5203845" y="439602"/>
          <a:ext cx="2324478" cy="9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 AI systems are ethical, transparent, and aligned with business goals.</a:t>
          </a:r>
        </a:p>
      </dsp:txBody>
      <dsp:txXfrm>
        <a:off x="5203845" y="439602"/>
        <a:ext cx="2324478" cy="986142"/>
      </dsp:txXfrm>
    </dsp:sp>
    <dsp:sp modelId="{D3A27107-F162-4591-98DB-2DF03E0F5DF7}">
      <dsp:nvSpPr>
        <dsp:cNvPr id="0" name=""/>
        <dsp:cNvSpPr/>
      </dsp:nvSpPr>
      <dsp:spPr>
        <a:xfrm>
          <a:off x="79426" y="2009785"/>
          <a:ext cx="986142" cy="9861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7B7BB-4FED-41D6-87A0-DE1DAA2B992F}">
      <dsp:nvSpPr>
        <dsp:cNvPr id="0" name=""/>
        <dsp:cNvSpPr/>
      </dsp:nvSpPr>
      <dsp:spPr>
        <a:xfrm>
          <a:off x="286516" y="2216875"/>
          <a:ext cx="571962" cy="571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D076B-5E62-4C7E-BC2C-3F29443C06B2}">
      <dsp:nvSpPr>
        <dsp:cNvPr id="0" name=""/>
        <dsp:cNvSpPr/>
      </dsp:nvSpPr>
      <dsp:spPr>
        <a:xfrm>
          <a:off x="1276885" y="2009785"/>
          <a:ext cx="2324478" cy="9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clear governance structure and accountability.</a:t>
          </a:r>
        </a:p>
      </dsp:txBody>
      <dsp:txXfrm>
        <a:off x="1276885" y="2009785"/>
        <a:ext cx="2324478" cy="986142"/>
      </dsp:txXfrm>
    </dsp:sp>
    <dsp:sp modelId="{0347BD87-6F09-44C5-B937-807F56F713F0}">
      <dsp:nvSpPr>
        <dsp:cNvPr id="0" name=""/>
        <dsp:cNvSpPr/>
      </dsp:nvSpPr>
      <dsp:spPr>
        <a:xfrm>
          <a:off x="4006386" y="2009785"/>
          <a:ext cx="986142" cy="9861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D8686-0431-4CC7-B8D8-1A05775169DF}">
      <dsp:nvSpPr>
        <dsp:cNvPr id="0" name=""/>
        <dsp:cNvSpPr/>
      </dsp:nvSpPr>
      <dsp:spPr>
        <a:xfrm>
          <a:off x="4213476" y="2216875"/>
          <a:ext cx="571962" cy="5719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1EC49-B6F9-460E-ABEA-6DBFF8545C7B}">
      <dsp:nvSpPr>
        <dsp:cNvPr id="0" name=""/>
        <dsp:cNvSpPr/>
      </dsp:nvSpPr>
      <dsp:spPr>
        <a:xfrm>
          <a:off x="5203845" y="2009785"/>
          <a:ext cx="2324478" cy="9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Foster trust among regulators, customers, and stakeholders.</a:t>
          </a:r>
        </a:p>
      </dsp:txBody>
      <dsp:txXfrm>
        <a:off x="5203845" y="2009785"/>
        <a:ext cx="2324478" cy="986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FCA8A-6190-4C81-A0C8-53EEDFD65CF2}">
      <dsp:nvSpPr>
        <dsp:cNvPr id="0" name=""/>
        <dsp:cNvSpPr/>
      </dsp:nvSpPr>
      <dsp:spPr>
        <a:xfrm>
          <a:off x="79426" y="439602"/>
          <a:ext cx="986142" cy="9861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D21FE-80EC-49FD-82DE-C78DD3482474}">
      <dsp:nvSpPr>
        <dsp:cNvPr id="0" name=""/>
        <dsp:cNvSpPr/>
      </dsp:nvSpPr>
      <dsp:spPr>
        <a:xfrm>
          <a:off x="286516" y="646692"/>
          <a:ext cx="571962" cy="571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86F7E-8A70-43B3-8C97-B3D84D5FD32E}">
      <dsp:nvSpPr>
        <dsp:cNvPr id="0" name=""/>
        <dsp:cNvSpPr/>
      </dsp:nvSpPr>
      <dsp:spPr>
        <a:xfrm>
          <a:off x="1276885" y="439602"/>
          <a:ext cx="2324478" cy="9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risks (bias, privacy, compliance).</a:t>
          </a:r>
        </a:p>
      </dsp:txBody>
      <dsp:txXfrm>
        <a:off x="1276885" y="439602"/>
        <a:ext cx="2324478" cy="986142"/>
      </dsp:txXfrm>
    </dsp:sp>
    <dsp:sp modelId="{27CC8D21-B746-473B-9170-094BC2239C3F}">
      <dsp:nvSpPr>
        <dsp:cNvPr id="0" name=""/>
        <dsp:cNvSpPr/>
      </dsp:nvSpPr>
      <dsp:spPr>
        <a:xfrm>
          <a:off x="4006386" y="439602"/>
          <a:ext cx="986142" cy="9861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44071-7CEB-4003-974F-965A35557D73}">
      <dsp:nvSpPr>
        <dsp:cNvPr id="0" name=""/>
        <dsp:cNvSpPr/>
      </dsp:nvSpPr>
      <dsp:spPr>
        <a:xfrm>
          <a:off x="4213476" y="646692"/>
          <a:ext cx="571962" cy="571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0D053-589A-423C-9BB5-7ACF86FF3821}">
      <dsp:nvSpPr>
        <dsp:cNvPr id="0" name=""/>
        <dsp:cNvSpPr/>
      </dsp:nvSpPr>
      <dsp:spPr>
        <a:xfrm>
          <a:off x="5203845" y="439602"/>
          <a:ext cx="2324478" cy="9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Capture opportunities (efficiency, innovation).</a:t>
          </a:r>
        </a:p>
      </dsp:txBody>
      <dsp:txXfrm>
        <a:off x="5203845" y="439602"/>
        <a:ext cx="2324478" cy="986142"/>
      </dsp:txXfrm>
    </dsp:sp>
    <dsp:sp modelId="{F2379CCC-C49B-4F6B-8006-9C41C776D932}">
      <dsp:nvSpPr>
        <dsp:cNvPr id="0" name=""/>
        <dsp:cNvSpPr/>
      </dsp:nvSpPr>
      <dsp:spPr>
        <a:xfrm>
          <a:off x="79426" y="2009785"/>
          <a:ext cx="986142" cy="9861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D8A6A-641F-48D4-A2EC-A08E72E50B33}">
      <dsp:nvSpPr>
        <dsp:cNvPr id="0" name=""/>
        <dsp:cNvSpPr/>
      </dsp:nvSpPr>
      <dsp:spPr>
        <a:xfrm>
          <a:off x="286516" y="2216875"/>
          <a:ext cx="571962" cy="571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D0E34-6271-4ADC-A47B-29E4EFC3CEDB}">
      <dsp:nvSpPr>
        <dsp:cNvPr id="0" name=""/>
        <dsp:cNvSpPr/>
      </dsp:nvSpPr>
      <dsp:spPr>
        <a:xfrm>
          <a:off x="1276885" y="2009785"/>
          <a:ext cx="2324478" cy="9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Align with emerging regulations and industry best practices.</a:t>
          </a:r>
        </a:p>
      </dsp:txBody>
      <dsp:txXfrm>
        <a:off x="1276885" y="2009785"/>
        <a:ext cx="2324478" cy="986142"/>
      </dsp:txXfrm>
    </dsp:sp>
    <dsp:sp modelId="{36E6937C-F5F4-41F3-B7DA-0492BEE7A77B}">
      <dsp:nvSpPr>
        <dsp:cNvPr id="0" name=""/>
        <dsp:cNvSpPr/>
      </dsp:nvSpPr>
      <dsp:spPr>
        <a:xfrm>
          <a:off x="4006386" y="2009785"/>
          <a:ext cx="986142" cy="9861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360BE-66BE-4FC7-B504-CF074A596CC0}">
      <dsp:nvSpPr>
        <dsp:cNvPr id="0" name=""/>
        <dsp:cNvSpPr/>
      </dsp:nvSpPr>
      <dsp:spPr>
        <a:xfrm>
          <a:off x="4213476" y="2216875"/>
          <a:ext cx="571962" cy="5719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B80BC-EE8D-4744-93F9-08B57C3650B3}">
      <dsp:nvSpPr>
        <dsp:cNvPr id="0" name=""/>
        <dsp:cNvSpPr/>
      </dsp:nvSpPr>
      <dsp:spPr>
        <a:xfrm>
          <a:off x="5203845" y="2009785"/>
          <a:ext cx="2324478" cy="986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customer and stakeholder trust.</a:t>
          </a:r>
        </a:p>
      </dsp:txBody>
      <dsp:txXfrm>
        <a:off x="5203845" y="2009785"/>
        <a:ext cx="2324478" cy="986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4730B-02FB-4408-97F5-2BEB919C89C0}">
      <dsp:nvSpPr>
        <dsp:cNvPr id="0" name=""/>
        <dsp:cNvSpPr/>
      </dsp:nvSpPr>
      <dsp:spPr>
        <a:xfrm>
          <a:off x="0" y="0"/>
          <a:ext cx="6086200" cy="75581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Board of Directors: Oversight &amp; approval.</a:t>
          </a:r>
        </a:p>
      </dsp:txBody>
      <dsp:txXfrm>
        <a:off x="22137" y="22137"/>
        <a:ext cx="5206749" cy="711542"/>
      </dsp:txXfrm>
    </dsp:sp>
    <dsp:sp modelId="{D53601BB-3229-4798-ADFE-66408BB57A49}">
      <dsp:nvSpPr>
        <dsp:cNvPr id="0" name=""/>
        <dsp:cNvSpPr/>
      </dsp:nvSpPr>
      <dsp:spPr>
        <a:xfrm>
          <a:off x="509719" y="893238"/>
          <a:ext cx="6086200" cy="75581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Ethics &amp; Governance Committee: Policy setting.</a:t>
          </a:r>
        </a:p>
      </dsp:txBody>
      <dsp:txXfrm>
        <a:off x="531856" y="915375"/>
        <a:ext cx="5040926" cy="711542"/>
      </dsp:txXfrm>
    </dsp:sp>
    <dsp:sp modelId="{BA10462D-0E77-4E1D-BD50-7766545F258C}">
      <dsp:nvSpPr>
        <dsp:cNvPr id="0" name=""/>
        <dsp:cNvSpPr/>
      </dsp:nvSpPr>
      <dsp:spPr>
        <a:xfrm>
          <a:off x="1011830" y="1786476"/>
          <a:ext cx="6086200" cy="75581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Delivery Teams: AI development &amp; deployment.</a:t>
          </a:r>
        </a:p>
      </dsp:txBody>
      <dsp:txXfrm>
        <a:off x="1033967" y="1808613"/>
        <a:ext cx="5048534" cy="711542"/>
      </dsp:txXfrm>
    </dsp:sp>
    <dsp:sp modelId="{5893575B-CD2F-4D5F-9656-24FA5B7F5FF9}">
      <dsp:nvSpPr>
        <dsp:cNvPr id="0" name=""/>
        <dsp:cNvSpPr/>
      </dsp:nvSpPr>
      <dsp:spPr>
        <a:xfrm>
          <a:off x="1521550" y="2679714"/>
          <a:ext cx="6086200" cy="75581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Risk &amp; Compliance: Independent validation &amp; monitoring.</a:t>
          </a:r>
        </a:p>
      </dsp:txBody>
      <dsp:txXfrm>
        <a:off x="1543687" y="2701851"/>
        <a:ext cx="5040926" cy="711542"/>
      </dsp:txXfrm>
    </dsp:sp>
    <dsp:sp modelId="{155E5092-756C-4DB9-98DF-6031212AA7F5}">
      <dsp:nvSpPr>
        <dsp:cNvPr id="0" name=""/>
        <dsp:cNvSpPr/>
      </dsp:nvSpPr>
      <dsp:spPr>
        <a:xfrm>
          <a:off x="5594919" y="578886"/>
          <a:ext cx="491280" cy="4912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3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705457" y="578886"/>
        <a:ext cx="270204" cy="369688"/>
      </dsp:txXfrm>
    </dsp:sp>
    <dsp:sp modelId="{F38D934D-D1C2-47FC-8EA6-58392A8BEAE2}">
      <dsp:nvSpPr>
        <dsp:cNvPr id="0" name=""/>
        <dsp:cNvSpPr/>
      </dsp:nvSpPr>
      <dsp:spPr>
        <a:xfrm>
          <a:off x="6104639" y="1472125"/>
          <a:ext cx="491280" cy="4912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3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215177" y="1472125"/>
        <a:ext cx="270204" cy="369688"/>
      </dsp:txXfrm>
    </dsp:sp>
    <dsp:sp modelId="{F7545AE2-58B2-4613-980E-9235A3ACED73}">
      <dsp:nvSpPr>
        <dsp:cNvPr id="0" name=""/>
        <dsp:cNvSpPr/>
      </dsp:nvSpPr>
      <dsp:spPr>
        <a:xfrm>
          <a:off x="6606750" y="2365363"/>
          <a:ext cx="491280" cy="4912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3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717288" y="2365363"/>
        <a:ext cx="270204" cy="369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7CB66-2009-4C4C-A0A6-ABC5EC646932}">
      <dsp:nvSpPr>
        <dsp:cNvPr id="0" name=""/>
        <dsp:cNvSpPr/>
      </dsp:nvSpPr>
      <dsp:spPr>
        <a:xfrm>
          <a:off x="0" y="172441"/>
          <a:ext cx="2377422" cy="14264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Fairness &amp; Non-Discrimination</a:t>
          </a:r>
        </a:p>
      </dsp:txBody>
      <dsp:txXfrm>
        <a:off x="0" y="172441"/>
        <a:ext cx="2377422" cy="1426453"/>
      </dsp:txXfrm>
    </dsp:sp>
    <dsp:sp modelId="{E8925943-660A-46D1-B76B-E44D0940FFFE}">
      <dsp:nvSpPr>
        <dsp:cNvPr id="0" name=""/>
        <dsp:cNvSpPr/>
      </dsp:nvSpPr>
      <dsp:spPr>
        <a:xfrm>
          <a:off x="2615164" y="172441"/>
          <a:ext cx="2377422" cy="14264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Accountability &amp; Responsibility</a:t>
          </a:r>
        </a:p>
      </dsp:txBody>
      <dsp:txXfrm>
        <a:off x="2615164" y="172441"/>
        <a:ext cx="2377422" cy="1426453"/>
      </dsp:txXfrm>
    </dsp:sp>
    <dsp:sp modelId="{74B9A223-C3D5-4745-BCD0-49D607E4B3C1}">
      <dsp:nvSpPr>
        <dsp:cNvPr id="0" name=""/>
        <dsp:cNvSpPr/>
      </dsp:nvSpPr>
      <dsp:spPr>
        <a:xfrm>
          <a:off x="5230328" y="172441"/>
          <a:ext cx="2377422" cy="14264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Transparency &amp; Explainability</a:t>
          </a:r>
        </a:p>
      </dsp:txBody>
      <dsp:txXfrm>
        <a:off x="5230328" y="172441"/>
        <a:ext cx="2377422" cy="1426453"/>
      </dsp:txXfrm>
    </dsp:sp>
    <dsp:sp modelId="{0B46B926-D2E8-4853-8D43-EB8B6404CFAC}">
      <dsp:nvSpPr>
        <dsp:cNvPr id="0" name=""/>
        <dsp:cNvSpPr/>
      </dsp:nvSpPr>
      <dsp:spPr>
        <a:xfrm>
          <a:off x="1307582" y="1836636"/>
          <a:ext cx="2377422" cy="14264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Privacy &amp; Security</a:t>
          </a:r>
        </a:p>
      </dsp:txBody>
      <dsp:txXfrm>
        <a:off x="1307582" y="1836636"/>
        <a:ext cx="2377422" cy="1426453"/>
      </dsp:txXfrm>
    </dsp:sp>
    <dsp:sp modelId="{A856068F-A5A5-4155-98E1-EA072E99A1BD}">
      <dsp:nvSpPr>
        <dsp:cNvPr id="0" name=""/>
        <dsp:cNvSpPr/>
      </dsp:nvSpPr>
      <dsp:spPr>
        <a:xfrm>
          <a:off x="3922746" y="1836636"/>
          <a:ext cx="2377422" cy="14264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Human Oversight &amp; Intervention</a:t>
          </a:r>
        </a:p>
      </dsp:txBody>
      <dsp:txXfrm>
        <a:off x="3922746" y="1836636"/>
        <a:ext cx="2377422" cy="1426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51AAD-6156-4A81-A18C-1B5483C6CB67}">
      <dsp:nvSpPr>
        <dsp:cNvPr id="0" name=""/>
        <dsp:cNvSpPr/>
      </dsp:nvSpPr>
      <dsp:spPr>
        <a:xfrm>
          <a:off x="775697" y="721628"/>
          <a:ext cx="973342" cy="973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EC562-C384-42D4-BAD9-DC7288706928}">
      <dsp:nvSpPr>
        <dsp:cNvPr id="0" name=""/>
        <dsp:cNvSpPr/>
      </dsp:nvSpPr>
      <dsp:spPr>
        <a:xfrm>
          <a:off x="180876" y="1993902"/>
          <a:ext cx="21629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 charter annually or when regulations change.</a:t>
          </a:r>
        </a:p>
      </dsp:txBody>
      <dsp:txXfrm>
        <a:off x="180876" y="1993902"/>
        <a:ext cx="2162984" cy="720000"/>
      </dsp:txXfrm>
    </dsp:sp>
    <dsp:sp modelId="{841EF15E-9C32-426E-AE9E-25066391D5F2}">
      <dsp:nvSpPr>
        <dsp:cNvPr id="0" name=""/>
        <dsp:cNvSpPr/>
      </dsp:nvSpPr>
      <dsp:spPr>
        <a:xfrm>
          <a:off x="3317204" y="721628"/>
          <a:ext cx="973342" cy="973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34732-500D-4188-84E7-C5DB5C52B91C}">
      <dsp:nvSpPr>
        <dsp:cNvPr id="0" name=""/>
        <dsp:cNvSpPr/>
      </dsp:nvSpPr>
      <dsp:spPr>
        <a:xfrm>
          <a:off x="2722383" y="1993902"/>
          <a:ext cx="21629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Incorporate feedback from stakeholders.</a:t>
          </a:r>
        </a:p>
      </dsp:txBody>
      <dsp:txXfrm>
        <a:off x="2722383" y="1993902"/>
        <a:ext cx="2162984" cy="720000"/>
      </dsp:txXfrm>
    </dsp:sp>
    <dsp:sp modelId="{DF3C0D9C-C3D2-4850-AE7B-BC3AB13EAFDE}">
      <dsp:nvSpPr>
        <dsp:cNvPr id="0" name=""/>
        <dsp:cNvSpPr/>
      </dsp:nvSpPr>
      <dsp:spPr>
        <a:xfrm>
          <a:off x="5858710" y="721628"/>
          <a:ext cx="973342" cy="973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50933-D535-409B-B0B5-DDFD025C8FA1}">
      <dsp:nvSpPr>
        <dsp:cNvPr id="0" name=""/>
        <dsp:cNvSpPr/>
      </dsp:nvSpPr>
      <dsp:spPr>
        <a:xfrm>
          <a:off x="5263889" y="1993902"/>
          <a:ext cx="21629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Update governance practices as AI evolves.</a:t>
          </a:r>
        </a:p>
      </dsp:txBody>
      <dsp:txXfrm>
        <a:off x="5263889" y="1993902"/>
        <a:ext cx="216298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1F032-9DD0-4AA5-B769-CA0DAD98A861}">
      <dsp:nvSpPr>
        <dsp:cNvPr id="0" name=""/>
        <dsp:cNvSpPr/>
      </dsp:nvSpPr>
      <dsp:spPr>
        <a:xfrm>
          <a:off x="575" y="231924"/>
          <a:ext cx="2477572" cy="2973087"/>
        </a:xfrm>
        <a:prstGeom prst="roundRect">
          <a:avLst>
            <a:gd name="adj" fmla="val 5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Draft</a:t>
          </a:r>
        </a:p>
      </dsp:txBody>
      <dsp:txXfrm rot="16200000">
        <a:off x="-970632" y="1203133"/>
        <a:ext cx="2437931" cy="495514"/>
      </dsp:txXfrm>
    </dsp:sp>
    <dsp:sp modelId="{D7493950-9468-4AEB-A12D-45E1969DD70E}">
      <dsp:nvSpPr>
        <dsp:cNvPr id="0" name=""/>
        <dsp:cNvSpPr/>
      </dsp:nvSpPr>
      <dsp:spPr>
        <a:xfrm>
          <a:off x="496090" y="231924"/>
          <a:ext cx="1845791" cy="2973087"/>
        </a:xfrm>
        <a:prstGeom prst="rect">
          <a:avLst/>
        </a:prstGeom>
        <a:solidFill>
          <a:schemeClr val="accent3"/>
        </a:solidFill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Prepared by Teams/ Data &amp; Tech Office</a:t>
          </a:r>
        </a:p>
      </dsp:txBody>
      <dsp:txXfrm>
        <a:off x="496090" y="231924"/>
        <a:ext cx="1845791" cy="2973087"/>
      </dsp:txXfrm>
    </dsp:sp>
    <dsp:sp modelId="{43A4F24A-2BD2-4F03-80E7-C572CAB38535}">
      <dsp:nvSpPr>
        <dsp:cNvPr id="0" name=""/>
        <dsp:cNvSpPr/>
      </dsp:nvSpPr>
      <dsp:spPr>
        <a:xfrm>
          <a:off x="2564863" y="231924"/>
          <a:ext cx="2477572" cy="2973087"/>
        </a:xfrm>
        <a:prstGeom prst="roundRect">
          <a:avLst>
            <a:gd name="adj" fmla="val 5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Review</a:t>
          </a:r>
        </a:p>
      </dsp:txBody>
      <dsp:txXfrm rot="16200000">
        <a:off x="1593655" y="1203133"/>
        <a:ext cx="2437931" cy="495514"/>
      </dsp:txXfrm>
    </dsp:sp>
    <dsp:sp modelId="{472DA33B-6E0A-4551-B4FF-1A8CFA48CA7D}">
      <dsp:nvSpPr>
        <dsp:cNvPr id="0" name=""/>
        <dsp:cNvSpPr/>
      </dsp:nvSpPr>
      <dsp:spPr>
        <a:xfrm rot="5400000">
          <a:off x="2358871" y="2593871"/>
          <a:ext cx="436759" cy="3716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3C0FC-0859-402B-87F2-70FDDC373A4E}">
      <dsp:nvSpPr>
        <dsp:cNvPr id="0" name=""/>
        <dsp:cNvSpPr/>
      </dsp:nvSpPr>
      <dsp:spPr>
        <a:xfrm>
          <a:off x="3060378" y="231924"/>
          <a:ext cx="1845791" cy="29730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Risk &amp; compliance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/>
            <a:t>Business Unit Leaders</a:t>
          </a:r>
          <a:endParaRPr lang="en-SG" sz="2900" kern="1200" dirty="0"/>
        </a:p>
      </dsp:txBody>
      <dsp:txXfrm>
        <a:off x="3060378" y="231924"/>
        <a:ext cx="1845791" cy="2973087"/>
      </dsp:txXfrm>
    </dsp:sp>
    <dsp:sp modelId="{93C122B7-AF0E-4B57-9599-62EDF580EA79}">
      <dsp:nvSpPr>
        <dsp:cNvPr id="0" name=""/>
        <dsp:cNvSpPr/>
      </dsp:nvSpPr>
      <dsp:spPr>
        <a:xfrm>
          <a:off x="5129151" y="231924"/>
          <a:ext cx="2477572" cy="2973087"/>
        </a:xfrm>
        <a:prstGeom prst="roundRect">
          <a:avLst>
            <a:gd name="adj" fmla="val 5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Approve</a:t>
          </a:r>
        </a:p>
      </dsp:txBody>
      <dsp:txXfrm rot="16200000">
        <a:off x="4157942" y="1203133"/>
        <a:ext cx="2437931" cy="495514"/>
      </dsp:txXfrm>
    </dsp:sp>
    <dsp:sp modelId="{EEA82AB8-953B-436B-B82E-A21217C94C14}">
      <dsp:nvSpPr>
        <dsp:cNvPr id="0" name=""/>
        <dsp:cNvSpPr/>
      </dsp:nvSpPr>
      <dsp:spPr>
        <a:xfrm rot="5400000">
          <a:off x="4923159" y="2593871"/>
          <a:ext cx="436759" cy="3716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7CE1F-9070-4443-A6B4-0CF4FF40924D}">
      <dsp:nvSpPr>
        <dsp:cNvPr id="0" name=""/>
        <dsp:cNvSpPr/>
      </dsp:nvSpPr>
      <dsp:spPr>
        <a:xfrm>
          <a:off x="5624666" y="231924"/>
          <a:ext cx="1845791" cy="29730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AI Ethics and Governance Leader</a:t>
          </a:r>
        </a:p>
      </dsp:txBody>
      <dsp:txXfrm>
        <a:off x="5624666" y="231924"/>
        <a:ext cx="1845791" cy="2973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B9EE8-12E2-4A1D-86D2-FB08BBF5C5E2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CDB-82C1-49BB-BD05-31ADF0824A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88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CDB-82C1-49BB-BD05-31ADF0824A4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759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802C0D-D58B-91D8-E67E-EE170C2F4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BB0E0-0D1F-3A9A-E20C-CA38AEC23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E1F8D-5154-E270-ED19-6C30A3204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51C410-19B4-0071-652A-F45B79050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>
            <a:lvl1pPr>
              <a:defRPr/>
            </a:lvl1pPr>
          </a:lstStyle>
          <a:p>
            <a:r>
              <a:rPr lang="en-SG" sz="6300" dirty="0"/>
              <a:t>Master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AB7273F-DB4E-BAD6-E9B0-687F838BF4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SG" dirty="0"/>
              <a:t>Subtitle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163D82-5125-2494-0A4F-51096512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242BFB-24BF-BD0D-74D4-CC95710031DB}"/>
              </a:ext>
            </a:extLst>
          </p:cNvPr>
          <p:cNvSpPr txBox="1"/>
          <p:nvPr userDrawn="1"/>
        </p:nvSpPr>
        <p:spPr>
          <a:xfrm>
            <a:off x="304800" y="6475138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>
                <a:solidFill>
                  <a:srgbClr val="7030A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ModernTech AI Consulting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B3CF-A41E-471F-8EDE-04DCC83D6E41}" type="slidenum">
              <a:rPr lang="en-US" smtClean="0"/>
              <a:pPr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94A5FE9-C10D-2C87-6C1C-954ADA782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532123-1522-DAAB-4EEE-E5474563B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SG" sz="4700" dirty="0"/>
              <a:t>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C27A7-B5BD-344B-CC4F-3CE575C58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158934-F0E7-980E-A3D4-A4FAE1023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9181F9-D713-9BCD-D102-9E4FA468F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956938E-41E2-4AA5-958F-CD1A19573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B6EB40-BB9E-B34A-7B08-BCC20061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5D7D1-4895-28E8-9C06-CA72FF400000}"/>
              </a:ext>
            </a:extLst>
          </p:cNvPr>
          <p:cNvSpPr txBox="1"/>
          <p:nvPr userDrawn="1"/>
        </p:nvSpPr>
        <p:spPr>
          <a:xfrm>
            <a:off x="304800" y="6475138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>
                <a:solidFill>
                  <a:srgbClr val="7030A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ModernTech AI Consulting</a:t>
            </a:r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SG" sz="6300"/>
              <a:t>AI Governance Charter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t>[Institution Name]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F6440-8E35-DF76-40DB-E89F2A6016F1}"/>
              </a:ext>
            </a:extLst>
          </p:cNvPr>
          <p:cNvSpPr txBox="1"/>
          <p:nvPr/>
        </p:nvSpPr>
        <p:spPr>
          <a:xfrm>
            <a:off x="6479458" y="6538452"/>
            <a:ext cx="2340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4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Prepared By: Neetu Kapoor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84DB9-9576-3FA4-049B-F7C0454A2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CF42-2E45-48B0-EDD9-30532E15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SG" sz="4700"/>
              <a:t>Escalation &amp;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005-2DD1-441C-934B-324BB262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100" dirty="0"/>
              <a:t>Document and escalate AI governance breaches.</a:t>
            </a:r>
          </a:p>
          <a:p>
            <a:r>
              <a:rPr lang="en-US" sz="2100" dirty="0"/>
              <a:t>Define exception handling procedures.</a:t>
            </a:r>
          </a:p>
          <a:p>
            <a:r>
              <a:rPr lang="en-US" sz="2100" dirty="0"/>
              <a:t>Ensure accountability with clear remediation steps.</a:t>
            </a:r>
          </a:p>
        </p:txBody>
      </p:sp>
    </p:spTree>
    <p:extLst>
      <p:ext uri="{BB962C8B-B14F-4D97-AF65-F5344CB8AC3E}">
        <p14:creationId xmlns:p14="http://schemas.microsoft.com/office/powerpoint/2010/main" val="37328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5B874-C22B-0F05-51AB-F3AB105AB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96F5-DE3C-39AE-4E22-7038655F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SG" sz="4700"/>
              <a:t>Review &amp; Updates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D07DD0-ACE2-A1D0-D924-82DFE61A1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594452"/>
              </p:ext>
            </p:extLst>
          </p:nvPr>
        </p:nvGraphicFramePr>
        <p:xfrm>
          <a:off x="595245" y="2599509"/>
          <a:ext cx="7607751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86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49745-2B04-D2DD-E955-24F63345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8FB4-E86F-9FA8-1FCE-E3B39682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Approval &amp; Sign-off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69630-48D9-9F1E-ABF7-1F1F3236A5F2}"/>
              </a:ext>
            </a:extLst>
          </p:cNvPr>
          <p:cNvSpPr txBox="1"/>
          <p:nvPr/>
        </p:nvSpPr>
        <p:spPr>
          <a:xfrm>
            <a:off x="727586" y="3471265"/>
            <a:ext cx="123886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✍️ Draft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D9739A1-4DC8-BED9-1D92-23118BDF3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389628"/>
              </p:ext>
            </p:extLst>
          </p:nvPr>
        </p:nvGraphicFramePr>
        <p:xfrm>
          <a:off x="595313" y="2598738"/>
          <a:ext cx="7607300" cy="343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3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SG" sz="4700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D9E462-68A5-85CB-D9D6-D17AC31AE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09752"/>
              </p:ext>
            </p:extLst>
          </p:nvPr>
        </p:nvGraphicFramePr>
        <p:xfrm>
          <a:off x="595245" y="2599509"/>
          <a:ext cx="7607751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09596-D7EB-20D4-01A9-6FE2119FF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DCC1-DB09-1D26-7C06-69EE5E12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SG" sz="4700"/>
              <a:t>Why AI Governance?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ACA8AF-F824-2ED1-9292-A8D0C2BDC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440970"/>
              </p:ext>
            </p:extLst>
          </p:nvPr>
        </p:nvGraphicFramePr>
        <p:xfrm>
          <a:off x="595245" y="2599509"/>
          <a:ext cx="7607751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7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EB4CA-51C9-8EEA-DB2E-775F16171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86C8-E232-D3F6-8149-A5F480CA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SG" sz="4700"/>
              <a:t>Scope of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83E4-5CFF-1476-F02B-3D66F919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100" dirty="0"/>
              <a:t>Covers AI/ML systems impacting customers, operations, and regulatory compliance.</a:t>
            </a:r>
          </a:p>
          <a:p>
            <a:r>
              <a:rPr lang="en-US" sz="2100" dirty="0"/>
              <a:t>Applies across business units developing or deploying AI solutions.</a:t>
            </a:r>
          </a:p>
          <a:p>
            <a:r>
              <a:rPr lang="en-US" sz="2100" dirty="0"/>
              <a:t>Includes external vendor AI solutions integrated into the institution.</a:t>
            </a:r>
          </a:p>
        </p:txBody>
      </p:sp>
    </p:spTree>
    <p:extLst>
      <p:ext uri="{BB962C8B-B14F-4D97-AF65-F5344CB8AC3E}">
        <p14:creationId xmlns:p14="http://schemas.microsoft.com/office/powerpoint/2010/main" val="285912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A568B-4D12-8E87-8EF8-D3B8C3DA5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828A-F861-763D-D32B-1F71FC86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SG" sz="4700"/>
              <a:t>Governance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904E6-C48F-5239-77DE-B43983F63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80167"/>
              </p:ext>
            </p:extLst>
          </p:nvPr>
        </p:nvGraphicFramePr>
        <p:xfrm>
          <a:off x="595245" y="2599509"/>
          <a:ext cx="7607751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86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162AA-BC09-034A-9ED6-824341C46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8EEA-64E0-55B7-0A53-1496A9C4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SG" sz="4700"/>
              <a:t>Core Principles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2A3FF-F862-0A87-2AD0-12DC104B1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147402"/>
              </p:ext>
            </p:extLst>
          </p:nvPr>
        </p:nvGraphicFramePr>
        <p:xfrm>
          <a:off x="595245" y="2599509"/>
          <a:ext cx="7607751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72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C969F9-34C7-EA5E-8595-34FCCC7D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3B01-987E-DA60-786B-3193A390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SG" sz="4700"/>
              <a:t>Lifecycle Oversight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5137-85A2-B505-3CEA-804BD74F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100" dirty="0"/>
              <a:t>Governance across the AI lifecycle:</a:t>
            </a:r>
          </a:p>
          <a:p>
            <a:r>
              <a:rPr lang="en-US" sz="2100" dirty="0"/>
              <a:t>Data collection &amp; preparation</a:t>
            </a:r>
          </a:p>
          <a:p>
            <a:r>
              <a:rPr lang="en-US" sz="2100" dirty="0"/>
              <a:t>Model development &amp; validation</a:t>
            </a:r>
          </a:p>
          <a:p>
            <a:r>
              <a:rPr lang="en-US" sz="2100" dirty="0"/>
              <a:t>Deployment &amp; monitoring</a:t>
            </a:r>
          </a:p>
          <a:p>
            <a:r>
              <a:rPr lang="en-US" sz="2100" dirty="0"/>
              <a:t>Periodic review &amp; retraining</a:t>
            </a:r>
          </a:p>
        </p:txBody>
      </p:sp>
    </p:spTree>
    <p:extLst>
      <p:ext uri="{BB962C8B-B14F-4D97-AF65-F5344CB8AC3E}">
        <p14:creationId xmlns:p14="http://schemas.microsoft.com/office/powerpoint/2010/main" val="427202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BE2175-A8E4-F1BB-A5E6-10D966D23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0EA5-19D1-72FA-DD70-EC1699E4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SG" sz="4700"/>
              <a:t>Monitoring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630-4608-424A-E0A6-041742A5B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100" dirty="0"/>
              <a:t>Define KPIs for AI performance and compliance.</a:t>
            </a:r>
          </a:p>
          <a:p>
            <a:r>
              <a:rPr lang="en-US" sz="2100" dirty="0"/>
              <a:t>Maintain dashboards for bias detection, fairness, and transparency.</a:t>
            </a:r>
          </a:p>
          <a:p>
            <a:r>
              <a:rPr lang="en-US" sz="2100" dirty="0"/>
              <a:t>Use explainability tools (e.g., SHAP) for stakeholder reporting.</a:t>
            </a:r>
          </a:p>
          <a:p>
            <a:r>
              <a:rPr lang="en-US" sz="2100" dirty="0"/>
              <a:t>Regular reporting to Board and regulators.</a:t>
            </a:r>
          </a:p>
        </p:txBody>
      </p:sp>
    </p:spTree>
    <p:extLst>
      <p:ext uri="{BB962C8B-B14F-4D97-AF65-F5344CB8AC3E}">
        <p14:creationId xmlns:p14="http://schemas.microsoft.com/office/powerpoint/2010/main" val="97255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72D9-1058-A13E-B200-A70A7AD8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AI Governance KPI Dashboard</a:t>
            </a:r>
            <a:br>
              <a:rPr lang="en-SG" dirty="0"/>
            </a:br>
            <a:r>
              <a:rPr lang="en-SG" sz="1800" dirty="0"/>
              <a:t>Sample Metrics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558A-6505-E62F-726A-97AD3C4F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% of AI models with explainability documentation</a:t>
            </a:r>
          </a:p>
          <a:p>
            <a:r>
              <a:rPr lang="en-US" sz="2100" dirty="0"/>
              <a:t># of models reviewed per quarter</a:t>
            </a:r>
          </a:p>
          <a:p>
            <a:r>
              <a:rPr lang="en-US" sz="2100" dirty="0"/>
              <a:t>% of high-risk models with human oversight</a:t>
            </a:r>
          </a:p>
          <a:p>
            <a:r>
              <a:rPr lang="en-US" sz="2100" dirty="0"/>
              <a:t># of bias/fairness exceptions resolved</a:t>
            </a:r>
          </a:p>
          <a:p>
            <a:r>
              <a:rPr lang="en-US" sz="2100" dirty="0"/>
              <a:t>Avg. re-validation cycle time</a:t>
            </a:r>
            <a:endParaRPr lang="en-SG" sz="2100" dirty="0"/>
          </a:p>
        </p:txBody>
      </p:sp>
    </p:spTree>
    <p:extLst>
      <p:ext uri="{BB962C8B-B14F-4D97-AF65-F5344CB8AC3E}">
        <p14:creationId xmlns:p14="http://schemas.microsoft.com/office/powerpoint/2010/main" val="200081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359</Words>
  <Application>Microsoft Office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Batang</vt:lpstr>
      <vt:lpstr>Aptos</vt:lpstr>
      <vt:lpstr>Arial</vt:lpstr>
      <vt:lpstr>Calibri</vt:lpstr>
      <vt:lpstr>Office Theme</vt:lpstr>
      <vt:lpstr>AI Governance Charter</vt:lpstr>
      <vt:lpstr>Executive Summary</vt:lpstr>
      <vt:lpstr>Why AI Governance?</vt:lpstr>
      <vt:lpstr>Scope of Charter</vt:lpstr>
      <vt:lpstr>Governance Structure</vt:lpstr>
      <vt:lpstr>Core Principles</vt:lpstr>
      <vt:lpstr>Lifecycle Oversight</vt:lpstr>
      <vt:lpstr>Monitoring &amp; Reporting</vt:lpstr>
      <vt:lpstr>AI Governance KPI Dashboard Sample Metrics</vt:lpstr>
      <vt:lpstr>Escalation &amp; Exceptions</vt:lpstr>
      <vt:lpstr>Review &amp; Updates</vt:lpstr>
      <vt:lpstr>Approval &amp; Sign-off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Neetu Kapoor</cp:lastModifiedBy>
  <cp:revision>1</cp:revision>
  <dcterms:created xsi:type="dcterms:W3CDTF">2013-01-27T09:14:16Z</dcterms:created>
  <dcterms:modified xsi:type="dcterms:W3CDTF">2025-09-13T15:59:37Z</dcterms:modified>
  <cp:category/>
</cp:coreProperties>
</file>