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8B454-7EE1-434B-AE7E-32DF648A7636}" v="15" dt="2023-02-10T10:38:36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A7FE-3BC2-2013-D0EA-7A0C2185B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CA4EE-5A75-2737-AC3A-9FD90AB15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356CD-5D81-CF25-D59C-B0E2DA28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C28C-8AE1-4A85-9D00-85561BF164E6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16A7E-5499-400A-34A5-47B48A5B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2136D-D4CA-6E7D-FE81-F472E7A0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D613-38F7-4E40-AA05-B1125A06A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77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781F-6C09-4C19-632C-ED55EB2E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68B6C-AF83-367B-ED4B-80215DCB7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4275C-4646-BE50-DAFA-6C81ACA0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C28C-8AE1-4A85-9D00-85561BF164E6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8E9FD-37F4-EEB1-5B5E-B7F78EB4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6340F-E44C-66C3-53C9-7EB2E4F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D613-38F7-4E40-AA05-B1125A06A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72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E2064-ACDC-641A-D0D9-2540BC3D0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479CC-3883-CAB3-F691-3E62B98F5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ADBDD-B324-0923-4DF8-6F841D95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C28C-8AE1-4A85-9D00-85561BF164E6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8AAC7-F6B1-6EB3-CEAB-1FABE280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47A36-5D61-7649-EDD0-0A4F372A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D613-38F7-4E40-AA05-B1125A06A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80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E3CD-D8AB-17B8-A7EF-D59651B6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C4E33-D0B1-749D-5B89-BA84707B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7F887-8286-E645-30E9-80156947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C28C-8AE1-4A85-9D00-85561BF164E6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1C347-7759-5F04-CED0-590FEA25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26C6D-6300-E58A-F0A4-2AC016B6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D613-38F7-4E40-AA05-B1125A06A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53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F49F-0B69-1BD3-07BF-FF3ACAE8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24988-39B2-F94D-4A0A-DAFCAD4B7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3CB17-DBB1-AF23-8F70-AE8840A7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C28C-8AE1-4A85-9D00-85561BF164E6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7E259-8126-E058-2BDE-A51AEC17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A835C-E19C-1507-A4FC-B2BA5AE9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D613-38F7-4E40-AA05-B1125A06A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44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7D8A-721F-AF53-68B7-F56A42E1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B25E-D63B-B66D-CCD6-C67EF9D64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58BBD-CA53-BFBA-7BF5-8DA7B20D3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29379-B49E-D144-0E88-34884C31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C28C-8AE1-4A85-9D00-85561BF164E6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582C5-9266-71CC-25CD-D30F3D38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2AD53-3CAA-14F7-B42C-8ED451D9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D613-38F7-4E40-AA05-B1125A06A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21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3D95-F1F5-C6AF-D091-11480C9C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C6A64-28BD-C917-6255-B94333EB4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5B411-00CE-FBFE-1E76-ABF97A423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A638A-B578-DEB5-1573-D21D8B8E2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1411A-93E0-7736-2873-5B6CFD448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934C0-5DEE-9C69-638B-7E5384EC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C28C-8AE1-4A85-9D00-85561BF164E6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BDCF9-DE03-4705-BA81-73E92680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0669A-8897-A470-B55A-16F4EE57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D613-38F7-4E40-AA05-B1125A06A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83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42EA-16BB-EC7B-83BA-C407ED23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59023-7EEF-455C-5BEF-9762BAEDA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C28C-8AE1-4A85-9D00-85561BF164E6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C2407-138A-BF5B-DBA1-1FD265F4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A2550-58EC-231A-1BB7-979AE0C3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D613-38F7-4E40-AA05-B1125A06A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24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F455E-65E7-053D-7EC2-04405014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C28C-8AE1-4A85-9D00-85561BF164E6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E7171C-3850-5B76-F79C-7E875FBF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E7902-584A-8102-F857-BC4A8960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D613-38F7-4E40-AA05-B1125A06A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53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4A63-DCD8-7014-3723-3356355F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456C3-591C-8F47-80DF-AD2D710AB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3830D-11D6-D49C-7552-FEA652742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CF513-F472-289C-18F4-A78E211E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C28C-8AE1-4A85-9D00-85561BF164E6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0C429-C939-C32C-5F19-D81F1F48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2E5B7-07C3-1AC0-0162-9535DD56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D613-38F7-4E40-AA05-B1125A06A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17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E2AC-969D-265F-05AB-31496B83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A7A74-1742-7797-7D97-36DB0A9AC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CB91B-BDE5-C8C7-2C76-533E21267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DF2FB-0BC9-87D3-BD00-56E6C97A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C28C-8AE1-4A85-9D00-85561BF164E6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E91FD-D912-DEE8-A4DD-C896C7D0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4AF54-D361-F4F0-E520-C84F0766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D613-38F7-4E40-AA05-B1125A06A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7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8DEB2-E5DF-36F6-C572-1D31928E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A5314-0B76-7C45-C363-A026D2D74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97CC8-2F69-99AE-DD05-DB95BDE35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C28C-8AE1-4A85-9D00-85561BF164E6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76F7D-ED43-BA16-5031-41B5D4351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4C10F-C4FB-9E3F-D709-3D505B6D2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D613-38F7-4E40-AA05-B1125A06A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48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474E-F402-2D80-DDB9-6F77BEA47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809" y="675410"/>
            <a:ext cx="11658600" cy="924790"/>
          </a:xfrm>
        </p:spPr>
        <p:txBody>
          <a:bodyPr/>
          <a:lstStyle/>
          <a:p>
            <a:r>
              <a:rPr lang="en-IN" b="1" u="sng" dirty="0">
                <a:solidFill>
                  <a:srgbClr val="FF0000"/>
                </a:solidFill>
                <a:highlight>
                  <a:srgbClr val="00FFFF"/>
                </a:highlight>
              </a:rPr>
              <a:t>PROJECT NAME-CAUSE OF DEATH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8D2E1-1E19-A78A-E44E-61F8C0577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91" y="3990110"/>
            <a:ext cx="3449782" cy="1080654"/>
          </a:xfrm>
        </p:spPr>
        <p:txBody>
          <a:bodyPr/>
          <a:lstStyle/>
          <a:p>
            <a:r>
              <a:rPr lang="en-IN" dirty="0"/>
              <a:t>BY-NEETU BAM</a:t>
            </a:r>
          </a:p>
          <a:p>
            <a:r>
              <a:rPr lang="en-IN" dirty="0"/>
              <a:t>      BATCH NO-DS0622</a:t>
            </a:r>
          </a:p>
        </p:txBody>
      </p:sp>
    </p:spTree>
    <p:extLst>
      <p:ext uri="{BB962C8B-B14F-4D97-AF65-F5344CB8AC3E}">
        <p14:creationId xmlns:p14="http://schemas.microsoft.com/office/powerpoint/2010/main" val="1280303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9EC1-038A-A255-BA0B-7A28F671D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764" y="1631373"/>
            <a:ext cx="4333009" cy="7273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1E0731-1832-19AE-D681-8E479A01D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7" y="865239"/>
            <a:ext cx="10972800" cy="5311724"/>
          </a:xfrm>
        </p:spPr>
      </p:pic>
    </p:spTree>
    <p:extLst>
      <p:ext uri="{BB962C8B-B14F-4D97-AF65-F5344CB8AC3E}">
        <p14:creationId xmlns:p14="http://schemas.microsoft.com/office/powerpoint/2010/main" val="91970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9ED6-42D6-96C9-E5E0-176D4F01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990" y="716973"/>
            <a:ext cx="4540827" cy="1288472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accent2"/>
                </a:solidFill>
              </a:rPr>
              <a:t>CONCLUSION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898018-08F7-5CAD-2583-B482B3492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7" y="3138055"/>
            <a:ext cx="10806546" cy="2608117"/>
          </a:xfrm>
        </p:spPr>
      </p:pic>
    </p:spTree>
    <p:extLst>
      <p:ext uri="{BB962C8B-B14F-4D97-AF65-F5344CB8AC3E}">
        <p14:creationId xmlns:p14="http://schemas.microsoft.com/office/powerpoint/2010/main" val="139725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56FD-53BF-34A2-21FB-1FAE7C93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09" y="1548245"/>
            <a:ext cx="6584485" cy="18400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F15FE-CC26-4713-DE44-A50EE1F7B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5" y="665018"/>
            <a:ext cx="9632373" cy="5511945"/>
          </a:xfrm>
        </p:spPr>
      </p:pic>
    </p:spTree>
    <p:extLst>
      <p:ext uri="{BB962C8B-B14F-4D97-AF65-F5344CB8AC3E}">
        <p14:creationId xmlns:p14="http://schemas.microsoft.com/office/powerpoint/2010/main" val="176172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B77B-E29F-4D5B-B283-9E0C39C23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2618" y="2043880"/>
            <a:ext cx="3367269" cy="149629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206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6E55-B76E-C5C3-90F0-1208A7B3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B91556-B18D-7810-9365-7132D9BED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3" y="365126"/>
            <a:ext cx="11058385" cy="5522282"/>
          </a:xfrm>
        </p:spPr>
      </p:pic>
    </p:spTree>
    <p:extLst>
      <p:ext uri="{BB962C8B-B14F-4D97-AF65-F5344CB8AC3E}">
        <p14:creationId xmlns:p14="http://schemas.microsoft.com/office/powerpoint/2010/main" val="298191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79A0BC-FAC3-DD7F-D455-AEF606F1A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2453"/>
            <a:ext cx="9144000" cy="1729248"/>
          </a:xfrm>
        </p:spPr>
        <p:txBody>
          <a:bodyPr>
            <a:normAutofit fontScale="90000"/>
          </a:bodyPr>
          <a:lstStyle/>
          <a:p>
            <a:r>
              <a:rPr lang="en-IN" dirty="0"/>
              <a:t>First import all the necessary </a:t>
            </a:r>
            <a:r>
              <a:rPr lang="en-IN" dirty="0" err="1"/>
              <a:t>liabraries</a:t>
            </a: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856CEA5-37D5-726D-B208-57811785C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3815" y="3602038"/>
            <a:ext cx="2541386" cy="165576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3AE352-0529-476E-1BE8-72AB1E30B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609" y="2857500"/>
            <a:ext cx="4831773" cy="25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9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79A0BC-FAC3-DD7F-D455-AEF606F1A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454"/>
            <a:ext cx="8357755" cy="104601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LOAD THE DATA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856CEA5-37D5-726D-B208-57811785C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6427" y="3602038"/>
            <a:ext cx="5538356" cy="165576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222EE-4325-0D07-1582-8ECD8774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225" y="1724890"/>
            <a:ext cx="9571549" cy="454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1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6EC1-5BFA-7E21-D2CC-1155583D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709" y="1527464"/>
            <a:ext cx="3794582" cy="16322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3FF48E-22EA-DB41-7727-2AD4AAEDC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27" y="644236"/>
            <a:ext cx="10609118" cy="5658241"/>
          </a:xfrm>
        </p:spPr>
      </p:pic>
    </p:spTree>
    <p:extLst>
      <p:ext uri="{BB962C8B-B14F-4D97-AF65-F5344CB8AC3E}">
        <p14:creationId xmlns:p14="http://schemas.microsoft.com/office/powerpoint/2010/main" val="71927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7316-206A-B865-3642-DB643C60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473" y="1350818"/>
            <a:ext cx="4083628" cy="33987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861FD8-0625-E0F7-975C-3D28EE97B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9" y="467591"/>
            <a:ext cx="10577946" cy="5709373"/>
          </a:xfrm>
        </p:spPr>
      </p:pic>
    </p:spTree>
    <p:extLst>
      <p:ext uri="{BB962C8B-B14F-4D97-AF65-F5344CB8AC3E}">
        <p14:creationId xmlns:p14="http://schemas.microsoft.com/office/powerpoint/2010/main" val="425531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AADA-0352-0C26-797C-6561CDA2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64" y="1610591"/>
            <a:ext cx="4374572" cy="80097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7F8CB2-278A-5B9F-210B-425E8F4FA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2" y="488373"/>
            <a:ext cx="10542303" cy="5688590"/>
          </a:xfrm>
        </p:spPr>
      </p:pic>
    </p:spTree>
    <p:extLst>
      <p:ext uri="{BB962C8B-B14F-4D97-AF65-F5344CB8AC3E}">
        <p14:creationId xmlns:p14="http://schemas.microsoft.com/office/powerpoint/2010/main" val="169971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7FE6-8556-D090-7F4D-55A41968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982" y="1620982"/>
            <a:ext cx="2982191" cy="6970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18075C-7751-2805-E09A-6A79106DC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3" y="665018"/>
            <a:ext cx="10255827" cy="5511945"/>
          </a:xfrm>
        </p:spPr>
      </p:pic>
    </p:spTree>
    <p:extLst>
      <p:ext uri="{BB962C8B-B14F-4D97-AF65-F5344CB8AC3E}">
        <p14:creationId xmlns:p14="http://schemas.microsoft.com/office/powerpoint/2010/main" val="91424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CEF5-3AD4-ECF6-37D8-140C60BD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108" y="1610591"/>
            <a:ext cx="3751119" cy="8009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B2FECA-27FE-B661-F10F-1D31C74CF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3" y="498764"/>
            <a:ext cx="10525991" cy="5678199"/>
          </a:xfrm>
        </p:spPr>
      </p:pic>
    </p:spTree>
    <p:extLst>
      <p:ext uri="{BB962C8B-B14F-4D97-AF65-F5344CB8AC3E}">
        <p14:creationId xmlns:p14="http://schemas.microsoft.com/office/powerpoint/2010/main" val="12876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21</Words>
  <Application>Microsoft Office PowerPoint</Application>
  <PresentationFormat>Widescreen</PresentationFormat>
  <Paragraphs>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PROJECT NAME-CAUSE OF DEATH</vt:lpstr>
      <vt:lpstr>PowerPoint Presentation</vt:lpstr>
      <vt:lpstr>First import all the necessary liabraries</vt:lpstr>
      <vt:lpstr>LOAD THE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NAME-CAUSE OF DEATH</dc:title>
  <dc:creator>NEETU</dc:creator>
  <cp:lastModifiedBy>NEETU</cp:lastModifiedBy>
  <cp:revision>1</cp:revision>
  <dcterms:created xsi:type="dcterms:W3CDTF">2023-02-10T09:32:48Z</dcterms:created>
  <dcterms:modified xsi:type="dcterms:W3CDTF">2023-02-10T10:43:07Z</dcterms:modified>
</cp:coreProperties>
</file>