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31"/>
  </p:notesMasterIdLst>
  <p:handoutMasterIdLst>
    <p:handoutMasterId r:id="rId32"/>
  </p:handoutMasterIdLst>
  <p:sldIdLst>
    <p:sldId id="285" r:id="rId2"/>
    <p:sldId id="318" r:id="rId3"/>
    <p:sldId id="286" r:id="rId4"/>
    <p:sldId id="287" r:id="rId5"/>
    <p:sldId id="284" r:id="rId6"/>
    <p:sldId id="288" r:id="rId7"/>
    <p:sldId id="289" r:id="rId8"/>
    <p:sldId id="291" r:id="rId9"/>
    <p:sldId id="292" r:id="rId10"/>
    <p:sldId id="295" r:id="rId11"/>
    <p:sldId id="296" r:id="rId12"/>
    <p:sldId id="297" r:id="rId13"/>
    <p:sldId id="301" r:id="rId14"/>
    <p:sldId id="300" r:id="rId15"/>
    <p:sldId id="298" r:id="rId16"/>
    <p:sldId id="304" r:id="rId17"/>
    <p:sldId id="303" r:id="rId18"/>
    <p:sldId id="302" r:id="rId19"/>
    <p:sldId id="307" r:id="rId20"/>
    <p:sldId id="306" r:id="rId21"/>
    <p:sldId id="305" r:id="rId22"/>
    <p:sldId id="308" r:id="rId23"/>
    <p:sldId id="309" r:id="rId24"/>
    <p:sldId id="310" r:id="rId25"/>
    <p:sldId id="311" r:id="rId26"/>
    <p:sldId id="312" r:id="rId27"/>
    <p:sldId id="315" r:id="rId28"/>
    <p:sldId id="316" r:id="rId29"/>
    <p:sldId id="31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F1D3-09FB-0AD3-7C6B-820A2FEFA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79208-0AB9-BF84-DA27-DE22F925C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B133D-38CE-21E0-06F6-B8C09EC8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CF23-F186-7FA2-B3EE-45CF3A40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18B2-59C1-7101-883B-AB8F1D49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5E0686F-9770-6C6E-89CD-3FF383514862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E55E28-5B95-5F33-759C-AD907C05F061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597C3FD-944D-7598-CEEB-B23A759B5386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E0E4C3-D80E-AB7E-D054-CE97A5DEA934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2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D0E8-1704-B7E9-2179-1D55484D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E4F3A-2E46-F5DA-8F74-3B1F72401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620D-BB01-DE30-728E-3EAA7B07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60B0-FE1A-C89A-A983-761C72C7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2E9EB-B1C6-6F3F-937F-926C8F09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5856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57EE2-9999-A368-96AE-F8CAE0466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D471F-C3DF-493D-A42E-A01986FE7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E37B-322C-4E01-DBA6-E7465D3E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0CF78-70C3-5AEF-E499-C9C467DF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E32D-1D50-BAEB-5B47-BDC017F5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4183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EAFD-932E-BC5E-E44A-E32855A9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D778-847E-66EC-4DD1-2D5411EA4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4DDA-4CAA-70F2-C7D2-C7A2569E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B55AC-B439-8D9A-04FC-73C94ADE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FDFF-C1C7-5A6E-CDA8-CA6B4F48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0B3D26F-81A5-5DD9-A0EE-013FC3E3C578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9923CD4-2ED8-C1C4-49DE-09BFCF09BB72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15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1A56-F38F-5133-5702-608B9612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D919E-D506-5BD2-2C7C-4E438F14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FCA1-1E17-DC1F-A6F6-767C7F14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5EEA-3FDF-B491-FD56-82E46BD1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CE62D-9207-C317-3008-DCF06B35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E58C1A-63F8-D4BA-545D-90751B1B7543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8BE6261-8DFA-B753-1868-A77A9C74C340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D0298F-296C-BBCE-BED4-3A9DADA09D2B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701D35D-9240-3B3E-2993-9E976DB2E4AA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7A5804-8072-14F6-6486-F130F6DA214A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7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EF9-D8EA-C642-E107-8CBC9AF5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EFE3-0A76-727A-2CA1-23208C064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3D31A-CC59-B704-06DA-41FFB347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E7730-036E-CE57-AC3A-16323636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76BC7-FB07-FADE-1478-BC182D69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FDA21-8CA2-DFEC-6B47-C08B365C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CA05C3-DC7A-1E49-BD42-6A247A5137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659FD5-34C2-E48F-AA85-9CE9CD5595E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4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DDBC-245A-CB33-6548-9912ACF7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8D15F-A79A-AB54-1F34-DEC6D072F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BBC6F-B13A-1557-EBC1-1AF4F36B0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667EA-B347-A829-E279-BF8C3FC24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8270D-FB38-3C2E-D5D3-A0EDE82C5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28CD2-89BD-24F7-2A46-932BF9F3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F6EFF-EAC0-D14F-B2E2-385EB04E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6C910-77A1-6EFD-23B6-859459D0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2A6468-B59A-4EEB-93DC-063DFD0B0344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68CD84-7C78-CB84-1ACA-6EAD040AF043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A1334B-C885-8A5F-EC9E-B35E9E3F36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1CE370-18FD-6545-DA6A-E679BB3151BA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A122-0FDA-0B54-8F0F-4CCDD6EF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B6D94-2F68-9093-30CD-325FD066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C782-02E9-DB8F-ED0E-C4AAE724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5905B-F3F7-D4DE-572C-C80A2318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562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D2312-4132-1899-AC42-A9CEB846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F20A3-53F1-E5B0-09FA-41760675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5EAC8-BB95-EA04-FEAF-2D0745B0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0705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EF9D-0F1C-462D-8000-D42D43A1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9511-7D6F-F4A2-5BE9-071C875B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B5C7-7D9C-CD4C-5400-FEC08E478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6E409-22F5-D2F3-8C0E-C7E7F18B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CD417-2EE6-11FA-FC6F-CC1CDB0D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832E-E295-46D5-1C8E-1938A0F5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0FC9993-053D-74C1-86ED-37CEF22C0328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20724A-215F-B3F8-51E0-447D059252F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4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2893-9ACB-AD5F-23D4-C0DA80F4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E2742-2EE6-E643-D381-E251C3E85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02F8D-FFD4-5B2B-24B0-5A85BA5A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1DEC3-3C89-AB3F-DA28-972ED9A1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67A67-2DDB-DE22-2A2D-E71F9C14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B3510-24F5-6502-5D16-718BB869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85C1CA8B-16CA-9FF2-52BB-CF38122DE4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D3647E-30E7-7CBD-8CE9-1B6AB8B7CD80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8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7AE71-6F7B-58BE-EB81-97F3E6A8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4F8B4-E6B5-60FB-EF04-5ED29F990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086A-0215-59EE-8290-B30958365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478F-8FC4-AFAB-2975-59A340F5B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1AFD-BFC6-954D-9393-1B27CB5D0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020868-A0CB-7EC9-C0DF-F0C377D31557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9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657" r:id="rId12"/>
    <p:sldLayoutId id="2147483653" r:id="rId13"/>
    <p:sldLayoutId id="2147483652" r:id="rId14"/>
    <p:sldLayoutId id="214748365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neetu\OneDrive\Pictures\Screenshots\Screenshot_20230111_152654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neetu\OneDrive\Pictures\3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EC0B-1E8F-A416-0A87-15E190538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CUSTOMER-RETENTION-DATASET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2FAA6-1571-4E77-B221-58596CD60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CASE STUDY</a:t>
            </a:r>
          </a:p>
        </p:txBody>
      </p:sp>
    </p:spTree>
    <p:extLst>
      <p:ext uri="{BB962C8B-B14F-4D97-AF65-F5344CB8AC3E}">
        <p14:creationId xmlns:p14="http://schemas.microsoft.com/office/powerpoint/2010/main" val="322831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D846-864C-1567-03B8-70093660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91992" y="1690688"/>
            <a:ext cx="6985262" cy="25042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EE5713-BE8B-4490-269C-6EBBF447C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984" y="678730"/>
            <a:ext cx="9602032" cy="500563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45EF-57FE-75BE-C043-ED58EB59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C82E-893A-3E7C-40DF-F732F5E3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E1024-C629-5611-1EAD-ECAD5EF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2775-F325-97EE-EE08-4BE23194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566967-A616-6887-7275-3CEB5254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r:link="rId3"/>
          <a:stretch>
            <a:fillRect/>
          </a:stretch>
        </p:blipFill>
        <p:spPr>
          <a:xfrm>
            <a:off x="459641" y="1791478"/>
            <a:ext cx="10183893" cy="394098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54212-3F03-EE31-CEC4-7597F3C2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39A0-B472-9D51-C77C-7DB58E79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68C92-D249-81C7-DE63-546422E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0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37C3-5CA5-FEAB-D62C-403C6EB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340358" y="3097762"/>
            <a:ext cx="4534679" cy="7464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8B1293-9A13-5F18-F2E2-6B2B49620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461" y="721454"/>
            <a:ext cx="7193924" cy="45677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C469-7C17-C6BE-8659-5D263BE9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FA53-A53E-C3BC-FE87-D9038AE5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FC0D-CBA3-CC3D-15A9-7AEEC684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7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0ED1-EDE6-6B7A-90BC-A617071D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866122" y="1690688"/>
            <a:ext cx="9487678" cy="2741353"/>
          </a:xfrm>
        </p:spPr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118AE0-435B-7017-16DF-F7DF216A7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link="rId2"/>
          <a:stretch>
            <a:fillRect/>
          </a:stretch>
        </p:blipFill>
        <p:spPr>
          <a:xfrm>
            <a:off x="690464" y="801214"/>
            <a:ext cx="10823511" cy="45032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E73C-8691-DB85-5C4D-A661FDC7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D9C9-F236-DEDC-4F9F-BAE7F734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6B98-8F19-E4D7-A6B6-B0A6A6CC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0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8E8B-3004-9F9A-B6AC-DFD92EE7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5647"/>
            <a:ext cx="10515600" cy="1325563"/>
          </a:xfrm>
        </p:spPr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A090BE-A629-B80F-0EC3-DB3D5BDA9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10" y="721260"/>
            <a:ext cx="11542379" cy="511840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CA9A-8624-A622-2596-C05EB14F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2477-D148-DCBB-22C0-22DDA27D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6B693-DFEF-9E4F-60DE-615BB272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4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5D08-8B40-4C27-2361-98FF21E9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829" y="3582955"/>
            <a:ext cx="7142583" cy="67365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A2BC5C-1D26-3097-9B5B-CABBFE404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57" y="1408922"/>
            <a:ext cx="10995515" cy="39069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3DAA-90D5-CEDB-E9F6-18645688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C3F8E-9572-8EF2-9D04-0B651CB8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A162-9D2B-9587-5BBA-24BF27C7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6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B3C3-54A5-3163-42A5-FED6B787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287624" y="2631232"/>
            <a:ext cx="9050694" cy="1184987"/>
          </a:xfrm>
        </p:spPr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A8244E-1495-4AB3-3E64-214163BCF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624" y="1263586"/>
            <a:ext cx="9616752" cy="399892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C9CE-3826-6D9B-B9F0-3D9E7B51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F4C0-41CA-1AD4-3FAA-F74F0FC0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29E71-A5F6-0828-FA2E-BE77E6D2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36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4D6E-DD92-1CAB-6C6A-97DE2DC1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98376" y="2957804"/>
            <a:ext cx="9106677" cy="471196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2E6F48-67A8-F3C2-9D98-8B975056E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73" y="621544"/>
            <a:ext cx="10422294" cy="451454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C9DBB-8DA1-BBE0-C8A0-3E20628C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0A93F-C078-BE77-BE20-733731DC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9A6E3-0500-DDE9-2E95-376325FD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8927-9A1C-4094-EA0F-F1C7418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882" y="2500603"/>
            <a:ext cx="8369559" cy="373225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3E9C79-C3FC-F1F8-156F-9F6CB0800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460" y="787236"/>
            <a:ext cx="9246658" cy="48577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D5EE-7C8D-309D-08E1-E594759F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3DC68-B002-8758-336E-C027C8D8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B266-35A2-C38C-1FAE-212A0105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99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3E14-C957-0F16-B893-919E7DD0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46244" y="2845836"/>
            <a:ext cx="8378891" cy="13995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A55778-3269-EB72-B34D-E0ED35F41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87" y="933061"/>
            <a:ext cx="9741159" cy="42951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2995D-977D-A9E8-5BF5-5690C5AD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2232-4B40-0D96-0220-73A33D90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7763-FF2F-DD32-D832-7652D25B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3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2A89-95A8-29E9-3B63-58AA343B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SOURCES AND 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31C8-9950-187C-A08D-7B8998D5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1.There are two sheets one is detailed and second is encoded in the excel.</a:t>
            </a:r>
          </a:p>
          <a:p>
            <a:r>
              <a:rPr lang="en-IN" dirty="0"/>
              <a:t>2.Using </a:t>
            </a:r>
            <a:r>
              <a:rPr lang="en-IN" dirty="0" err="1"/>
              <a:t>data.shape</a:t>
            </a:r>
            <a:r>
              <a:rPr lang="en-IN" dirty="0"/>
              <a:t>()we get dimensions i.e. 269 Rows and 71 Columns.</a:t>
            </a:r>
          </a:p>
          <a:p>
            <a:r>
              <a:rPr lang="en-IN" dirty="0"/>
              <a:t>3.Using </a:t>
            </a:r>
            <a:r>
              <a:rPr lang="en-IN" dirty="0" err="1"/>
              <a:t>data.head</a:t>
            </a:r>
            <a:r>
              <a:rPr lang="en-IN" dirty="0"/>
              <a:t>()we display the first five rows of the dataset.</a:t>
            </a:r>
          </a:p>
          <a:p>
            <a:r>
              <a:rPr lang="en-IN" dirty="0"/>
              <a:t>4.Using data.info()we get info of the features of the dataset and we get “70” object type features and 1 “int 64” type features.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0318-C04F-2978-05E5-7C6D79E3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66C4-BCFD-7F97-2DC8-1F0554F8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7155-6B4C-23CE-0A5D-93289D09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2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2C7-92AF-4924-ADD8-4A793059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8C2611-3680-E262-D09E-D4C3E27DB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053" y="1558212"/>
            <a:ext cx="9845893" cy="38833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E10C-84C6-0BAF-661C-8D14E767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390E-5D5B-E91A-5ECF-786AD7A3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A88BC-9A06-5727-1661-F378F8C0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2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E799-9CA7-2E9D-9BD2-8D902C73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 COUNT FOR PINCODE COLUMN: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E51042-7D23-DBD0-FDB6-5209A59E0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54" y="1690688"/>
            <a:ext cx="9905480" cy="41596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C467-E904-DE34-3002-28756C52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5A1EA-1785-06DC-7580-69EBF612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91ED-A2E1-D276-75C9-B908D985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2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3818-4580-72C5-C1CA-92715E62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HOW MANY TIMES MADE AN ONLINE PURCHASE IN THE PAST 1 YEAR: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1D6954-A0B2-30A0-3236-2892559AF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923" y="2027543"/>
            <a:ext cx="7163792" cy="394750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8578A-EA76-2559-45E6-95822C52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64F09-1054-E829-077C-D9C4A20F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A998-3337-E477-C1BE-66234099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3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524A-7082-F779-1456-998AE14D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7C316E-D801-FBC1-D74A-C14696AC6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28333" cy="424244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7235C-E159-D9E8-AC77-E402B02E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FC62-22AC-936E-4516-2836F87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202-BE0F-138E-8771-20C595C8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05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7177-6B64-E430-CFBA-D0AE06A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567542" y="1690688"/>
            <a:ext cx="9786257" cy="1509712"/>
          </a:xfrm>
        </p:spPr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2FE2E7-9B9E-3ED3-C9C6-53F54F1E7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35" y="446926"/>
            <a:ext cx="11756571" cy="57300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A33A-935F-651B-835F-1D645178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4A87-ADE5-7E00-8585-E739F0A7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0C83F-E6E0-F55E-BE3A-92CA4FEB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58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C956-008A-B46F-D711-EDEFAAF2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91682" y="1690688"/>
            <a:ext cx="10262118" cy="20042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CCA803-C3D2-0C56-0751-12B19EF0E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33" y="737118"/>
            <a:ext cx="10764228" cy="500930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043A-E43D-9578-5679-D9D7A652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8BAD1-23F8-58DE-D33B-2FF811FF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B1144-7A89-13F0-650B-6C1F4132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78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3BDF-39AC-5E14-9E4E-22189D34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660849" y="3275044"/>
            <a:ext cx="7725748" cy="466531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113FBD-C268-10F9-34A4-09C55353B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14400"/>
            <a:ext cx="10001661" cy="48663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FA0C-F5FB-AF91-AA95-DBECB70B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6500-4DA3-7CF5-4C17-33961F87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6078B-06FB-18DA-4D14-13875919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866E-CF1C-284E-A748-38436A1B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334278" y="1690688"/>
            <a:ext cx="10019522" cy="1738312"/>
          </a:xfrm>
        </p:spPr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BA3C36-EC04-AB48-54DC-26646A9D8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10" y="755780"/>
            <a:ext cx="10702212" cy="50668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5314-3665-8FCA-CA30-900E15BA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92BE-2738-23F3-68DB-E09A9EBE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5D12-1F13-0B84-D180-D5FECB73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85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15B6-FBAD-AAAC-2C67-580BFCC6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268962" y="1690688"/>
            <a:ext cx="10084837" cy="2899973"/>
          </a:xfrm>
        </p:spPr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4021FE-3FB4-B7B0-701E-5F98A1DC8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877078"/>
            <a:ext cx="10601130" cy="494555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9BD4-C919-A1D0-B7EE-606725EC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24EF2-A725-B89C-95C5-61F476B9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594D-72A6-7733-8DF2-6F59A534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38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8CEF-6C29-2807-6B9E-3EB7E2D6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CONCLUSION: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18E24-3F55-01F3-4817-39136552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77FEF-6A87-C6D0-2056-FBC47531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D4DE-57A1-F903-EA2E-79FCB558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29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88E9FF1-4A28-E647-4840-3B33AA2FA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83363"/>
            <a:ext cx="9526554" cy="1688841"/>
          </a:xfrm>
        </p:spPr>
      </p:pic>
    </p:spTree>
    <p:extLst>
      <p:ext uri="{BB962C8B-B14F-4D97-AF65-F5344CB8AC3E}">
        <p14:creationId xmlns:p14="http://schemas.microsoft.com/office/powerpoint/2010/main" val="77557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3E97-DADB-F4DF-9F68-0D75EB82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the dataset from excel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A91A1E-FD42-A12C-09D8-1E7D5E919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653" y="2129785"/>
            <a:ext cx="9655377" cy="378746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805E8-DC64-B086-BD4C-27379932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912D-46DE-D659-0C56-4FDA2C15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E9CE6-1FF7-AAAC-7479-14442069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BD24-DF65-AB2C-9FB4-48CEEFAC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INFO:(269 Rows And 71 Columns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241A80-9C81-0864-F480-00BD46BFB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476" y="2154647"/>
            <a:ext cx="5867908" cy="307112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8C88-C04F-1451-33B8-A4396F0E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B74E-7FE2-F011-9B77-6006C6AC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48D4-271C-5126-5DA7-91015E95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2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8DAE-D6FC-483E-21FA-2ED61C68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Only </a:t>
            </a:r>
            <a:r>
              <a:rPr lang="en-IN" dirty="0" err="1"/>
              <a:t>extrct</a:t>
            </a:r>
            <a:r>
              <a:rPr lang="en-IN" dirty="0"/>
              <a:t> top 5Rows:data.head()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B00E0-26D6-4B5B-7E38-9EBDCFA2B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132" y="1823170"/>
            <a:ext cx="9891617" cy="4092295"/>
          </a:xfrm>
        </p:spPr>
      </p:pic>
    </p:spTree>
    <p:extLst>
      <p:ext uri="{BB962C8B-B14F-4D97-AF65-F5344CB8AC3E}">
        <p14:creationId xmlns:p14="http://schemas.microsoft.com/office/powerpoint/2010/main" val="364358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EC80-D251-5448-4F57-0FA50CD8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There are a huge no of </a:t>
            </a:r>
            <a:r>
              <a:rPr lang="en-IN" dirty="0" err="1"/>
              <a:t>features,it</a:t>
            </a:r>
            <a:r>
              <a:rPr lang="en-IN" dirty="0"/>
              <a:t> makes sense to </a:t>
            </a:r>
            <a:r>
              <a:rPr lang="en-IN" dirty="0" err="1"/>
              <a:t>devide</a:t>
            </a:r>
            <a:r>
              <a:rPr lang="en-IN" dirty="0"/>
              <a:t> the data into three categories:-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D9D36B-FF5A-0B2F-999D-BBA022655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60" y="2146336"/>
            <a:ext cx="4846740" cy="17679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D4716-F6E9-6084-11FB-9F2939FF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EE2EB-FB6D-9732-D4D0-60D034C2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5A4BB-9D73-43EE-0C2D-ADBC54B1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7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4B4D-A486-5348-C1D5-20023A24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421186"/>
            <a:ext cx="11025042" cy="2453989"/>
          </a:xfrm>
        </p:spPr>
        <p:txBody>
          <a:bodyPr/>
          <a:lstStyle/>
          <a:p>
            <a:r>
              <a:rPr lang="en-IN" dirty="0"/>
              <a:t>CHECKING FOR THE NULL VALUES:-</a:t>
            </a:r>
            <a:br>
              <a:rPr lang="en-IN" dirty="0"/>
            </a:br>
            <a:r>
              <a:rPr lang="en-IN" dirty="0"/>
              <a:t>From the plot we can see there are no null values present in the 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7A7587-7EEF-5AF5-33B7-73B3601AB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662" y="2988018"/>
            <a:ext cx="3642676" cy="336833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8EE4-527B-D631-8182-522387E3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5323D-AA18-9723-500A-99D9CAF6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67A5-1B46-4E56-3587-7D6D4EBD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1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7C31-C5F3-ED75-9D23-1CE4C12E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DATA VISUALIZATION: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E9A020-D1E2-7102-10B7-AD5C33853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566" y="1690688"/>
            <a:ext cx="5723116" cy="326164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AB8D7-5A6F-2C59-2259-F4522CCB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1BC22-2867-E135-5D84-20ABE953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7563-DBEB-5B81-B12B-D84F8A29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6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24F9-A5EF-EBF9-4A39-B406B99E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779" y="2064469"/>
            <a:ext cx="1706252" cy="99924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DA7E07-4CFC-B585-BBF4-7B8C07238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556" y="405353"/>
            <a:ext cx="9000502" cy="57032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9EF5-7AB4-381F-6B56-EA22073D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F046-7925-B559-841B-51B80B5B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19FD-EF46-DEA3-7B8B-B155FC8B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302</Words>
  <Application>Microsoft Office PowerPoint</Application>
  <PresentationFormat>Widescreen</PresentationFormat>
  <Paragraphs>100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Gill Sans Nova</vt:lpstr>
      <vt:lpstr>Office Theme</vt:lpstr>
      <vt:lpstr>CUSTOMER-RETENTION-DATASET</vt:lpstr>
      <vt:lpstr>DATA SOURCES AND INFO:</vt:lpstr>
      <vt:lpstr>Load the dataset from excel</vt:lpstr>
      <vt:lpstr>DATASET INFO:(269 Rows And 71 Columns</vt:lpstr>
      <vt:lpstr>Only extrct top 5Rows:data.head()</vt:lpstr>
      <vt:lpstr>There are a huge no of features,it makes sense to devide the data into three categories:-</vt:lpstr>
      <vt:lpstr>CHECKING FOR THE NULL VALUES:- From the plot we can see there are no null values present in the Dataset</vt:lpstr>
      <vt:lpstr>      DATA VISUALIZATION:</vt:lpstr>
      <vt:lpstr>PowerPoint Presentation</vt:lpstr>
      <vt:lpstr>PowerPoint Presentation</vt:lpstr>
      <vt:lpstr>UNIVARIATE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OBSERVATIONS:</vt:lpstr>
      <vt:lpstr>VALUE COUNT FOR PINCODE COLUMN:</vt:lpstr>
      <vt:lpstr>CHECKING HOW MANY TIMES MADE AN ONLINE PURCHASE IN THE PAST 1 YEAR:</vt:lpstr>
      <vt:lpstr>OBSERVATION: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Neetu Bam</dc:creator>
  <cp:lastModifiedBy>NEETU</cp:lastModifiedBy>
  <cp:revision>2</cp:revision>
  <dcterms:created xsi:type="dcterms:W3CDTF">2023-01-08T11:00:16Z</dcterms:created>
  <dcterms:modified xsi:type="dcterms:W3CDTF">2023-01-11T11:42:57Z</dcterms:modified>
</cp:coreProperties>
</file>