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16" y="-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d6bfbe3618df90b/Documents/SUNITHA%20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[SUNITHA EXCEL SHEET.xlsx]Sheet2!PivotTable1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solidFill>
              <a:srgbClr val="FFFF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  <c:pt idx="8">
                  <c:v>(blank)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C-4141-BFF2-B66AFCB47CC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  <c:pt idx="8">
                  <c:v>(blank)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9C-4141-BFF2-B66AFCB47CC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FF00"/>
              </a:solidFill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  <c:pt idx="8">
                  <c:v>(blank)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0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9C-4141-BFF2-B66AFCB47CC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  <c:pt idx="8">
                  <c:v>(blank)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9C-4141-BFF2-B66AFCB47CC4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  <c:pt idx="8">
                  <c:v>(blank)</c:v>
                </c:pt>
              </c:strCache>
            </c:strRef>
          </c:cat>
          <c:val>
            <c:numRef>
              <c:f>Sheet2!$F$5:$F$14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4-569C-4141-BFF2-B66AFCB4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9360543"/>
        <c:axId val="2029362463"/>
      </c:barChart>
      <c:catAx>
        <c:axId val="202936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362463"/>
        <c:crosses val="autoZero"/>
        <c:auto val="1"/>
        <c:lblAlgn val="ctr"/>
        <c:lblOffset val="100"/>
        <c:noMultiLvlLbl val="0"/>
      </c:catAx>
      <c:valAx>
        <c:axId val="202936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36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532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P.SUNITHA </a:t>
            </a:r>
          </a:p>
          <a:p>
            <a:r>
              <a:rPr lang="en-US" sz="2400" dirty="0"/>
              <a:t>REGISTER NO:312201687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PROF.DHANAPALAN COLLEGE OF SCIENCE AND MANAGEMENT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34053-5424-19DF-2810-3514C5C260A8}"/>
              </a:ext>
            </a:extLst>
          </p:cNvPr>
          <p:cNvSpPr txBox="1"/>
          <p:nvPr/>
        </p:nvSpPr>
        <p:spPr>
          <a:xfrm>
            <a:off x="914400" y="1166842"/>
            <a:ext cx="990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Feature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collectionData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anaylsisEmployee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Performance level Performance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RatingProcess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data and final the result</a:t>
            </a:r>
          </a:p>
          <a:p>
            <a:pPr algn="l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and observe</a:t>
            </a:r>
            <a:endParaRPr lang="en-US" sz="2400" b="0" i="0" dirty="0">
              <a:solidFill>
                <a:srgbClr val="5E718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Give context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Clearly outline the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 the financial costs of the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Back up your findings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Provide a possible solution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 the advantages of the solution proposed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Close by summing up the problem and the solution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Stay curious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0A9A7-45F5-CB4B-A6D5-041ADF1D633A}"/>
              </a:ext>
            </a:extLst>
          </p:cNvPr>
          <p:cNvSpPr txBox="1"/>
          <p:nvPr/>
        </p:nvSpPr>
        <p:spPr>
          <a:xfrm>
            <a:off x="1600200" y="1395710"/>
            <a:ext cx="8686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536082B-1523-CBDE-8B3B-42575C8C9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40345"/>
              </p:ext>
            </p:extLst>
          </p:nvPr>
        </p:nvGraphicFramePr>
        <p:xfrm>
          <a:off x="1600199" y="1395710"/>
          <a:ext cx="7934325" cy="468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6597E-AACE-99E4-DA93-C29A4F92F64D}"/>
              </a:ext>
            </a:extLst>
          </p:cNvPr>
          <p:cNvSpPr txBox="1"/>
          <p:nvPr/>
        </p:nvSpPr>
        <p:spPr>
          <a:xfrm>
            <a:off x="2209800" y="1447800"/>
            <a:ext cx="6100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Gather data and observe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Frame the problem properly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asking and check in on the progress)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Growth mindset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covered the root cause of the problem will help you avoid ineffective band-aid solutions.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Rating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A85F9-D4EC-E0E6-0218-2F9F2D711737}"/>
              </a:ext>
            </a:extLst>
          </p:cNvPr>
          <p:cNvSpPr txBox="1"/>
          <p:nvPr/>
        </p:nvSpPr>
        <p:spPr>
          <a:xfrm>
            <a:off x="1219199" y="2362200"/>
            <a:ext cx="67722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Who: How the problem affects others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What: Explain the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Where: The location where the problem occurs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When: Timing of the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Why it occurs: Importance of the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88C3D-3073-A833-0B84-4D2A6481D529}"/>
              </a:ext>
            </a:extLst>
          </p:cNvPr>
          <p:cNvSpPr txBox="1"/>
          <p:nvPr/>
        </p:nvSpPr>
        <p:spPr>
          <a:xfrm>
            <a:off x="1402206" y="2202251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0499E-7EB4-5E98-F23E-D2C7B1F94B4B}"/>
              </a:ext>
            </a:extLst>
          </p:cNvPr>
          <p:cNvSpPr txBox="1"/>
          <p:nvPr/>
        </p:nvSpPr>
        <p:spPr>
          <a:xfrm>
            <a:off x="1219199" y="2164776"/>
            <a:ext cx="74390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review the 20 members of employee performance regarding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RATING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 and reinforce your knowledge through practical exercises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 yourself sufficient time to experiment with diverse problem-solving approaches.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Seek valuable insights from others to refine your problem-solving abilities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Utilize proven problem-solving tools that have stood the test of time</a:t>
            </a:r>
          </a:p>
          <a:p>
            <a:pPr algn="l"/>
            <a:endParaRPr lang="en-US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0255B-0836-2E87-8E1B-25A51AAF16B3}"/>
              </a:ext>
            </a:extLst>
          </p:cNvPr>
          <p:cNvSpPr txBox="1"/>
          <p:nvPr/>
        </p:nvSpPr>
        <p:spPr>
          <a:xfrm>
            <a:off x="533400" y="2110323"/>
            <a:ext cx="5791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end user is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uses a product or service, and is often the customer who buys it from a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However, end users and customers are not always the same.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computing, an end user is a person or software that uses an information system. For example, when using a computer program, the end user is the person who needs to understand how to use the program to accomplish a task or goal. They also need to be able to provide feedback on their experience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D37737-679D-F448-0782-F7371F3D0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55" y="1080501"/>
            <a:ext cx="4571045" cy="4996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C659A-7312-6815-D04E-FAF5D69FD4A8}"/>
              </a:ext>
            </a:extLst>
          </p:cNvPr>
          <p:cNvSpPr txBox="1"/>
          <p:nvPr/>
        </p:nvSpPr>
        <p:spPr>
          <a:xfrm>
            <a:off x="3045502" y="2281555"/>
            <a:ext cx="6765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Conditional formatting –missing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filter remove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 -performance</a:t>
            </a:r>
            <a:endParaRPr lang="en-US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lang="en-US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–data visualization</a:t>
            </a:r>
            <a:endParaRPr lang="en-US" sz="24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BD993-A778-D6ED-DEB4-F8A4913E3BFE}"/>
              </a:ext>
            </a:extLst>
          </p:cNvPr>
          <p:cNvSpPr txBox="1"/>
          <p:nvPr/>
        </p:nvSpPr>
        <p:spPr>
          <a:xfrm>
            <a:off x="990600" y="1524000"/>
            <a:ext cx="61009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EMPLOYEMENT DETAILS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 20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9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 err="1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Employement</a:t>
            </a: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 rating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0A9C8-1D4A-25AF-4583-4C87D2F35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24" r="35897" b="23268"/>
          <a:stretch/>
        </p:blipFill>
        <p:spPr>
          <a:xfrm>
            <a:off x="3124200" y="2433322"/>
            <a:ext cx="8798280" cy="40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15D79-32DA-93BF-A53C-C8D08917DD6E}"/>
              </a:ext>
            </a:extLst>
          </p:cNvPr>
          <p:cNvSpPr txBox="1"/>
          <p:nvPr/>
        </p:nvSpPr>
        <p:spPr>
          <a:xfrm>
            <a:off x="2209800" y="2182213"/>
            <a:ext cx="638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=IFS(J2&gt;=5,”VERY HIGH”,J2&gt;=4,”HIGH”,J2&gt;=3,”MED”,TRUE,”LOW”)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474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sindhuja suresh</cp:lastModifiedBy>
  <cp:revision>22</cp:revision>
  <dcterms:created xsi:type="dcterms:W3CDTF">2024-03-29T15:07:22Z</dcterms:created>
  <dcterms:modified xsi:type="dcterms:W3CDTF">2024-08-29T14:10:01Z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