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7" r:id="rId2"/>
    <p:sldId id="258" r:id="rId3"/>
    <p:sldId id="259" r:id="rId4"/>
    <p:sldId id="256"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5" d="100"/>
          <a:sy n="85" d="100"/>
        </p:scale>
        <p:origin x="9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373510" y="1418450"/>
            <a:ext cx="3556001"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GB" dirty="0">
                <a:latin typeface="Open Sans"/>
                <a:ea typeface="Open Sans"/>
                <a:cs typeface="Open Sans"/>
                <a:sym typeface="Open Sans"/>
              </a:rPr>
              <a:t>From the data visual on the left, it indicate that there are 5 different Media type across the track Table.</a:t>
            </a:r>
          </a:p>
          <a:p>
            <a:pPr marL="285750" indent="-285750">
              <a:spcAft>
                <a:spcPts val="1600"/>
              </a:spcAft>
            </a:pPr>
            <a:r>
              <a:rPr lang="en-GB" dirty="0">
                <a:latin typeface="Open Sans"/>
                <a:ea typeface="Open Sans"/>
                <a:cs typeface="Open Sans"/>
                <a:sym typeface="Open Sans"/>
              </a:rPr>
              <a:t>The MPEG audio file Media type recorded the total count of 3,034 which is also Highest count of Media Type.</a:t>
            </a:r>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FFFFF"/>
                </a:solidFill>
                <a:latin typeface="Open Sans"/>
                <a:ea typeface="Open Sans"/>
                <a:cs typeface="Open Sans"/>
                <a:sym typeface="Open Sans"/>
              </a:rPr>
              <a:t>  Media Type Frequency</a:t>
            </a:r>
            <a:endParaRPr sz="2400" b="1" dirty="0">
              <a:solidFill>
                <a:srgbClr val="FFFFFF"/>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id="{3326A0C9-9AC4-8C34-E7BF-41DAD2340B7C}"/>
              </a:ext>
            </a:extLst>
          </p:cNvPr>
          <p:cNvPicPr>
            <a:picLocks noChangeAspect="1"/>
          </p:cNvPicPr>
          <p:nvPr/>
        </p:nvPicPr>
        <p:blipFill>
          <a:blip r:embed="rId3"/>
          <a:stretch>
            <a:fillRect/>
          </a:stretch>
        </p:blipFill>
        <p:spPr>
          <a:xfrm>
            <a:off x="107484" y="1047179"/>
            <a:ext cx="5074115" cy="37731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46911"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 dirty="0">
                <a:latin typeface="Open Sans"/>
                <a:ea typeface="Open Sans"/>
                <a:cs typeface="Open Sans"/>
                <a:sym typeface="Open Sans"/>
              </a:rPr>
              <a:t>The visual on the left indicate the top 10 Artist who has the most Rock genre in the Music DB with Led Zepplin with the highest record of 114 rock track and Kiss having least at 35 rock songs track.  </a:t>
            </a:r>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FFFFF"/>
                </a:solidFill>
                <a:latin typeface="Open Sans"/>
                <a:ea typeface="Open Sans"/>
                <a:cs typeface="Open Sans"/>
                <a:sym typeface="Open Sans"/>
              </a:rPr>
              <a:t>Top 10 Artist with the Most Rock Genre</a:t>
            </a:r>
            <a:endParaRPr sz="2400" b="1" dirty="0">
              <a:solidFill>
                <a:srgbClr val="FFFFFF"/>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C24B75A9-9640-93FF-B727-B3AF7EFF7D7D}"/>
              </a:ext>
            </a:extLst>
          </p:cNvPr>
          <p:cNvPicPr>
            <a:picLocks noChangeAspect="1"/>
          </p:cNvPicPr>
          <p:nvPr/>
        </p:nvPicPr>
        <p:blipFill>
          <a:blip r:embed="rId3"/>
          <a:stretch>
            <a:fillRect/>
          </a:stretch>
        </p:blipFill>
        <p:spPr>
          <a:xfrm>
            <a:off x="112889" y="1207911"/>
            <a:ext cx="4871393" cy="34882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621866" y="1223909"/>
            <a:ext cx="3386667" cy="326714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 dirty="0">
                <a:latin typeface="Open Sans"/>
                <a:ea typeface="Open Sans"/>
                <a:cs typeface="Open Sans"/>
                <a:sym typeface="Open Sans"/>
              </a:rPr>
              <a:t>Group in 3 Categories (High, Medium and Low spender). Canada &amp; USA fall under High Spender. USA being the highest with $417.78</a:t>
            </a:r>
          </a:p>
          <a:p>
            <a:pPr marL="285750" indent="-285750">
              <a:spcAft>
                <a:spcPts val="1600"/>
              </a:spcAft>
            </a:pPr>
            <a:r>
              <a:rPr lang="en" dirty="0">
                <a:latin typeface="Open Sans"/>
                <a:ea typeface="Open Sans"/>
                <a:cs typeface="Open Sans"/>
                <a:sym typeface="Open Sans"/>
              </a:rPr>
              <a:t>Brasil, France, Germany, and United Kingdom falls under Medium. Brasil top the medium spender with $168.3</a:t>
            </a:r>
          </a:p>
          <a:p>
            <a:pPr marL="285750" indent="-285750">
              <a:spcAft>
                <a:spcPts val="1600"/>
              </a:spcAft>
            </a:pPr>
            <a:r>
              <a:rPr lang="en" dirty="0">
                <a:latin typeface="Open Sans"/>
                <a:ea typeface="Open Sans"/>
                <a:cs typeface="Open Sans"/>
                <a:sym typeface="Open Sans"/>
              </a:rPr>
              <a:t>USA appears in both High &amp; medium. </a:t>
            </a: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Open Sans"/>
                <a:ea typeface="Open Sans"/>
                <a:cs typeface="Open Sans"/>
                <a:sym typeface="Open Sans"/>
              </a:rPr>
              <a:t>  </a:t>
            </a:r>
            <a:r>
              <a:rPr lang="en" sz="2400" b="1" dirty="0">
                <a:solidFill>
                  <a:srgbClr val="FFFFFF"/>
                </a:solidFill>
                <a:latin typeface="Open Sans"/>
                <a:ea typeface="Open Sans"/>
                <a:cs typeface="Open Sans"/>
                <a:sym typeface="Open Sans"/>
              </a:rPr>
              <a:t>Top 10 Country Total_Spent By MediaType &amp; Spending Categories</a:t>
            </a:r>
            <a:endParaRPr b="1" dirty="0">
              <a:solidFill>
                <a:srgbClr val="FFFFFF"/>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id="{BEC1BEB2-00A3-AFDC-7200-322FB3FA2868}"/>
              </a:ext>
            </a:extLst>
          </p:cNvPr>
          <p:cNvPicPr>
            <a:picLocks noChangeAspect="1"/>
          </p:cNvPicPr>
          <p:nvPr/>
        </p:nvPicPr>
        <p:blipFill>
          <a:blip r:embed="rId3"/>
          <a:stretch>
            <a:fillRect/>
          </a:stretch>
        </p:blipFill>
        <p:spPr>
          <a:xfrm>
            <a:off x="135467" y="990734"/>
            <a:ext cx="5226755" cy="38296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418666" y="1253067"/>
            <a:ext cx="3578578" cy="3237983"/>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spcAft>
                <a:spcPts val="1600"/>
              </a:spcAft>
            </a:pPr>
            <a:r>
              <a:rPr lang="en-GB" dirty="0">
                <a:latin typeface="Open Sans"/>
                <a:ea typeface="Open Sans"/>
                <a:cs typeface="Open Sans"/>
                <a:sym typeface="Open Sans"/>
              </a:rPr>
              <a:t>Each year shows the top 3 total sales which is in blue Column bar and the count of customer that contribute to the top 3 total sales in orange bar.</a:t>
            </a:r>
          </a:p>
          <a:p>
            <a:pPr marL="285750" indent="-285750">
              <a:spcAft>
                <a:spcPts val="1600"/>
              </a:spcAft>
            </a:pPr>
            <a:r>
              <a:rPr lang="en-GB" dirty="0">
                <a:latin typeface="Open Sans"/>
                <a:ea typeface="Open Sans"/>
                <a:cs typeface="Open Sans"/>
                <a:sym typeface="Open Sans"/>
              </a:rPr>
              <a:t>You would notice year 2009,2012 &amp; 2013 has more than 3 Column bar this is because for year 2009 there are multiple Total sales ($8.91) of the same value, 2012 has 2x Total sales of ($8.91) and 2013 has 3x ($7.92).</a:t>
            </a:r>
            <a:endParaRPr dirty="0">
              <a:latin typeface="Open Sans"/>
              <a:ea typeface="Open Sans"/>
              <a:cs typeface="Open Sans"/>
              <a:sym typeface="Open Sans"/>
            </a:endParaRPr>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Open Sans"/>
                <a:ea typeface="Open Sans"/>
                <a:cs typeface="Open Sans"/>
                <a:sym typeface="Open Sans"/>
              </a:rPr>
              <a:t>  </a:t>
            </a:r>
            <a:r>
              <a:rPr lang="en" sz="2400" b="1" dirty="0">
                <a:solidFill>
                  <a:srgbClr val="FFFFFF"/>
                </a:solidFill>
                <a:latin typeface="Open Sans"/>
                <a:ea typeface="Open Sans"/>
                <a:cs typeface="Open Sans"/>
                <a:sym typeface="Open Sans"/>
              </a:rPr>
              <a:t>Top 3 Total Sales &amp; Customer Contribution Count for Each Year</a:t>
            </a:r>
            <a:endParaRPr b="1"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40191C56-2BC6-2EDE-E7FB-7025B5110EEE}"/>
              </a:ext>
            </a:extLst>
          </p:cNvPr>
          <p:cNvPicPr>
            <a:picLocks noChangeAspect="1"/>
          </p:cNvPicPr>
          <p:nvPr/>
        </p:nvPicPr>
        <p:blipFill>
          <a:blip r:embed="rId3"/>
          <a:stretch>
            <a:fillRect/>
          </a:stretch>
        </p:blipFill>
        <p:spPr>
          <a:xfrm>
            <a:off x="146756" y="959556"/>
            <a:ext cx="5113866" cy="391724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255</Words>
  <Application>Microsoft Office PowerPoint</Application>
  <PresentationFormat>On-screen Show (16:9)</PresentationFormat>
  <Paragraphs>12</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  Media Type Frequency</vt:lpstr>
      <vt:lpstr>Top 10 Artist with the Most Rock Genre</vt:lpstr>
      <vt:lpstr>  Top 10 Country Total_Spent By MediaType &amp; Spending Categories</vt:lpstr>
      <vt:lpstr>  Top 3 Total Sales &amp; Customer Contribution Count for Each Year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Olaniyi Bello</dc:creator>
  <cp:lastModifiedBy>Olaniyi Bello</cp:lastModifiedBy>
  <cp:revision>5</cp:revision>
  <dcterms:modified xsi:type="dcterms:W3CDTF">2024-12-31T06:04:48Z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2024-12-27T02:17:28Z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2a305761-f97d-47e4-8f0f-a6c20c3feb73</vt:lpwstr>
  </property>
  <property fmtid="{D5CDD505-2E9C-101B-9397-08002B2CF9AE}" pid="7" name="MSIP_Label_defa4170-0d19-0005-0004-bc88714345d2_ActionId">
    <vt:lpwstr>b374bbf7-fd5c-4d48-ad03-065a9e851e64</vt:lpwstr>
  </property>
  <property fmtid="{D5CDD505-2E9C-101B-9397-08002B2CF9AE}" pid="8" name="MSIP_Label_defa4170-0d19-0005-0004-bc88714345d2_ContentBits">
    <vt:lpwstr>0</vt:lpwstr>
  </property>
</Properties>
</file>