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65" r:id="rId3"/>
    <p:sldId id="266" r:id="rId4"/>
    <p:sldId id="257" r:id="rId5"/>
    <p:sldId id="258"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D263C8-15E4-48D3-A906-344BA3F4DE82}" v="65" dt="2023-08-14T15:29:01.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62" d="100"/>
          <a:sy n="62" d="100"/>
        </p:scale>
        <p:origin x="84"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LLO, OLA (Student)" userId="66a164fc-54c3-4216-a8e1-d104aed37e18" providerId="ADAL" clId="{A1D263C8-15E4-48D3-A906-344BA3F4DE82}"/>
    <pc:docChg chg="undo custSel addSld delSld modSld modMainMaster">
      <pc:chgData name="BELLO, OLA (Student)" userId="66a164fc-54c3-4216-a8e1-d104aed37e18" providerId="ADAL" clId="{A1D263C8-15E4-48D3-A906-344BA3F4DE82}" dt="2023-08-14T15:40:54.885" v="2092" actId="313"/>
      <pc:docMkLst>
        <pc:docMk/>
      </pc:docMkLst>
      <pc:sldChg chg="modSp mod setBg">
        <pc:chgData name="BELLO, OLA (Student)" userId="66a164fc-54c3-4216-a8e1-d104aed37e18" providerId="ADAL" clId="{A1D263C8-15E4-48D3-A906-344BA3F4DE82}" dt="2023-08-14T15:40:54.885" v="2092" actId="313"/>
        <pc:sldMkLst>
          <pc:docMk/>
          <pc:sldMk cId="3744685007" sldId="256"/>
        </pc:sldMkLst>
        <pc:spChg chg="mod">
          <ac:chgData name="BELLO, OLA (Student)" userId="66a164fc-54c3-4216-a8e1-d104aed37e18" providerId="ADAL" clId="{A1D263C8-15E4-48D3-A906-344BA3F4DE82}" dt="2023-08-14T15:40:54.885" v="2092" actId="313"/>
          <ac:spMkLst>
            <pc:docMk/>
            <pc:sldMk cId="3744685007" sldId="256"/>
            <ac:spMk id="2" creationId="{1C922A8E-F6D4-D49D-7540-AD86BF6E4609}"/>
          </ac:spMkLst>
        </pc:spChg>
        <pc:spChg chg="mod">
          <ac:chgData name="BELLO, OLA (Student)" userId="66a164fc-54c3-4216-a8e1-d104aed37e18" providerId="ADAL" clId="{A1D263C8-15E4-48D3-A906-344BA3F4DE82}" dt="2023-08-14T15:19:29.156" v="1931" actId="113"/>
          <ac:spMkLst>
            <pc:docMk/>
            <pc:sldMk cId="3744685007" sldId="256"/>
            <ac:spMk id="3" creationId="{30C3AEEA-EF41-E017-B630-ADB487A7792D}"/>
          </ac:spMkLst>
        </pc:spChg>
      </pc:sldChg>
      <pc:sldChg chg="addSp delSp modSp mod">
        <pc:chgData name="BELLO, OLA (Student)" userId="66a164fc-54c3-4216-a8e1-d104aed37e18" providerId="ADAL" clId="{A1D263C8-15E4-48D3-A906-344BA3F4DE82}" dt="2023-08-14T15:37:55.625" v="2032" actId="692"/>
        <pc:sldMkLst>
          <pc:docMk/>
          <pc:sldMk cId="3245357516" sldId="257"/>
        </pc:sldMkLst>
        <pc:spChg chg="mod">
          <ac:chgData name="BELLO, OLA (Student)" userId="66a164fc-54c3-4216-a8e1-d104aed37e18" providerId="ADAL" clId="{A1D263C8-15E4-48D3-A906-344BA3F4DE82}" dt="2023-08-14T15:37:55.625" v="2032" actId="692"/>
          <ac:spMkLst>
            <pc:docMk/>
            <pc:sldMk cId="3245357516" sldId="257"/>
            <ac:spMk id="2" creationId="{EC2E17E1-5BC1-D141-318B-2F502C11C278}"/>
          </ac:spMkLst>
        </pc:spChg>
        <pc:spChg chg="add del mod">
          <ac:chgData name="BELLO, OLA (Student)" userId="66a164fc-54c3-4216-a8e1-d104aed37e18" providerId="ADAL" clId="{A1D263C8-15E4-48D3-A906-344BA3F4DE82}" dt="2023-08-14T13:15:45.625" v="65" actId="1076"/>
          <ac:spMkLst>
            <pc:docMk/>
            <pc:sldMk cId="3245357516" sldId="257"/>
            <ac:spMk id="4" creationId="{3904E2B6-8A0F-3C9B-4C73-BDD54DA623B0}"/>
          </ac:spMkLst>
        </pc:spChg>
        <pc:graphicFrameChg chg="mod">
          <ac:chgData name="BELLO, OLA (Student)" userId="66a164fc-54c3-4216-a8e1-d104aed37e18" providerId="ADAL" clId="{A1D263C8-15E4-48D3-A906-344BA3F4DE82}" dt="2023-08-14T13:12:47.257" v="53" actId="14100"/>
          <ac:graphicFrameMkLst>
            <pc:docMk/>
            <pc:sldMk cId="3245357516" sldId="257"/>
            <ac:graphicFrameMk id="7" creationId="{39E54AB6-39AE-55F2-FC66-2F372CA01563}"/>
          </ac:graphicFrameMkLst>
        </pc:graphicFrameChg>
      </pc:sldChg>
      <pc:sldChg chg="addSp modSp new mod modClrScheme chgLayout">
        <pc:chgData name="BELLO, OLA (Student)" userId="66a164fc-54c3-4216-a8e1-d104aed37e18" providerId="ADAL" clId="{A1D263C8-15E4-48D3-A906-344BA3F4DE82}" dt="2023-08-14T15:38:27.363" v="2039" actId="692"/>
        <pc:sldMkLst>
          <pc:docMk/>
          <pc:sldMk cId="1399488553" sldId="258"/>
        </pc:sldMkLst>
        <pc:spChg chg="mod ord">
          <ac:chgData name="BELLO, OLA (Student)" userId="66a164fc-54c3-4216-a8e1-d104aed37e18" providerId="ADAL" clId="{A1D263C8-15E4-48D3-A906-344BA3F4DE82}" dt="2023-08-14T15:38:27.363" v="2039" actId="692"/>
          <ac:spMkLst>
            <pc:docMk/>
            <pc:sldMk cId="1399488553" sldId="258"/>
            <ac:spMk id="2" creationId="{CCA54440-8EBC-C2E0-5CC1-6DC6606F50B4}"/>
          </ac:spMkLst>
        </pc:spChg>
        <pc:spChg chg="mod ord">
          <ac:chgData name="BELLO, OLA (Student)" userId="66a164fc-54c3-4216-a8e1-d104aed37e18" providerId="ADAL" clId="{A1D263C8-15E4-48D3-A906-344BA3F4DE82}" dt="2023-08-14T13:21:22.467" v="133" actId="20577"/>
          <ac:spMkLst>
            <pc:docMk/>
            <pc:sldMk cId="1399488553" sldId="258"/>
            <ac:spMk id="3" creationId="{AC2C2ECD-51D4-E396-59C5-02573AEDE65E}"/>
          </ac:spMkLst>
        </pc:spChg>
        <pc:spChg chg="add mod ord">
          <ac:chgData name="BELLO, OLA (Student)" userId="66a164fc-54c3-4216-a8e1-d104aed37e18" providerId="ADAL" clId="{A1D263C8-15E4-48D3-A906-344BA3F4DE82}" dt="2023-08-14T13:18:36.982" v="102" actId="20577"/>
          <ac:spMkLst>
            <pc:docMk/>
            <pc:sldMk cId="1399488553" sldId="258"/>
            <ac:spMk id="4" creationId="{49A709B6-D3CE-5F35-3D42-D9764ED269B8}"/>
          </ac:spMkLst>
        </pc:spChg>
      </pc:sldChg>
      <pc:sldChg chg="addSp delSp modSp new mod modClrScheme chgLayout">
        <pc:chgData name="BELLO, OLA (Student)" userId="66a164fc-54c3-4216-a8e1-d104aed37e18" providerId="ADAL" clId="{A1D263C8-15E4-48D3-A906-344BA3F4DE82}" dt="2023-08-14T15:38:50.648" v="2053" actId="692"/>
        <pc:sldMkLst>
          <pc:docMk/>
          <pc:sldMk cId="3119602059" sldId="259"/>
        </pc:sldMkLst>
        <pc:spChg chg="del mod ord">
          <ac:chgData name="BELLO, OLA (Student)" userId="66a164fc-54c3-4216-a8e1-d104aed37e18" providerId="ADAL" clId="{A1D263C8-15E4-48D3-A906-344BA3F4DE82}" dt="2023-08-14T13:20:17.612" v="103" actId="700"/>
          <ac:spMkLst>
            <pc:docMk/>
            <pc:sldMk cId="3119602059" sldId="259"/>
            <ac:spMk id="2" creationId="{0C316E6E-B18B-23A6-3DA2-CD4CB1F32476}"/>
          </ac:spMkLst>
        </pc:spChg>
        <pc:spChg chg="del mod ord">
          <ac:chgData name="BELLO, OLA (Student)" userId="66a164fc-54c3-4216-a8e1-d104aed37e18" providerId="ADAL" clId="{A1D263C8-15E4-48D3-A906-344BA3F4DE82}" dt="2023-08-14T13:20:17.612" v="103" actId="700"/>
          <ac:spMkLst>
            <pc:docMk/>
            <pc:sldMk cId="3119602059" sldId="259"/>
            <ac:spMk id="3" creationId="{549A8D70-DC8D-0AE5-E56D-3613C27C9696}"/>
          </ac:spMkLst>
        </pc:spChg>
        <pc:spChg chg="del">
          <ac:chgData name="BELLO, OLA (Student)" userId="66a164fc-54c3-4216-a8e1-d104aed37e18" providerId="ADAL" clId="{A1D263C8-15E4-48D3-A906-344BA3F4DE82}" dt="2023-08-14T13:20:17.612" v="103" actId="700"/>
          <ac:spMkLst>
            <pc:docMk/>
            <pc:sldMk cId="3119602059" sldId="259"/>
            <ac:spMk id="4" creationId="{E9F350C9-232D-9862-FC4C-21A28D7911A2}"/>
          </ac:spMkLst>
        </pc:spChg>
        <pc:spChg chg="add mod ord">
          <ac:chgData name="BELLO, OLA (Student)" userId="66a164fc-54c3-4216-a8e1-d104aed37e18" providerId="ADAL" clId="{A1D263C8-15E4-48D3-A906-344BA3F4DE82}" dt="2023-08-14T15:38:50.648" v="2053" actId="692"/>
          <ac:spMkLst>
            <pc:docMk/>
            <pc:sldMk cId="3119602059" sldId="259"/>
            <ac:spMk id="5" creationId="{F79A7BC5-BFFB-1965-71FD-501FBBF27514}"/>
          </ac:spMkLst>
        </pc:spChg>
        <pc:spChg chg="add mod ord">
          <ac:chgData name="BELLO, OLA (Student)" userId="66a164fc-54c3-4216-a8e1-d104aed37e18" providerId="ADAL" clId="{A1D263C8-15E4-48D3-A906-344BA3F4DE82}" dt="2023-08-14T13:36:23.071" v="341" actId="20577"/>
          <ac:spMkLst>
            <pc:docMk/>
            <pc:sldMk cId="3119602059" sldId="259"/>
            <ac:spMk id="6" creationId="{970F7EA8-79F2-6E95-8F8A-091FFB03F9F4}"/>
          </ac:spMkLst>
        </pc:spChg>
      </pc:sldChg>
      <pc:sldChg chg="modSp new mod">
        <pc:chgData name="BELLO, OLA (Student)" userId="66a164fc-54c3-4216-a8e1-d104aed37e18" providerId="ADAL" clId="{A1D263C8-15E4-48D3-A906-344BA3F4DE82}" dt="2023-08-14T15:39:02.731" v="2065" actId="692"/>
        <pc:sldMkLst>
          <pc:docMk/>
          <pc:sldMk cId="1859005884" sldId="260"/>
        </pc:sldMkLst>
        <pc:spChg chg="mod">
          <ac:chgData name="BELLO, OLA (Student)" userId="66a164fc-54c3-4216-a8e1-d104aed37e18" providerId="ADAL" clId="{A1D263C8-15E4-48D3-A906-344BA3F4DE82}" dt="2023-08-14T15:39:02.731" v="2065" actId="692"/>
          <ac:spMkLst>
            <pc:docMk/>
            <pc:sldMk cId="1859005884" sldId="260"/>
            <ac:spMk id="2" creationId="{D11CDB37-B927-C4E2-E909-42DC76005660}"/>
          </ac:spMkLst>
        </pc:spChg>
        <pc:spChg chg="mod">
          <ac:chgData name="BELLO, OLA (Student)" userId="66a164fc-54c3-4216-a8e1-d104aed37e18" providerId="ADAL" clId="{A1D263C8-15E4-48D3-A906-344BA3F4DE82}" dt="2023-08-14T13:35:48.668" v="339" actId="20577"/>
          <ac:spMkLst>
            <pc:docMk/>
            <pc:sldMk cId="1859005884" sldId="260"/>
            <ac:spMk id="3" creationId="{18842913-9E58-AB96-65DF-02FA4D928361}"/>
          </ac:spMkLst>
        </pc:spChg>
      </pc:sldChg>
      <pc:sldChg chg="modSp new mod">
        <pc:chgData name="BELLO, OLA (Student)" userId="66a164fc-54c3-4216-a8e1-d104aed37e18" providerId="ADAL" clId="{A1D263C8-15E4-48D3-A906-344BA3F4DE82}" dt="2023-08-14T15:39:26.834" v="2073" actId="692"/>
        <pc:sldMkLst>
          <pc:docMk/>
          <pc:sldMk cId="1263571276" sldId="261"/>
        </pc:sldMkLst>
        <pc:spChg chg="mod">
          <ac:chgData name="BELLO, OLA (Student)" userId="66a164fc-54c3-4216-a8e1-d104aed37e18" providerId="ADAL" clId="{A1D263C8-15E4-48D3-A906-344BA3F4DE82}" dt="2023-08-14T15:39:26.834" v="2073" actId="692"/>
          <ac:spMkLst>
            <pc:docMk/>
            <pc:sldMk cId="1263571276" sldId="261"/>
            <ac:spMk id="2" creationId="{34D23A27-8863-838E-0123-48257B006D06}"/>
          </ac:spMkLst>
        </pc:spChg>
        <pc:spChg chg="mod">
          <ac:chgData name="BELLO, OLA (Student)" userId="66a164fc-54c3-4216-a8e1-d104aed37e18" providerId="ADAL" clId="{A1D263C8-15E4-48D3-A906-344BA3F4DE82}" dt="2023-08-14T14:16:12.939" v="708" actId="20577"/>
          <ac:spMkLst>
            <pc:docMk/>
            <pc:sldMk cId="1263571276" sldId="261"/>
            <ac:spMk id="3" creationId="{2F7925BE-EB2E-7AB5-60A9-959A57B223CE}"/>
          </ac:spMkLst>
        </pc:spChg>
      </pc:sldChg>
      <pc:sldChg chg="addSp delSp modSp new mod modClrScheme chgLayout">
        <pc:chgData name="BELLO, OLA (Student)" userId="66a164fc-54c3-4216-a8e1-d104aed37e18" providerId="ADAL" clId="{A1D263C8-15E4-48D3-A906-344BA3F4DE82}" dt="2023-08-14T15:40:18.232" v="2091" actId="1076"/>
        <pc:sldMkLst>
          <pc:docMk/>
          <pc:sldMk cId="2576082186" sldId="262"/>
        </pc:sldMkLst>
        <pc:spChg chg="del mod ord">
          <ac:chgData name="BELLO, OLA (Student)" userId="66a164fc-54c3-4216-a8e1-d104aed37e18" providerId="ADAL" clId="{A1D263C8-15E4-48D3-A906-344BA3F4DE82}" dt="2023-08-14T14:19:51.289" v="710" actId="700"/>
          <ac:spMkLst>
            <pc:docMk/>
            <pc:sldMk cId="2576082186" sldId="262"/>
            <ac:spMk id="2" creationId="{8A0D6062-FCD0-AC02-052B-9EEFC3C7F7EA}"/>
          </ac:spMkLst>
        </pc:spChg>
        <pc:spChg chg="del mod ord">
          <ac:chgData name="BELLO, OLA (Student)" userId="66a164fc-54c3-4216-a8e1-d104aed37e18" providerId="ADAL" clId="{A1D263C8-15E4-48D3-A906-344BA3F4DE82}" dt="2023-08-14T14:19:51.289" v="710" actId="700"/>
          <ac:spMkLst>
            <pc:docMk/>
            <pc:sldMk cId="2576082186" sldId="262"/>
            <ac:spMk id="3" creationId="{1ACEA038-881A-BD58-E271-645E2CD75ED7}"/>
          </ac:spMkLst>
        </pc:spChg>
        <pc:spChg chg="add mod ord">
          <ac:chgData name="BELLO, OLA (Student)" userId="66a164fc-54c3-4216-a8e1-d104aed37e18" providerId="ADAL" clId="{A1D263C8-15E4-48D3-A906-344BA3F4DE82}" dt="2023-08-14T15:40:18.232" v="2091" actId="1076"/>
          <ac:spMkLst>
            <pc:docMk/>
            <pc:sldMk cId="2576082186" sldId="262"/>
            <ac:spMk id="4" creationId="{0899A7C3-594A-260A-C21B-1195FD686FEF}"/>
          </ac:spMkLst>
        </pc:spChg>
        <pc:spChg chg="add del mod ord">
          <ac:chgData name="BELLO, OLA (Student)" userId="66a164fc-54c3-4216-a8e1-d104aed37e18" providerId="ADAL" clId="{A1D263C8-15E4-48D3-A906-344BA3F4DE82}" dt="2023-08-14T14:21:04.895" v="720" actId="1957"/>
          <ac:spMkLst>
            <pc:docMk/>
            <pc:sldMk cId="2576082186" sldId="262"/>
            <ac:spMk id="5" creationId="{6D42E647-F073-DA23-92D3-B188D2B9E1C2}"/>
          </ac:spMkLst>
        </pc:spChg>
        <pc:spChg chg="add mod ord">
          <ac:chgData name="BELLO, OLA (Student)" userId="66a164fc-54c3-4216-a8e1-d104aed37e18" providerId="ADAL" clId="{A1D263C8-15E4-48D3-A906-344BA3F4DE82}" dt="2023-08-14T15:40:13.572" v="2090" actId="1076"/>
          <ac:spMkLst>
            <pc:docMk/>
            <pc:sldMk cId="2576082186" sldId="262"/>
            <ac:spMk id="6" creationId="{F8FDC30C-E169-8A8F-4C15-353596C53250}"/>
          </ac:spMkLst>
        </pc:spChg>
        <pc:graphicFrameChg chg="add mod">
          <ac:chgData name="BELLO, OLA (Student)" userId="66a164fc-54c3-4216-a8e1-d104aed37e18" providerId="ADAL" clId="{A1D263C8-15E4-48D3-A906-344BA3F4DE82}" dt="2023-08-14T14:34:29.885" v="778" actId="20577"/>
          <ac:graphicFrameMkLst>
            <pc:docMk/>
            <pc:sldMk cId="2576082186" sldId="262"/>
            <ac:graphicFrameMk id="9" creationId="{C5961D63-5BAD-86A7-2935-B73C25B2CAAB}"/>
          </ac:graphicFrameMkLst>
        </pc:graphicFrameChg>
      </pc:sldChg>
      <pc:sldChg chg="modSp add mod">
        <pc:chgData name="BELLO, OLA (Student)" userId="66a164fc-54c3-4216-a8e1-d104aed37e18" providerId="ADAL" clId="{A1D263C8-15E4-48D3-A906-344BA3F4DE82}" dt="2023-08-14T15:39:58.663" v="2089" actId="692"/>
        <pc:sldMkLst>
          <pc:docMk/>
          <pc:sldMk cId="3286921252" sldId="263"/>
        </pc:sldMkLst>
        <pc:spChg chg="mod">
          <ac:chgData name="BELLO, OLA (Student)" userId="66a164fc-54c3-4216-a8e1-d104aed37e18" providerId="ADAL" clId="{A1D263C8-15E4-48D3-A906-344BA3F4DE82}" dt="2023-08-14T15:39:58.663" v="2089" actId="692"/>
          <ac:spMkLst>
            <pc:docMk/>
            <pc:sldMk cId="3286921252" sldId="263"/>
            <ac:spMk id="4" creationId="{0899A7C3-594A-260A-C21B-1195FD686FEF}"/>
          </ac:spMkLst>
        </pc:spChg>
        <pc:spChg chg="mod">
          <ac:chgData name="BELLO, OLA (Student)" userId="66a164fc-54c3-4216-a8e1-d104aed37e18" providerId="ADAL" clId="{A1D263C8-15E4-48D3-A906-344BA3F4DE82}" dt="2023-08-14T14:45:46.105" v="892" actId="313"/>
          <ac:spMkLst>
            <pc:docMk/>
            <pc:sldMk cId="3286921252" sldId="263"/>
            <ac:spMk id="6" creationId="{F8FDC30C-E169-8A8F-4C15-353596C53250}"/>
          </ac:spMkLst>
        </pc:spChg>
        <pc:graphicFrameChg chg="mod">
          <ac:chgData name="BELLO, OLA (Student)" userId="66a164fc-54c3-4216-a8e1-d104aed37e18" providerId="ADAL" clId="{A1D263C8-15E4-48D3-A906-344BA3F4DE82}" dt="2023-08-14T14:44:16.227" v="887" actId="20577"/>
          <ac:graphicFrameMkLst>
            <pc:docMk/>
            <pc:sldMk cId="3286921252" sldId="263"/>
            <ac:graphicFrameMk id="9" creationId="{C5961D63-5BAD-86A7-2935-B73C25B2CAAB}"/>
          </ac:graphicFrameMkLst>
        </pc:graphicFrameChg>
      </pc:sldChg>
      <pc:sldChg chg="addSp delSp modSp new mod modClrScheme chgLayout">
        <pc:chgData name="BELLO, OLA (Student)" userId="66a164fc-54c3-4216-a8e1-d104aed37e18" providerId="ADAL" clId="{A1D263C8-15E4-48D3-A906-344BA3F4DE82}" dt="2023-08-14T14:54:53.637" v="1358" actId="20577"/>
        <pc:sldMkLst>
          <pc:docMk/>
          <pc:sldMk cId="426189964" sldId="264"/>
        </pc:sldMkLst>
        <pc:spChg chg="del mod ord">
          <ac:chgData name="BELLO, OLA (Student)" userId="66a164fc-54c3-4216-a8e1-d104aed37e18" providerId="ADAL" clId="{A1D263C8-15E4-48D3-A906-344BA3F4DE82}" dt="2023-08-14T14:50:05.779" v="1020" actId="700"/>
          <ac:spMkLst>
            <pc:docMk/>
            <pc:sldMk cId="426189964" sldId="264"/>
            <ac:spMk id="2" creationId="{92460664-B483-1D16-EBD9-69BA065A73B0}"/>
          </ac:spMkLst>
        </pc:spChg>
        <pc:spChg chg="del">
          <ac:chgData name="BELLO, OLA (Student)" userId="66a164fc-54c3-4216-a8e1-d104aed37e18" providerId="ADAL" clId="{A1D263C8-15E4-48D3-A906-344BA3F4DE82}" dt="2023-08-14T14:50:05.779" v="1020" actId="700"/>
          <ac:spMkLst>
            <pc:docMk/>
            <pc:sldMk cId="426189964" sldId="264"/>
            <ac:spMk id="3" creationId="{FC09A832-07FE-E8F1-A668-7591C3185172}"/>
          </ac:spMkLst>
        </pc:spChg>
        <pc:spChg chg="del">
          <ac:chgData name="BELLO, OLA (Student)" userId="66a164fc-54c3-4216-a8e1-d104aed37e18" providerId="ADAL" clId="{A1D263C8-15E4-48D3-A906-344BA3F4DE82}" dt="2023-08-14T14:50:05.779" v="1020" actId="700"/>
          <ac:spMkLst>
            <pc:docMk/>
            <pc:sldMk cId="426189964" sldId="264"/>
            <ac:spMk id="4" creationId="{A6672784-8743-CB08-A34B-0A9B35D6917E}"/>
          </ac:spMkLst>
        </pc:spChg>
        <pc:spChg chg="add mod ord">
          <ac:chgData name="BELLO, OLA (Student)" userId="66a164fc-54c3-4216-a8e1-d104aed37e18" providerId="ADAL" clId="{A1D263C8-15E4-48D3-A906-344BA3F4DE82}" dt="2023-08-14T14:54:53.637" v="1358" actId="20577"/>
          <ac:spMkLst>
            <pc:docMk/>
            <pc:sldMk cId="426189964" sldId="264"/>
            <ac:spMk id="5" creationId="{CF5888CC-661A-6710-007F-C3C0B2C1396B}"/>
          </ac:spMkLst>
        </pc:spChg>
      </pc:sldChg>
      <pc:sldChg chg="new del">
        <pc:chgData name="BELLO, OLA (Student)" userId="66a164fc-54c3-4216-a8e1-d104aed37e18" providerId="ADAL" clId="{A1D263C8-15E4-48D3-A906-344BA3F4DE82}" dt="2023-08-14T14:49:51.789" v="1018" actId="680"/>
        <pc:sldMkLst>
          <pc:docMk/>
          <pc:sldMk cId="4145759095" sldId="264"/>
        </pc:sldMkLst>
      </pc:sldChg>
      <pc:sldChg chg="addSp delSp modSp new mod setBg">
        <pc:chgData name="BELLO, OLA (Student)" userId="66a164fc-54c3-4216-a8e1-d104aed37e18" providerId="ADAL" clId="{A1D263C8-15E4-48D3-A906-344BA3F4DE82}" dt="2023-08-14T15:20:11.747" v="1937"/>
        <pc:sldMkLst>
          <pc:docMk/>
          <pc:sldMk cId="2739593950" sldId="265"/>
        </pc:sldMkLst>
        <pc:spChg chg="mod">
          <ac:chgData name="BELLO, OLA (Student)" userId="66a164fc-54c3-4216-a8e1-d104aed37e18" providerId="ADAL" clId="{A1D263C8-15E4-48D3-A906-344BA3F4DE82}" dt="2023-08-14T15:06:28.190" v="1577" actId="26606"/>
          <ac:spMkLst>
            <pc:docMk/>
            <pc:sldMk cId="2739593950" sldId="265"/>
            <ac:spMk id="2" creationId="{A084A3A6-648B-73F4-C90D-DD11F8C44B2E}"/>
          </ac:spMkLst>
        </pc:spChg>
        <pc:spChg chg="add del mod">
          <ac:chgData name="BELLO, OLA (Student)" userId="66a164fc-54c3-4216-a8e1-d104aed37e18" providerId="ADAL" clId="{A1D263C8-15E4-48D3-A906-344BA3F4DE82}" dt="2023-08-14T15:06:28.190" v="1577" actId="26606"/>
          <ac:spMkLst>
            <pc:docMk/>
            <pc:sldMk cId="2739593950" sldId="265"/>
            <ac:spMk id="3" creationId="{2DED56FD-BB97-2D70-D9F6-83E51BD445E5}"/>
          </ac:spMkLst>
        </pc:spChg>
        <pc:spChg chg="add del">
          <ac:chgData name="BELLO, OLA (Student)" userId="66a164fc-54c3-4216-a8e1-d104aed37e18" providerId="ADAL" clId="{A1D263C8-15E4-48D3-A906-344BA3F4DE82}" dt="2023-08-14T15:06:13.835" v="1572" actId="26606"/>
          <ac:spMkLst>
            <pc:docMk/>
            <pc:sldMk cId="2739593950" sldId="265"/>
            <ac:spMk id="9" creationId="{685B57F6-59DE-4274-A37C-F47FE4E42EEF}"/>
          </ac:spMkLst>
        </pc:spChg>
        <pc:spChg chg="add del">
          <ac:chgData name="BELLO, OLA (Student)" userId="66a164fc-54c3-4216-a8e1-d104aed37e18" providerId="ADAL" clId="{A1D263C8-15E4-48D3-A906-344BA3F4DE82}" dt="2023-08-14T15:06:13.835" v="1572" actId="26606"/>
          <ac:spMkLst>
            <pc:docMk/>
            <pc:sldMk cId="2739593950" sldId="265"/>
            <ac:spMk id="11" creationId="{C8C63406-9171-4282-BAAB-2DDC6831F0E6}"/>
          </ac:spMkLst>
        </pc:spChg>
        <pc:spChg chg="add del">
          <ac:chgData name="BELLO, OLA (Student)" userId="66a164fc-54c3-4216-a8e1-d104aed37e18" providerId="ADAL" clId="{A1D263C8-15E4-48D3-A906-344BA3F4DE82}" dt="2023-08-14T15:06:19.164" v="1574" actId="26606"/>
          <ac:spMkLst>
            <pc:docMk/>
            <pc:sldMk cId="2739593950" sldId="265"/>
            <ac:spMk id="14" creationId="{AB20E7A4-EC2C-47C8-BE55-65771E3F2EDA}"/>
          </ac:spMkLst>
        </pc:spChg>
        <pc:spChg chg="add del">
          <ac:chgData name="BELLO, OLA (Student)" userId="66a164fc-54c3-4216-a8e1-d104aed37e18" providerId="ADAL" clId="{A1D263C8-15E4-48D3-A906-344BA3F4DE82}" dt="2023-08-14T15:06:19.164" v="1574" actId="26606"/>
          <ac:spMkLst>
            <pc:docMk/>
            <pc:sldMk cId="2739593950" sldId="265"/>
            <ac:spMk id="15" creationId="{1CF23DDA-0D09-4FE5-AE88-EBBE5E02467C}"/>
          </ac:spMkLst>
        </pc:spChg>
        <pc:spChg chg="add del">
          <ac:chgData name="BELLO, OLA (Student)" userId="66a164fc-54c3-4216-a8e1-d104aed37e18" providerId="ADAL" clId="{A1D263C8-15E4-48D3-A906-344BA3F4DE82}" dt="2023-08-14T15:06:28.178" v="1576" actId="26606"/>
          <ac:spMkLst>
            <pc:docMk/>
            <pc:sldMk cId="2739593950" sldId="265"/>
            <ac:spMk id="18" creationId="{685B57F6-59DE-4274-A37C-F47FE4E42EEF}"/>
          </ac:spMkLst>
        </pc:spChg>
        <pc:spChg chg="add del">
          <ac:chgData name="BELLO, OLA (Student)" userId="66a164fc-54c3-4216-a8e1-d104aed37e18" providerId="ADAL" clId="{A1D263C8-15E4-48D3-A906-344BA3F4DE82}" dt="2023-08-14T15:06:28.178" v="1576" actId="26606"/>
          <ac:spMkLst>
            <pc:docMk/>
            <pc:sldMk cId="2739593950" sldId="265"/>
            <ac:spMk id="19" creationId="{2DED56FD-BB97-2D70-D9F6-83E51BD445E5}"/>
          </ac:spMkLst>
        </pc:spChg>
        <pc:spChg chg="add del">
          <ac:chgData name="BELLO, OLA (Student)" userId="66a164fc-54c3-4216-a8e1-d104aed37e18" providerId="ADAL" clId="{A1D263C8-15E4-48D3-A906-344BA3F4DE82}" dt="2023-08-14T15:06:28.178" v="1576" actId="26606"/>
          <ac:spMkLst>
            <pc:docMk/>
            <pc:sldMk cId="2739593950" sldId="265"/>
            <ac:spMk id="21" creationId="{6D6B3702-19B7-471C-974D-4A163151E0E5}"/>
          </ac:spMkLst>
        </pc:spChg>
        <pc:spChg chg="add">
          <ac:chgData name="BELLO, OLA (Student)" userId="66a164fc-54c3-4216-a8e1-d104aed37e18" providerId="ADAL" clId="{A1D263C8-15E4-48D3-A906-344BA3F4DE82}" dt="2023-08-14T15:06:28.190" v="1577" actId="26606"/>
          <ac:spMkLst>
            <pc:docMk/>
            <pc:sldMk cId="2739593950" sldId="265"/>
            <ac:spMk id="24" creationId="{685B57F6-59DE-4274-A37C-F47FE4E42EEF}"/>
          </ac:spMkLst>
        </pc:spChg>
        <pc:spChg chg="add">
          <ac:chgData name="BELLO, OLA (Student)" userId="66a164fc-54c3-4216-a8e1-d104aed37e18" providerId="ADAL" clId="{A1D263C8-15E4-48D3-A906-344BA3F4DE82}" dt="2023-08-14T15:06:28.190" v="1577" actId="26606"/>
          <ac:spMkLst>
            <pc:docMk/>
            <pc:sldMk cId="2739593950" sldId="265"/>
            <ac:spMk id="26" creationId="{046353B2-C54A-470C-8F7B-7471894E23BD}"/>
          </ac:spMkLst>
        </pc:spChg>
        <pc:spChg chg="add mod">
          <ac:chgData name="BELLO, OLA (Student)" userId="66a164fc-54c3-4216-a8e1-d104aed37e18" providerId="ADAL" clId="{A1D263C8-15E4-48D3-A906-344BA3F4DE82}" dt="2023-08-14T15:18:24.210" v="1928" actId="20577"/>
          <ac:spMkLst>
            <pc:docMk/>
            <pc:sldMk cId="2739593950" sldId="265"/>
            <ac:spMk id="27" creationId="{2DED56FD-BB97-2D70-D9F6-83E51BD445E5}"/>
          </ac:spMkLst>
        </pc:spChg>
        <pc:graphicFrameChg chg="add del">
          <ac:chgData name="BELLO, OLA (Student)" userId="66a164fc-54c3-4216-a8e1-d104aed37e18" providerId="ADAL" clId="{A1D263C8-15E4-48D3-A906-344BA3F4DE82}" dt="2023-08-14T15:06:19.164" v="1574" actId="26606"/>
          <ac:graphicFrameMkLst>
            <pc:docMk/>
            <pc:sldMk cId="2739593950" sldId="265"/>
            <ac:graphicFrameMk id="16" creationId="{9D947A3A-EC90-A815-A0C5-CD64A6449FF3}"/>
          </ac:graphicFrameMkLst>
        </pc:graphicFrameChg>
        <pc:picChg chg="add del">
          <ac:chgData name="BELLO, OLA (Student)" userId="66a164fc-54c3-4216-a8e1-d104aed37e18" providerId="ADAL" clId="{A1D263C8-15E4-48D3-A906-344BA3F4DE82}" dt="2023-08-14T15:06:13.835" v="1572" actId="26606"/>
          <ac:picMkLst>
            <pc:docMk/>
            <pc:sldMk cId="2739593950" sldId="265"/>
            <ac:picMk id="5" creationId="{52D4788D-5FF3-B693-4082-1455FFEFD942}"/>
          </ac:picMkLst>
        </pc:picChg>
        <pc:picChg chg="add del">
          <ac:chgData name="BELLO, OLA (Student)" userId="66a164fc-54c3-4216-a8e1-d104aed37e18" providerId="ADAL" clId="{A1D263C8-15E4-48D3-A906-344BA3F4DE82}" dt="2023-08-14T15:06:28.178" v="1576" actId="26606"/>
          <ac:picMkLst>
            <pc:docMk/>
            <pc:sldMk cId="2739593950" sldId="265"/>
            <ac:picMk id="20" creationId="{409C69FA-E886-806B-4A57-FAACC927B011}"/>
          </ac:picMkLst>
        </pc:picChg>
        <pc:picChg chg="add">
          <ac:chgData name="BELLO, OLA (Student)" userId="66a164fc-54c3-4216-a8e1-d104aed37e18" providerId="ADAL" clId="{A1D263C8-15E4-48D3-A906-344BA3F4DE82}" dt="2023-08-14T15:06:28.190" v="1577" actId="26606"/>
          <ac:picMkLst>
            <pc:docMk/>
            <pc:sldMk cId="2739593950" sldId="265"/>
            <ac:picMk id="25" creationId="{CC8D0E8B-2986-04BE-3391-3BA22BDF8AF2}"/>
          </ac:picMkLst>
        </pc:picChg>
        <pc:cxnChg chg="add del">
          <ac:chgData name="BELLO, OLA (Student)" userId="66a164fc-54c3-4216-a8e1-d104aed37e18" providerId="ADAL" clId="{A1D263C8-15E4-48D3-A906-344BA3F4DE82}" dt="2023-08-14T15:06:19.164" v="1574" actId="26606"/>
          <ac:cxnSpMkLst>
            <pc:docMk/>
            <pc:sldMk cId="2739593950" sldId="265"/>
            <ac:cxnSpMk id="13" creationId="{1766FD2F-248A-4AA1-8078-E26D6E690BB9}"/>
          </ac:cxnSpMkLst>
        </pc:cxnChg>
        <pc:cxnChg chg="add del">
          <ac:chgData name="BELLO, OLA (Student)" userId="66a164fc-54c3-4216-a8e1-d104aed37e18" providerId="ADAL" clId="{A1D263C8-15E4-48D3-A906-344BA3F4DE82}" dt="2023-08-14T15:06:28.178" v="1576" actId="26606"/>
          <ac:cxnSpMkLst>
            <pc:docMk/>
            <pc:sldMk cId="2739593950" sldId="265"/>
            <ac:cxnSpMk id="22" creationId="{50D86B0D-0E25-49AC-8123-2522E0A7692D}"/>
          </ac:cxnSpMkLst>
        </pc:cxnChg>
      </pc:sldChg>
      <pc:sldChg chg="modSp new mod setBg">
        <pc:chgData name="BELLO, OLA (Student)" userId="66a164fc-54c3-4216-a8e1-d104aed37e18" providerId="ADAL" clId="{A1D263C8-15E4-48D3-A906-344BA3F4DE82}" dt="2023-08-14T15:37:28.073" v="2026" actId="692"/>
        <pc:sldMkLst>
          <pc:docMk/>
          <pc:sldMk cId="244990336" sldId="266"/>
        </pc:sldMkLst>
        <pc:spChg chg="mod">
          <ac:chgData name="BELLO, OLA (Student)" userId="66a164fc-54c3-4216-a8e1-d104aed37e18" providerId="ADAL" clId="{A1D263C8-15E4-48D3-A906-344BA3F4DE82}" dt="2023-08-14T15:37:28.073" v="2026" actId="692"/>
          <ac:spMkLst>
            <pc:docMk/>
            <pc:sldMk cId="244990336" sldId="266"/>
            <ac:spMk id="2" creationId="{5C28B113-3C7A-8015-3319-5081E169366A}"/>
          </ac:spMkLst>
        </pc:spChg>
        <pc:spChg chg="mod">
          <ac:chgData name="BELLO, OLA (Student)" userId="66a164fc-54c3-4216-a8e1-d104aed37e18" providerId="ADAL" clId="{A1D263C8-15E4-48D3-A906-344BA3F4DE82}" dt="2023-08-14T15:17:58.275" v="1927" actId="20577"/>
          <ac:spMkLst>
            <pc:docMk/>
            <pc:sldMk cId="244990336" sldId="266"/>
            <ac:spMk id="3" creationId="{29FD4152-ED34-3833-5E99-CE2A8463E916}"/>
          </ac:spMkLst>
        </pc:spChg>
      </pc:sldChg>
      <pc:sldMasterChg chg="setBg modSldLayout">
        <pc:chgData name="BELLO, OLA (Student)" userId="66a164fc-54c3-4216-a8e1-d104aed37e18" providerId="ADAL" clId="{A1D263C8-15E4-48D3-A906-344BA3F4DE82}" dt="2023-08-14T15:20:11.747" v="1937"/>
        <pc:sldMasterMkLst>
          <pc:docMk/>
          <pc:sldMasterMk cId="1684933246" sldId="2147483725"/>
        </pc:sldMasterMkLst>
        <pc:sldLayoutChg chg="setBg">
          <pc:chgData name="BELLO, OLA (Student)" userId="66a164fc-54c3-4216-a8e1-d104aed37e18" providerId="ADAL" clId="{A1D263C8-15E4-48D3-A906-344BA3F4DE82}" dt="2023-08-14T15:20:11.747" v="1937"/>
          <pc:sldLayoutMkLst>
            <pc:docMk/>
            <pc:sldMasterMk cId="1684933246" sldId="2147483725"/>
            <pc:sldLayoutMk cId="2853956144" sldId="2147483714"/>
          </pc:sldLayoutMkLst>
        </pc:sldLayoutChg>
        <pc:sldLayoutChg chg="setBg">
          <pc:chgData name="BELLO, OLA (Student)" userId="66a164fc-54c3-4216-a8e1-d104aed37e18" providerId="ADAL" clId="{A1D263C8-15E4-48D3-A906-344BA3F4DE82}" dt="2023-08-14T15:20:11.747" v="1937"/>
          <pc:sldLayoutMkLst>
            <pc:docMk/>
            <pc:sldMasterMk cId="1684933246" sldId="2147483725"/>
            <pc:sldLayoutMk cId="1559175459" sldId="2147483715"/>
          </pc:sldLayoutMkLst>
        </pc:sldLayoutChg>
        <pc:sldLayoutChg chg="setBg">
          <pc:chgData name="BELLO, OLA (Student)" userId="66a164fc-54c3-4216-a8e1-d104aed37e18" providerId="ADAL" clId="{A1D263C8-15E4-48D3-A906-344BA3F4DE82}" dt="2023-08-14T15:20:11.747" v="1937"/>
          <pc:sldLayoutMkLst>
            <pc:docMk/>
            <pc:sldMasterMk cId="1684933246" sldId="2147483725"/>
            <pc:sldLayoutMk cId="3582413193" sldId="2147483716"/>
          </pc:sldLayoutMkLst>
        </pc:sldLayoutChg>
        <pc:sldLayoutChg chg="setBg">
          <pc:chgData name="BELLO, OLA (Student)" userId="66a164fc-54c3-4216-a8e1-d104aed37e18" providerId="ADAL" clId="{A1D263C8-15E4-48D3-A906-344BA3F4DE82}" dt="2023-08-14T15:20:11.747" v="1937"/>
          <pc:sldLayoutMkLst>
            <pc:docMk/>
            <pc:sldMasterMk cId="1684933246" sldId="2147483725"/>
            <pc:sldLayoutMk cId="1242355786" sldId="2147483717"/>
          </pc:sldLayoutMkLst>
        </pc:sldLayoutChg>
        <pc:sldLayoutChg chg="setBg">
          <pc:chgData name="BELLO, OLA (Student)" userId="66a164fc-54c3-4216-a8e1-d104aed37e18" providerId="ADAL" clId="{A1D263C8-15E4-48D3-A906-344BA3F4DE82}" dt="2023-08-14T15:20:11.747" v="1937"/>
          <pc:sldLayoutMkLst>
            <pc:docMk/>
            <pc:sldMasterMk cId="1684933246" sldId="2147483725"/>
            <pc:sldLayoutMk cId="275564775" sldId="2147483718"/>
          </pc:sldLayoutMkLst>
        </pc:sldLayoutChg>
        <pc:sldLayoutChg chg="setBg">
          <pc:chgData name="BELLO, OLA (Student)" userId="66a164fc-54c3-4216-a8e1-d104aed37e18" providerId="ADAL" clId="{A1D263C8-15E4-48D3-A906-344BA3F4DE82}" dt="2023-08-14T15:20:11.747" v="1937"/>
          <pc:sldLayoutMkLst>
            <pc:docMk/>
            <pc:sldMasterMk cId="1684933246" sldId="2147483725"/>
            <pc:sldLayoutMk cId="3572382280" sldId="2147483719"/>
          </pc:sldLayoutMkLst>
        </pc:sldLayoutChg>
        <pc:sldLayoutChg chg="setBg">
          <pc:chgData name="BELLO, OLA (Student)" userId="66a164fc-54c3-4216-a8e1-d104aed37e18" providerId="ADAL" clId="{A1D263C8-15E4-48D3-A906-344BA3F4DE82}" dt="2023-08-14T15:20:11.747" v="1937"/>
          <pc:sldLayoutMkLst>
            <pc:docMk/>
            <pc:sldMasterMk cId="1684933246" sldId="2147483725"/>
            <pc:sldLayoutMk cId="3248045404" sldId="2147483720"/>
          </pc:sldLayoutMkLst>
        </pc:sldLayoutChg>
        <pc:sldLayoutChg chg="setBg">
          <pc:chgData name="BELLO, OLA (Student)" userId="66a164fc-54c3-4216-a8e1-d104aed37e18" providerId="ADAL" clId="{A1D263C8-15E4-48D3-A906-344BA3F4DE82}" dt="2023-08-14T15:20:11.747" v="1937"/>
          <pc:sldLayoutMkLst>
            <pc:docMk/>
            <pc:sldMasterMk cId="1684933246" sldId="2147483725"/>
            <pc:sldLayoutMk cId="1935568598" sldId="2147483721"/>
          </pc:sldLayoutMkLst>
        </pc:sldLayoutChg>
        <pc:sldLayoutChg chg="setBg">
          <pc:chgData name="BELLO, OLA (Student)" userId="66a164fc-54c3-4216-a8e1-d104aed37e18" providerId="ADAL" clId="{A1D263C8-15E4-48D3-A906-344BA3F4DE82}" dt="2023-08-14T15:20:11.747" v="1937"/>
          <pc:sldLayoutMkLst>
            <pc:docMk/>
            <pc:sldMasterMk cId="1684933246" sldId="2147483725"/>
            <pc:sldLayoutMk cId="3139730838" sldId="2147483722"/>
          </pc:sldLayoutMkLst>
        </pc:sldLayoutChg>
        <pc:sldLayoutChg chg="setBg">
          <pc:chgData name="BELLO, OLA (Student)" userId="66a164fc-54c3-4216-a8e1-d104aed37e18" providerId="ADAL" clId="{A1D263C8-15E4-48D3-A906-344BA3F4DE82}" dt="2023-08-14T15:20:11.747" v="1937"/>
          <pc:sldLayoutMkLst>
            <pc:docMk/>
            <pc:sldMasterMk cId="1684933246" sldId="2147483725"/>
            <pc:sldLayoutMk cId="2939688075" sldId="2147483723"/>
          </pc:sldLayoutMkLst>
        </pc:sldLayoutChg>
        <pc:sldLayoutChg chg="setBg">
          <pc:chgData name="BELLO, OLA (Student)" userId="66a164fc-54c3-4216-a8e1-d104aed37e18" providerId="ADAL" clId="{A1D263C8-15E4-48D3-A906-344BA3F4DE82}" dt="2023-08-14T15:20:11.747" v="1937"/>
          <pc:sldLayoutMkLst>
            <pc:docMk/>
            <pc:sldMasterMk cId="1684933246" sldId="2147483725"/>
            <pc:sldLayoutMk cId="3397602820" sldId="2147483724"/>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a:t>Last</a:t>
            </a:r>
            <a:r>
              <a:rPr lang="en-GB" baseline="0" dirty="0"/>
              <a:t> 2yrs % Change</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Sheet1!$A$2:$A$5</c:f>
              <c:strCache>
                <c:ptCount val="4"/>
                <c:pt idx="0">
                  <c:v>Bitcoin</c:v>
                </c:pt>
                <c:pt idx="1">
                  <c:v>Cadano</c:v>
                </c:pt>
                <c:pt idx="2">
                  <c:v>Dogecoin</c:v>
                </c:pt>
                <c:pt idx="3">
                  <c:v>Ethereum</c:v>
                </c:pt>
              </c:strCache>
            </c:strRef>
          </c:cat>
          <c:val>
            <c:numRef>
              <c:f>Sheet1!$B$2:$B$5</c:f>
              <c:numCache>
                <c:formatCode>0.00%</c:formatCode>
                <c:ptCount val="4"/>
                <c:pt idx="0">
                  <c:v>9.3600000000000003E-2</c:v>
                </c:pt>
                <c:pt idx="1">
                  <c:v>0.1229</c:v>
                </c:pt>
                <c:pt idx="2">
                  <c:v>8.5599999999999996E-2</c:v>
                </c:pt>
                <c:pt idx="3">
                  <c:v>0.1221</c:v>
                </c:pt>
              </c:numCache>
            </c:numRef>
          </c:val>
          <c:extLst>
            <c:ext xmlns:c16="http://schemas.microsoft.com/office/drawing/2014/chart" uri="{C3380CC4-5D6E-409C-BE32-E72D297353CC}">
              <c16:uniqueId val="{00000000-C271-4C1A-BB35-E3799A5620B7}"/>
            </c:ext>
          </c:extLst>
        </c:ser>
        <c:ser>
          <c:idx val="1"/>
          <c:order val="1"/>
          <c:tx>
            <c:strRef>
              <c:f>Sheet1!$C$1</c:f>
              <c:strCache>
                <c:ptCount val="1"/>
                <c:pt idx="0">
                  <c:v>2021</c:v>
                </c:pt>
              </c:strCache>
            </c:strRef>
          </c:tx>
          <c:spPr>
            <a:solidFill>
              <a:schemeClr val="accent2"/>
            </a:solidFill>
            <a:ln>
              <a:noFill/>
            </a:ln>
            <a:effectLst/>
          </c:spPr>
          <c:invertIfNegative val="0"/>
          <c:cat>
            <c:strRef>
              <c:f>Sheet1!$A$2:$A$5</c:f>
              <c:strCache>
                <c:ptCount val="4"/>
                <c:pt idx="0">
                  <c:v>Bitcoin</c:v>
                </c:pt>
                <c:pt idx="1">
                  <c:v>Cadano</c:v>
                </c:pt>
                <c:pt idx="2">
                  <c:v>Dogecoin</c:v>
                </c:pt>
                <c:pt idx="3">
                  <c:v>Ethereum</c:v>
                </c:pt>
              </c:strCache>
            </c:strRef>
          </c:cat>
          <c:val>
            <c:numRef>
              <c:f>Sheet1!$C$2:$C$5</c:f>
              <c:numCache>
                <c:formatCode>0.00%</c:formatCode>
                <c:ptCount val="4"/>
                <c:pt idx="0">
                  <c:v>4.4699999999999997E-2</c:v>
                </c:pt>
                <c:pt idx="1">
                  <c:v>0.1605</c:v>
                </c:pt>
                <c:pt idx="2">
                  <c:v>0.4234</c:v>
                </c:pt>
                <c:pt idx="3">
                  <c:v>0.1229</c:v>
                </c:pt>
              </c:numCache>
            </c:numRef>
          </c:val>
          <c:extLst>
            <c:ext xmlns:c16="http://schemas.microsoft.com/office/drawing/2014/chart" uri="{C3380CC4-5D6E-409C-BE32-E72D297353CC}">
              <c16:uniqueId val="{00000001-C271-4C1A-BB35-E3799A5620B7}"/>
            </c:ext>
          </c:extLst>
        </c:ser>
        <c:ser>
          <c:idx val="2"/>
          <c:order val="2"/>
          <c:tx>
            <c:strRef>
              <c:f>Sheet1!$D$1</c:f>
              <c:strCache>
                <c:ptCount val="1"/>
                <c:pt idx="0">
                  <c:v>2022</c:v>
                </c:pt>
              </c:strCache>
            </c:strRef>
          </c:tx>
          <c:spPr>
            <a:solidFill>
              <a:schemeClr val="accent3"/>
            </a:solidFill>
            <a:ln>
              <a:noFill/>
            </a:ln>
            <a:effectLst/>
          </c:spPr>
          <c:invertIfNegative val="0"/>
          <c:cat>
            <c:strRef>
              <c:f>Sheet1!$A$2:$A$5</c:f>
              <c:strCache>
                <c:ptCount val="4"/>
                <c:pt idx="0">
                  <c:v>Bitcoin</c:v>
                </c:pt>
                <c:pt idx="1">
                  <c:v>Cadano</c:v>
                </c:pt>
                <c:pt idx="2">
                  <c:v>Dogecoin</c:v>
                </c:pt>
                <c:pt idx="3">
                  <c:v>Ethereum</c:v>
                </c:pt>
              </c:strCache>
            </c:strRef>
          </c:cat>
          <c:val>
            <c:numRef>
              <c:f>Sheet1!$D$2:$D$5</c:f>
              <c:numCache>
                <c:formatCode>0.00%</c:formatCode>
                <c:ptCount val="4"/>
                <c:pt idx="0">
                  <c:v>-4.7100000000000003E-2</c:v>
                </c:pt>
                <c:pt idx="1">
                  <c:v>-7.1300000000000002E-2</c:v>
                </c:pt>
                <c:pt idx="2">
                  <c:v>-1.8499999999999999E-2</c:v>
                </c:pt>
                <c:pt idx="3">
                  <c:v>-4.2500000000000003E-2</c:v>
                </c:pt>
              </c:numCache>
            </c:numRef>
          </c:val>
          <c:extLst>
            <c:ext xmlns:c16="http://schemas.microsoft.com/office/drawing/2014/chart" uri="{C3380CC4-5D6E-409C-BE32-E72D297353CC}">
              <c16:uniqueId val="{00000002-C271-4C1A-BB35-E3799A5620B7}"/>
            </c:ext>
          </c:extLst>
        </c:ser>
        <c:dLbls>
          <c:showLegendKey val="0"/>
          <c:showVal val="0"/>
          <c:showCatName val="0"/>
          <c:showSerName val="0"/>
          <c:showPercent val="0"/>
          <c:showBubbleSize val="0"/>
        </c:dLbls>
        <c:gapWidth val="219"/>
        <c:overlap val="-27"/>
        <c:axId val="1238300848"/>
        <c:axId val="1227663328"/>
      </c:barChart>
      <c:catAx>
        <c:axId val="1238300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27663328"/>
        <c:crosses val="autoZero"/>
        <c:auto val="1"/>
        <c:lblAlgn val="ctr"/>
        <c:lblOffset val="100"/>
        <c:noMultiLvlLbl val="0"/>
      </c:catAx>
      <c:valAx>
        <c:axId val="122766332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83008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a:t>Ethereum</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Quarter 1</c:v>
                </c:pt>
                <c:pt idx="1">
                  <c:v>Quarter 2</c:v>
                </c:pt>
                <c:pt idx="2">
                  <c:v>Quarter 3</c:v>
                </c:pt>
                <c:pt idx="3">
                  <c:v>Quarter 4</c:v>
                </c:pt>
              </c:strCache>
            </c:strRef>
          </c:cat>
          <c:val>
            <c:numRef>
              <c:f>Sheet1!$B$2:$B$5</c:f>
              <c:numCache>
                <c:formatCode>0.00%</c:formatCode>
                <c:ptCount val="4"/>
                <c:pt idx="0">
                  <c:v>0.1231</c:v>
                </c:pt>
                <c:pt idx="1">
                  <c:v>-0.59060000000000001</c:v>
                </c:pt>
                <c:pt idx="2">
                  <c:v>0.2535</c:v>
                </c:pt>
                <c:pt idx="3">
                  <c:v>0.40600000000000003</c:v>
                </c:pt>
              </c:numCache>
            </c:numRef>
          </c:val>
          <c:extLst>
            <c:ext xmlns:c16="http://schemas.microsoft.com/office/drawing/2014/chart" uri="{C3380CC4-5D6E-409C-BE32-E72D297353CC}">
              <c16:uniqueId val="{00000000-9C19-49D1-AF8A-546B992E2B90}"/>
            </c:ext>
          </c:extLst>
        </c:ser>
        <c:ser>
          <c:idx val="1"/>
          <c:order val="1"/>
          <c:tx>
            <c:strRef>
              <c:f>Sheet1!$C$1</c:f>
              <c:strCache>
                <c:ptCount val="1"/>
                <c:pt idx="0">
                  <c:v>2021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Quarter 1</c:v>
                </c:pt>
                <c:pt idx="1">
                  <c:v>Quarter 2</c:v>
                </c:pt>
                <c:pt idx="2">
                  <c:v>Quarter 3</c:v>
                </c:pt>
                <c:pt idx="3">
                  <c:v>Quarter 4</c:v>
                </c:pt>
              </c:strCache>
            </c:strRef>
          </c:cat>
          <c:val>
            <c:numRef>
              <c:f>Sheet1!$C$2:$C$5</c:f>
              <c:numCache>
                <c:formatCode>0.00%</c:formatCode>
                <c:ptCount val="4"/>
                <c:pt idx="0">
                  <c:v>0.49695</c:v>
                </c:pt>
                <c:pt idx="1">
                  <c:v>-0.30059999999999998</c:v>
                </c:pt>
                <c:pt idx="2">
                  <c:v>7.2999999999999995E-2</c:v>
                </c:pt>
                <c:pt idx="3">
                  <c:v>9.6100000000000005E-2</c:v>
                </c:pt>
              </c:numCache>
            </c:numRef>
          </c:val>
          <c:extLst>
            <c:ext xmlns:c16="http://schemas.microsoft.com/office/drawing/2014/chart" uri="{C3380CC4-5D6E-409C-BE32-E72D297353CC}">
              <c16:uniqueId val="{00000001-9C19-49D1-AF8A-546B992E2B90}"/>
            </c:ext>
          </c:extLst>
        </c:ser>
        <c:ser>
          <c:idx val="2"/>
          <c:order val="2"/>
          <c:tx>
            <c:strRef>
              <c:f>Sheet1!$D$1</c:f>
              <c:strCache>
                <c:ptCount val="1"/>
                <c:pt idx="0">
                  <c:v>2022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Quarter 1</c:v>
                </c:pt>
                <c:pt idx="1">
                  <c:v>Quarter 2</c:v>
                </c:pt>
                <c:pt idx="2">
                  <c:v>Quarter 3</c:v>
                </c:pt>
                <c:pt idx="3">
                  <c:v>Quarter 4</c:v>
                </c:pt>
              </c:strCache>
            </c:strRef>
          </c:cat>
          <c:val>
            <c:numRef>
              <c:f>Sheet1!$D$2:$D$5</c:f>
              <c:numCache>
                <c:formatCode>0.00%</c:formatCode>
                <c:ptCount val="4"/>
                <c:pt idx="0">
                  <c:v>-5.1000000000000004E-3</c:v>
                </c:pt>
                <c:pt idx="1">
                  <c:v>1.0359</c:v>
                </c:pt>
                <c:pt idx="2">
                  <c:v>0.1588</c:v>
                </c:pt>
                <c:pt idx="3">
                  <c:v>-5.4999999999999997E-3</c:v>
                </c:pt>
              </c:numCache>
            </c:numRef>
          </c:val>
          <c:extLst>
            <c:ext xmlns:c16="http://schemas.microsoft.com/office/drawing/2014/chart" uri="{C3380CC4-5D6E-409C-BE32-E72D297353CC}">
              <c16:uniqueId val="{00000002-9C19-49D1-AF8A-546B992E2B90}"/>
            </c:ext>
          </c:extLst>
        </c:ser>
        <c:dLbls>
          <c:dLblPos val="outEnd"/>
          <c:showLegendKey val="0"/>
          <c:showVal val="1"/>
          <c:showCatName val="0"/>
          <c:showSerName val="0"/>
          <c:showPercent val="0"/>
          <c:showBubbleSize val="0"/>
        </c:dLbls>
        <c:gapWidth val="219"/>
        <c:overlap val="-27"/>
        <c:axId val="1227233728"/>
        <c:axId val="1184799712"/>
      </c:barChart>
      <c:catAx>
        <c:axId val="1227233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84799712"/>
        <c:crosses val="autoZero"/>
        <c:auto val="1"/>
        <c:lblAlgn val="ctr"/>
        <c:lblOffset val="100"/>
        <c:noMultiLvlLbl val="0"/>
      </c:catAx>
      <c:valAx>
        <c:axId val="1184799712"/>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272337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a:t>Bitcoin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Quarter 1</c:v>
                </c:pt>
                <c:pt idx="1">
                  <c:v>Quarter 2</c:v>
                </c:pt>
                <c:pt idx="2">
                  <c:v>Quarter 3</c:v>
                </c:pt>
                <c:pt idx="3">
                  <c:v>Quarter 4</c:v>
                </c:pt>
              </c:strCache>
            </c:strRef>
          </c:cat>
          <c:val>
            <c:numRef>
              <c:f>Sheet1!$B$2:$B$5</c:f>
              <c:numCache>
                <c:formatCode>0.00%</c:formatCode>
                <c:ptCount val="4"/>
                <c:pt idx="0">
                  <c:v>3.2800000000000003E-2</c:v>
                </c:pt>
                <c:pt idx="1">
                  <c:v>-0.36909999999999998</c:v>
                </c:pt>
                <c:pt idx="2">
                  <c:v>8.3000000000000004E-2</c:v>
                </c:pt>
                <c:pt idx="3">
                  <c:v>0.54269999999999996</c:v>
                </c:pt>
              </c:numCache>
            </c:numRef>
          </c:val>
          <c:extLst>
            <c:ext xmlns:c16="http://schemas.microsoft.com/office/drawing/2014/chart" uri="{C3380CC4-5D6E-409C-BE32-E72D297353CC}">
              <c16:uniqueId val="{00000000-9C19-49D1-AF8A-546B992E2B90}"/>
            </c:ext>
          </c:extLst>
        </c:ser>
        <c:ser>
          <c:idx val="1"/>
          <c:order val="1"/>
          <c:tx>
            <c:strRef>
              <c:f>Sheet1!$C$1</c:f>
              <c:strCache>
                <c:ptCount val="1"/>
                <c:pt idx="0">
                  <c:v>2021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Quarter 1</c:v>
                </c:pt>
                <c:pt idx="1">
                  <c:v>Quarter 2</c:v>
                </c:pt>
                <c:pt idx="2">
                  <c:v>Quarter 3</c:v>
                </c:pt>
                <c:pt idx="3">
                  <c:v>Quarter 4</c:v>
                </c:pt>
              </c:strCache>
            </c:strRef>
          </c:cat>
          <c:val>
            <c:numRef>
              <c:f>Sheet1!$C$2:$C$5</c:f>
              <c:numCache>
                <c:formatCode>0.00%</c:formatCode>
                <c:ptCount val="4"/>
                <c:pt idx="0">
                  <c:v>0.3417</c:v>
                </c:pt>
                <c:pt idx="1">
                  <c:v>0.44130000000000003</c:v>
                </c:pt>
                <c:pt idx="2">
                  <c:v>0.20780000000000001</c:v>
                </c:pt>
                <c:pt idx="3">
                  <c:v>1.9099999999999999E-2</c:v>
                </c:pt>
              </c:numCache>
            </c:numRef>
          </c:val>
          <c:extLst>
            <c:ext xmlns:c16="http://schemas.microsoft.com/office/drawing/2014/chart" uri="{C3380CC4-5D6E-409C-BE32-E72D297353CC}">
              <c16:uniqueId val="{00000001-9C19-49D1-AF8A-546B992E2B90}"/>
            </c:ext>
          </c:extLst>
        </c:ser>
        <c:ser>
          <c:idx val="2"/>
          <c:order val="2"/>
          <c:tx>
            <c:strRef>
              <c:f>Sheet1!$D$1</c:f>
              <c:strCache>
                <c:ptCount val="1"/>
                <c:pt idx="0">
                  <c:v>2022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Quarter 1</c:v>
                </c:pt>
                <c:pt idx="1">
                  <c:v>Quarter 2</c:v>
                </c:pt>
                <c:pt idx="2">
                  <c:v>Quarter 3</c:v>
                </c:pt>
                <c:pt idx="3">
                  <c:v>Quarter 4</c:v>
                </c:pt>
              </c:strCache>
            </c:strRef>
          </c:cat>
          <c:val>
            <c:numRef>
              <c:f>Sheet1!$D$2:$D$5</c:f>
              <c:numCache>
                <c:formatCode>0.00%</c:formatCode>
                <c:ptCount val="4"/>
                <c:pt idx="0">
                  <c:v>1.0500000000000001E-2</c:v>
                </c:pt>
                <c:pt idx="1">
                  <c:v>0.78590000000000004</c:v>
                </c:pt>
                <c:pt idx="2">
                  <c:v>2.2700000000000001E-2</c:v>
                </c:pt>
                <c:pt idx="3">
                  <c:v>-5.4999999999999997E-3</c:v>
                </c:pt>
              </c:numCache>
            </c:numRef>
          </c:val>
          <c:extLst>
            <c:ext xmlns:c16="http://schemas.microsoft.com/office/drawing/2014/chart" uri="{C3380CC4-5D6E-409C-BE32-E72D297353CC}">
              <c16:uniqueId val="{00000002-9C19-49D1-AF8A-546B992E2B90}"/>
            </c:ext>
          </c:extLst>
        </c:ser>
        <c:dLbls>
          <c:dLblPos val="outEnd"/>
          <c:showLegendKey val="0"/>
          <c:showVal val="1"/>
          <c:showCatName val="0"/>
          <c:showSerName val="0"/>
          <c:showPercent val="0"/>
          <c:showBubbleSize val="0"/>
        </c:dLbls>
        <c:gapWidth val="219"/>
        <c:overlap val="-27"/>
        <c:axId val="1227233728"/>
        <c:axId val="1184799712"/>
      </c:barChart>
      <c:catAx>
        <c:axId val="1227233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84799712"/>
        <c:crosses val="autoZero"/>
        <c:auto val="1"/>
        <c:lblAlgn val="ctr"/>
        <c:lblOffset val="100"/>
        <c:noMultiLvlLbl val="0"/>
      </c:catAx>
      <c:valAx>
        <c:axId val="1184799712"/>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272337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8/14/2023</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045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8/14/2023</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242355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8/14/2023</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72382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8/14/2023</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935568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8/14/2023</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39730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8/14/2023</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939688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8/14/2023</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397602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8/14/2023</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75564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8/14/2023</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85395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8/14/2023</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559175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8/14/2023</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3582413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8/14/2023</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684933246"/>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0D5ECB1-AC85-4830-AF8E-3E8C2A1ACE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9113106" cy="6858000"/>
          </a:xfrm>
          <a:custGeom>
            <a:avLst/>
            <a:gdLst>
              <a:gd name="connsiteX0" fmla="*/ 2227781 w 9113106"/>
              <a:gd name="connsiteY0" fmla="*/ 6858000 h 6858000"/>
              <a:gd name="connsiteX1" fmla="*/ 2227781 w 9113106"/>
              <a:gd name="connsiteY1" fmla="*/ 6858000 h 6858000"/>
              <a:gd name="connsiteX2" fmla="*/ 0 w 9113106"/>
              <a:gd name="connsiteY2" fmla="*/ 6858000 h 6858000"/>
              <a:gd name="connsiteX3" fmla="*/ 6010592 w 9113106"/>
              <a:gd name="connsiteY3" fmla="*/ 0 h 6858000"/>
              <a:gd name="connsiteX4" fmla="*/ 6885325 w 9113106"/>
              <a:gd name="connsiteY4" fmla="*/ 0 h 6858000"/>
              <a:gd name="connsiteX5" fmla="*/ 6885325 w 9113106"/>
              <a:gd name="connsiteY5" fmla="*/ 1543809 h 6858000"/>
              <a:gd name="connsiteX6" fmla="*/ 8238373 w 9113106"/>
              <a:gd name="connsiteY6" fmla="*/ 0 h 6858000"/>
              <a:gd name="connsiteX7" fmla="*/ 9113106 w 9113106"/>
              <a:gd name="connsiteY7" fmla="*/ 0 h 6858000"/>
              <a:gd name="connsiteX8" fmla="*/ 9113106 w 9113106"/>
              <a:gd name="connsiteY8" fmla="*/ 6857999 h 6858000"/>
              <a:gd name="connsiteX0" fmla="*/ 2227781 w 9113106"/>
              <a:gd name="connsiteY0" fmla="*/ 6858000 h 6858000"/>
              <a:gd name="connsiteX1" fmla="*/ 2227781 w 9113106"/>
              <a:gd name="connsiteY1" fmla="*/ 6858000 h 6858000"/>
              <a:gd name="connsiteX2" fmla="*/ 0 w 9113106"/>
              <a:gd name="connsiteY2" fmla="*/ 6858000 h 6858000"/>
              <a:gd name="connsiteX3" fmla="*/ 6010592 w 9113106"/>
              <a:gd name="connsiteY3" fmla="*/ 0 h 6858000"/>
              <a:gd name="connsiteX4" fmla="*/ 6885325 w 9113106"/>
              <a:gd name="connsiteY4" fmla="*/ 0 h 6858000"/>
              <a:gd name="connsiteX5" fmla="*/ 8238373 w 9113106"/>
              <a:gd name="connsiteY5" fmla="*/ 0 h 6858000"/>
              <a:gd name="connsiteX6" fmla="*/ 9113106 w 9113106"/>
              <a:gd name="connsiteY6" fmla="*/ 0 h 6858000"/>
              <a:gd name="connsiteX7" fmla="*/ 9113106 w 9113106"/>
              <a:gd name="connsiteY7" fmla="*/ 6857999 h 6858000"/>
              <a:gd name="connsiteX8" fmla="*/ 2227781 w 9113106"/>
              <a:gd name="connsiteY8" fmla="*/ 6858000 h 6858000"/>
              <a:gd name="connsiteX0" fmla="*/ 2227781 w 9113106"/>
              <a:gd name="connsiteY0" fmla="*/ 6858000 h 6858000"/>
              <a:gd name="connsiteX1" fmla="*/ 2227781 w 9113106"/>
              <a:gd name="connsiteY1" fmla="*/ 6858000 h 6858000"/>
              <a:gd name="connsiteX2" fmla="*/ 0 w 9113106"/>
              <a:gd name="connsiteY2" fmla="*/ 6858000 h 6858000"/>
              <a:gd name="connsiteX3" fmla="*/ 6010592 w 9113106"/>
              <a:gd name="connsiteY3" fmla="*/ 0 h 6858000"/>
              <a:gd name="connsiteX4" fmla="*/ 8238373 w 9113106"/>
              <a:gd name="connsiteY4" fmla="*/ 0 h 6858000"/>
              <a:gd name="connsiteX5" fmla="*/ 9113106 w 9113106"/>
              <a:gd name="connsiteY5" fmla="*/ 0 h 6858000"/>
              <a:gd name="connsiteX6" fmla="*/ 9113106 w 9113106"/>
              <a:gd name="connsiteY6" fmla="*/ 6857999 h 6858000"/>
              <a:gd name="connsiteX7" fmla="*/ 2227781 w 9113106"/>
              <a:gd name="connsiteY7" fmla="*/ 6858000 h 6858000"/>
              <a:gd name="connsiteX0" fmla="*/ 2227781 w 9113106"/>
              <a:gd name="connsiteY0" fmla="*/ 6858000 h 6858000"/>
              <a:gd name="connsiteX1" fmla="*/ 2227781 w 9113106"/>
              <a:gd name="connsiteY1" fmla="*/ 6858000 h 6858000"/>
              <a:gd name="connsiteX2" fmla="*/ 0 w 9113106"/>
              <a:gd name="connsiteY2" fmla="*/ 6858000 h 6858000"/>
              <a:gd name="connsiteX3" fmla="*/ 6010592 w 9113106"/>
              <a:gd name="connsiteY3" fmla="*/ 0 h 6858000"/>
              <a:gd name="connsiteX4" fmla="*/ 9113106 w 9113106"/>
              <a:gd name="connsiteY4" fmla="*/ 0 h 6858000"/>
              <a:gd name="connsiteX5" fmla="*/ 9113106 w 9113106"/>
              <a:gd name="connsiteY5" fmla="*/ 6857999 h 6858000"/>
              <a:gd name="connsiteX6" fmla="*/ 2227781 w 9113106"/>
              <a:gd name="connsiteY6" fmla="*/ 6858000 h 6858000"/>
              <a:gd name="connsiteX0" fmla="*/ 9113106 w 9113106"/>
              <a:gd name="connsiteY0" fmla="*/ 6857999 h 6858000"/>
              <a:gd name="connsiteX1" fmla="*/ 2227781 w 9113106"/>
              <a:gd name="connsiteY1" fmla="*/ 6858000 h 6858000"/>
              <a:gd name="connsiteX2" fmla="*/ 0 w 9113106"/>
              <a:gd name="connsiteY2" fmla="*/ 6858000 h 6858000"/>
              <a:gd name="connsiteX3" fmla="*/ 6010592 w 9113106"/>
              <a:gd name="connsiteY3" fmla="*/ 0 h 6858000"/>
              <a:gd name="connsiteX4" fmla="*/ 9113106 w 9113106"/>
              <a:gd name="connsiteY4" fmla="*/ 0 h 6858000"/>
              <a:gd name="connsiteX5" fmla="*/ 9113106 w 9113106"/>
              <a:gd name="connsiteY5" fmla="*/ 6857999 h 6858000"/>
              <a:gd name="connsiteX0" fmla="*/ 9113106 w 9113106"/>
              <a:gd name="connsiteY0" fmla="*/ 6857999 h 6858000"/>
              <a:gd name="connsiteX1" fmla="*/ 0 w 9113106"/>
              <a:gd name="connsiteY1" fmla="*/ 6858000 h 6858000"/>
              <a:gd name="connsiteX2" fmla="*/ 6010592 w 9113106"/>
              <a:gd name="connsiteY2" fmla="*/ 0 h 6858000"/>
              <a:gd name="connsiteX3" fmla="*/ 9113106 w 9113106"/>
              <a:gd name="connsiteY3" fmla="*/ 0 h 6858000"/>
              <a:gd name="connsiteX4" fmla="*/ 9113106 w 9113106"/>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106" h="6858000">
                <a:moveTo>
                  <a:pt x="9113106" y="6857999"/>
                </a:moveTo>
                <a:lnTo>
                  <a:pt x="0" y="6858000"/>
                </a:lnTo>
                <a:lnTo>
                  <a:pt x="6010592" y="0"/>
                </a:lnTo>
                <a:lnTo>
                  <a:pt x="9113106" y="0"/>
                </a:lnTo>
                <a:lnTo>
                  <a:pt x="9113106"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C922A8E-F6D4-D49D-7540-AD86BF6E4609}"/>
              </a:ext>
            </a:extLst>
          </p:cNvPr>
          <p:cNvSpPr>
            <a:spLocks noGrp="1"/>
          </p:cNvSpPr>
          <p:nvPr>
            <p:ph type="ctrTitle"/>
          </p:nvPr>
        </p:nvSpPr>
        <p:spPr>
          <a:xfrm>
            <a:off x="604434" y="1004925"/>
            <a:ext cx="6400800" cy="1998517"/>
          </a:xfrm>
        </p:spPr>
        <p:txBody>
          <a:bodyPr>
            <a:normAutofit fontScale="90000"/>
          </a:bodyPr>
          <a:lstStyle/>
          <a:p>
            <a:r>
              <a:rPr lang="en-GB" b="1" dirty="0"/>
              <a:t>Crypto's-vision</a:t>
            </a:r>
            <a:br>
              <a:rPr lang="en-GB" b="1" dirty="0"/>
            </a:br>
            <a:r>
              <a:rPr lang="en-GB" b="1" dirty="0"/>
              <a:t>analysis</a:t>
            </a:r>
          </a:p>
        </p:txBody>
      </p:sp>
      <p:sp>
        <p:nvSpPr>
          <p:cNvPr id="3" name="Subtitle 2">
            <a:extLst>
              <a:ext uri="{FF2B5EF4-FFF2-40B4-BE49-F238E27FC236}">
                <a16:creationId xmlns:a16="http://schemas.microsoft.com/office/drawing/2014/main" id="{30C3AEEA-EF41-E017-B630-ADB487A7792D}"/>
              </a:ext>
            </a:extLst>
          </p:cNvPr>
          <p:cNvSpPr>
            <a:spLocks noGrp="1"/>
          </p:cNvSpPr>
          <p:nvPr>
            <p:ph type="subTitle" idx="1"/>
          </p:nvPr>
        </p:nvSpPr>
        <p:spPr>
          <a:xfrm>
            <a:off x="1143000" y="3678383"/>
            <a:ext cx="3581399" cy="1702375"/>
          </a:xfrm>
        </p:spPr>
        <p:txBody>
          <a:bodyPr anchor="b">
            <a:normAutofit fontScale="92500" lnSpcReduction="10000"/>
          </a:bodyPr>
          <a:lstStyle/>
          <a:p>
            <a:pPr algn="ctr"/>
            <a:r>
              <a:rPr lang="en-GB" sz="2400" b="1" dirty="0"/>
              <a:t>10Alytic Internship</a:t>
            </a:r>
          </a:p>
          <a:p>
            <a:pPr algn="ctr"/>
            <a:r>
              <a:rPr lang="en-GB" sz="2400" b="1" dirty="0"/>
              <a:t>Analysis Done </a:t>
            </a:r>
          </a:p>
          <a:p>
            <a:pPr algn="ctr"/>
            <a:r>
              <a:rPr lang="en-GB" sz="2400" b="1" dirty="0"/>
              <a:t>By</a:t>
            </a:r>
          </a:p>
          <a:p>
            <a:pPr algn="ctr"/>
            <a:r>
              <a:rPr lang="en-GB" sz="2400" b="1" dirty="0"/>
              <a:t>OLANIYI BELLO</a:t>
            </a:r>
          </a:p>
          <a:p>
            <a:endParaRPr lang="en-GB" dirty="0"/>
          </a:p>
        </p:txBody>
      </p:sp>
      <p:pic>
        <p:nvPicPr>
          <p:cNvPr id="4" name="Picture 3" descr="School desk with books and pencils with chalkboard in background">
            <a:extLst>
              <a:ext uri="{FF2B5EF4-FFF2-40B4-BE49-F238E27FC236}">
                <a16:creationId xmlns:a16="http://schemas.microsoft.com/office/drawing/2014/main" id="{73E0466E-3E72-7D98-F0FB-C4857DB68A7D}"/>
              </a:ext>
            </a:extLst>
          </p:cNvPr>
          <p:cNvPicPr>
            <a:picLocks noChangeAspect="1"/>
          </p:cNvPicPr>
          <p:nvPr/>
        </p:nvPicPr>
        <p:blipFill rotWithShape="1">
          <a:blip r:embed="rId3"/>
          <a:srcRect l="11441" r="-1" b="-1"/>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13" name="Freeform: Shape 12">
            <a:extLst>
              <a:ext uri="{FF2B5EF4-FFF2-40B4-BE49-F238E27FC236}">
                <a16:creationId xmlns:a16="http://schemas.microsoft.com/office/drawing/2014/main" id="{FD1C9DFA-A617-4257-95D3-CE862A146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6675"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44685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99A7C3-594A-260A-C21B-1195FD686FEF}"/>
              </a:ext>
            </a:extLst>
          </p:cNvPr>
          <p:cNvSpPr>
            <a:spLocks noGrp="1"/>
          </p:cNvSpPr>
          <p:nvPr>
            <p:ph type="title"/>
          </p:nvPr>
        </p:nvSpPr>
        <p:spPr>
          <a:xfrm>
            <a:off x="1143000" y="304800"/>
            <a:ext cx="10401300" cy="927100"/>
          </a:xfrm>
          <a:ln w="25400">
            <a:solidFill>
              <a:schemeClr val="accent1"/>
            </a:solidFill>
          </a:ln>
        </p:spPr>
        <p:txBody>
          <a:bodyPr>
            <a:normAutofit/>
          </a:bodyPr>
          <a:lstStyle/>
          <a:p>
            <a:r>
              <a:rPr lang="en-GB" sz="3600" b="1" dirty="0"/>
              <a:t>STORY TELLING SECTION</a:t>
            </a:r>
            <a:endParaRPr lang="en-GB" sz="3600" dirty="0"/>
          </a:p>
        </p:txBody>
      </p:sp>
      <p:graphicFrame>
        <p:nvGraphicFramePr>
          <p:cNvPr id="9" name="Content Placeholder 8">
            <a:extLst>
              <a:ext uri="{FF2B5EF4-FFF2-40B4-BE49-F238E27FC236}">
                <a16:creationId xmlns:a16="http://schemas.microsoft.com/office/drawing/2014/main" id="{C5961D63-5BAD-86A7-2935-B73C25B2CAAB}"/>
              </a:ext>
            </a:extLst>
          </p:cNvPr>
          <p:cNvGraphicFramePr>
            <a:graphicFrameLocks noGrp="1"/>
          </p:cNvGraphicFramePr>
          <p:nvPr>
            <p:ph idx="1"/>
            <p:extLst>
              <p:ext uri="{D42A27DB-BD31-4B8C-83A1-F6EECF244321}">
                <p14:modId xmlns:p14="http://schemas.microsoft.com/office/powerpoint/2010/main" val="506194217"/>
              </p:ext>
            </p:extLst>
          </p:nvPr>
        </p:nvGraphicFramePr>
        <p:xfrm>
          <a:off x="4953000" y="1562100"/>
          <a:ext cx="6096000" cy="42989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5">
            <a:extLst>
              <a:ext uri="{FF2B5EF4-FFF2-40B4-BE49-F238E27FC236}">
                <a16:creationId xmlns:a16="http://schemas.microsoft.com/office/drawing/2014/main" id="{F8FDC30C-E169-8A8F-4C15-353596C53250}"/>
              </a:ext>
            </a:extLst>
          </p:cNvPr>
          <p:cNvSpPr>
            <a:spLocks noGrp="1"/>
          </p:cNvSpPr>
          <p:nvPr>
            <p:ph type="body" sz="half" idx="2"/>
          </p:nvPr>
        </p:nvSpPr>
        <p:spPr>
          <a:xfrm>
            <a:off x="1016001" y="1643856"/>
            <a:ext cx="3416300" cy="4909344"/>
          </a:xfrm>
        </p:spPr>
        <p:txBody>
          <a:bodyPr>
            <a:normAutofit/>
          </a:bodyPr>
          <a:lstStyle/>
          <a:p>
            <a:pPr algn="ctr"/>
            <a:r>
              <a:rPr lang="en-GB" dirty="0"/>
              <a:t> </a:t>
            </a:r>
            <a:r>
              <a:rPr lang="en-GB" u="sng" dirty="0"/>
              <a:t>STORY FOUR </a:t>
            </a:r>
          </a:p>
          <a:p>
            <a:pPr algn="ctr"/>
            <a:r>
              <a:rPr lang="en-GB" u="sng" dirty="0"/>
              <a:t>PERIODS COMPARATIVE ANALYSIS </a:t>
            </a:r>
            <a:endParaRPr lang="en-GB" dirty="0"/>
          </a:p>
          <a:p>
            <a:pPr marL="285750" indent="-285750">
              <a:buFont typeface="Arial" panose="020B0604020202020204" pitchFamily="34" charset="0"/>
              <a:buChar char="•"/>
            </a:pPr>
            <a:r>
              <a:rPr lang="en-GB" dirty="0"/>
              <a:t>Quarterly we can see that BTC, 2020 involve more in low volatility in the first 3 quarters, 2021 involve in nearly moderate volatility in the first two quarters and low for the rest, 2022 in majorly in in a very low volatility Q1, Q3, Q4.</a:t>
            </a:r>
          </a:p>
        </p:txBody>
      </p:sp>
    </p:spTree>
    <p:extLst>
      <p:ext uri="{BB962C8B-B14F-4D97-AF65-F5344CB8AC3E}">
        <p14:creationId xmlns:p14="http://schemas.microsoft.com/office/powerpoint/2010/main" val="3286921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5888CC-661A-6710-007F-C3C0B2C1396B}"/>
              </a:ext>
            </a:extLst>
          </p:cNvPr>
          <p:cNvSpPr>
            <a:spLocks noGrp="1"/>
          </p:cNvSpPr>
          <p:nvPr>
            <p:ph type="title"/>
          </p:nvPr>
        </p:nvSpPr>
        <p:spPr>
          <a:xfrm>
            <a:off x="790414" y="387459"/>
            <a:ext cx="10275376" cy="5331416"/>
          </a:xfrm>
        </p:spPr>
        <p:txBody>
          <a:bodyPr>
            <a:normAutofit/>
          </a:bodyPr>
          <a:lstStyle/>
          <a:p>
            <a:pPr marL="342900" indent="-342900">
              <a:buFont typeface="Wingdings" panose="05000000000000000000" pitchFamily="2" charset="2"/>
              <a:buChar char="v"/>
            </a:pPr>
            <a:r>
              <a:rPr lang="en-GB" sz="2400" dirty="0"/>
              <a:t>Due to busy schedule over the previous week and current week couldn’t complete the story telling section (1 &amp; 5) and have to submit my project late.</a:t>
            </a:r>
            <a:br>
              <a:rPr lang="en-GB" dirty="0"/>
            </a:br>
            <a:br>
              <a:rPr lang="en-GB" dirty="0"/>
            </a:br>
            <a:br>
              <a:rPr lang="en-GB" dirty="0"/>
            </a:br>
            <a:br>
              <a:rPr lang="en-GB" dirty="0"/>
            </a:br>
            <a:r>
              <a:rPr lang="en-GB" sz="4800" b="1" dirty="0"/>
              <a:t>THANK YOU FOR UNDERSTANDING</a:t>
            </a:r>
          </a:p>
        </p:txBody>
      </p:sp>
    </p:spTree>
    <p:extLst>
      <p:ext uri="{BB962C8B-B14F-4D97-AF65-F5344CB8AC3E}">
        <p14:creationId xmlns:p14="http://schemas.microsoft.com/office/powerpoint/2010/main" val="426189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4" descr="Sketch of outdoor things">
            <a:extLst>
              <a:ext uri="{FF2B5EF4-FFF2-40B4-BE49-F238E27FC236}">
                <a16:creationId xmlns:a16="http://schemas.microsoft.com/office/drawing/2014/main" id="{CC8D0E8B-2986-04BE-3391-3BA22BDF8AF2}"/>
              </a:ext>
            </a:extLst>
          </p:cNvPr>
          <p:cNvPicPr>
            <a:picLocks noChangeAspect="1"/>
          </p:cNvPicPr>
          <p:nvPr/>
        </p:nvPicPr>
        <p:blipFill rotWithShape="1">
          <a:blip r:embed="rId2"/>
          <a:srcRect r="1260" b="1"/>
          <a:stretch/>
        </p:blipFill>
        <p:spPr>
          <a:xfrm>
            <a:off x="866911" y="10"/>
            <a:ext cx="10458178" cy="6857990"/>
          </a:xfrm>
          <a:custGeom>
            <a:avLst/>
            <a:gdLst/>
            <a:ahLst/>
            <a:cxnLst/>
            <a:rect l="l" t="t" r="r" b="b"/>
            <a:pathLst>
              <a:path w="10458178" h="6858000">
                <a:moveTo>
                  <a:pt x="6010593" y="0"/>
                </a:moveTo>
                <a:lnTo>
                  <a:pt x="8228844" y="0"/>
                </a:lnTo>
                <a:lnTo>
                  <a:pt x="8239927" y="0"/>
                </a:lnTo>
                <a:lnTo>
                  <a:pt x="10458178" y="0"/>
                </a:lnTo>
                <a:lnTo>
                  <a:pt x="4447586" y="6858000"/>
                </a:lnTo>
                <a:lnTo>
                  <a:pt x="2229335" y="6858000"/>
                </a:lnTo>
                <a:lnTo>
                  <a:pt x="2218251" y="6858000"/>
                </a:lnTo>
                <a:lnTo>
                  <a:pt x="0" y="6858000"/>
                </a:lnTo>
                <a:close/>
              </a:path>
            </a:pathLst>
          </a:custGeom>
        </p:spPr>
      </p:pic>
      <p:sp>
        <p:nvSpPr>
          <p:cNvPr id="2" name="Title 1">
            <a:extLst>
              <a:ext uri="{FF2B5EF4-FFF2-40B4-BE49-F238E27FC236}">
                <a16:creationId xmlns:a16="http://schemas.microsoft.com/office/drawing/2014/main" id="{A084A3A6-648B-73F4-C90D-DD11F8C44B2E}"/>
              </a:ext>
            </a:extLst>
          </p:cNvPr>
          <p:cNvSpPr>
            <a:spLocks noGrp="1"/>
          </p:cNvSpPr>
          <p:nvPr>
            <p:ph type="title"/>
          </p:nvPr>
        </p:nvSpPr>
        <p:spPr>
          <a:xfrm>
            <a:off x="1143000" y="1203678"/>
            <a:ext cx="3876793" cy="1799581"/>
          </a:xfrm>
        </p:spPr>
        <p:txBody>
          <a:bodyPr anchor="t">
            <a:normAutofit/>
          </a:bodyPr>
          <a:lstStyle/>
          <a:p>
            <a:r>
              <a:rPr lang="en-GB" dirty="0"/>
              <a:t>OUTLINES</a:t>
            </a:r>
          </a:p>
        </p:txBody>
      </p:sp>
      <p:sp>
        <p:nvSpPr>
          <p:cNvPr id="26" name="Freeform: Shape 10">
            <a:extLst>
              <a:ext uri="{FF2B5EF4-FFF2-40B4-BE49-F238E27FC236}">
                <a16:creationId xmlns:a16="http://schemas.microsoft.com/office/drawing/2014/main" id="{046353B2-C54A-470C-8F7B-7471894E2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06675" y="0"/>
            <a:ext cx="6885325" cy="6858000"/>
          </a:xfrm>
          <a:custGeom>
            <a:avLst/>
            <a:gdLst>
              <a:gd name="connsiteX0" fmla="*/ 0 w 6885325"/>
              <a:gd name="connsiteY0" fmla="*/ 0 h 6858000"/>
              <a:gd name="connsiteX1" fmla="*/ 6885325 w 6885325"/>
              <a:gd name="connsiteY1" fmla="*/ 0 h 6858000"/>
              <a:gd name="connsiteX2" fmla="*/ 6885323 w 6885325"/>
              <a:gd name="connsiteY2" fmla="*/ 2 h 6858000"/>
              <a:gd name="connsiteX3" fmla="*/ 6885322 w 6885325"/>
              <a:gd name="connsiteY3" fmla="*/ 4 h 6858000"/>
              <a:gd name="connsiteX4" fmla="*/ 874733 w 6885325"/>
              <a:gd name="connsiteY4" fmla="*/ 6858000 h 6858000"/>
              <a:gd name="connsiteX5" fmla="*/ 0 w 688532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85325" h="6858000">
                <a:moveTo>
                  <a:pt x="0" y="0"/>
                </a:moveTo>
                <a:lnTo>
                  <a:pt x="6885325" y="0"/>
                </a:lnTo>
                <a:lnTo>
                  <a:pt x="6885323" y="2"/>
                </a:lnTo>
                <a:cubicBezTo>
                  <a:pt x="6885323" y="3"/>
                  <a:pt x="6885322" y="3"/>
                  <a:pt x="6885322" y="4"/>
                </a:cubicBezTo>
                <a:lnTo>
                  <a:pt x="874733"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ontent Placeholder 2">
            <a:extLst>
              <a:ext uri="{FF2B5EF4-FFF2-40B4-BE49-F238E27FC236}">
                <a16:creationId xmlns:a16="http://schemas.microsoft.com/office/drawing/2014/main" id="{2DED56FD-BB97-2D70-D9F6-83E51BD445E5}"/>
              </a:ext>
            </a:extLst>
          </p:cNvPr>
          <p:cNvSpPr>
            <a:spLocks noGrp="1"/>
          </p:cNvSpPr>
          <p:nvPr>
            <p:ph idx="1"/>
          </p:nvPr>
        </p:nvSpPr>
        <p:spPr>
          <a:xfrm>
            <a:off x="7964128" y="3429000"/>
            <a:ext cx="3783587" cy="2743199"/>
          </a:xfrm>
        </p:spPr>
        <p:txBody>
          <a:bodyPr anchor="b">
            <a:noAutofit/>
          </a:bodyPr>
          <a:lstStyle/>
          <a:p>
            <a:pPr algn="r">
              <a:lnSpc>
                <a:spcPct val="110000"/>
              </a:lnSpc>
              <a:buFont typeface="Wingdings" panose="05000000000000000000" pitchFamily="2" charset="2"/>
              <a:buChar char="v"/>
            </a:pPr>
            <a:r>
              <a:rPr lang="en-GB" sz="2400" dirty="0"/>
              <a:t> Outlines</a:t>
            </a:r>
          </a:p>
          <a:p>
            <a:pPr algn="r">
              <a:lnSpc>
                <a:spcPct val="110000"/>
              </a:lnSpc>
              <a:buFont typeface="Wingdings" panose="05000000000000000000" pitchFamily="2" charset="2"/>
              <a:buChar char="v"/>
            </a:pPr>
            <a:r>
              <a:rPr lang="en-GB" sz="2400" dirty="0"/>
              <a:t>Objectives</a:t>
            </a:r>
          </a:p>
          <a:p>
            <a:pPr algn="r">
              <a:lnSpc>
                <a:spcPct val="110000"/>
              </a:lnSpc>
              <a:buFont typeface="Wingdings" panose="05000000000000000000" pitchFamily="2" charset="2"/>
              <a:buChar char="v"/>
            </a:pPr>
            <a:r>
              <a:rPr lang="en-GB" sz="2400" dirty="0"/>
              <a:t> Questions to be Answered</a:t>
            </a:r>
          </a:p>
          <a:p>
            <a:pPr algn="r">
              <a:lnSpc>
                <a:spcPct val="110000"/>
              </a:lnSpc>
              <a:buFont typeface="Wingdings" panose="05000000000000000000" pitchFamily="2" charset="2"/>
              <a:buChar char="v"/>
            </a:pPr>
            <a:r>
              <a:rPr lang="en-GB" sz="2400" dirty="0"/>
              <a:t> Story Telling</a:t>
            </a:r>
          </a:p>
          <a:p>
            <a:pPr lvl="1" algn="r">
              <a:lnSpc>
                <a:spcPct val="110000"/>
              </a:lnSpc>
              <a:buFont typeface="Wingdings" panose="05000000000000000000" pitchFamily="2" charset="2"/>
              <a:buChar char="v"/>
            </a:pPr>
            <a:r>
              <a:rPr lang="en-GB" sz="2400" dirty="0"/>
              <a:t> Story 2</a:t>
            </a:r>
          </a:p>
          <a:p>
            <a:pPr lvl="1" algn="r">
              <a:lnSpc>
                <a:spcPct val="110000"/>
              </a:lnSpc>
              <a:buFont typeface="Wingdings" panose="05000000000000000000" pitchFamily="2" charset="2"/>
              <a:buChar char="v"/>
            </a:pPr>
            <a:r>
              <a:rPr lang="en-GB" sz="2400" dirty="0"/>
              <a:t> Story 3</a:t>
            </a:r>
          </a:p>
          <a:p>
            <a:pPr lvl="1" algn="r">
              <a:lnSpc>
                <a:spcPct val="110000"/>
              </a:lnSpc>
              <a:buFont typeface="Wingdings" panose="05000000000000000000" pitchFamily="2" charset="2"/>
              <a:buChar char="v"/>
            </a:pPr>
            <a:r>
              <a:rPr lang="en-GB" sz="2400" dirty="0"/>
              <a:t> Story 4</a:t>
            </a:r>
          </a:p>
        </p:txBody>
      </p:sp>
    </p:spTree>
    <p:extLst>
      <p:ext uri="{BB962C8B-B14F-4D97-AF65-F5344CB8AC3E}">
        <p14:creationId xmlns:p14="http://schemas.microsoft.com/office/powerpoint/2010/main" val="2739593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8B113-3C7A-8015-3319-5081E169366A}"/>
              </a:ext>
            </a:extLst>
          </p:cNvPr>
          <p:cNvSpPr>
            <a:spLocks noGrp="1"/>
          </p:cNvSpPr>
          <p:nvPr>
            <p:ph type="title"/>
          </p:nvPr>
        </p:nvSpPr>
        <p:spPr>
          <a:xfrm>
            <a:off x="1143000" y="325464"/>
            <a:ext cx="9905999" cy="1038387"/>
          </a:xfrm>
          <a:ln w="25400">
            <a:solidFill>
              <a:schemeClr val="accent1"/>
            </a:solidFill>
          </a:ln>
        </p:spPr>
        <p:txBody>
          <a:bodyPr>
            <a:normAutofit/>
          </a:bodyPr>
          <a:lstStyle/>
          <a:p>
            <a:r>
              <a:rPr lang="en-GB" sz="3600" b="1" dirty="0"/>
              <a:t>AIM AND OBJECTIVES</a:t>
            </a:r>
          </a:p>
        </p:txBody>
      </p:sp>
      <p:sp>
        <p:nvSpPr>
          <p:cNvPr id="3" name="Content Placeholder 2">
            <a:extLst>
              <a:ext uri="{FF2B5EF4-FFF2-40B4-BE49-F238E27FC236}">
                <a16:creationId xmlns:a16="http://schemas.microsoft.com/office/drawing/2014/main" id="{29FD4152-ED34-3833-5E99-CE2A8463E916}"/>
              </a:ext>
            </a:extLst>
          </p:cNvPr>
          <p:cNvSpPr>
            <a:spLocks noGrp="1"/>
          </p:cNvSpPr>
          <p:nvPr>
            <p:ph idx="1"/>
          </p:nvPr>
        </p:nvSpPr>
        <p:spPr>
          <a:xfrm>
            <a:off x="1143000" y="1782305"/>
            <a:ext cx="9905999" cy="4116839"/>
          </a:xfrm>
        </p:spPr>
        <p:txBody>
          <a:bodyPr/>
          <a:lstStyle/>
          <a:p>
            <a:r>
              <a:rPr lang="en-GB" dirty="0"/>
              <a:t>Crypto-Vision aims to cater to this demand by offering a comprehensive and user friendly Power BI dashboard that provides valuable insights into four popular cryptocurrencies: ADA, BTC, DOGE, and ETH.</a:t>
            </a:r>
          </a:p>
          <a:p>
            <a:r>
              <a:rPr lang="en-GB" dirty="0"/>
              <a:t>This presentation showcase some insights questions being answered and also a story telling skill show casing the various certain trend and insights on ADA, BTC, DOGE, ETH crypto currency. </a:t>
            </a:r>
          </a:p>
        </p:txBody>
      </p:sp>
    </p:spTree>
    <p:extLst>
      <p:ext uri="{BB962C8B-B14F-4D97-AF65-F5344CB8AC3E}">
        <p14:creationId xmlns:p14="http://schemas.microsoft.com/office/powerpoint/2010/main" val="244990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E17E1-5BC1-D141-318B-2F502C11C278}"/>
              </a:ext>
            </a:extLst>
          </p:cNvPr>
          <p:cNvSpPr>
            <a:spLocks noGrp="1"/>
          </p:cNvSpPr>
          <p:nvPr>
            <p:ph type="title"/>
          </p:nvPr>
        </p:nvSpPr>
        <p:spPr>
          <a:xfrm>
            <a:off x="482600" y="368300"/>
            <a:ext cx="11315700" cy="965200"/>
          </a:xfrm>
          <a:ln w="25400">
            <a:solidFill>
              <a:schemeClr val="accent1"/>
            </a:solidFill>
          </a:ln>
        </p:spPr>
        <p:txBody>
          <a:bodyPr>
            <a:noAutofit/>
          </a:bodyPr>
          <a:lstStyle/>
          <a:p>
            <a:r>
              <a:rPr lang="en-GB" sz="3600" b="1" dirty="0"/>
              <a:t>QUESTION TO BE ANSWRED SECTION</a:t>
            </a:r>
          </a:p>
        </p:txBody>
      </p:sp>
      <p:graphicFrame>
        <p:nvGraphicFramePr>
          <p:cNvPr id="7" name="Content Placeholder 6">
            <a:extLst>
              <a:ext uri="{FF2B5EF4-FFF2-40B4-BE49-F238E27FC236}">
                <a16:creationId xmlns:a16="http://schemas.microsoft.com/office/drawing/2014/main" id="{39E54AB6-39AE-55F2-FC66-2F372CA01563}"/>
              </a:ext>
            </a:extLst>
          </p:cNvPr>
          <p:cNvGraphicFramePr>
            <a:graphicFrameLocks noGrp="1"/>
          </p:cNvGraphicFramePr>
          <p:nvPr>
            <p:ph idx="1"/>
            <p:extLst>
              <p:ext uri="{D42A27DB-BD31-4B8C-83A1-F6EECF244321}">
                <p14:modId xmlns:p14="http://schemas.microsoft.com/office/powerpoint/2010/main" val="3299978092"/>
              </p:ext>
            </p:extLst>
          </p:nvPr>
        </p:nvGraphicFramePr>
        <p:xfrm>
          <a:off x="3835400" y="1714500"/>
          <a:ext cx="7213600" cy="414655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3904E2B6-8A0F-3C9B-4C73-BDD54DA623B0}"/>
              </a:ext>
            </a:extLst>
          </p:cNvPr>
          <p:cNvSpPr>
            <a:spLocks noGrp="1"/>
          </p:cNvSpPr>
          <p:nvPr>
            <p:ph type="body" sz="half" idx="2"/>
          </p:nvPr>
        </p:nvSpPr>
        <p:spPr>
          <a:xfrm>
            <a:off x="1143000" y="2260600"/>
            <a:ext cx="1879599" cy="2871787"/>
          </a:xfrm>
        </p:spPr>
        <p:txBody>
          <a:bodyPr/>
          <a:lstStyle/>
          <a:p>
            <a:r>
              <a:rPr lang="en-GB" dirty="0"/>
              <a:t>* What is the percentage change in price for each cryptocurrency</a:t>
            </a:r>
          </a:p>
          <a:p>
            <a:r>
              <a:rPr lang="en-GB" dirty="0"/>
              <a:t>for the past 2 years?</a:t>
            </a:r>
          </a:p>
        </p:txBody>
      </p:sp>
    </p:spTree>
    <p:extLst>
      <p:ext uri="{BB962C8B-B14F-4D97-AF65-F5344CB8AC3E}">
        <p14:creationId xmlns:p14="http://schemas.microsoft.com/office/powerpoint/2010/main" val="3245357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54440-8EBC-C2E0-5CC1-6DC6606F50B4}"/>
              </a:ext>
            </a:extLst>
          </p:cNvPr>
          <p:cNvSpPr>
            <a:spLocks noGrp="1"/>
          </p:cNvSpPr>
          <p:nvPr>
            <p:ph type="title"/>
          </p:nvPr>
        </p:nvSpPr>
        <p:spPr>
          <a:xfrm>
            <a:off x="596900" y="232475"/>
            <a:ext cx="10642600" cy="872425"/>
          </a:xfrm>
          <a:ln w="25400">
            <a:solidFill>
              <a:schemeClr val="accent1"/>
            </a:solidFill>
          </a:ln>
        </p:spPr>
        <p:txBody>
          <a:bodyPr>
            <a:noAutofit/>
          </a:bodyPr>
          <a:lstStyle/>
          <a:p>
            <a:r>
              <a:rPr lang="en-GB" sz="3600" b="1" dirty="0"/>
              <a:t>QUESTION TO BE ANSWRED SECTION</a:t>
            </a:r>
          </a:p>
        </p:txBody>
      </p:sp>
      <p:sp>
        <p:nvSpPr>
          <p:cNvPr id="3" name="Content Placeholder 2">
            <a:extLst>
              <a:ext uri="{FF2B5EF4-FFF2-40B4-BE49-F238E27FC236}">
                <a16:creationId xmlns:a16="http://schemas.microsoft.com/office/drawing/2014/main" id="{AC2C2ECD-51D4-E396-59C5-02573AEDE65E}"/>
              </a:ext>
            </a:extLst>
          </p:cNvPr>
          <p:cNvSpPr>
            <a:spLocks noGrp="1"/>
          </p:cNvSpPr>
          <p:nvPr>
            <p:ph idx="1"/>
          </p:nvPr>
        </p:nvSpPr>
        <p:spPr>
          <a:xfrm>
            <a:off x="5627451" y="1404143"/>
            <a:ext cx="5421548" cy="4602957"/>
          </a:xfrm>
        </p:spPr>
        <p:txBody>
          <a:bodyPr>
            <a:normAutofit fontScale="62500" lnSpcReduction="20000"/>
          </a:bodyPr>
          <a:lstStyle/>
          <a:p>
            <a:r>
              <a:rPr lang="en-GB" dirty="0"/>
              <a:t>The notable trend of price vs volume for Ethereum (when the prices are high/low the volume bought is either low/high as well). So between the </a:t>
            </a:r>
            <a:r>
              <a:rPr lang="en-GB" dirty="0" err="1"/>
              <a:t>the</a:t>
            </a:r>
            <a:r>
              <a:rPr lang="en-GB" dirty="0"/>
              <a:t> year 2019 to year “</a:t>
            </a:r>
            <a:r>
              <a:rPr lang="en-GB" dirty="0" err="1"/>
              <a:t>Qtr</a:t>
            </a:r>
            <a:r>
              <a:rPr lang="en-GB" dirty="0"/>
              <a:t> 1 February 2021) sees the trend of low prices that generated high volume. However from the period “</a:t>
            </a:r>
            <a:r>
              <a:rPr lang="en-GB" dirty="0" err="1"/>
              <a:t>Qtr</a:t>
            </a:r>
            <a:r>
              <a:rPr lang="en-GB" dirty="0"/>
              <a:t> 1 February 2021” sees the trend of high prices that generated low volume till “</a:t>
            </a:r>
            <a:r>
              <a:rPr lang="en-GB" dirty="0" err="1"/>
              <a:t>Qtr</a:t>
            </a:r>
            <a:r>
              <a:rPr lang="en-GB" dirty="0"/>
              <a:t> 3 July 2023”</a:t>
            </a:r>
          </a:p>
          <a:p>
            <a:endParaRPr lang="en-GB" dirty="0"/>
          </a:p>
          <a:p>
            <a:r>
              <a:rPr lang="en-GB" dirty="0"/>
              <a:t>The average price for BTC on a daily basis for last year 2022 is = $42.63K </a:t>
            </a:r>
          </a:p>
        </p:txBody>
      </p:sp>
      <p:sp>
        <p:nvSpPr>
          <p:cNvPr id="4" name="Text Placeholder 3">
            <a:extLst>
              <a:ext uri="{FF2B5EF4-FFF2-40B4-BE49-F238E27FC236}">
                <a16:creationId xmlns:a16="http://schemas.microsoft.com/office/drawing/2014/main" id="{49A709B6-D3CE-5F35-3D42-D9764ED269B8}"/>
              </a:ext>
            </a:extLst>
          </p:cNvPr>
          <p:cNvSpPr>
            <a:spLocks noGrp="1"/>
          </p:cNvSpPr>
          <p:nvPr>
            <p:ph type="body" sz="half" idx="2"/>
          </p:nvPr>
        </p:nvSpPr>
        <p:spPr>
          <a:xfrm>
            <a:off x="1143000" y="1556543"/>
            <a:ext cx="2616200" cy="4040187"/>
          </a:xfrm>
        </p:spPr>
        <p:txBody>
          <a:bodyPr>
            <a:normAutofit lnSpcReduction="10000"/>
          </a:bodyPr>
          <a:lstStyle/>
          <a:p>
            <a:pPr marL="285750" indent="-285750">
              <a:buFont typeface="Arial" panose="020B0604020202020204" pitchFamily="34" charset="0"/>
              <a:buChar char="•"/>
            </a:pPr>
            <a:r>
              <a:rPr lang="en-GB" dirty="0"/>
              <a:t>Can you identify any notable trends or patterns in the price vs volume relationship for ETH?</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What is the average price of BTC on a daily basis last year?</a:t>
            </a:r>
          </a:p>
        </p:txBody>
      </p:sp>
    </p:spTree>
    <p:extLst>
      <p:ext uri="{BB962C8B-B14F-4D97-AF65-F5344CB8AC3E}">
        <p14:creationId xmlns:p14="http://schemas.microsoft.com/office/powerpoint/2010/main" val="1399488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9A7BC5-BFFB-1965-71FD-501FBBF27514}"/>
              </a:ext>
            </a:extLst>
          </p:cNvPr>
          <p:cNvSpPr>
            <a:spLocks noGrp="1"/>
          </p:cNvSpPr>
          <p:nvPr>
            <p:ph type="title"/>
          </p:nvPr>
        </p:nvSpPr>
        <p:spPr>
          <a:xfrm>
            <a:off x="1143000" y="402957"/>
            <a:ext cx="9905999" cy="898902"/>
          </a:xfrm>
          <a:ln w="25400">
            <a:solidFill>
              <a:schemeClr val="accent1"/>
            </a:solidFill>
          </a:ln>
        </p:spPr>
        <p:txBody>
          <a:bodyPr>
            <a:normAutofit/>
          </a:bodyPr>
          <a:lstStyle/>
          <a:p>
            <a:r>
              <a:rPr lang="en-GB" sz="3600" b="1" dirty="0"/>
              <a:t>STORY TELLING SECTION</a:t>
            </a:r>
          </a:p>
        </p:txBody>
      </p:sp>
      <p:sp>
        <p:nvSpPr>
          <p:cNvPr id="6" name="Content Placeholder 5">
            <a:extLst>
              <a:ext uri="{FF2B5EF4-FFF2-40B4-BE49-F238E27FC236}">
                <a16:creationId xmlns:a16="http://schemas.microsoft.com/office/drawing/2014/main" id="{970F7EA8-79F2-6E95-8F8A-091FFB03F9F4}"/>
              </a:ext>
            </a:extLst>
          </p:cNvPr>
          <p:cNvSpPr>
            <a:spLocks noGrp="1"/>
          </p:cNvSpPr>
          <p:nvPr>
            <p:ph idx="1"/>
          </p:nvPr>
        </p:nvSpPr>
        <p:spPr>
          <a:xfrm>
            <a:off x="1143000" y="1503337"/>
            <a:ext cx="9905999" cy="4395808"/>
          </a:xfrm>
        </p:spPr>
        <p:txBody>
          <a:bodyPr/>
          <a:lstStyle/>
          <a:p>
            <a:pPr marL="0" indent="0" algn="ctr">
              <a:buNone/>
            </a:pPr>
            <a:r>
              <a:rPr lang="en-GB" u="sng" dirty="0"/>
              <a:t>STORY TWO: (DOGE RELATIONSHIP TRADING VOLUME VS PRICE</a:t>
            </a:r>
          </a:p>
          <a:p>
            <a:pPr marL="514350" lvl="1" indent="-285750">
              <a:buFont typeface="Arial" panose="020B0604020202020204" pitchFamily="34" charset="0"/>
              <a:buChar char="•"/>
            </a:pPr>
            <a:r>
              <a:rPr lang="en-GB" dirty="0"/>
              <a:t>During the early training period the currency prices as low rate was compensating the trading volume, then has it peak period between “2021 January 26 till “2021 May 6” then maintained a high prices but accumulated low volume “2023 July 3”</a:t>
            </a:r>
          </a:p>
          <a:p>
            <a:pPr marL="0" indent="0">
              <a:buNone/>
            </a:pPr>
            <a:endParaRPr lang="en-GB" dirty="0"/>
          </a:p>
          <a:p>
            <a:pPr marL="0" indent="0" algn="ctr">
              <a:buNone/>
            </a:pPr>
            <a:r>
              <a:rPr lang="en-GB" u="sng" dirty="0"/>
              <a:t>IMPACT OF TRADING VOLUME</a:t>
            </a:r>
          </a:p>
          <a:p>
            <a:pPr marL="0" indent="0">
              <a:buNone/>
            </a:pPr>
            <a:r>
              <a:rPr lang="en-GB" dirty="0"/>
              <a:t>- [1] if the buying volume outweighs the selling volume, prices can rise. Conversely, if the selling volume is higher, prices can drop.</a:t>
            </a:r>
          </a:p>
          <a:p>
            <a:pPr marL="0" indent="0">
              <a:buNone/>
            </a:pPr>
            <a:r>
              <a:rPr lang="en-GB" dirty="0"/>
              <a:t>- [2]  Low trading volume can result in more stable price movements, but it also indicates reduced market participation</a:t>
            </a:r>
          </a:p>
          <a:p>
            <a:pPr marL="0" indent="0" algn="ctr">
              <a:buNone/>
            </a:pPr>
            <a:endParaRPr lang="en-GB" dirty="0"/>
          </a:p>
        </p:txBody>
      </p:sp>
    </p:spTree>
    <p:extLst>
      <p:ext uri="{BB962C8B-B14F-4D97-AF65-F5344CB8AC3E}">
        <p14:creationId xmlns:p14="http://schemas.microsoft.com/office/powerpoint/2010/main" val="3119602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CDB37-B927-C4E2-E909-42DC76005660}"/>
              </a:ext>
            </a:extLst>
          </p:cNvPr>
          <p:cNvSpPr>
            <a:spLocks noGrp="1"/>
          </p:cNvSpPr>
          <p:nvPr>
            <p:ph type="title"/>
          </p:nvPr>
        </p:nvSpPr>
        <p:spPr>
          <a:xfrm>
            <a:off x="1143000" y="279401"/>
            <a:ext cx="9905999" cy="774700"/>
          </a:xfrm>
          <a:ln w="25400">
            <a:solidFill>
              <a:schemeClr val="accent1"/>
            </a:solidFill>
          </a:ln>
        </p:spPr>
        <p:txBody>
          <a:bodyPr>
            <a:normAutofit/>
          </a:bodyPr>
          <a:lstStyle/>
          <a:p>
            <a:r>
              <a:rPr lang="en-GB" sz="3600" b="1" dirty="0"/>
              <a:t>STORY TELLING SECTION</a:t>
            </a:r>
            <a:endParaRPr lang="en-GB" sz="3600" dirty="0"/>
          </a:p>
        </p:txBody>
      </p:sp>
      <p:sp>
        <p:nvSpPr>
          <p:cNvPr id="3" name="Content Placeholder 2">
            <a:extLst>
              <a:ext uri="{FF2B5EF4-FFF2-40B4-BE49-F238E27FC236}">
                <a16:creationId xmlns:a16="http://schemas.microsoft.com/office/drawing/2014/main" id="{18842913-9E58-AB96-65DF-02FA4D928361}"/>
              </a:ext>
            </a:extLst>
          </p:cNvPr>
          <p:cNvSpPr>
            <a:spLocks noGrp="1"/>
          </p:cNvSpPr>
          <p:nvPr>
            <p:ph idx="1"/>
          </p:nvPr>
        </p:nvSpPr>
        <p:spPr>
          <a:xfrm>
            <a:off x="1143000" y="1244600"/>
            <a:ext cx="9905999" cy="4654544"/>
          </a:xfrm>
        </p:spPr>
        <p:txBody>
          <a:bodyPr/>
          <a:lstStyle/>
          <a:p>
            <a:pPr marL="0" indent="0" algn="ctr">
              <a:buNone/>
            </a:pPr>
            <a:r>
              <a:rPr lang="en-GB" u="sng" dirty="0"/>
              <a:t>STORY TWO : INTERPRETATION</a:t>
            </a:r>
          </a:p>
          <a:p>
            <a:pPr marL="0" indent="0" algn="ctr">
              <a:buNone/>
            </a:pPr>
            <a:endParaRPr lang="en-GB" u="sng" dirty="0"/>
          </a:p>
          <a:p>
            <a:pPr marL="514350" lvl="1" indent="-285750">
              <a:buFont typeface="Arial" panose="020B0604020202020204" pitchFamily="34" charset="0"/>
              <a:buChar char="•"/>
            </a:pPr>
            <a:r>
              <a:rPr lang="en-GB" dirty="0"/>
              <a:t>Increasing volume with Rising Prices occur mainly btw period “3/July/2018” to “22/April/2021”)  = a positive sign of growing interest.  </a:t>
            </a:r>
          </a:p>
          <a:p>
            <a:pPr lvl="1"/>
            <a:endParaRPr lang="en-GB" dirty="0"/>
          </a:p>
          <a:p>
            <a:pPr marL="514350" lvl="1" indent="-285750">
              <a:buFont typeface="Arial" panose="020B0604020202020204" pitchFamily="34" charset="0"/>
              <a:buChar char="•"/>
            </a:pPr>
            <a:r>
              <a:rPr lang="en-GB" dirty="0"/>
              <a:t>Increasing Volume with falling Prices occur in a short time of (1st January 2021 to 16th April 2021) = indicating panic selling. </a:t>
            </a:r>
          </a:p>
          <a:p>
            <a:pPr lvl="1"/>
            <a:endParaRPr lang="en-GB" dirty="0"/>
          </a:p>
          <a:p>
            <a:pPr marL="514350" lvl="1" indent="-285750">
              <a:buFont typeface="Arial" panose="020B0604020202020204" pitchFamily="34" charset="0"/>
              <a:buChar char="•"/>
            </a:pPr>
            <a:r>
              <a:rPr lang="en-GB" dirty="0"/>
              <a:t>Decreasing Volume with rising prices occur btw period (“3/May/2021” to “3/July/2023”)  = indicate potential continuation pattern as the market taking a breather.</a:t>
            </a:r>
          </a:p>
          <a:p>
            <a:pPr marL="514350" lvl="1" indent="-285750">
              <a:buFont typeface="Arial" panose="020B0604020202020204" pitchFamily="34" charset="0"/>
              <a:buChar char="•"/>
            </a:pPr>
            <a:endParaRPr lang="en-GB" dirty="0"/>
          </a:p>
          <a:p>
            <a:pPr marL="0" indent="0">
              <a:buNone/>
            </a:pPr>
            <a:endParaRPr lang="en-GB" dirty="0"/>
          </a:p>
        </p:txBody>
      </p:sp>
    </p:spTree>
    <p:extLst>
      <p:ext uri="{BB962C8B-B14F-4D97-AF65-F5344CB8AC3E}">
        <p14:creationId xmlns:p14="http://schemas.microsoft.com/office/powerpoint/2010/main" val="1859005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23A27-8863-838E-0123-48257B006D06}"/>
              </a:ext>
            </a:extLst>
          </p:cNvPr>
          <p:cNvSpPr>
            <a:spLocks noGrp="1"/>
          </p:cNvSpPr>
          <p:nvPr>
            <p:ph type="title"/>
          </p:nvPr>
        </p:nvSpPr>
        <p:spPr>
          <a:xfrm>
            <a:off x="1143000" y="292101"/>
            <a:ext cx="9905999" cy="800100"/>
          </a:xfrm>
          <a:ln w="25400">
            <a:solidFill>
              <a:schemeClr val="accent1"/>
            </a:solidFill>
          </a:ln>
        </p:spPr>
        <p:txBody>
          <a:bodyPr/>
          <a:lstStyle/>
          <a:p>
            <a:r>
              <a:rPr lang="en-GB" sz="4000" b="1" dirty="0"/>
              <a:t>STORY TELLING SECTION</a:t>
            </a:r>
            <a:endParaRPr lang="en-GB" dirty="0"/>
          </a:p>
        </p:txBody>
      </p:sp>
      <p:sp>
        <p:nvSpPr>
          <p:cNvPr id="3" name="Content Placeholder 2">
            <a:extLst>
              <a:ext uri="{FF2B5EF4-FFF2-40B4-BE49-F238E27FC236}">
                <a16:creationId xmlns:a16="http://schemas.microsoft.com/office/drawing/2014/main" id="{2F7925BE-EB2E-7AB5-60A9-959A57B223CE}"/>
              </a:ext>
            </a:extLst>
          </p:cNvPr>
          <p:cNvSpPr>
            <a:spLocks noGrp="1"/>
          </p:cNvSpPr>
          <p:nvPr>
            <p:ph idx="1"/>
          </p:nvPr>
        </p:nvSpPr>
        <p:spPr>
          <a:xfrm>
            <a:off x="1143000" y="1295400"/>
            <a:ext cx="9905999" cy="4603744"/>
          </a:xfrm>
        </p:spPr>
        <p:txBody>
          <a:bodyPr/>
          <a:lstStyle/>
          <a:p>
            <a:pPr marL="0" indent="0" algn="ctr">
              <a:buNone/>
            </a:pPr>
            <a:r>
              <a:rPr lang="en-GB" u="sng" dirty="0"/>
              <a:t>STORY THREE: (GROWTH POTENTIAL &amp; RISK ASSCOCIATED ALL CRYPTO’S)</a:t>
            </a:r>
          </a:p>
          <a:p>
            <a:pPr marL="0" indent="0" algn="ctr">
              <a:buNone/>
            </a:pPr>
            <a:endParaRPr lang="en-GB" u="sng" dirty="0"/>
          </a:p>
          <a:p>
            <a:pPr marL="514350" lvl="1" indent="-285750">
              <a:buFont typeface="Arial" panose="020B0604020202020204" pitchFamily="34" charset="0"/>
              <a:buChar char="•"/>
            </a:pPr>
            <a:r>
              <a:rPr lang="en-GB" dirty="0"/>
              <a:t> The Volatility(Percentage range) and trading volume vs trading price are parameter that can be us to showcase the growth potential and risks associated with each cryptocurrency.</a:t>
            </a:r>
          </a:p>
          <a:p>
            <a:pPr lvl="1"/>
            <a:endParaRPr lang="en-GB" dirty="0"/>
          </a:p>
          <a:p>
            <a:pPr marL="514350" lvl="1" indent="-285750">
              <a:buFont typeface="Arial" panose="020B0604020202020204" pitchFamily="34" charset="0"/>
              <a:buChar char="•"/>
            </a:pPr>
            <a:r>
              <a:rPr lang="en-GB" dirty="0"/>
              <a:t>The key insight to use, is the forecasting for trading volume and the trading prices in the next coming years, also the Volatility and previous year Pricing percentage change is another key parameters </a:t>
            </a:r>
            <a:r>
              <a:rPr lang="en-GB" dirty="0" err="1"/>
              <a:t>i</a:t>
            </a:r>
            <a:r>
              <a:rPr lang="en-GB" dirty="0"/>
              <a:t> would recommend.</a:t>
            </a:r>
          </a:p>
          <a:p>
            <a:pPr marL="0" indent="0">
              <a:buNone/>
            </a:pPr>
            <a:endParaRPr lang="en-GB" dirty="0"/>
          </a:p>
        </p:txBody>
      </p:sp>
    </p:spTree>
    <p:extLst>
      <p:ext uri="{BB962C8B-B14F-4D97-AF65-F5344CB8AC3E}">
        <p14:creationId xmlns:p14="http://schemas.microsoft.com/office/powerpoint/2010/main" val="1263571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99A7C3-594A-260A-C21B-1195FD686FEF}"/>
              </a:ext>
            </a:extLst>
          </p:cNvPr>
          <p:cNvSpPr>
            <a:spLocks noGrp="1"/>
          </p:cNvSpPr>
          <p:nvPr>
            <p:ph type="title"/>
          </p:nvPr>
        </p:nvSpPr>
        <p:spPr>
          <a:xfrm>
            <a:off x="938509" y="69850"/>
            <a:ext cx="10401300" cy="927100"/>
          </a:xfrm>
          <a:ln w="25400">
            <a:solidFill>
              <a:schemeClr val="accent1"/>
            </a:solidFill>
          </a:ln>
        </p:spPr>
        <p:txBody>
          <a:bodyPr>
            <a:normAutofit/>
          </a:bodyPr>
          <a:lstStyle/>
          <a:p>
            <a:r>
              <a:rPr lang="en-GB" sz="3600" b="1" dirty="0"/>
              <a:t>STORY TELLING SECTION</a:t>
            </a:r>
            <a:endParaRPr lang="en-GB" sz="3600" dirty="0"/>
          </a:p>
        </p:txBody>
      </p:sp>
      <p:graphicFrame>
        <p:nvGraphicFramePr>
          <p:cNvPr id="9" name="Content Placeholder 8">
            <a:extLst>
              <a:ext uri="{FF2B5EF4-FFF2-40B4-BE49-F238E27FC236}">
                <a16:creationId xmlns:a16="http://schemas.microsoft.com/office/drawing/2014/main" id="{C5961D63-5BAD-86A7-2935-B73C25B2CAAB}"/>
              </a:ext>
            </a:extLst>
          </p:cNvPr>
          <p:cNvGraphicFramePr>
            <a:graphicFrameLocks noGrp="1"/>
          </p:cNvGraphicFramePr>
          <p:nvPr>
            <p:ph idx="1"/>
            <p:extLst>
              <p:ext uri="{D42A27DB-BD31-4B8C-83A1-F6EECF244321}">
                <p14:modId xmlns:p14="http://schemas.microsoft.com/office/powerpoint/2010/main" val="2255535939"/>
              </p:ext>
            </p:extLst>
          </p:nvPr>
        </p:nvGraphicFramePr>
        <p:xfrm>
          <a:off x="4953000" y="1562100"/>
          <a:ext cx="6096000" cy="42989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5">
            <a:extLst>
              <a:ext uri="{FF2B5EF4-FFF2-40B4-BE49-F238E27FC236}">
                <a16:creationId xmlns:a16="http://schemas.microsoft.com/office/drawing/2014/main" id="{F8FDC30C-E169-8A8F-4C15-353596C53250}"/>
              </a:ext>
            </a:extLst>
          </p:cNvPr>
          <p:cNvSpPr>
            <a:spLocks noGrp="1"/>
          </p:cNvSpPr>
          <p:nvPr>
            <p:ph type="body" sz="half" idx="2"/>
          </p:nvPr>
        </p:nvSpPr>
        <p:spPr>
          <a:xfrm>
            <a:off x="938509" y="1256903"/>
            <a:ext cx="3416300" cy="4909344"/>
          </a:xfrm>
        </p:spPr>
        <p:txBody>
          <a:bodyPr>
            <a:normAutofit lnSpcReduction="10000"/>
          </a:bodyPr>
          <a:lstStyle/>
          <a:p>
            <a:pPr algn="ctr"/>
            <a:r>
              <a:rPr lang="en-GB" dirty="0"/>
              <a:t> </a:t>
            </a:r>
            <a:r>
              <a:rPr lang="en-GB" u="sng" dirty="0"/>
              <a:t>STORY FOUR </a:t>
            </a:r>
          </a:p>
          <a:p>
            <a:pPr algn="ctr"/>
            <a:r>
              <a:rPr lang="en-GB" u="sng" dirty="0"/>
              <a:t>PERIODS COMPARATIVE ANALYSIS </a:t>
            </a:r>
            <a:endParaRPr lang="en-GB" dirty="0"/>
          </a:p>
          <a:p>
            <a:pPr marL="285750" indent="-285750">
              <a:buFont typeface="Arial" panose="020B0604020202020204" pitchFamily="34" charset="0"/>
              <a:buChar char="•"/>
            </a:pPr>
            <a:r>
              <a:rPr lang="en-GB" dirty="0"/>
              <a:t>This analysis is achieved by range percentage measured over the period 2020 to 2022 by quarters.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Quarterly we can see that ETH, 2020 involve significantly in low volatility in the first three quarters, 2021 involve has the same thing but just for the last three quarters of the year and also goes for 2022 period but occur Q1, Q2, and Q4</a:t>
            </a:r>
          </a:p>
          <a:p>
            <a:endParaRPr lang="en-GB" dirty="0"/>
          </a:p>
        </p:txBody>
      </p:sp>
    </p:spTree>
    <p:extLst>
      <p:ext uri="{BB962C8B-B14F-4D97-AF65-F5344CB8AC3E}">
        <p14:creationId xmlns:p14="http://schemas.microsoft.com/office/powerpoint/2010/main" val="2576082186"/>
      </p:ext>
    </p:extLst>
  </p:cSld>
  <p:clrMapOvr>
    <a:masterClrMapping/>
  </p:clrMapOvr>
</p:sld>
</file>

<file path=ppt/theme/theme1.xml><?xml version="1.0" encoding="utf-8"?>
<a:theme xmlns:a="http://schemas.openxmlformats.org/drawingml/2006/main" name="RegattaVTI">
  <a:themeElements>
    <a:clrScheme name="AnalogousFromLightSeedLeftStep">
      <a:dk1>
        <a:srgbClr val="000000"/>
      </a:dk1>
      <a:lt1>
        <a:srgbClr val="FFFFFF"/>
      </a:lt1>
      <a:dk2>
        <a:srgbClr val="21373A"/>
      </a:dk2>
      <a:lt2>
        <a:srgbClr val="E8E2E2"/>
      </a:lt2>
      <a:accent1>
        <a:srgbClr val="80A9A7"/>
      </a:accent1>
      <a:accent2>
        <a:srgbClr val="75AB91"/>
      </a:accent2>
      <a:accent3>
        <a:srgbClr val="81AC86"/>
      </a:accent3>
      <a:accent4>
        <a:srgbClr val="86AC76"/>
      </a:accent4>
      <a:accent5>
        <a:srgbClr val="9AA57D"/>
      </a:accent5>
      <a:accent6>
        <a:srgbClr val="A9A274"/>
      </a:accent6>
      <a:hlink>
        <a:srgbClr val="AE696D"/>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Metadata/LabelInfo.xml><?xml version="1.0" encoding="utf-8"?>
<clbl:labelList xmlns:clbl="http://schemas.microsoft.com/office/2020/mipLabelMetadata">
  <clbl:label id="{43d2115b-a55e-46b6-9df7-b03388ecfc60}" enabled="0" method="" siteId="{43d2115b-a55e-46b6-9df7-b03388ecfc60}" removed="1"/>
</clbl:labelList>
</file>

<file path=docProps/app.xml><?xml version="1.0" encoding="utf-8"?>
<Properties xmlns="http://schemas.openxmlformats.org/officeDocument/2006/extended-properties" xmlns:vt="http://schemas.openxmlformats.org/officeDocument/2006/docPropsVTypes">
  <TotalTime>262</TotalTime>
  <Words>736</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Walbaum Display</vt:lpstr>
      <vt:lpstr>Wingdings</vt:lpstr>
      <vt:lpstr>RegattaVTI</vt:lpstr>
      <vt:lpstr>Crypto's-vision analysis</vt:lpstr>
      <vt:lpstr>OUTLINES</vt:lpstr>
      <vt:lpstr>AIM AND OBJECTIVES</vt:lpstr>
      <vt:lpstr>QUESTION TO BE ANSWRED SECTION</vt:lpstr>
      <vt:lpstr>QUESTION TO BE ANSWRED SECTION</vt:lpstr>
      <vt:lpstr>STORY TELLING SECTION</vt:lpstr>
      <vt:lpstr>STORY TELLING SECTION</vt:lpstr>
      <vt:lpstr>STORY TELLING SECTION</vt:lpstr>
      <vt:lpstr>STORY TELLING SECTION</vt:lpstr>
      <vt:lpstr>STORY TELLING SECTION</vt:lpstr>
      <vt:lpstr>Due to busy schedule over the previous week and current week couldn’t complete the story telling section (1 &amp; 5) and have to submit my project late.    THANK YOU FOR UNDERSTANDING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BELLO, OLA (Student)</dc:creator>
  <cp:lastModifiedBy>BELLO, OLA (Student)</cp:lastModifiedBy>
  <cp:revision>1</cp:revision>
  <dcterms:created xsi:type="dcterms:W3CDTF">2023-08-14T11:18:19Z</dcterms:created>
  <dcterms:modified xsi:type="dcterms:W3CDTF">2023-08-14T15:41:03Z</dcterms:modified>
</cp:coreProperties>
</file>