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1" r:id="rId2"/>
    <p:sldId id="256" r:id="rId3"/>
    <p:sldId id="284" r:id="rId4"/>
    <p:sldId id="282" r:id="rId5"/>
    <p:sldId id="283" r:id="rId6"/>
    <p:sldId id="285" r:id="rId7"/>
    <p:sldId id="286" r:id="rId8"/>
    <p:sldId id="281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269" autoAdjust="0"/>
  </p:normalViewPr>
  <p:slideViewPr>
    <p:cSldViewPr snapToGrid="0">
      <p:cViewPr varScale="1">
        <p:scale>
          <a:sx n="57" d="100"/>
          <a:sy n="57" d="100"/>
        </p:scale>
        <p:origin x="12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C8E38-D7F2-4863-89EA-68B308581FF6}" type="datetimeFigureOut">
              <a:rPr lang="es-PE" smtClean="0"/>
              <a:t>18/09/2019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2ECA1-15F8-43BA-A42C-3E8D4EEE55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3839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18/09/2019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296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18/09/2019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639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18/09/2019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9900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18/09/2019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2840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18/09/2019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8228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18/09/2019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2782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18/09/2019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8088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18/09/2019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2560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18/09/2019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690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18/09/2019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361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18/09/2019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306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18/09/2019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257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18/09/2019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281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18/09/2019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493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18/09/2019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995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18/09/2019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310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18/09/2019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745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1FC075-84AB-43DB-B50D-DF35DB12638B}" type="datetimeFigureOut">
              <a:rPr lang="es-PE" smtClean="0"/>
              <a:t>18/09/2019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784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.p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urachuburu.com.ar/tutoriales/enlaces-html.php" TargetMode="External"/><Relationship Id="rId2" Type="http://schemas.openxmlformats.org/officeDocument/2006/relationships/hyperlink" Target="https://www.w3schools.com/htm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lrincondemuchascosas.wordpress.com/2016/07/03/11o-tabla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753211-8451-4D9E-A70E-3C53ED056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9310" y="1190002"/>
            <a:ext cx="6941388" cy="18051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ES" sz="3600" dirty="0">
                <a:latin typeface="Arial Rounded MT Bold" panose="020F0704030504030204" pitchFamily="34" charset="0"/>
              </a:rPr>
              <a:t>SESION 3</a:t>
            </a:r>
          </a:p>
          <a:p>
            <a:pPr algn="l"/>
            <a:endParaRPr lang="es-ES" sz="3600" dirty="0">
              <a:latin typeface="Arial Rounded MT Bold" panose="020F0704030504030204" pitchFamily="34" charset="0"/>
            </a:endParaRPr>
          </a:p>
          <a:p>
            <a:pPr algn="l"/>
            <a:r>
              <a:rPr lang="es-ES" sz="3600" dirty="0">
                <a:latin typeface="Arial Rounded MT Bold" panose="020F0704030504030204" pitchFamily="34" charset="0"/>
              </a:rPr>
              <a:t>Por: Nefelí Joñoruco Morales</a:t>
            </a:r>
            <a:endParaRPr lang="es-PE" sz="3600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2" descr="https://www.codigo.edu.pe/img/logoCodigo.png">
            <a:extLst>
              <a:ext uri="{FF2B5EF4-FFF2-40B4-BE49-F238E27FC236}">
                <a16:creationId xmlns:a16="http://schemas.microsoft.com/office/drawing/2014/main" id="{9B3FB68A-6988-40DE-976F-83C663D3B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445" y="5473148"/>
            <a:ext cx="3006506" cy="92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75330E9-960F-4413-A67B-F0565E9E8709}"/>
              </a:ext>
            </a:extLst>
          </p:cNvPr>
          <p:cNvSpPr/>
          <p:nvPr/>
        </p:nvSpPr>
        <p:spPr>
          <a:xfrm>
            <a:off x="4859191" y="329681"/>
            <a:ext cx="259850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400" b="1" dirty="0"/>
              <a:t>AGENDA</a:t>
            </a:r>
          </a:p>
        </p:txBody>
      </p:sp>
      <p:pic>
        <p:nvPicPr>
          <p:cNvPr id="7" name="Picture 2" descr="https://www.codigo.edu.pe/img/logoCodigo.png">
            <a:extLst>
              <a:ext uri="{FF2B5EF4-FFF2-40B4-BE49-F238E27FC236}">
                <a16:creationId xmlns:a16="http://schemas.microsoft.com/office/drawing/2014/main" id="{32309804-BB96-4B8E-8CD3-B7DB978A2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466" y="251998"/>
            <a:ext cx="2192362" cy="67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1C586D91-404A-4F87-94DF-A8056F4FD55B}"/>
              </a:ext>
            </a:extLst>
          </p:cNvPr>
          <p:cNvSpPr/>
          <p:nvPr/>
        </p:nvSpPr>
        <p:spPr>
          <a:xfrm>
            <a:off x="4075588" y="2148463"/>
            <a:ext cx="7495089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3600" b="1" dirty="0"/>
              <a:t>Marcadores.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3600" b="1" dirty="0"/>
              <a:t>Rutas, Enlaces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3600" b="1" dirty="0"/>
              <a:t> Tablas</a:t>
            </a:r>
            <a:r>
              <a:rPr lang="es-ES" sz="2800" b="1" dirty="0"/>
              <a:t>.</a:t>
            </a:r>
            <a:endParaRPr lang="es-PE" sz="2000" b="1" dirty="0"/>
          </a:p>
          <a:p>
            <a:pPr algn="just"/>
            <a:endParaRPr lang="es-PE" sz="2800" b="1" dirty="0"/>
          </a:p>
          <a:p>
            <a:pPr algn="just"/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3157343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42AE8B3-D0D1-4B6D-827B-B297C2D99819}"/>
              </a:ext>
            </a:extLst>
          </p:cNvPr>
          <p:cNvSpPr/>
          <p:nvPr/>
        </p:nvSpPr>
        <p:spPr>
          <a:xfrm>
            <a:off x="4165600" y="423334"/>
            <a:ext cx="4656666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MARCADORES</a:t>
            </a:r>
            <a:endParaRPr lang="es-PE" sz="3200" dirty="0">
              <a:solidFill>
                <a:schemeClr val="tx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79CB05-2D9F-4110-A160-FB9494455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217" y="1967970"/>
            <a:ext cx="9776233" cy="446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20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C925792-8E6A-4FAE-B072-8032411A1814}"/>
              </a:ext>
            </a:extLst>
          </p:cNvPr>
          <p:cNvSpPr/>
          <p:nvPr/>
        </p:nvSpPr>
        <p:spPr>
          <a:xfrm>
            <a:off x="3606800" y="491068"/>
            <a:ext cx="5537200" cy="762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RUTAS  Y ENLACE (HIPERVÍNCULOS)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5" name="Rectángulo: esquinas diagonales redondeadas 4">
            <a:extLst>
              <a:ext uri="{FF2B5EF4-FFF2-40B4-BE49-F238E27FC236}">
                <a16:creationId xmlns:a16="http://schemas.microsoft.com/office/drawing/2014/main" id="{7D8B5F6A-A66B-400C-87E7-905199027C86}"/>
              </a:ext>
            </a:extLst>
          </p:cNvPr>
          <p:cNvSpPr/>
          <p:nvPr/>
        </p:nvSpPr>
        <p:spPr>
          <a:xfrm>
            <a:off x="1896534" y="1896536"/>
            <a:ext cx="2760133" cy="965200"/>
          </a:xfrm>
          <a:prstGeom prst="round2Diag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ABSOLUTAS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6" name="Rectángulo: esquinas diagonales redondeadas 5">
            <a:extLst>
              <a:ext uri="{FF2B5EF4-FFF2-40B4-BE49-F238E27FC236}">
                <a16:creationId xmlns:a16="http://schemas.microsoft.com/office/drawing/2014/main" id="{52445855-C46E-4358-9BFA-22CE5A6D45C2}"/>
              </a:ext>
            </a:extLst>
          </p:cNvPr>
          <p:cNvSpPr/>
          <p:nvPr/>
        </p:nvSpPr>
        <p:spPr>
          <a:xfrm>
            <a:off x="7778443" y="1683463"/>
            <a:ext cx="2760133" cy="965200"/>
          </a:xfrm>
          <a:prstGeom prst="round2Diag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RELATIVAS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7" name="Rectángulo: esquinas diagonales redondeadas 6">
            <a:extLst>
              <a:ext uri="{FF2B5EF4-FFF2-40B4-BE49-F238E27FC236}">
                <a16:creationId xmlns:a16="http://schemas.microsoft.com/office/drawing/2014/main" id="{3959C382-2520-4F4F-91D9-835501F4091E}"/>
              </a:ext>
            </a:extLst>
          </p:cNvPr>
          <p:cNvSpPr/>
          <p:nvPr/>
        </p:nvSpPr>
        <p:spPr>
          <a:xfrm>
            <a:off x="5829765" y="5401732"/>
            <a:ext cx="2760133" cy="965200"/>
          </a:xfrm>
          <a:prstGeom prst="round2Diag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A LA CARPETA ACTUAL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8" name="Rectángulo: esquinas diagonales redondeadas 7">
            <a:extLst>
              <a:ext uri="{FF2B5EF4-FFF2-40B4-BE49-F238E27FC236}">
                <a16:creationId xmlns:a16="http://schemas.microsoft.com/office/drawing/2014/main" id="{16922C3F-DB4B-4145-A82B-2BD416BDBFCA}"/>
              </a:ext>
            </a:extLst>
          </p:cNvPr>
          <p:cNvSpPr/>
          <p:nvPr/>
        </p:nvSpPr>
        <p:spPr>
          <a:xfrm>
            <a:off x="9237135" y="5427250"/>
            <a:ext cx="2760133" cy="965200"/>
          </a:xfrm>
          <a:prstGeom prst="round2Diag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A LA RAIZ DEL SERVIDOR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3C3162B-D304-4C88-9909-538C767E8D42}"/>
              </a:ext>
            </a:extLst>
          </p:cNvPr>
          <p:cNvSpPr/>
          <p:nvPr/>
        </p:nvSpPr>
        <p:spPr>
          <a:xfrm>
            <a:off x="1574798" y="4390682"/>
            <a:ext cx="3759201" cy="14681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Son únicas y siempre conducen al mismo sitio. </a:t>
            </a:r>
          </a:p>
          <a:p>
            <a:pPr algn="ctr"/>
            <a:r>
              <a:rPr lang="es-PE" dirty="0">
                <a:hlinkClick r:id="rId2"/>
              </a:rPr>
              <a:t>https://www.google.com.pe</a:t>
            </a:r>
            <a:endParaRPr lang="es-PE" dirty="0"/>
          </a:p>
        </p:txBody>
      </p: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030513C4-D8CA-417B-9A5D-C3DA9FEC34BB}"/>
              </a:ext>
            </a:extLst>
          </p:cNvPr>
          <p:cNvSpPr/>
          <p:nvPr/>
        </p:nvSpPr>
        <p:spPr>
          <a:xfrm rot="1724900">
            <a:off x="4845897" y="1369765"/>
            <a:ext cx="791147" cy="1125590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BEF3D1DD-E44E-4E29-8AFE-D832BB54D2E3}"/>
              </a:ext>
            </a:extLst>
          </p:cNvPr>
          <p:cNvSpPr/>
          <p:nvPr/>
        </p:nvSpPr>
        <p:spPr>
          <a:xfrm rot="19763119">
            <a:off x="6802532" y="1365927"/>
            <a:ext cx="721188" cy="1219350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id="{E919F089-E058-43F4-8185-FE3BE6311D21}"/>
              </a:ext>
            </a:extLst>
          </p:cNvPr>
          <p:cNvSpPr/>
          <p:nvPr/>
        </p:nvSpPr>
        <p:spPr>
          <a:xfrm rot="2583494">
            <a:off x="8025119" y="4668152"/>
            <a:ext cx="376896" cy="69906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6A0630C4-EFB9-4178-94C3-4BA2B6EB2018}"/>
              </a:ext>
            </a:extLst>
          </p:cNvPr>
          <p:cNvSpPr/>
          <p:nvPr/>
        </p:nvSpPr>
        <p:spPr>
          <a:xfrm>
            <a:off x="2861732" y="3061963"/>
            <a:ext cx="829733" cy="1219350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5" name="Rectángulo: esquinas diagonales redondeadas 14">
            <a:extLst>
              <a:ext uri="{FF2B5EF4-FFF2-40B4-BE49-F238E27FC236}">
                <a16:creationId xmlns:a16="http://schemas.microsoft.com/office/drawing/2014/main" id="{408BCFAB-C73C-42E1-933A-1DB3CD2E5709}"/>
              </a:ext>
            </a:extLst>
          </p:cNvPr>
          <p:cNvSpPr/>
          <p:nvPr/>
        </p:nvSpPr>
        <p:spPr>
          <a:xfrm>
            <a:off x="7763933" y="3633361"/>
            <a:ext cx="3124200" cy="965200"/>
          </a:xfrm>
          <a:prstGeom prst="round2Diag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Están en relación a la Ubicación del archivo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id="{4D4983E5-8D52-40EF-AC1E-4CCF33D43AB5}"/>
              </a:ext>
            </a:extLst>
          </p:cNvPr>
          <p:cNvSpPr/>
          <p:nvPr/>
        </p:nvSpPr>
        <p:spPr>
          <a:xfrm>
            <a:off x="8763930" y="2741251"/>
            <a:ext cx="829733" cy="840602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7FA92120-04C1-44C6-89ED-C9A14736282F}"/>
              </a:ext>
            </a:extLst>
          </p:cNvPr>
          <p:cNvSpPr/>
          <p:nvPr/>
        </p:nvSpPr>
        <p:spPr>
          <a:xfrm rot="18511816">
            <a:off x="10244739" y="4617473"/>
            <a:ext cx="406253" cy="8021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489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7E7F6C7-7D93-474E-9BA5-C12EA76C9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728" y="1576644"/>
            <a:ext cx="4963322" cy="3063089"/>
          </a:xfrm>
          <a:prstGeom prst="rect">
            <a:avLst/>
          </a:prstGeom>
        </p:spPr>
      </p:pic>
      <p:sp>
        <p:nvSpPr>
          <p:cNvPr id="5" name="Rectángulo: una sola esquina cortada 4">
            <a:extLst>
              <a:ext uri="{FF2B5EF4-FFF2-40B4-BE49-F238E27FC236}">
                <a16:creationId xmlns:a16="http://schemas.microsoft.com/office/drawing/2014/main" id="{54D62D31-0C75-465A-9DE4-5EC126318BF4}"/>
              </a:ext>
            </a:extLst>
          </p:cNvPr>
          <p:cNvSpPr/>
          <p:nvPr/>
        </p:nvSpPr>
        <p:spPr>
          <a:xfrm>
            <a:off x="1557866" y="1121614"/>
            <a:ext cx="5018616" cy="3698137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tx1"/>
                </a:solidFill>
              </a:rPr>
              <a:t>La / representa la Raíz del servidor</a:t>
            </a:r>
          </a:p>
          <a:p>
            <a:pPr algn="ctr"/>
            <a:endParaRPr lang="es-ES" sz="3600" b="1" dirty="0">
              <a:solidFill>
                <a:schemeClr val="tx1"/>
              </a:solidFill>
            </a:endParaRPr>
          </a:p>
          <a:p>
            <a:pPr algn="ctr"/>
            <a:r>
              <a:rPr lang="es-ES" sz="3600" b="1" dirty="0">
                <a:solidFill>
                  <a:schemeClr val="tx1"/>
                </a:solidFill>
              </a:rPr>
              <a:t>Para subir un nivel mas se utiliza ../</a:t>
            </a:r>
            <a:endParaRPr lang="es-PE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894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D34CE17-0EB8-4D21-9F78-41E1C9FBDCDB}"/>
              </a:ext>
            </a:extLst>
          </p:cNvPr>
          <p:cNvSpPr/>
          <p:nvPr/>
        </p:nvSpPr>
        <p:spPr>
          <a:xfrm>
            <a:off x="3716866" y="457200"/>
            <a:ext cx="4758267" cy="948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TABLAS</a:t>
            </a:r>
            <a:endParaRPr lang="es-PE" sz="24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Resultado de imagen para tablas en html5">
            <a:extLst>
              <a:ext uri="{FF2B5EF4-FFF2-40B4-BE49-F238E27FC236}">
                <a16:creationId xmlns:a16="http://schemas.microsoft.com/office/drawing/2014/main" id="{54FAFE0D-15C4-4651-AE2B-0A71B37B7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120" y="1695713"/>
            <a:ext cx="8480425" cy="470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944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n relacionada">
            <a:extLst>
              <a:ext uri="{FF2B5EF4-FFF2-40B4-BE49-F238E27FC236}">
                <a16:creationId xmlns:a16="http://schemas.microsoft.com/office/drawing/2014/main" id="{A6C47FD6-15C8-48BD-A509-57B6AE3CD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734" y="415253"/>
            <a:ext cx="10171749" cy="566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978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6040DA-5823-4A25-B8D0-E01536332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2386" y="2218267"/>
            <a:ext cx="10395192" cy="3623733"/>
          </a:xfrm>
        </p:spPr>
        <p:txBody>
          <a:bodyPr>
            <a:normAutofit/>
          </a:bodyPr>
          <a:lstStyle/>
          <a:p>
            <a:r>
              <a:rPr lang="es-PE" dirty="0">
                <a:hlinkClick r:id="rId2"/>
              </a:rPr>
              <a:t>https://www.w3schools.com/html/</a:t>
            </a:r>
            <a:endParaRPr lang="es-PE" dirty="0"/>
          </a:p>
          <a:p>
            <a:r>
              <a:rPr lang="es-PE" dirty="0">
                <a:hlinkClick r:id="rId3"/>
              </a:rPr>
              <a:t>https://www.laurachuburu.com.ar/tutoriales/enlaces-html.php</a:t>
            </a:r>
            <a:r>
              <a:rPr lang="es-PE" dirty="0"/>
              <a:t>.</a:t>
            </a:r>
          </a:p>
          <a:p>
            <a:r>
              <a:rPr lang="es-PE" dirty="0">
                <a:hlinkClick r:id="rId4"/>
              </a:rPr>
              <a:t>https://elrincondemuchascosas.wordpress.com/2016/07/03/11o-tablas/</a:t>
            </a:r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74F0138-B41E-4D85-BA25-524C58934BF5}"/>
              </a:ext>
            </a:extLst>
          </p:cNvPr>
          <p:cNvSpPr/>
          <p:nvPr/>
        </p:nvSpPr>
        <p:spPr>
          <a:xfrm>
            <a:off x="4589586" y="846993"/>
            <a:ext cx="3569676" cy="10726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000" dirty="0"/>
              <a:t>REFERENCIA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3468002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2387F08-6F4B-4914-BEBB-B0A9280DDCC8}"/>
              </a:ext>
            </a:extLst>
          </p:cNvPr>
          <p:cNvSpPr/>
          <p:nvPr/>
        </p:nvSpPr>
        <p:spPr>
          <a:xfrm>
            <a:off x="1831114" y="461879"/>
            <a:ext cx="85297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ETIQUETAS DE CONTENIDO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57D567E-21B1-45B5-BC65-CC56100FF92C}"/>
              </a:ext>
            </a:extLst>
          </p:cNvPr>
          <p:cNvSpPr/>
          <p:nvPr/>
        </p:nvSpPr>
        <p:spPr>
          <a:xfrm>
            <a:off x="1243584" y="1517904"/>
            <a:ext cx="4663440" cy="43342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5400" dirty="0">
                <a:solidFill>
                  <a:schemeClr val="tx1"/>
                </a:solidFill>
              </a:rPr>
              <a:t>VAMOS AL CODIGO</a:t>
            </a:r>
            <a:endParaRPr lang="es-PE" sz="5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Resultado de imagen para GATO PROGRAMANDO  GIF">
            <a:extLst>
              <a:ext uri="{FF2B5EF4-FFF2-40B4-BE49-F238E27FC236}">
                <a16:creationId xmlns:a16="http://schemas.microsoft.com/office/drawing/2014/main" id="{EB76AF87-11A7-4C79-8DB3-3B1154BED43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78" y="1835658"/>
            <a:ext cx="4264886" cy="42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116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827</TotalTime>
  <Words>119</Words>
  <Application>Microsoft Office PowerPoint</Application>
  <PresentationFormat>Panorámica</PresentationFormat>
  <Paragraphs>26</Paragraphs>
  <Slides>9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Arial Rounded MT Bold</vt:lpstr>
      <vt:lpstr>Calibri</vt:lpstr>
      <vt:lpstr>Corbel</vt:lpstr>
      <vt:lpstr>Wingdings</vt:lpstr>
      <vt:lpstr>Parallax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42</cp:revision>
  <dcterms:created xsi:type="dcterms:W3CDTF">2019-09-15T20:33:40Z</dcterms:created>
  <dcterms:modified xsi:type="dcterms:W3CDTF">2019-09-18T16:22:23Z</dcterms:modified>
</cp:coreProperties>
</file>