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61" r:id="rId2"/>
    <p:sldId id="256" r:id="rId3"/>
    <p:sldId id="282" r:id="rId4"/>
    <p:sldId id="283" r:id="rId5"/>
    <p:sldId id="284" r:id="rId6"/>
    <p:sldId id="285" r:id="rId7"/>
    <p:sldId id="286" r:id="rId8"/>
    <p:sldId id="291" r:id="rId9"/>
    <p:sldId id="287" r:id="rId10"/>
    <p:sldId id="290" r:id="rId11"/>
    <p:sldId id="288" r:id="rId12"/>
    <p:sldId id="292" r:id="rId13"/>
    <p:sldId id="293" r:id="rId14"/>
    <p:sldId id="295" r:id="rId15"/>
    <p:sldId id="294" r:id="rId16"/>
    <p:sldId id="28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2818" autoAdjust="0"/>
  </p:normalViewPr>
  <p:slideViewPr>
    <p:cSldViewPr snapToGrid="0">
      <p:cViewPr varScale="1">
        <p:scale>
          <a:sx n="67" d="100"/>
          <a:sy n="67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8E38-D7F2-4863-89EA-68B308581FF6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2ECA1-15F8-43BA-A42C-3E8D4EEE55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83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72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extiende mas un poco mas no depende de  tu computador nada mas, esta almacenado en nuestro SUPER SERVICE.</a:t>
            </a:r>
          </a:p>
          <a:p>
            <a:r>
              <a:rPr lang="es-ES" dirty="0"/>
              <a:t>BUROCRACIA…..depende del de arriba……el repositorio solo esta en un solo lugar….y si se quema el SERVIDOR?.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605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51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2ECA1-15F8-43BA-A42C-3E8D4EEE553F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03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2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3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678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122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803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35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85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852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01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097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075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80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27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780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4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89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153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1FC075-84AB-43DB-B50D-DF35DB12638B}" type="datetimeFigureOut">
              <a:rPr lang="es-PE" smtClean="0"/>
              <a:t>21/09/2019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6E50A-D971-4608-A57C-3F1CF746B62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94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intdeveloper/sistemas-de-control-de-versiones-qu%C3%A9-son-y-por-qu%C3%A9-amarlos-24b6957e716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en/v2" TargetMode="External"/><Relationship Id="rId5" Type="http://schemas.openxmlformats.org/officeDocument/2006/relationships/hyperlink" Target="https://git-scm.com/book/es/v1/Empezando-Fundamentos-de-Git#Los-tres-estados" TargetMode="External"/><Relationship Id="rId4" Type="http://schemas.openxmlformats.org/officeDocument/2006/relationships/hyperlink" Target="https://medium.com/@_moisesdelacruz/tutorial-b%C3%A1sico-de-git-y-github-42e46ff41194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753211-8451-4D9E-A70E-3C53ED056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310" y="1190002"/>
            <a:ext cx="6941388" cy="18051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SESION 3</a:t>
            </a:r>
          </a:p>
          <a:p>
            <a:pPr algn="l"/>
            <a:endParaRPr lang="es-ES" sz="3600" dirty="0">
              <a:latin typeface="Arial Rounded MT Bold" panose="020F0704030504030204" pitchFamily="34" charset="0"/>
            </a:endParaRPr>
          </a:p>
          <a:p>
            <a:pPr algn="l"/>
            <a:r>
              <a:rPr lang="es-ES" sz="3600" dirty="0">
                <a:latin typeface="Arial Rounded MT Bold" panose="020F0704030504030204" pitchFamily="34" charset="0"/>
              </a:rPr>
              <a:t>Por: Nefelí Joñoruco Morales</a:t>
            </a:r>
            <a:endParaRPr lang="es-PE" sz="36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9B3FB68A-6988-40DE-976F-83C663D3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45" y="4924508"/>
            <a:ext cx="3006506" cy="92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C124-1941-4D9D-85AB-559D4797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700" y="390379"/>
            <a:ext cx="4789880" cy="1058594"/>
          </a:xfrm>
        </p:spPr>
        <p:txBody>
          <a:bodyPr>
            <a:normAutofit/>
          </a:bodyPr>
          <a:lstStyle/>
          <a:p>
            <a:r>
              <a:rPr lang="es-ES" sz="4800" dirty="0"/>
              <a:t>ESTADOS DE GIT</a:t>
            </a:r>
            <a:endParaRPr lang="es-PE" sz="4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515201-DB60-4830-B45A-FA88A97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03" y="1560120"/>
            <a:ext cx="5531998" cy="44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ABB1D-F999-4B7C-8F59-97E40A30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605" y="107266"/>
            <a:ext cx="2932944" cy="819443"/>
          </a:xfrm>
        </p:spPr>
        <p:txBody>
          <a:bodyPr/>
          <a:lstStyle/>
          <a:p>
            <a:r>
              <a:rPr lang="es-ES" dirty="0"/>
              <a:t>GITHUB</a:t>
            </a:r>
            <a:endParaRPr lang="es-PE" dirty="0"/>
          </a:p>
        </p:txBody>
      </p:sp>
      <p:pic>
        <p:nvPicPr>
          <p:cNvPr id="7170" name="Picture 2" descr="Resultado de imagen para GITHUB">
            <a:extLst>
              <a:ext uri="{FF2B5EF4-FFF2-40B4-BE49-F238E27FC236}">
                <a16:creationId xmlns:a16="http://schemas.microsoft.com/office/drawing/2014/main" id="{A5E8A907-F0E8-458A-A931-A3A8AB2D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52" y="1794597"/>
            <a:ext cx="8659837" cy="454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xplosión: 14 puntos 3">
            <a:extLst>
              <a:ext uri="{FF2B5EF4-FFF2-40B4-BE49-F238E27FC236}">
                <a16:creationId xmlns:a16="http://schemas.microsoft.com/office/drawing/2014/main" id="{CA43E080-0034-407D-ACC0-7B6D95B74A89}"/>
              </a:ext>
            </a:extLst>
          </p:cNvPr>
          <p:cNvSpPr/>
          <p:nvPr/>
        </p:nvSpPr>
        <p:spPr>
          <a:xfrm>
            <a:off x="2419643" y="516987"/>
            <a:ext cx="9537895" cy="6460587"/>
          </a:xfrm>
          <a:prstGeom prst="irregularSeal2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conocida como la "red social" de los developers debido a que una gran cantidad de ellos suben sus proyectos aquí.</a:t>
            </a:r>
            <a:endParaRPr lang="es-PE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F8C6A6-37D2-42E2-888C-797EB4AF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9" y="2025748"/>
            <a:ext cx="10780541" cy="36228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7C4E385-D3B8-475D-9277-2331962B24D7}"/>
              </a:ext>
            </a:extLst>
          </p:cNvPr>
          <p:cNvSpPr/>
          <p:nvPr/>
        </p:nvSpPr>
        <p:spPr>
          <a:xfrm>
            <a:off x="4342227" y="436098"/>
            <a:ext cx="4431323" cy="970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CARACTERISTICAS</a:t>
            </a:r>
            <a:endParaRPr lang="es-PE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9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diagonales redondeadas 7">
            <a:extLst>
              <a:ext uri="{FF2B5EF4-FFF2-40B4-BE49-F238E27FC236}">
                <a16:creationId xmlns:a16="http://schemas.microsoft.com/office/drawing/2014/main" id="{BC28191D-E661-403F-ADC4-A9D30D4DD94F}"/>
              </a:ext>
            </a:extLst>
          </p:cNvPr>
          <p:cNvSpPr/>
          <p:nvPr/>
        </p:nvSpPr>
        <p:spPr>
          <a:xfrm>
            <a:off x="1885069" y="1674055"/>
            <a:ext cx="9805183" cy="451572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anose="020B0606020202030204" pitchFamily="34" charset="0"/>
              </a:rPr>
              <a:t>Github utiliza a Git como Sistema de Control de Versiones. Gracias a Git podremos guardar localmente los diferentes avances (estados) de nuestro proyecto y gracias a Github podremos subir esos avances a la nube y comenzar un trabajo colaborativo o trabajar en nuestros proyectos personales sin depender de la computadora donde se encuentre el proyecto o tener que estar guardándolo en un usb para copiarlo a otra computadora.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242C975-4F3F-4E53-A106-04599185F0C0}"/>
              </a:ext>
            </a:extLst>
          </p:cNvPr>
          <p:cNvSpPr/>
          <p:nvPr/>
        </p:nvSpPr>
        <p:spPr>
          <a:xfrm>
            <a:off x="4234376" y="407963"/>
            <a:ext cx="5500467" cy="95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DIRENCIA ENTRE GIT Y GITHUB</a:t>
            </a:r>
            <a:endParaRPr lang="es-PE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45" name="Picture 5" descr="Resultado de imagen para diferencia entre git y github">
            <a:extLst>
              <a:ext uri="{FF2B5EF4-FFF2-40B4-BE49-F238E27FC236}">
                <a16:creationId xmlns:a16="http://schemas.microsoft.com/office/drawing/2014/main" id="{CB2DB364-F2C8-4D8B-BCD5-C2F7C011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91" y="1674055"/>
            <a:ext cx="10279458" cy="47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ado de imagen para GRUPO DE PROGRAMADORES">
            <a:extLst>
              <a:ext uri="{FF2B5EF4-FFF2-40B4-BE49-F238E27FC236}">
                <a16:creationId xmlns:a16="http://schemas.microsoft.com/office/drawing/2014/main" id="{FC860002-29C4-4E87-9738-7C91E6E6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39" y="407661"/>
            <a:ext cx="9059594" cy="604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09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PERSONA ALEGRE GIF">
            <a:extLst>
              <a:ext uri="{FF2B5EF4-FFF2-40B4-BE49-F238E27FC236}">
                <a16:creationId xmlns:a16="http://schemas.microsoft.com/office/drawing/2014/main" id="{F7C57040-6362-4311-BBA1-930FC0FB84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70" y="391119"/>
            <a:ext cx="9799613" cy="607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5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4F0138-B41E-4D85-BA25-524C58934BF5}"/>
              </a:ext>
            </a:extLst>
          </p:cNvPr>
          <p:cNvSpPr/>
          <p:nvPr/>
        </p:nvSpPr>
        <p:spPr>
          <a:xfrm>
            <a:off x="4589586" y="846993"/>
            <a:ext cx="3569676" cy="10726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 dirty="0"/>
              <a:t>REFERENCIA</a:t>
            </a:r>
            <a:endParaRPr lang="es-PE" sz="4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DD8E505-5893-415D-B908-817A66B58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hlinkClick r:id="rId3"/>
              </a:rPr>
              <a:t>https://medium.com/@jointdeveloper/sistemas-de-control-de-versiones-qu%C3%A9-son-y-por-qu%C3%A9-amarlos-24b6957e716e</a:t>
            </a:r>
            <a:r>
              <a:rPr lang="es-PE" dirty="0"/>
              <a:t>.</a:t>
            </a:r>
          </a:p>
          <a:p>
            <a:r>
              <a:rPr lang="es-PE" dirty="0">
                <a:hlinkClick r:id="rId4"/>
              </a:rPr>
              <a:t>https://medium.com/@_moisesdelacruz/tutorial-b%C3%A1sico-de-git-y-github-42e46ff41194</a:t>
            </a:r>
            <a:r>
              <a:rPr lang="es-PE" dirty="0"/>
              <a:t>.</a:t>
            </a:r>
          </a:p>
          <a:p>
            <a:r>
              <a:rPr lang="es-PE" dirty="0">
                <a:hlinkClick r:id="rId5"/>
              </a:rPr>
              <a:t>https://git-scm.com/book/es/v1/Empezando-Fundamentos-de-Git#Los-tres-estados</a:t>
            </a:r>
            <a:endParaRPr lang="es-PE" dirty="0"/>
          </a:p>
          <a:p>
            <a:r>
              <a:rPr lang="es-PE" dirty="0">
                <a:hlinkClick r:id="rId6"/>
              </a:rPr>
              <a:t>https://git-scm.com/book/en/v2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800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GATO PROGRAMANDO  GIF">
            <a:extLst>
              <a:ext uri="{FF2B5EF4-FFF2-40B4-BE49-F238E27FC236}">
                <a16:creationId xmlns:a16="http://schemas.microsoft.com/office/drawing/2014/main" id="{EB76AF87-11A7-4C79-8DB3-3B1154BED43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8" y="399037"/>
            <a:ext cx="6458963" cy="645896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75330E9-960F-4413-A67B-F0565E9E8709}"/>
              </a:ext>
            </a:extLst>
          </p:cNvPr>
          <p:cNvSpPr/>
          <p:nvPr/>
        </p:nvSpPr>
        <p:spPr>
          <a:xfrm>
            <a:off x="4859191" y="329681"/>
            <a:ext cx="25985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b="1" dirty="0"/>
              <a:t>AGENDA</a:t>
            </a:r>
          </a:p>
        </p:txBody>
      </p:sp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32309804-BB96-4B8E-8CD3-B7DB978A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87" y="5535198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C586D91-404A-4F87-94DF-A8056F4FD55B}"/>
              </a:ext>
            </a:extLst>
          </p:cNvPr>
          <p:cNvSpPr/>
          <p:nvPr/>
        </p:nvSpPr>
        <p:spPr>
          <a:xfrm>
            <a:off x="8623492" y="1987822"/>
            <a:ext cx="25603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VCS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GIT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3600" b="1" dirty="0"/>
              <a:t>GITHUB</a:t>
            </a:r>
            <a:endParaRPr lang="es-PE" sz="2000" b="1" dirty="0"/>
          </a:p>
          <a:p>
            <a:pPr algn="just"/>
            <a:endParaRPr lang="es-PE" sz="2800" b="1" dirty="0"/>
          </a:p>
          <a:p>
            <a:pPr algn="just"/>
            <a:endParaRPr lang="es-ES" sz="2800" b="1" dirty="0"/>
          </a:p>
        </p:txBody>
      </p:sp>
      <p:pic>
        <p:nvPicPr>
          <p:cNvPr id="1028" name="Picture 4" descr="Resultado de imagen para GIT Y GITHUB">
            <a:extLst>
              <a:ext uri="{FF2B5EF4-FFF2-40B4-BE49-F238E27FC236}">
                <a16:creationId xmlns:a16="http://schemas.microsoft.com/office/drawing/2014/main" id="{88802233-6DC4-4AC3-A8B5-843576F38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7" t="16011" r="9769" b="19274"/>
          <a:stretch/>
        </p:blipFill>
        <p:spPr bwMode="auto">
          <a:xfrm>
            <a:off x="3260982" y="1862245"/>
            <a:ext cx="4499069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4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tesis varias versiones">
            <a:extLst>
              <a:ext uri="{FF2B5EF4-FFF2-40B4-BE49-F238E27FC236}">
                <a16:creationId xmlns:a16="http://schemas.microsoft.com/office/drawing/2014/main" id="{10866DEE-0113-4704-8FFC-802C1F4E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68" y="424622"/>
            <a:ext cx="6738425" cy="57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codigo.edu.pe/img/logoCodigo.png">
            <a:extLst>
              <a:ext uri="{FF2B5EF4-FFF2-40B4-BE49-F238E27FC236}">
                <a16:creationId xmlns:a16="http://schemas.microsoft.com/office/drawing/2014/main" id="{3FDCAA38-D07D-4F69-8354-F97C9373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67" y="5516400"/>
            <a:ext cx="2914308" cy="8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ERSONA LOCA GIF">
            <a:extLst>
              <a:ext uri="{FF2B5EF4-FFF2-40B4-BE49-F238E27FC236}">
                <a16:creationId xmlns:a16="http://schemas.microsoft.com/office/drawing/2014/main" id="{AD12888E-AB1C-43DB-A05B-41B460748E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48" y="568122"/>
            <a:ext cx="9879842" cy="54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1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27CD4B-69CB-4D63-AC91-D186B5080A99}"/>
              </a:ext>
            </a:extLst>
          </p:cNvPr>
          <p:cNvSpPr/>
          <p:nvPr/>
        </p:nvSpPr>
        <p:spPr>
          <a:xfrm>
            <a:off x="1631766" y="2419087"/>
            <a:ext cx="43452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atin typeface="medium-content-serif-font"/>
              </a:rPr>
              <a:t>Es un sistema que registra los cambios realizados sobre un archivo o conjunto de archivos a lo largo del tiempo de tal manera que sea posible recuperar versiones especificas más adelante.</a:t>
            </a:r>
            <a:endParaRPr lang="es-PE" sz="2400" b="1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287EEF-7569-4BCA-AFDE-133928AD114D}"/>
              </a:ext>
            </a:extLst>
          </p:cNvPr>
          <p:cNvSpPr/>
          <p:nvPr/>
        </p:nvSpPr>
        <p:spPr>
          <a:xfrm>
            <a:off x="2540082" y="530029"/>
            <a:ext cx="6274191" cy="1097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SISTEMAS DE CONTROL DE VERSIONES</a:t>
            </a:r>
            <a:endParaRPr lang="es-PE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Resultado de imagen para QUE ES GIT">
            <a:extLst>
              <a:ext uri="{FF2B5EF4-FFF2-40B4-BE49-F238E27FC236}">
                <a16:creationId xmlns:a16="http://schemas.microsoft.com/office/drawing/2014/main" id="{D5A8A9D8-F5F5-49B5-9895-522269CD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73" y="5342025"/>
            <a:ext cx="2366269" cy="98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mercurial sistema de control de versiones">
            <a:extLst>
              <a:ext uri="{FF2B5EF4-FFF2-40B4-BE49-F238E27FC236}">
                <a16:creationId xmlns:a16="http://schemas.microsoft.com/office/drawing/2014/main" id="{14FC9D33-903D-4EDE-9410-14B9A1C7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82" y="2594664"/>
            <a:ext cx="2357328" cy="16686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sultado de imagen para subversion sistema de control de versiones">
            <a:extLst>
              <a:ext uri="{FF2B5EF4-FFF2-40B4-BE49-F238E27FC236}">
                <a16:creationId xmlns:a16="http://schemas.microsoft.com/office/drawing/2014/main" id="{827507CD-92B7-4292-B319-F5F34CC6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20" y="1352549"/>
            <a:ext cx="23336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Resultado de imagen para bazaar sistema de control de versiones">
            <a:extLst>
              <a:ext uri="{FF2B5EF4-FFF2-40B4-BE49-F238E27FC236}">
                <a16:creationId xmlns:a16="http://schemas.microsoft.com/office/drawing/2014/main" id="{90997ADE-D86E-4DAD-8A58-08D5B942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20" y="4232471"/>
            <a:ext cx="2181225" cy="209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3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D064C9-3B56-45AF-A008-E6E25F2E3C5A}"/>
              </a:ext>
            </a:extLst>
          </p:cNvPr>
          <p:cNvSpPr/>
          <p:nvPr/>
        </p:nvSpPr>
        <p:spPr>
          <a:xfrm>
            <a:off x="2801942" y="494529"/>
            <a:ext cx="714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b="1" dirty="0">
                <a:latin typeface="medium-content-sans-serif-font"/>
              </a:rPr>
              <a:t>Sistemas de Control de Versiones Locales</a:t>
            </a:r>
            <a:endParaRPr lang="es-ES" sz="3200" b="1" i="0" dirty="0">
              <a:effectLst/>
              <a:latin typeface="medium-content-sans-serif-fon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481365-EA2B-4A92-8A85-9DB1F9C4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053" y="1322091"/>
            <a:ext cx="7651278" cy="4006587"/>
          </a:xfrm>
          <a:prstGeom prst="rect">
            <a:avLst/>
          </a:prstGeom>
        </p:spPr>
      </p:pic>
      <p:pic>
        <p:nvPicPr>
          <p:cNvPr id="6" name="Picture 2" descr="https://www.codigo.edu.pe/img/logoCodigo.png">
            <a:extLst>
              <a:ext uri="{FF2B5EF4-FFF2-40B4-BE49-F238E27FC236}">
                <a16:creationId xmlns:a16="http://schemas.microsoft.com/office/drawing/2014/main" id="{BF29FC49-E327-4053-A89E-0718D433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27" y="5965362"/>
            <a:ext cx="2434215" cy="7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9F22CC-DE59-4B6B-BE51-263D9A0D3963}"/>
              </a:ext>
            </a:extLst>
          </p:cNvPr>
          <p:cNvSpPr/>
          <p:nvPr/>
        </p:nvSpPr>
        <p:spPr>
          <a:xfrm>
            <a:off x="2396999" y="627743"/>
            <a:ext cx="8193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latin typeface="medium-content-sans-serif-font"/>
              </a:rPr>
              <a:t>Sistemas de Control de Versiones Centralizados</a:t>
            </a:r>
            <a:endParaRPr lang="es-PE" sz="3200" b="1" i="0" dirty="0">
              <a:effectLst/>
              <a:latin typeface="medium-content-sans-serif-fon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A7F360-672A-47F6-BD3E-4F4B9BC3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87" y="1403837"/>
            <a:ext cx="5401995" cy="5165775"/>
          </a:xfrm>
          <a:prstGeom prst="rect">
            <a:avLst/>
          </a:prstGeom>
        </p:spPr>
      </p:pic>
      <p:pic>
        <p:nvPicPr>
          <p:cNvPr id="6" name="Picture 2" descr="https://www.codigo.edu.pe/img/logoCodigo.png">
            <a:extLst>
              <a:ext uri="{FF2B5EF4-FFF2-40B4-BE49-F238E27FC236}">
                <a16:creationId xmlns:a16="http://schemas.microsoft.com/office/drawing/2014/main" id="{AD01C296-D567-41A0-898E-869725C7F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24" y="5698076"/>
            <a:ext cx="2434215" cy="7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CB39B3-2B9A-4997-8B58-4ECA25E811D4}"/>
              </a:ext>
            </a:extLst>
          </p:cNvPr>
          <p:cNvSpPr/>
          <p:nvPr/>
        </p:nvSpPr>
        <p:spPr>
          <a:xfrm>
            <a:off x="2446712" y="346390"/>
            <a:ext cx="79566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b="1" dirty="0">
                <a:latin typeface="medium-content-sans-serif-font"/>
              </a:rPr>
              <a:t>Sistemas de Control de Versiones Distribuidos</a:t>
            </a:r>
            <a:endParaRPr lang="es-PE" sz="3200" b="1" i="0" dirty="0">
              <a:effectLst/>
              <a:latin typeface="medium-content-sans-serif-font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8891878-DDD4-42DF-B4D4-AD852469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383" y="1246310"/>
            <a:ext cx="4763233" cy="48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codigo.edu.pe/img/logoCodigo.png">
            <a:extLst>
              <a:ext uri="{FF2B5EF4-FFF2-40B4-BE49-F238E27FC236}">
                <a16:creationId xmlns:a16="http://schemas.microsoft.com/office/drawing/2014/main" id="{57B00561-5A51-4862-9F9E-F107E0BF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24" y="5698076"/>
            <a:ext cx="2434215" cy="75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5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para QUE ES GIT">
            <a:extLst>
              <a:ext uri="{FF2B5EF4-FFF2-40B4-BE49-F238E27FC236}">
                <a16:creationId xmlns:a16="http://schemas.microsoft.com/office/drawing/2014/main" id="{2E8EB999-895F-4A50-9247-C9F87C9DB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96" y="1042741"/>
            <a:ext cx="10799826" cy="4499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ube 5">
            <a:extLst>
              <a:ext uri="{FF2B5EF4-FFF2-40B4-BE49-F238E27FC236}">
                <a16:creationId xmlns:a16="http://schemas.microsoft.com/office/drawing/2014/main" id="{261E9817-7C56-40CC-B143-2636DCCFA9F3}"/>
              </a:ext>
            </a:extLst>
          </p:cNvPr>
          <p:cNvSpPr/>
          <p:nvPr/>
        </p:nvSpPr>
        <p:spPr>
          <a:xfrm>
            <a:off x="2166425" y="1042741"/>
            <a:ext cx="9071579" cy="523145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altLang="es-PE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/>
              </a:rPr>
              <a:t>GIT es un sistema de control de versiones.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44236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E832-870A-43A7-9F36-257BAD2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751" y="522851"/>
            <a:ext cx="5090911" cy="546294"/>
          </a:xfrm>
        </p:spPr>
        <p:txBody>
          <a:bodyPr>
            <a:noAutofit/>
          </a:bodyPr>
          <a:lstStyle/>
          <a:p>
            <a:r>
              <a:rPr lang="es-ES" sz="4400" b="1" dirty="0"/>
              <a:t>CARACTERISTICAS</a:t>
            </a:r>
            <a:endParaRPr lang="es-PE" sz="44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B56A2-6C13-491E-AAD8-71F0961A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730" y="1682260"/>
            <a:ext cx="10276283" cy="373380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5400" dirty="0"/>
              <a:t>Es un sistema de control de versiones distribuido.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5400" dirty="0"/>
              <a:t>Velocidad.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5400" dirty="0"/>
              <a:t>Capaz de manejar grandes proyectos.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sz="5400" dirty="0"/>
              <a:t>Diseño sencillo</a:t>
            </a:r>
          </a:p>
        </p:txBody>
      </p:sp>
    </p:spTree>
    <p:extLst>
      <p:ext uri="{BB962C8B-B14F-4D97-AF65-F5344CB8AC3E}">
        <p14:creationId xmlns:p14="http://schemas.microsoft.com/office/powerpoint/2010/main" val="197867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1568</TotalTime>
  <Words>229</Words>
  <Application>Microsoft Office PowerPoint</Application>
  <PresentationFormat>Panorámica</PresentationFormat>
  <Paragraphs>35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Arial Rounded MT Bold</vt:lpstr>
      <vt:lpstr>Calibri</vt:lpstr>
      <vt:lpstr>Corbel</vt:lpstr>
      <vt:lpstr>medium-content-sans-serif-font</vt:lpstr>
      <vt:lpstr>medium-content-serif-font</vt:lpstr>
      <vt:lpstr>Open Sans</vt:lpstr>
      <vt:lpstr>Wingdings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CARACTERISTICAS</vt:lpstr>
      <vt:lpstr>ESTADOS DE GIT</vt:lpstr>
      <vt:lpstr>GITHUB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81</cp:revision>
  <dcterms:created xsi:type="dcterms:W3CDTF">2019-09-15T20:33:40Z</dcterms:created>
  <dcterms:modified xsi:type="dcterms:W3CDTF">2019-09-21T23:14:57Z</dcterms:modified>
</cp:coreProperties>
</file>