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70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843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864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38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84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109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368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447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900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82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2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9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7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524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11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42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95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A5B3C8-EAD1-4239-A570-95E8C15D4FB0}" type="datetimeFigureOut">
              <a:rPr lang="es-PE" smtClean="0"/>
              <a:t>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287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websidad.com/libros/javascript/capitulo-3/estructuras-de-control-de-flujo" TargetMode="External"/><Relationship Id="rId2" Type="http://schemas.openxmlformats.org/officeDocument/2006/relationships/hyperlink" Target="https://developer.mozilla.org/es/docs/Web/JavaScript/Guide/Expressions_and_Operators#Operadores_de_comparaci%C3%B3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s/docs/Web/JavaScript/Guide/Bucles_e_iteraci%C3%B3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33378" y="1304790"/>
            <a:ext cx="30880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Sesión: 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33378" y="3424536"/>
            <a:ext cx="8867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Por: Nefeli Joñoruco Morales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59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CD398-64E1-499E-9897-C7BC0FBB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>
                <a:effectLst/>
              </a:rPr>
              <a:t>Operadores Lógicos</a:t>
            </a:r>
            <a:br>
              <a:rPr lang="es-PE" b="1" dirty="0">
                <a:effectLst/>
              </a:rPr>
            </a:b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3D2E7C-009B-4A89-9FB4-DA1B4C6E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41" y="2160105"/>
            <a:ext cx="11235270" cy="348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5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57AD4-E7B2-43AE-A544-8832CAB2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496" y="208656"/>
            <a:ext cx="7011005" cy="970451"/>
          </a:xfrm>
        </p:spPr>
        <p:txBody>
          <a:bodyPr/>
          <a:lstStyle/>
          <a:p>
            <a:r>
              <a:rPr lang="es-ES" dirty="0"/>
              <a:t>Control de Flujo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27F82B-4FBC-4B50-97AE-5711B815D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493" y="1354763"/>
            <a:ext cx="10059005" cy="970451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>
                <a:solidFill>
                  <a:schemeClr val="tx1"/>
                </a:solidFill>
                <a:effectLst/>
              </a:rPr>
              <a:t>Javascript soporta un conjunto compacto de sentencias, específicamente para el manejo de flujo, que puedes usar para incorporar mayor interactividad a tus aplicaciones.</a:t>
            </a:r>
            <a:endParaRPr lang="es-PE" sz="2400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CA72EB-BE10-47D4-A4F2-1945E83AFA8C}"/>
              </a:ext>
            </a:extLst>
          </p:cNvPr>
          <p:cNvSpPr/>
          <p:nvPr/>
        </p:nvSpPr>
        <p:spPr>
          <a:xfrm>
            <a:off x="4416753" y="2182505"/>
            <a:ext cx="3358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>
                <a:latin typeface="-apple-system"/>
              </a:rPr>
              <a:t>Sentencias condicionales</a:t>
            </a:r>
            <a:endParaRPr lang="es-PE" sz="2400" b="1" i="0" dirty="0">
              <a:effectLst/>
              <a:latin typeface="-apple-system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21BB0A-FCF5-4AA0-91A3-E71FB5478700}"/>
              </a:ext>
            </a:extLst>
          </p:cNvPr>
          <p:cNvSpPr/>
          <p:nvPr/>
        </p:nvSpPr>
        <p:spPr>
          <a:xfrm>
            <a:off x="3159474" y="275070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latin typeface="-apple-system"/>
              </a:rPr>
              <a:t>Una sentencia condicional es un conjunto de comandos que se ejecutan si una condición es verdadera. JavaScript soporta dos sentencias condicionales: if...else y switch</a:t>
            </a:r>
            <a:endParaRPr lang="es-PE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B95F29-0796-495A-978F-F1AA2BA4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516" y="4638847"/>
            <a:ext cx="1975195" cy="15279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E0C9AB-5FDA-498E-9CE3-88FCA0115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543" y="4921711"/>
            <a:ext cx="2357522" cy="9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1A550-967D-4FD8-95D3-E2B926E1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if…..else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E3671-F001-4B2E-98DF-14D5665C7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1696551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>
                <a:effectLst/>
              </a:rPr>
              <a:t>Se utiliza la sentencia if para comprobar si la condición lógica es verdadera. Se utiliza la opción else para ejecutar un sentencia si la condición es falsa.</a:t>
            </a:r>
            <a:endParaRPr lang="es-PE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81CAE3-13D0-4A15-AC2B-F7829626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21" y="3614291"/>
            <a:ext cx="3827848" cy="27335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5CB63AB-D859-43AC-9941-606E207C14F0}"/>
              </a:ext>
            </a:extLst>
          </p:cNvPr>
          <p:cNvSpPr/>
          <p:nvPr/>
        </p:nvSpPr>
        <p:spPr>
          <a:xfrm>
            <a:off x="6096001" y="1732449"/>
            <a:ext cx="59237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060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También puedes componer sentencias más complejas usando else if para tener múltiples condiciones, como se muestra a continuación:</a:t>
            </a:r>
            <a:endParaRPr lang="es-PE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E764A8-A2EF-4F5D-A60B-45D648FE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182" y="3429000"/>
            <a:ext cx="3569597" cy="29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6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89552-BEB8-41FB-B444-1676AAAD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202" y="304800"/>
            <a:ext cx="2531770" cy="530087"/>
          </a:xfrm>
        </p:spPr>
        <p:txBody>
          <a:bodyPr>
            <a:normAutofit fontScale="90000"/>
          </a:bodyPr>
          <a:lstStyle/>
          <a:p>
            <a:r>
              <a:rPr lang="es-ES" dirty="0"/>
              <a:t>switch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2FCBD-DBDB-4884-8DFC-3136720A5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84" y="1075083"/>
            <a:ext cx="11278205" cy="1514334"/>
          </a:xfrm>
        </p:spPr>
        <p:txBody>
          <a:bodyPr>
            <a:normAutofit lnSpcReduction="10000"/>
          </a:bodyPr>
          <a:lstStyle/>
          <a:p>
            <a:r>
              <a:rPr lang="es-ES" sz="2400" dirty="0">
                <a:effectLst/>
              </a:rPr>
              <a:t>Una sentencia switch permite a un programa evaluar una expresión e intentar igualar el valor de dicha expresión a una etiqueta de caso (case). Si se encuentra una coincidencia, el programa ejecuta la sentencia asociada. Una sentencia switch se describe como se muestra a continuación:</a:t>
            </a:r>
            <a:endParaRPr lang="es-PE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E05BE2-0A9E-4AA6-8DA1-45E308A38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375" y="2829613"/>
            <a:ext cx="5145794" cy="36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90D0A-BCBC-40B3-9690-C3825120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151" y="177111"/>
            <a:ext cx="6229127" cy="864977"/>
          </a:xfrm>
        </p:spPr>
        <p:txBody>
          <a:bodyPr/>
          <a:lstStyle/>
          <a:p>
            <a:r>
              <a:rPr lang="es-ES" dirty="0"/>
              <a:t>Operador Ternario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9EDEFA-7A36-44ED-B4CD-0294522D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550" y="1174456"/>
            <a:ext cx="10628850" cy="1131422"/>
          </a:xfrm>
        </p:spPr>
        <p:txBody>
          <a:bodyPr>
            <a:normAutofit lnSpcReduction="10000"/>
          </a:bodyPr>
          <a:lstStyle/>
          <a:p>
            <a:r>
              <a:rPr lang="es-ES" sz="2400" dirty="0">
                <a:effectLst/>
              </a:rPr>
              <a:t>El operador condicional (ternario) es el único operador en JavaScript que tiene tres operandos. Este operador se usa con frecuencia como atajo para la instrucción if.</a:t>
            </a:r>
            <a:endParaRPr lang="es-PE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417AFB-C48B-4775-B0F2-6E8F07AB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21" y="2650282"/>
            <a:ext cx="6519020" cy="34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8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	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5134" y="2078949"/>
            <a:ext cx="9352423" cy="2700101"/>
          </a:xfrm>
        </p:spPr>
        <p:txBody>
          <a:bodyPr>
            <a:normAutofit/>
          </a:bodyPr>
          <a:lstStyle/>
          <a:p>
            <a:pPr algn="just"/>
            <a:r>
              <a:rPr lang="es-PE" sz="2400" dirty="0">
                <a:hlinkClick r:id="rId2"/>
              </a:rPr>
              <a:t>https://developer.mozilla.org/es/docs/Web/JavaScript/Guide/Expressions_and_Operators#Operadores_de_comparaci%C3%B3n</a:t>
            </a:r>
            <a:endParaRPr lang="es-PE" sz="2400" dirty="0"/>
          </a:p>
          <a:p>
            <a:pPr algn="just"/>
            <a:r>
              <a:rPr lang="es-PE" sz="2400" dirty="0">
                <a:hlinkClick r:id="rId3"/>
              </a:rPr>
              <a:t>https://uniwebsidad.com/libros/javascript/capitulo-3/estructuras-de-control-de-flujo</a:t>
            </a:r>
            <a:endParaRPr lang="es-PE" sz="2400" dirty="0"/>
          </a:p>
          <a:p>
            <a:pPr algn="just"/>
            <a:r>
              <a:rPr lang="es-PE" sz="2400" dirty="0">
                <a:hlinkClick r:id="rId4"/>
              </a:rPr>
              <a:t>https://developer.mozilla.org/es/docs/Web/JavaScript/Guide/Bucles_e_iteraci%C3%B3n</a:t>
            </a:r>
            <a:endParaRPr lang="es-PE" sz="24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605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9013" y="484909"/>
            <a:ext cx="5944205" cy="949036"/>
          </a:xfrm>
        </p:spPr>
        <p:txBody>
          <a:bodyPr>
            <a:normAutofit/>
          </a:bodyPr>
          <a:lstStyle/>
          <a:p>
            <a:r>
              <a:rPr lang="es-PE" sz="4800" b="1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79013" y="1836358"/>
            <a:ext cx="6318278" cy="3026587"/>
          </a:xfrm>
        </p:spPr>
        <p:txBody>
          <a:bodyPr>
            <a:normAutofit/>
          </a:bodyPr>
          <a:lstStyle/>
          <a:p>
            <a:r>
              <a:rPr lang="es-PE" sz="3600" b="1" dirty="0"/>
              <a:t>Operadores.</a:t>
            </a:r>
          </a:p>
          <a:p>
            <a:r>
              <a:rPr lang="es-PE" sz="3600" b="1" dirty="0"/>
              <a:t>Control de Flujo.</a:t>
            </a:r>
          </a:p>
          <a:p>
            <a:r>
              <a:rPr lang="es-PE" sz="3600" b="1" dirty="0"/>
              <a:t>Loops.</a:t>
            </a:r>
          </a:p>
        </p:txBody>
      </p:sp>
    </p:spTree>
    <p:extLst>
      <p:ext uri="{BB962C8B-B14F-4D97-AF65-F5344CB8AC3E}">
        <p14:creationId xmlns:p14="http://schemas.microsoft.com/office/powerpoint/2010/main" val="245938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D56DD-8163-447E-84F1-A294236C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34B01-9E03-4D2F-84BD-D5DBA1088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5458"/>
            <a:ext cx="10353762" cy="4058751"/>
          </a:xfrm>
        </p:spPr>
        <p:txBody>
          <a:bodyPr>
            <a:normAutofit/>
          </a:bodyPr>
          <a:lstStyle/>
          <a:p>
            <a:pPr algn="just"/>
            <a:r>
              <a:rPr lang="es-ES" sz="4000" dirty="0">
                <a:effectLst/>
              </a:rPr>
              <a:t> Permiten manipular el valor de las variables.</a:t>
            </a:r>
          </a:p>
          <a:p>
            <a:pPr algn="just"/>
            <a:r>
              <a:rPr lang="es-ES" sz="4000" dirty="0">
                <a:effectLst/>
              </a:rPr>
              <a:t>Realizar operaciones matemáticas con sus valores y comparar diferentes variables.</a:t>
            </a:r>
          </a:p>
          <a:p>
            <a:pPr algn="just"/>
            <a:r>
              <a:rPr lang="es-PE" sz="4000" dirty="0">
                <a:effectLst/>
              </a:rPr>
              <a:t>Los operadores permiten a los programas realizar cálculos complejos.</a:t>
            </a:r>
          </a:p>
        </p:txBody>
      </p:sp>
    </p:spTree>
    <p:extLst>
      <p:ext uri="{BB962C8B-B14F-4D97-AF65-F5344CB8AC3E}">
        <p14:creationId xmlns:p14="http://schemas.microsoft.com/office/powerpoint/2010/main" val="122712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09013-9936-4D03-8208-DF56336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ASIGNACION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77D86A-45B5-45E0-8368-F4A20035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effectLst/>
              </a:rPr>
              <a:t>Asigna un valor al operando de la izquierda basado en el valor del operando de la derecha.</a:t>
            </a:r>
          </a:p>
          <a:p>
            <a:r>
              <a:rPr lang="es-ES" sz="2400" dirty="0"/>
              <a:t>El operador de asignación básico es el igual (=).</a:t>
            </a:r>
            <a:endParaRPr lang="es-PE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C17099-3C66-4F02-88B0-11B1CB02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operador de asignación basico es el igual (</a:t>
            </a:r>
            <a: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kumimoji="0" lang="es-PE" altLang="es-P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6D6C0C-8AD2-49F9-B81F-67D5F4C8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18" y="3429000"/>
            <a:ext cx="6403398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7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84F96-DEA8-40D4-BBBD-B7696EC1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706" y="1032634"/>
            <a:ext cx="4569903" cy="837441"/>
          </a:xfrm>
        </p:spPr>
        <p:txBody>
          <a:bodyPr>
            <a:normAutofit fontScale="90000"/>
          </a:bodyPr>
          <a:lstStyle/>
          <a:p>
            <a:br>
              <a:rPr lang="es-PE" b="1" dirty="0">
                <a:effectLst/>
              </a:rPr>
            </a:br>
            <a:br>
              <a:rPr lang="es-PE" b="1" dirty="0">
                <a:effectLst/>
              </a:rPr>
            </a:br>
            <a:r>
              <a:rPr lang="es-PE" b="1" dirty="0">
                <a:effectLst/>
              </a:rPr>
              <a:t>Sustracción o resta</a:t>
            </a:r>
            <a:br>
              <a:rPr lang="es-PE" b="1" dirty="0">
                <a:effectLst/>
              </a:rPr>
            </a:br>
            <a:br>
              <a:rPr lang="es-PE" b="1" dirty="0">
                <a:effectLst/>
              </a:rPr>
            </a:b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D5F26DF-7ED7-4F40-AF17-0F9D449E2C28}"/>
              </a:ext>
            </a:extLst>
          </p:cNvPr>
          <p:cNvSpPr txBox="1">
            <a:spLocks/>
          </p:cNvSpPr>
          <p:nvPr/>
        </p:nvSpPr>
        <p:spPr>
          <a:xfrm>
            <a:off x="1693109" y="1269276"/>
            <a:ext cx="3068482" cy="8374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PE" b="1" dirty="0">
              <a:effectLst/>
            </a:endParaRPr>
          </a:p>
          <a:p>
            <a:r>
              <a:rPr lang="es-PE" sz="12800" b="1" dirty="0">
                <a:effectLst/>
              </a:rPr>
              <a:t>Adición o suma</a:t>
            </a:r>
            <a:br>
              <a:rPr lang="es-PE" sz="12800" b="1" dirty="0">
                <a:effectLst/>
              </a:rPr>
            </a:br>
            <a:endParaRPr lang="es-PE" sz="1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C9946D-4B78-45E6-BC34-EE7A81F9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1" y="2585104"/>
            <a:ext cx="5247639" cy="25849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6031528-D832-4AB8-9B1C-A73ABAB0E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706" y="2585104"/>
            <a:ext cx="4847976" cy="25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4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5E0BC-8E88-4993-B940-931DD32C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298" y="1033670"/>
            <a:ext cx="4069023" cy="715616"/>
          </a:xfrm>
        </p:spPr>
        <p:txBody>
          <a:bodyPr>
            <a:normAutofit fontScale="90000"/>
          </a:bodyPr>
          <a:lstStyle/>
          <a:p>
            <a:br>
              <a:rPr lang="es-PE" b="1" dirty="0">
                <a:effectLst/>
              </a:rPr>
            </a:br>
            <a:r>
              <a:rPr lang="es-PE" b="1" dirty="0">
                <a:effectLst/>
              </a:rPr>
              <a:t>Multiplicacion</a:t>
            </a:r>
            <a:br>
              <a:rPr lang="es-PE" b="1" dirty="0">
                <a:effectLst/>
              </a:rPr>
            </a:b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C6D39CC-DC51-4D40-A34F-49C55D101DC7}"/>
              </a:ext>
            </a:extLst>
          </p:cNvPr>
          <p:cNvSpPr txBox="1">
            <a:spLocks/>
          </p:cNvSpPr>
          <p:nvPr/>
        </p:nvSpPr>
        <p:spPr>
          <a:xfrm>
            <a:off x="7726017" y="1033670"/>
            <a:ext cx="2824720" cy="8746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s-PE" b="1" dirty="0">
                <a:effectLst/>
              </a:rPr>
            </a:br>
            <a:r>
              <a:rPr lang="es-PE" sz="12000" b="1" dirty="0">
                <a:effectLst/>
              </a:rPr>
              <a:t>División</a:t>
            </a:r>
          </a:p>
          <a:p>
            <a:br>
              <a:rPr lang="es-PE" b="1" dirty="0">
                <a:effectLst/>
              </a:rPr>
            </a:b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D26426-330D-4DBB-9870-C0F59889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4" y="2500519"/>
            <a:ext cx="4890258" cy="20590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0EE04EC-237C-41C4-8474-28FAC08E9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856" y="2301736"/>
            <a:ext cx="5057042" cy="205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2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5A147-254F-4020-B602-FC84FC8E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23" y="749613"/>
            <a:ext cx="3340153" cy="887896"/>
          </a:xfrm>
        </p:spPr>
        <p:txBody>
          <a:bodyPr/>
          <a:lstStyle/>
          <a:p>
            <a:r>
              <a:rPr lang="es-ES" dirty="0"/>
              <a:t>Resto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85D122-3629-4A99-956C-ADCAE52C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208" y="1698440"/>
            <a:ext cx="7747583" cy="34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0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95961-FDB4-4A08-A075-FDC2299A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99" y="781878"/>
            <a:ext cx="3724466" cy="927652"/>
          </a:xfrm>
        </p:spPr>
        <p:txBody>
          <a:bodyPr/>
          <a:lstStyle/>
          <a:p>
            <a:r>
              <a:rPr lang="es-ES" dirty="0"/>
              <a:t>Incremento</a:t>
            </a:r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5FD0C5-20D4-485C-8CD1-AD527370E2A4}"/>
              </a:ext>
            </a:extLst>
          </p:cNvPr>
          <p:cNvSpPr txBox="1">
            <a:spLocks/>
          </p:cNvSpPr>
          <p:nvPr/>
        </p:nvSpPr>
        <p:spPr>
          <a:xfrm>
            <a:off x="7153903" y="781878"/>
            <a:ext cx="3724466" cy="9276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Decremento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5AEC3A-6016-4361-9B01-B0B200687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60" y="2597427"/>
            <a:ext cx="5663639" cy="21866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8C227D-3407-4033-B0B5-2B972FD1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34" y="2597428"/>
            <a:ext cx="5487005" cy="21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2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CE8D2-0D5A-4C4F-A872-EC39AA27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30" y="278296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PE" b="1" dirty="0">
                <a:effectLst/>
              </a:rPr>
              <a:t>Operadores de comparación</a:t>
            </a:r>
            <a:br>
              <a:rPr lang="es-PE" b="1" dirty="0">
                <a:effectLst/>
              </a:rPr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782B3-C45E-45C2-AB56-D8B5B0E3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208" y="1195464"/>
            <a:ext cx="10353762" cy="818866"/>
          </a:xfrm>
        </p:spPr>
        <p:txBody>
          <a:bodyPr>
            <a:normAutofit lnSpcReduction="10000"/>
          </a:bodyPr>
          <a:lstStyle/>
          <a:p>
            <a:r>
              <a:rPr lang="es-ES" sz="2400" dirty="0">
                <a:effectLst/>
              </a:rPr>
              <a:t>Compara sus operandos y devuelve un valor lógico en función de si la comparación es verdadera (true) o falsa (false).</a:t>
            </a:r>
            <a:endParaRPr lang="es-PE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7C13C7-6C04-4254-8D68-B14A2978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528" y="2165914"/>
            <a:ext cx="7998663" cy="43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46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606</TotalTime>
  <Words>359</Words>
  <Application>Microsoft Office PowerPoint</Application>
  <PresentationFormat>Panorámica</PresentationFormat>
  <Paragraphs>41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Calisto MT</vt:lpstr>
      <vt:lpstr>Consolas</vt:lpstr>
      <vt:lpstr>Wingdings 2</vt:lpstr>
      <vt:lpstr>Pizarra</vt:lpstr>
      <vt:lpstr>Presentación de PowerPoint</vt:lpstr>
      <vt:lpstr>AGENDA</vt:lpstr>
      <vt:lpstr>OPERADORES</vt:lpstr>
      <vt:lpstr>OPERADORES DE ASIGNACION</vt:lpstr>
      <vt:lpstr>  Sustracción o resta  </vt:lpstr>
      <vt:lpstr> Multiplicacion </vt:lpstr>
      <vt:lpstr>Resto</vt:lpstr>
      <vt:lpstr>Incremento</vt:lpstr>
      <vt:lpstr>Operadores de comparación </vt:lpstr>
      <vt:lpstr>Operadores Lógicos </vt:lpstr>
      <vt:lpstr>Control de Flujo</vt:lpstr>
      <vt:lpstr>if…..else</vt:lpstr>
      <vt:lpstr>switch</vt:lpstr>
      <vt:lpstr>Operador Ternario</vt:lpstr>
      <vt:lpstr> 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 04</dc:creator>
  <cp:lastModifiedBy>USER</cp:lastModifiedBy>
  <cp:revision>28</cp:revision>
  <dcterms:created xsi:type="dcterms:W3CDTF">2019-09-30T18:36:00Z</dcterms:created>
  <dcterms:modified xsi:type="dcterms:W3CDTF">2019-10-01T23:14:04Z</dcterms:modified>
</cp:coreProperties>
</file>