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0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09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6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2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2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A5B3C8-EAD1-4239-A570-95E8C15D4FB0}" type="datetimeFigureOut">
              <a:rPr lang="es-PE" smtClean="0"/>
              <a:t>3/10/2019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2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rendeenlinea.udea.edu.co/lms/ova/mod/resource/view.php?id=1615#targetText=En%20Javascript%20hay%20dos%20tipos,una%20condici%C3%B3n%20espec%C3%ADfica%20es%20cierta." TargetMode="External"/><Relationship Id="rId2" Type="http://schemas.openxmlformats.org/officeDocument/2006/relationships/hyperlink" Target="https://tutobasico.com/definir-funciones-javascrip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3378" y="1304790"/>
            <a:ext cx="3088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Sesión: 3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33378" y="3424536"/>
            <a:ext cx="8867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Nefeli Joñoruco Morales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798D4-7D93-4871-AD25-6698F847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SCOPE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D8A3A-309C-44B3-AF85-CE78AD7A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101" y="1801722"/>
            <a:ext cx="7759150" cy="484278"/>
          </a:xfrm>
        </p:spPr>
        <p:txBody>
          <a:bodyPr/>
          <a:lstStyle/>
          <a:p>
            <a:r>
              <a:rPr lang="es-ES" dirty="0"/>
              <a:t>Es aquella que determina la accesibilidad de nuestro código</a:t>
            </a:r>
            <a:endParaRPr lang="es-PE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135A60C-DF8F-4110-A4ED-DD6797AFFEB5}"/>
              </a:ext>
            </a:extLst>
          </p:cNvPr>
          <p:cNvSpPr/>
          <p:nvPr/>
        </p:nvSpPr>
        <p:spPr>
          <a:xfrm>
            <a:off x="1814947" y="2701636"/>
            <a:ext cx="3144981" cy="24245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GLOBAL</a:t>
            </a:r>
            <a:endParaRPr lang="es-PE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FD671F5-23A0-4EAF-8246-1EC0327CB5B8}"/>
              </a:ext>
            </a:extLst>
          </p:cNvPr>
          <p:cNvSpPr/>
          <p:nvPr/>
        </p:nvSpPr>
        <p:spPr>
          <a:xfrm>
            <a:off x="6691746" y="2604654"/>
            <a:ext cx="3144981" cy="252152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LOCAL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689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	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134" y="2078950"/>
            <a:ext cx="9352423" cy="2105124"/>
          </a:xfrm>
        </p:spPr>
        <p:txBody>
          <a:bodyPr>
            <a:normAutofit/>
          </a:bodyPr>
          <a:lstStyle/>
          <a:p>
            <a:pPr algn="just"/>
            <a:r>
              <a:rPr lang="es-PE" sz="2400" dirty="0">
                <a:hlinkClick r:id="rId2"/>
              </a:rPr>
              <a:t>https://tutobasico.com/definir-funciones-javascript/</a:t>
            </a:r>
            <a:r>
              <a:rPr lang="es-PE" sz="2400" dirty="0"/>
              <a:t>.</a:t>
            </a:r>
          </a:p>
          <a:p>
            <a:pPr algn="just"/>
            <a:r>
              <a:rPr lang="es-PE" sz="2400" dirty="0">
                <a:hlinkClick r:id="rId3"/>
              </a:rPr>
              <a:t>http://aprendeenlinea.udea.edu.co/lms/ova/mod/resource/view.php?id=1615#targetText=En%20Javascript%20hay%20dos%20tipos,una%20condici%C3%B3n%20espec%C3%ADfica%20es%20cierta.</a:t>
            </a:r>
            <a:endParaRPr lang="es-PE" sz="2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0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9013" y="484909"/>
            <a:ext cx="5944205" cy="949036"/>
          </a:xfrm>
        </p:spPr>
        <p:txBody>
          <a:bodyPr>
            <a:normAutofit/>
          </a:bodyPr>
          <a:lstStyle/>
          <a:p>
            <a:r>
              <a:rPr lang="es-PE" sz="4800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20291" y="1836359"/>
            <a:ext cx="6477000" cy="2389278"/>
          </a:xfrm>
        </p:spPr>
        <p:txBody>
          <a:bodyPr>
            <a:normAutofit/>
          </a:bodyPr>
          <a:lstStyle/>
          <a:p>
            <a:r>
              <a:rPr lang="es-PE" sz="3600" b="1" dirty="0"/>
              <a:t>Loops.</a:t>
            </a:r>
          </a:p>
          <a:p>
            <a:r>
              <a:rPr lang="es-PE" sz="3600" b="1" dirty="0"/>
              <a:t>Funciones.</a:t>
            </a:r>
          </a:p>
          <a:p>
            <a:r>
              <a:rPr lang="es-PE" sz="3600" b="1" dirty="0"/>
              <a:t>scope.</a:t>
            </a:r>
          </a:p>
        </p:txBody>
      </p:sp>
    </p:spTree>
    <p:extLst>
      <p:ext uri="{BB962C8B-B14F-4D97-AF65-F5344CB8AC3E}">
        <p14:creationId xmlns:p14="http://schemas.microsoft.com/office/powerpoint/2010/main" val="24593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E5191-D4E6-4BEE-8589-C129476E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LOOPS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FC70E-8949-4D09-8C71-2EFC7870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692953" cy="387899"/>
          </a:xfrm>
        </p:spPr>
        <p:txBody>
          <a:bodyPr>
            <a:normAutofit lnSpcReduction="10000"/>
          </a:bodyPr>
          <a:lstStyle/>
          <a:p>
            <a:r>
              <a:rPr lang="es-ES" dirty="0">
                <a:effectLst/>
              </a:rPr>
              <a:t>Las sentencias para bucles disponibles en JavaScript son: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BBFF14-4DAA-492A-93B4-4D612810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02" y="2592392"/>
            <a:ext cx="5954500" cy="24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FE86E-FA64-45B3-B3F3-AA049DD5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7F7CF-B889-4AA7-98BE-446F062E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125266" cy="851725"/>
          </a:xfrm>
        </p:spPr>
        <p:txBody>
          <a:bodyPr/>
          <a:lstStyle/>
          <a:p>
            <a:r>
              <a:rPr lang="es-ES" dirty="0">
                <a:effectLst/>
              </a:rPr>
              <a:t>Un bucle for se repite hasta que la condición especificada se evalúa como false. El bucle for en JavaScript es similar al de Java y C. Una sentencia for se muestra como sigue: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94CC0E-1EB4-42A4-B6C1-14F5C052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3" y="3191600"/>
            <a:ext cx="7881253" cy="21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64908-448F-43A0-8799-BC03BDB3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do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F5C7F-0B14-4461-9ABF-C9CDFB54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032501" cy="719203"/>
          </a:xfrm>
        </p:spPr>
        <p:txBody>
          <a:bodyPr/>
          <a:lstStyle/>
          <a:p>
            <a:r>
              <a:rPr lang="es-ES" dirty="0"/>
              <a:t>La sentencia do...while se repite hasta que la condición especificada que se evalúa sea false. El loop do while iterara al menos una vez luego de evaluar la sentencia.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70C2BE-DACD-4099-B4E2-AB118D44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2846732"/>
            <a:ext cx="5233159" cy="28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550E5-2F54-4805-9936-56C81A21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while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9BC98-78C5-444B-9BE2-9FFA7325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165022" cy="705951"/>
          </a:xfrm>
        </p:spPr>
        <p:txBody>
          <a:bodyPr/>
          <a:lstStyle/>
          <a:p>
            <a:r>
              <a:rPr lang="es-ES" dirty="0"/>
              <a:t>Una sentencia while ejecuta sus sentencias mientras la condición sea evaluada como verdadera. Una sentencia while tiene el siguiente aspecto: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FDBA4B-050A-43E9-81C4-781BF8C8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51" y="2807597"/>
            <a:ext cx="4217297" cy="27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3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AA088-CB9B-4333-A259-1272D90D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3167875" cy="1102619"/>
          </a:xfrm>
        </p:spPr>
        <p:txBody>
          <a:bodyPr/>
          <a:lstStyle/>
          <a:p>
            <a:r>
              <a:rPr lang="es-ES" dirty="0"/>
              <a:t>break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B22E2-3BD5-42D8-8125-12A8919B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08" y="2315545"/>
            <a:ext cx="4426831" cy="480664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effectLst/>
              </a:rPr>
              <a:t>Use la sentencia break para salir de un bucle, o switch.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BA5272-95EC-43E4-A3A3-50E7B329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3256138"/>
            <a:ext cx="5445607" cy="18896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67605CC-82AE-4A57-A7AA-CB913774EA57}"/>
              </a:ext>
            </a:extLst>
          </p:cNvPr>
          <p:cNvSpPr txBox="1">
            <a:spLocks/>
          </p:cNvSpPr>
          <p:nvPr/>
        </p:nvSpPr>
        <p:spPr>
          <a:xfrm>
            <a:off x="7188700" y="629476"/>
            <a:ext cx="3167875" cy="11026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continue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D7E8BA-AD98-4E40-9636-9BBA92256BA8}"/>
              </a:ext>
            </a:extLst>
          </p:cNvPr>
          <p:cNvSpPr/>
          <p:nvPr/>
        </p:nvSpPr>
        <p:spPr>
          <a:xfrm>
            <a:off x="6096000" y="1999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-apple-system"/>
              </a:rPr>
              <a:t>La sentencia continue puede usarse para reiniciar una sentencia while, do-while, for, la sentencia continue salta al siguiente ciclo.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3985B7-9496-4A64-B0DC-8C42F798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31" y="3256138"/>
            <a:ext cx="4744900" cy="17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3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5F659-0B53-4D2C-9CC2-575C1D07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69661-99FC-4486-AB12-71E764D6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970450"/>
          </a:xfrm>
        </p:spPr>
        <p:txBody>
          <a:bodyPr/>
          <a:lstStyle/>
          <a:p>
            <a:r>
              <a:rPr lang="es-ES" dirty="0">
                <a:effectLst/>
              </a:rPr>
              <a:t> es un conjunto de instrucciones que se agrupan para realizar una tarea concreta y que se pueden reutilizar fácilmente..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E7EEAF-2AFF-49D8-9A01-681ED68C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82" y="3429000"/>
            <a:ext cx="5195454" cy="18025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7F7859-3307-4283-8866-07C2CC514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4" y="3453984"/>
            <a:ext cx="4692361" cy="17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4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E0D32-846D-498F-AF04-131BBF4A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ARGUMENTO Y PARAMETRO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42F020-C2D3-427E-AB04-FADB5B0C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2064327"/>
            <a:ext cx="6559110" cy="3491346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D23F9AF-2F0A-4AB0-B4CC-0277159FA1D5}"/>
              </a:ext>
            </a:extLst>
          </p:cNvPr>
          <p:cNvSpPr/>
          <p:nvPr/>
        </p:nvSpPr>
        <p:spPr>
          <a:xfrm>
            <a:off x="4138536" y="2216727"/>
            <a:ext cx="3689282" cy="443345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181B8AC-65B3-4BF5-9CBB-DE5F3FCFCFBE}"/>
              </a:ext>
            </a:extLst>
          </p:cNvPr>
          <p:cNvSpPr/>
          <p:nvPr/>
        </p:nvSpPr>
        <p:spPr>
          <a:xfrm>
            <a:off x="3909935" y="5112328"/>
            <a:ext cx="4118773" cy="443345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62B8E03-5F23-4FEC-8320-0C2A8E955E5A}"/>
              </a:ext>
            </a:extLst>
          </p:cNvPr>
          <p:cNvSpPr/>
          <p:nvPr/>
        </p:nvSpPr>
        <p:spPr>
          <a:xfrm>
            <a:off x="8374213" y="2001982"/>
            <a:ext cx="27885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PARAMETRO</a:t>
            </a:r>
            <a:endParaRPr lang="es-PE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D215A4-1242-4912-B527-5E15024AB2F0}"/>
              </a:ext>
            </a:extLst>
          </p:cNvPr>
          <p:cNvSpPr/>
          <p:nvPr/>
        </p:nvSpPr>
        <p:spPr>
          <a:xfrm>
            <a:off x="8374213" y="4862945"/>
            <a:ext cx="2788575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ARGUMENTO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819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862</TotalTime>
  <Words>240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-apple-system</vt:lpstr>
      <vt:lpstr>Calisto MT</vt:lpstr>
      <vt:lpstr>Wingdings 2</vt:lpstr>
      <vt:lpstr>Pizarra</vt:lpstr>
      <vt:lpstr>Presentación de PowerPoint</vt:lpstr>
      <vt:lpstr>AGENDA</vt:lpstr>
      <vt:lpstr>LOOPS</vt:lpstr>
      <vt:lpstr>For</vt:lpstr>
      <vt:lpstr>do while</vt:lpstr>
      <vt:lpstr>while</vt:lpstr>
      <vt:lpstr>break</vt:lpstr>
      <vt:lpstr>FUNCION</vt:lpstr>
      <vt:lpstr>ARGUMENTO Y PARAMETRO</vt:lpstr>
      <vt:lpstr>SCOPE</vt:lpstr>
      <vt:lpstr>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04</dc:creator>
  <cp:lastModifiedBy>USER</cp:lastModifiedBy>
  <cp:revision>37</cp:revision>
  <dcterms:created xsi:type="dcterms:W3CDTF">2019-09-30T18:36:00Z</dcterms:created>
  <dcterms:modified xsi:type="dcterms:W3CDTF">2019-10-03T21:51:53Z</dcterms:modified>
</cp:coreProperties>
</file>