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1" r:id="rId2"/>
    <p:sldId id="256" r:id="rId3"/>
    <p:sldId id="282" r:id="rId4"/>
    <p:sldId id="290" r:id="rId5"/>
    <p:sldId id="283" r:id="rId6"/>
    <p:sldId id="284" r:id="rId7"/>
    <p:sldId id="285" r:id="rId8"/>
    <p:sldId id="286" r:id="rId9"/>
    <p:sldId id="287" r:id="rId10"/>
    <p:sldId id="28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455" autoAdjust="0"/>
  </p:normalViewPr>
  <p:slideViewPr>
    <p:cSldViewPr snapToGrid="0">
      <p:cViewPr varScale="1">
        <p:scale>
          <a:sx n="52" d="100"/>
          <a:sy n="52" d="100"/>
        </p:scale>
        <p:origin x="14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C8E38-D7F2-4863-89EA-68B308581FF6}" type="datetimeFigureOut">
              <a:rPr lang="es-PE" smtClean="0"/>
              <a:t>24/09/2019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2ECA1-15F8-43BA-A42C-3E8D4EEE55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383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Size</a:t>
            </a:r>
            <a:r>
              <a:rPr lang="es-ES" dirty="0"/>
              <a:t>: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especifica el tamaño de las imágenes de fondo.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Contain</a:t>
            </a:r>
            <a:r>
              <a:rPr lang="es-ES" dirty="0"/>
              <a:t>……Es el mayor tamaño posible.</a:t>
            </a:r>
          </a:p>
          <a:p>
            <a:r>
              <a:rPr lang="es-ES" dirty="0" err="1"/>
              <a:t>Cover</a:t>
            </a:r>
            <a:r>
              <a:rPr lang="es-ES" dirty="0"/>
              <a:t>……RELLENAR TODA LA CAJA  CON LA IMAGEN.</a:t>
            </a:r>
          </a:p>
          <a:p>
            <a:r>
              <a:rPr lang="es-ES" dirty="0"/>
              <a:t>AUTO……DARLE SU TAMAÑO ORGINAL A LA IMAGEN ES LO MISMO QUE NO DARLE UN SIZE.</a:t>
            </a:r>
          </a:p>
          <a:p>
            <a:endParaRPr lang="es-ES" dirty="0"/>
          </a:p>
          <a:p>
            <a:r>
              <a:rPr lang="es-ES" dirty="0"/>
              <a:t>POSITION: DONDE SE VA A DIBUJAR MI IMAGEN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2ECA1-15F8-43BA-A42C-3E8D4EEE553F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655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24/09/2019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296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24/09/2019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639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24/09/2019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9900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24/09/2019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2840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24/09/2019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8228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24/09/2019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2782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24/09/2019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8088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24/09/2019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2560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24/09/2019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690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24/09/2019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361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24/09/2019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306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24/09/2019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25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24/09/2019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281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24/09/2019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493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24/09/2019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995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24/09/2019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310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24/09/2019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745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1FC075-84AB-43DB-B50D-DF35DB12638B}" type="datetimeFigureOut">
              <a:rPr lang="es-PE" smtClean="0"/>
              <a:t>24/09/2019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784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border.asp" TargetMode="External"/><Relationship Id="rId2" Type="http://schemas.openxmlformats.org/officeDocument/2006/relationships/hyperlink" Target="https://developer.mozilla.org/es/docs/Web/CSS/displa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ref/css3_pr_background.asp" TargetMode="External"/><Relationship Id="rId4" Type="http://schemas.openxmlformats.org/officeDocument/2006/relationships/hyperlink" Target="https://www.cssmatic.com/es/box-shadow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753211-8451-4D9E-A70E-3C53ED056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0835" y="866445"/>
            <a:ext cx="8444641" cy="3733690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20000"/>
              </a:lnSpc>
            </a:pPr>
            <a:r>
              <a:rPr lang="es-ES" sz="17600" dirty="0">
                <a:latin typeface="Arial Rounded MT Bold" panose="020F0704030504030204" pitchFamily="34" charset="0"/>
              </a:rPr>
              <a:t>SESION 1</a:t>
            </a:r>
          </a:p>
          <a:p>
            <a:pPr algn="l">
              <a:lnSpc>
                <a:spcPct val="120000"/>
              </a:lnSpc>
            </a:pPr>
            <a:endParaRPr lang="es-ES" sz="17600" dirty="0">
              <a:latin typeface="Arial Rounded MT Bold" panose="020F07040305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s-ES" sz="17600" dirty="0">
                <a:latin typeface="Arial Rounded MT Bold" panose="020F0704030504030204" pitchFamily="34" charset="0"/>
              </a:rPr>
              <a:t>Por: Nefelí Joñoruco Morales</a:t>
            </a:r>
            <a:endParaRPr lang="es-PE" sz="36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2" descr="https://www.codigo.edu.pe/img/logoCodigo.png">
            <a:extLst>
              <a:ext uri="{FF2B5EF4-FFF2-40B4-BE49-F238E27FC236}">
                <a16:creationId xmlns:a16="http://schemas.microsoft.com/office/drawing/2014/main" id="{9B3FB68A-6988-40DE-976F-83C663D3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445" y="5473148"/>
            <a:ext cx="3006506" cy="92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6040DA-5823-4A25-B8D0-E0153633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439" y="2667716"/>
            <a:ext cx="8803970" cy="3124201"/>
          </a:xfrm>
        </p:spPr>
        <p:txBody>
          <a:bodyPr/>
          <a:lstStyle/>
          <a:p>
            <a:r>
              <a:rPr lang="es-PE" dirty="0">
                <a:hlinkClick r:id="rId2"/>
              </a:rPr>
              <a:t>https://developer.mozilla.org/es/docs/Web/CSS/display</a:t>
            </a:r>
            <a:endParaRPr lang="es-PE" dirty="0"/>
          </a:p>
          <a:p>
            <a:r>
              <a:rPr lang="es-PE" dirty="0">
                <a:hlinkClick r:id="rId3"/>
              </a:rPr>
              <a:t>https://www.w3schools.com/css/css_border.asp</a:t>
            </a:r>
            <a:endParaRPr lang="es-PE" dirty="0"/>
          </a:p>
          <a:p>
            <a:r>
              <a:rPr lang="es-PE" dirty="0">
                <a:hlinkClick r:id="rId4"/>
              </a:rPr>
              <a:t>https://www.cssmatic.com/es/box-shadow</a:t>
            </a:r>
            <a:endParaRPr lang="es-PE" dirty="0"/>
          </a:p>
          <a:p>
            <a:r>
              <a:rPr lang="es-PE" dirty="0">
                <a:hlinkClick r:id="rId5"/>
              </a:rPr>
              <a:t>https://www.w3schools.com/cssref/css3_pr_background.asp</a:t>
            </a:r>
            <a:endParaRPr lang="es-PE" dirty="0"/>
          </a:p>
          <a:p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74F0138-B41E-4D85-BA25-524C58934BF5}"/>
              </a:ext>
            </a:extLst>
          </p:cNvPr>
          <p:cNvSpPr/>
          <p:nvPr/>
        </p:nvSpPr>
        <p:spPr>
          <a:xfrm>
            <a:off x="4589586" y="846993"/>
            <a:ext cx="3569676" cy="1072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 dirty="0"/>
              <a:t>REFERENCIA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346800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2387F08-6F4B-4914-BEBB-B0A9280DDCC8}"/>
              </a:ext>
            </a:extLst>
          </p:cNvPr>
          <p:cNvSpPr/>
          <p:nvPr/>
        </p:nvSpPr>
        <p:spPr>
          <a:xfrm>
            <a:off x="1831114" y="461879"/>
            <a:ext cx="8529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ETIQUETAS DE CONTENIDO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7D567E-21B1-45B5-BC65-CC56100FF92C}"/>
              </a:ext>
            </a:extLst>
          </p:cNvPr>
          <p:cNvSpPr/>
          <p:nvPr/>
        </p:nvSpPr>
        <p:spPr>
          <a:xfrm>
            <a:off x="1243584" y="1517904"/>
            <a:ext cx="4663440" cy="43342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>
                <a:solidFill>
                  <a:schemeClr val="tx1"/>
                </a:solidFill>
              </a:rPr>
              <a:t>VAMOS AL CODIGO</a:t>
            </a:r>
            <a:endParaRPr lang="es-PE" sz="5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para GATO PROGRAMANDO  GIF">
            <a:extLst>
              <a:ext uri="{FF2B5EF4-FFF2-40B4-BE49-F238E27FC236}">
                <a16:creationId xmlns:a16="http://schemas.microsoft.com/office/drawing/2014/main" id="{EB76AF87-11A7-4C79-8DB3-3B1154BED43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78" y="1835658"/>
            <a:ext cx="4264886" cy="42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11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75330E9-960F-4413-A67B-F0565E9E8709}"/>
              </a:ext>
            </a:extLst>
          </p:cNvPr>
          <p:cNvSpPr/>
          <p:nvPr/>
        </p:nvSpPr>
        <p:spPr>
          <a:xfrm>
            <a:off x="4859191" y="329681"/>
            <a:ext cx="25985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400" b="1" dirty="0"/>
              <a:t>AGENDA</a:t>
            </a:r>
          </a:p>
        </p:txBody>
      </p:sp>
      <p:pic>
        <p:nvPicPr>
          <p:cNvPr id="7" name="Picture 2" descr="https://www.codigo.edu.pe/img/logoCodigo.png">
            <a:extLst>
              <a:ext uri="{FF2B5EF4-FFF2-40B4-BE49-F238E27FC236}">
                <a16:creationId xmlns:a16="http://schemas.microsoft.com/office/drawing/2014/main" id="{32309804-BB96-4B8E-8CD3-B7DB978A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66" y="251998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C586D91-404A-4F87-94DF-A8056F4FD55B}"/>
              </a:ext>
            </a:extLst>
          </p:cNvPr>
          <p:cNvSpPr/>
          <p:nvPr/>
        </p:nvSpPr>
        <p:spPr>
          <a:xfrm>
            <a:off x="3010486" y="2148463"/>
            <a:ext cx="8560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3600" b="1" dirty="0"/>
              <a:t>Display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3600" b="1" dirty="0"/>
              <a:t>Bordes , sombras y fondos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15734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0D246-236D-4E37-BB45-B8D5E4BF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867" y="293324"/>
            <a:ext cx="3905516" cy="542141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DISPLAY</a:t>
            </a:r>
            <a:endParaRPr lang="es-PE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610F3A-1A9B-4B4E-A9E4-83F4F9AAFEC4}"/>
              </a:ext>
            </a:extLst>
          </p:cNvPr>
          <p:cNvSpPr/>
          <p:nvPr/>
        </p:nvSpPr>
        <p:spPr>
          <a:xfrm>
            <a:off x="3532247" y="119550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Es la propiedad más importante para controlar estructuras.  Que nos permite mostrar elementos</a:t>
            </a:r>
            <a:endParaRPr lang="es-PE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AF71E02-680D-4505-8D7D-062A0FAF8079}"/>
              </a:ext>
            </a:extLst>
          </p:cNvPr>
          <p:cNvSpPr/>
          <p:nvPr/>
        </p:nvSpPr>
        <p:spPr>
          <a:xfrm>
            <a:off x="1418032" y="2783641"/>
            <a:ext cx="2278966" cy="5591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inline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AFFB510-AA24-4341-BC67-B5714A7A7182}"/>
              </a:ext>
            </a:extLst>
          </p:cNvPr>
          <p:cNvSpPr/>
          <p:nvPr/>
        </p:nvSpPr>
        <p:spPr>
          <a:xfrm>
            <a:off x="4044631" y="2802652"/>
            <a:ext cx="2278966" cy="5591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block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3FCBD15-0143-463B-9D3E-EC79593F4A8B}"/>
              </a:ext>
            </a:extLst>
          </p:cNvPr>
          <p:cNvSpPr/>
          <p:nvPr/>
        </p:nvSpPr>
        <p:spPr>
          <a:xfrm>
            <a:off x="6671230" y="2785399"/>
            <a:ext cx="2472770" cy="5591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Inline-block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2FE752E-AAF8-4085-B39C-4BFA2704026D}"/>
              </a:ext>
            </a:extLst>
          </p:cNvPr>
          <p:cNvSpPr/>
          <p:nvPr/>
        </p:nvSpPr>
        <p:spPr>
          <a:xfrm>
            <a:off x="9402539" y="2783641"/>
            <a:ext cx="2278966" cy="5591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none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D9A3384-CFF5-46D6-9878-DBC154C56F98}"/>
              </a:ext>
            </a:extLst>
          </p:cNvPr>
          <p:cNvSpPr/>
          <p:nvPr/>
        </p:nvSpPr>
        <p:spPr>
          <a:xfrm>
            <a:off x="1118087" y="4060875"/>
            <a:ext cx="511419" cy="182880"/>
          </a:xfrm>
          <a:prstGeom prst="rect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735D13C-CF2C-46B2-92D9-6C167EDB1775}"/>
              </a:ext>
            </a:extLst>
          </p:cNvPr>
          <p:cNvSpPr/>
          <p:nvPr/>
        </p:nvSpPr>
        <p:spPr>
          <a:xfrm>
            <a:off x="1798822" y="4065565"/>
            <a:ext cx="511419" cy="182880"/>
          </a:xfrm>
          <a:prstGeom prst="rect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3E09273-8D03-4FDA-A6AC-504DD072F57F}"/>
              </a:ext>
            </a:extLst>
          </p:cNvPr>
          <p:cNvSpPr/>
          <p:nvPr/>
        </p:nvSpPr>
        <p:spPr>
          <a:xfrm>
            <a:off x="2479557" y="4060875"/>
            <a:ext cx="511419" cy="182880"/>
          </a:xfrm>
          <a:prstGeom prst="rect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95C4F22-B080-46DD-876E-78D653A2ECCA}"/>
              </a:ext>
            </a:extLst>
          </p:cNvPr>
          <p:cNvSpPr/>
          <p:nvPr/>
        </p:nvSpPr>
        <p:spPr>
          <a:xfrm>
            <a:off x="3143376" y="4044462"/>
            <a:ext cx="511419" cy="182880"/>
          </a:xfrm>
          <a:prstGeom prst="rect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BDE104D-18A3-43BF-9CD0-FA302572CB35}"/>
              </a:ext>
            </a:extLst>
          </p:cNvPr>
          <p:cNvSpPr/>
          <p:nvPr/>
        </p:nvSpPr>
        <p:spPr>
          <a:xfrm>
            <a:off x="4928401" y="5503106"/>
            <a:ext cx="511419" cy="145957"/>
          </a:xfrm>
          <a:prstGeom prst="rect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F668ABC-15A0-43C9-AB08-1B44294EF0C6}"/>
              </a:ext>
            </a:extLst>
          </p:cNvPr>
          <p:cNvSpPr/>
          <p:nvPr/>
        </p:nvSpPr>
        <p:spPr>
          <a:xfrm>
            <a:off x="4928402" y="4905231"/>
            <a:ext cx="511419" cy="182880"/>
          </a:xfrm>
          <a:prstGeom prst="rect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3C0EDC3-F2A6-4214-A892-B18C8B31EA9C}"/>
              </a:ext>
            </a:extLst>
          </p:cNvPr>
          <p:cNvSpPr/>
          <p:nvPr/>
        </p:nvSpPr>
        <p:spPr>
          <a:xfrm>
            <a:off x="4928403" y="4325816"/>
            <a:ext cx="511419" cy="182880"/>
          </a:xfrm>
          <a:prstGeom prst="rect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F51887B-98F5-458E-9321-071B17A72EFE}"/>
              </a:ext>
            </a:extLst>
          </p:cNvPr>
          <p:cNvSpPr/>
          <p:nvPr/>
        </p:nvSpPr>
        <p:spPr>
          <a:xfrm>
            <a:off x="4928404" y="3830807"/>
            <a:ext cx="511419" cy="182880"/>
          </a:xfrm>
          <a:prstGeom prst="rect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7567611-CF51-415F-8C01-BD2BD07758BB}"/>
              </a:ext>
            </a:extLst>
          </p:cNvPr>
          <p:cNvSpPr/>
          <p:nvPr/>
        </p:nvSpPr>
        <p:spPr>
          <a:xfrm>
            <a:off x="6668425" y="3854401"/>
            <a:ext cx="723087" cy="412948"/>
          </a:xfrm>
          <a:prstGeom prst="rect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B809EC0-04A2-4A46-9444-99E6D5ACC27C}"/>
              </a:ext>
            </a:extLst>
          </p:cNvPr>
          <p:cNvSpPr/>
          <p:nvPr/>
        </p:nvSpPr>
        <p:spPr>
          <a:xfrm>
            <a:off x="7449169" y="3854401"/>
            <a:ext cx="723087" cy="412948"/>
          </a:xfrm>
          <a:prstGeom prst="rect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C963F9F-6358-4A53-A2AB-41529AEE29ED}"/>
              </a:ext>
            </a:extLst>
          </p:cNvPr>
          <p:cNvSpPr/>
          <p:nvPr/>
        </p:nvSpPr>
        <p:spPr>
          <a:xfrm>
            <a:off x="8259638" y="3830807"/>
            <a:ext cx="723087" cy="412948"/>
          </a:xfrm>
          <a:prstGeom prst="rect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4A4A900-1501-44DF-A5B7-BC072829E361}"/>
              </a:ext>
            </a:extLst>
          </p:cNvPr>
          <p:cNvSpPr/>
          <p:nvPr/>
        </p:nvSpPr>
        <p:spPr>
          <a:xfrm>
            <a:off x="9628247" y="3854401"/>
            <a:ext cx="1893658" cy="1648705"/>
          </a:xfrm>
          <a:prstGeom prst="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P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Desaparece y otra caja toma su lugar</a:t>
            </a:r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567EA73D-C20B-4696-8F15-4F7AE9FAE90B}"/>
              </a:ext>
            </a:extLst>
          </p:cNvPr>
          <p:cNvSpPr/>
          <p:nvPr/>
        </p:nvSpPr>
        <p:spPr>
          <a:xfrm>
            <a:off x="5069093" y="2074707"/>
            <a:ext cx="435039" cy="5819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625B8E1E-4C30-40B9-83B3-EE5041D12F56}"/>
              </a:ext>
            </a:extLst>
          </p:cNvPr>
          <p:cNvSpPr/>
          <p:nvPr/>
        </p:nvSpPr>
        <p:spPr>
          <a:xfrm rot="1863489">
            <a:off x="2643352" y="1913906"/>
            <a:ext cx="435039" cy="6545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id="{87A5CC5D-82D9-4261-B8B5-C8B77BCB3703}"/>
              </a:ext>
            </a:extLst>
          </p:cNvPr>
          <p:cNvSpPr/>
          <p:nvPr/>
        </p:nvSpPr>
        <p:spPr>
          <a:xfrm rot="18850701">
            <a:off x="10210690" y="1916408"/>
            <a:ext cx="435039" cy="5819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79245F23-FB23-4C54-AE13-26EFC07F8905}"/>
              </a:ext>
            </a:extLst>
          </p:cNvPr>
          <p:cNvSpPr/>
          <p:nvPr/>
        </p:nvSpPr>
        <p:spPr>
          <a:xfrm>
            <a:off x="7824599" y="2115430"/>
            <a:ext cx="435039" cy="5819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519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F1A93F1-B530-4F3B-B904-293E9E205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86"/>
          <a:stretch/>
        </p:blipFill>
        <p:spPr>
          <a:xfrm>
            <a:off x="2923735" y="346634"/>
            <a:ext cx="6344530" cy="23126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4BA838B-EEA3-490C-892D-B52E6AFB2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414" y="5040770"/>
            <a:ext cx="3589964" cy="57574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7867C09-348E-4DF9-B1A0-65B39C76F5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64" t="-1031" r="34686" b="4467"/>
          <a:stretch/>
        </p:blipFill>
        <p:spPr>
          <a:xfrm>
            <a:off x="1842282" y="2920509"/>
            <a:ext cx="4066149" cy="35687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9AB657-B8D5-43E1-B0F3-09C7FBA6B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113" y="2995158"/>
            <a:ext cx="5227100" cy="170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1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96DB55F-5F96-421C-8542-8B5A23470F12}"/>
              </a:ext>
            </a:extLst>
          </p:cNvPr>
          <p:cNvSpPr/>
          <p:nvPr/>
        </p:nvSpPr>
        <p:spPr>
          <a:xfrm>
            <a:off x="5122015" y="182340"/>
            <a:ext cx="19479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BORDES</a:t>
            </a:r>
            <a:endParaRPr lang="es-PE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85210A-056B-469E-B3D6-51D46B57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827" y="1816260"/>
            <a:ext cx="6097056" cy="6463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EC54EBF-0F1A-4841-A785-0F8BE2033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637" y="2983134"/>
            <a:ext cx="3502592" cy="4752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EEA84DE-4358-45D8-BAAD-3A2A5603A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731" y="2858797"/>
            <a:ext cx="3196138" cy="5702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62B35D9-45A5-4D14-88BB-05F4A3A1D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371" y="2782670"/>
            <a:ext cx="3031595" cy="64633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A765D34-C1AE-4425-97BB-93D667800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637" y="4069157"/>
            <a:ext cx="3385164" cy="179707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AA5AEB3-2F49-4358-9811-D99C9AE3F1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5842" y="4069157"/>
            <a:ext cx="3441027" cy="179707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302EA1-F47D-445C-BFC5-7092A8987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7910" y="4069158"/>
            <a:ext cx="3431493" cy="17408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6A6B7BD-66B0-415B-8C81-CB862FB49AE4}"/>
              </a:ext>
            </a:extLst>
          </p:cNvPr>
          <p:cNvSpPr/>
          <p:nvPr/>
        </p:nvSpPr>
        <p:spPr>
          <a:xfrm>
            <a:off x="4237822" y="991771"/>
            <a:ext cx="4132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rgbClr val="00B050"/>
                </a:solidFill>
              </a:rPr>
              <a:t>SE DIBUJA POR DENTRO</a:t>
            </a:r>
            <a:endParaRPr lang="es-PE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0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3778D4E-FC41-45ED-82D0-A23154775EA2}"/>
              </a:ext>
            </a:extLst>
          </p:cNvPr>
          <p:cNvSpPr/>
          <p:nvPr/>
        </p:nvSpPr>
        <p:spPr>
          <a:xfrm>
            <a:off x="4132829" y="444864"/>
            <a:ext cx="3402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BORDER-RADIUS</a:t>
            </a:r>
            <a:endParaRPr lang="es-PE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985E23D-F380-4DAB-9998-ABDF8EF01216}"/>
              </a:ext>
            </a:extLst>
          </p:cNvPr>
          <p:cNvSpPr/>
          <p:nvPr/>
        </p:nvSpPr>
        <p:spPr>
          <a:xfrm>
            <a:off x="2009487" y="1392700"/>
            <a:ext cx="6274191" cy="10410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darle un redondeo a cada una de las esquinas de la caja</a:t>
            </a:r>
            <a:endParaRPr lang="es-PE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7CACD0-BA33-4DCC-AAB0-853E723B2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121" y="706474"/>
            <a:ext cx="2312597" cy="20505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411C52A-82A7-4CC4-A7E1-4B542E044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420" y="2869807"/>
            <a:ext cx="4061006" cy="6294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13A0B53-C758-4DD1-BF05-C6753FE24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078" y="4021641"/>
            <a:ext cx="6274191" cy="195944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2317F7A-5909-4C5A-B1D1-E268C497D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6891" y="3184535"/>
            <a:ext cx="2739058" cy="216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1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4BA25C0-99D9-4925-AFBC-EB2B5125FF25}"/>
              </a:ext>
            </a:extLst>
          </p:cNvPr>
          <p:cNvSpPr/>
          <p:nvPr/>
        </p:nvSpPr>
        <p:spPr>
          <a:xfrm>
            <a:off x="4988026" y="408728"/>
            <a:ext cx="181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OUTLINE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A6EF3C6-26EF-4008-8D9A-20433F209BF9}"/>
              </a:ext>
            </a:extLst>
          </p:cNvPr>
          <p:cNvSpPr/>
          <p:nvPr/>
        </p:nvSpPr>
        <p:spPr>
          <a:xfrm>
            <a:off x="4278336" y="1163081"/>
            <a:ext cx="33621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00B050"/>
                </a:solidFill>
              </a:rPr>
              <a:t>SE DIBUJA POR  FUERA</a:t>
            </a:r>
            <a:endParaRPr lang="es-PE" sz="2400" dirty="0">
              <a:solidFill>
                <a:srgbClr val="00B05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044F1A9-937A-429E-B9BE-ADAC61831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091" y="1902500"/>
            <a:ext cx="7100668" cy="454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2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56DE4-E79B-46BC-BE5A-2C745769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328" y="442840"/>
            <a:ext cx="3847344" cy="847578"/>
          </a:xfrm>
        </p:spPr>
        <p:txBody>
          <a:bodyPr/>
          <a:lstStyle/>
          <a:p>
            <a:r>
              <a:rPr lang="es-ES" b="1" dirty="0">
                <a:solidFill>
                  <a:schemeClr val="tx2"/>
                </a:solidFill>
              </a:rPr>
              <a:t>BOX-SHADOW</a:t>
            </a:r>
            <a:endParaRPr lang="es-PE" b="1" dirty="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5677DD-D78C-4DC2-81A1-8BBD89C77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891" y="1604450"/>
            <a:ext cx="7134930" cy="8475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C88C03A-F708-4A94-9FF5-30ED0698B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543" y="3747940"/>
            <a:ext cx="3095625" cy="2428875"/>
          </a:xfrm>
          <a:prstGeom prst="rect">
            <a:avLst/>
          </a:prstGeom>
          <a:ln>
            <a:solidFill>
              <a:srgbClr val="CC0099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420BB22-1C29-496D-A16E-AF9D6EFDB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732" y="2612670"/>
            <a:ext cx="8364536" cy="66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8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CD469-ECCA-46BA-9685-90A449B8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814" y="323556"/>
            <a:ext cx="3470372" cy="1130104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chemeClr val="tx2"/>
                </a:solidFill>
              </a:rPr>
              <a:t>BACKGROUND</a:t>
            </a:r>
            <a:endParaRPr lang="es-PE" sz="3600" b="1" dirty="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C492D3-77B2-4ED0-9D59-3C6AA1345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015" y="1246986"/>
            <a:ext cx="5435991" cy="13390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45A4BEC-9462-4E86-9466-8FA4907BE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37" y="2675303"/>
            <a:ext cx="7234346" cy="62712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894EA27-8E1D-40B6-AD6C-E11276D77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436" y="3644874"/>
            <a:ext cx="5252731" cy="103241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AB37FA5-C941-43AC-85EA-AD0C6D1339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322" b="13511"/>
          <a:stretch/>
        </p:blipFill>
        <p:spPr>
          <a:xfrm>
            <a:off x="2250831" y="4912113"/>
            <a:ext cx="3488789" cy="147489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E72A17D-2391-4C5C-B475-0F21F8F7D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1534" y="5006629"/>
            <a:ext cx="4596855" cy="12087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7A5297-B8F8-4496-9229-7F3F8080AA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1534" y="3644873"/>
            <a:ext cx="5102360" cy="103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68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1159</TotalTime>
  <Words>185</Words>
  <Application>Microsoft Office PowerPoint</Application>
  <PresentationFormat>Panorámica</PresentationFormat>
  <Paragraphs>36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Corbel</vt:lpstr>
      <vt:lpstr>Wingdings</vt:lpstr>
      <vt:lpstr>Parallax</vt:lpstr>
      <vt:lpstr>Presentación de PowerPoint</vt:lpstr>
      <vt:lpstr>Presentación de PowerPoint</vt:lpstr>
      <vt:lpstr>DISPLAY</vt:lpstr>
      <vt:lpstr>Presentación de PowerPoint</vt:lpstr>
      <vt:lpstr>Presentación de PowerPoint</vt:lpstr>
      <vt:lpstr>Presentación de PowerPoint</vt:lpstr>
      <vt:lpstr>Presentación de PowerPoint</vt:lpstr>
      <vt:lpstr>BOX-SHADOW</vt:lpstr>
      <vt:lpstr>BACKGROUND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64</cp:revision>
  <dcterms:created xsi:type="dcterms:W3CDTF">2019-09-15T20:33:40Z</dcterms:created>
  <dcterms:modified xsi:type="dcterms:W3CDTF">2019-09-24T21:16:01Z</dcterms:modified>
</cp:coreProperties>
</file>