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56" r:id="rId3"/>
    <p:sldId id="263" r:id="rId4"/>
    <p:sldId id="264" r:id="rId5"/>
    <p:sldId id="265" r:id="rId6"/>
    <p:sldId id="271" r:id="rId7"/>
    <p:sldId id="268" r:id="rId8"/>
    <p:sldId id="267" r:id="rId9"/>
    <p:sldId id="270" r:id="rId10"/>
    <p:sldId id="274" r:id="rId11"/>
    <p:sldId id="272" r:id="rId12"/>
    <p:sldId id="275" r:id="rId13"/>
    <p:sldId id="282" r:id="rId14"/>
    <p:sldId id="276" r:id="rId15"/>
    <p:sldId id="277" r:id="rId16"/>
    <p:sldId id="273" r:id="rId17"/>
    <p:sldId id="278" r:id="rId18"/>
    <p:sldId id="279" r:id="rId19"/>
    <p:sldId id="280" r:id="rId20"/>
    <p:sldId id="281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6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01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91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85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19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41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660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dirty="0"/>
            </a:b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073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31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35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9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0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7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8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56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5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8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9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4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libre.org/consultar/htmlcss/html/html-etiquetas.html" TargetMode="External"/><Relationship Id="rId2" Type="http://schemas.openxmlformats.org/officeDocument/2006/relationships/hyperlink" Target="https://developer.mozilla.org/es/docs/HTML/HTML5/HTML5_lista_element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reference.i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310" y="1190002"/>
            <a:ext cx="6941388" cy="18051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SESION 2</a:t>
            </a:r>
          </a:p>
          <a:p>
            <a:pPr algn="l"/>
            <a:endParaRPr lang="es-ES" sz="3600" dirty="0">
              <a:latin typeface="Arial Rounded MT Bold" panose="020F0704030504030204" pitchFamily="34" charset="0"/>
            </a:endParaRPr>
          </a:p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5D9084-C264-43F6-82E3-8EB2630AE2FF}"/>
              </a:ext>
            </a:extLst>
          </p:cNvPr>
          <p:cNvSpPr/>
          <p:nvPr/>
        </p:nvSpPr>
        <p:spPr>
          <a:xfrm>
            <a:off x="2373923" y="422032"/>
            <a:ext cx="4923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</a:rPr>
              <a:t>ETIQUETAS SEMANTICA</a:t>
            </a:r>
            <a:endParaRPr lang="es-PE" sz="2800" b="1" dirty="0"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CE2608-AE51-4518-93FF-5496E0F4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22" y="1093177"/>
            <a:ext cx="6870604" cy="46716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71F2D5-566E-43E4-8A37-6E479032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284" y="1093177"/>
            <a:ext cx="3035562" cy="46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5D9084-C264-43F6-82E3-8EB2630AE2FF}"/>
              </a:ext>
            </a:extLst>
          </p:cNvPr>
          <p:cNvSpPr/>
          <p:nvPr/>
        </p:nvSpPr>
        <p:spPr>
          <a:xfrm>
            <a:off x="2373923" y="422032"/>
            <a:ext cx="4923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</a:rPr>
              <a:t>ETIQUETAS SCRIPTING</a:t>
            </a:r>
            <a:endParaRPr lang="es-PE" sz="2800" b="1" dirty="0"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C3A139-2D20-4A95-86B8-3683D490A75A}"/>
              </a:ext>
            </a:extLst>
          </p:cNvPr>
          <p:cNvSpPr/>
          <p:nvPr/>
        </p:nvSpPr>
        <p:spPr>
          <a:xfrm>
            <a:off x="2620108" y="1336431"/>
            <a:ext cx="4413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24292E"/>
                </a:solidFill>
                <a:latin typeface="-apple-system"/>
              </a:rPr>
              <a:t>Para el manejo de js.</a:t>
            </a:r>
            <a:endParaRPr lang="es-PE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4C7996-8C88-45A2-9578-BEA94C54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3" y="2971800"/>
            <a:ext cx="9644431" cy="9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0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5D9084-C264-43F6-82E3-8EB2630AE2FF}"/>
              </a:ext>
            </a:extLst>
          </p:cNvPr>
          <p:cNvSpPr/>
          <p:nvPr/>
        </p:nvSpPr>
        <p:spPr>
          <a:xfrm>
            <a:off x="2303585" y="281356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</a:rPr>
              <a:t>ETIQUETAS DE AGRUPACION O CONTENIDO</a:t>
            </a:r>
            <a:endParaRPr lang="es-PE" sz="2800" b="1" dirty="0">
              <a:latin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AB54EF-193F-4E4D-AC27-D80EBBA2E4E5}"/>
              </a:ext>
            </a:extLst>
          </p:cNvPr>
          <p:cNvSpPr/>
          <p:nvPr/>
        </p:nvSpPr>
        <p:spPr>
          <a:xfrm>
            <a:off x="1842657" y="1186934"/>
            <a:ext cx="3168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Listas Anidadas</a:t>
            </a:r>
            <a:endParaRPr lang="es-PE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BF4CC1-CA69-4561-8B50-7F177EDF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96" y="2092512"/>
            <a:ext cx="6172199" cy="42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4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AB54EF-193F-4E4D-AC27-D80EBBA2E4E5}"/>
              </a:ext>
            </a:extLst>
          </p:cNvPr>
          <p:cNvSpPr/>
          <p:nvPr/>
        </p:nvSpPr>
        <p:spPr>
          <a:xfrm>
            <a:off x="1807487" y="505219"/>
            <a:ext cx="4048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Listas de Definición</a:t>
            </a:r>
            <a:endParaRPr lang="es-PE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31E8F9-62E7-47A5-838F-5B6A6FF9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3" y="1359362"/>
            <a:ext cx="5273520" cy="44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0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AB54EF-193F-4E4D-AC27-D80EBBA2E4E5}"/>
              </a:ext>
            </a:extLst>
          </p:cNvPr>
          <p:cNvSpPr/>
          <p:nvPr/>
        </p:nvSpPr>
        <p:spPr>
          <a:xfrm>
            <a:off x="1895412" y="348060"/>
            <a:ext cx="4347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PE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igure y Figcaption</a:t>
            </a:r>
            <a:endParaRPr lang="es-PE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8FB866-6CC3-4D73-A304-D0881CC2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24" y="1165048"/>
            <a:ext cx="7189972" cy="49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5D9084-C264-43F6-82E3-8EB2630AE2FF}"/>
              </a:ext>
            </a:extLst>
          </p:cNvPr>
          <p:cNvSpPr/>
          <p:nvPr/>
        </p:nvSpPr>
        <p:spPr>
          <a:xfrm>
            <a:off x="4026878" y="316525"/>
            <a:ext cx="416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</a:rPr>
              <a:t>OTROS ELEMENTOS</a:t>
            </a:r>
            <a:endParaRPr lang="es-PE" sz="2800" b="1" dirty="0">
              <a:latin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AB54EF-193F-4E4D-AC27-D80EBBA2E4E5}"/>
              </a:ext>
            </a:extLst>
          </p:cNvPr>
          <p:cNvSpPr/>
          <p:nvPr/>
        </p:nvSpPr>
        <p:spPr>
          <a:xfrm>
            <a:off x="1877827" y="1048417"/>
            <a:ext cx="6316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</a:rPr>
              <a:t>M</a:t>
            </a:r>
            <a:r>
              <a:rPr lang="es-PE" sz="2800" b="1" dirty="0">
                <a:latin typeface="Arial" panose="020B0604020202020204" pitchFamily="34" charset="0"/>
              </a:rPr>
              <a:t>ain, div, p, hr. pre, blockquote</a:t>
            </a:r>
            <a:endParaRPr lang="es-PE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24A13D-7590-41AB-A5CE-1D763CC5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69" y="1780309"/>
            <a:ext cx="7966929" cy="47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3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DF521F7-3ECE-4F1B-BD31-A1EEB08E9A58}"/>
              </a:ext>
            </a:extLst>
          </p:cNvPr>
          <p:cNvSpPr/>
          <p:nvPr/>
        </p:nvSpPr>
        <p:spPr>
          <a:xfrm>
            <a:off x="4054255" y="887995"/>
            <a:ext cx="408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</a:rPr>
              <a:t>ELEMENTOS INLINE Y DE BLOQUE</a:t>
            </a:r>
            <a:endParaRPr lang="es-PE" b="1" dirty="0"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14AFD2-3F2B-4619-BCC8-B17F315B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01" y="1454717"/>
            <a:ext cx="8967706" cy="13631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5E847B-B848-4150-AD1C-D1D91146C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723" y="3270847"/>
            <a:ext cx="5858974" cy="32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D443C0-81B4-47E6-86FC-531535B7558D}"/>
              </a:ext>
            </a:extLst>
          </p:cNvPr>
          <p:cNvSpPr/>
          <p:nvPr/>
        </p:nvSpPr>
        <p:spPr>
          <a:xfrm>
            <a:off x="5074162" y="518719"/>
            <a:ext cx="283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</a:rPr>
              <a:t>ELEMENTOS DE TEXTO</a:t>
            </a:r>
            <a:endParaRPr lang="es-PE" b="1" dirty="0"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B09E17-1648-4134-8BDB-A67AC05A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1369347"/>
            <a:ext cx="5609493" cy="48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5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565E90-741D-4CBC-BE1B-7744028E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26" y="652227"/>
            <a:ext cx="3467332" cy="4635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2DBA96-66D4-4B4B-9089-1628CD25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44" y="880827"/>
            <a:ext cx="4506809" cy="41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8D12E9D-508B-44C3-B738-00D531D6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82" y="1827700"/>
            <a:ext cx="5560035" cy="357130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443CFE9-7ED8-4A6A-B59B-0059810C6C78}"/>
              </a:ext>
            </a:extLst>
          </p:cNvPr>
          <p:cNvSpPr/>
          <p:nvPr/>
        </p:nvSpPr>
        <p:spPr>
          <a:xfrm>
            <a:off x="5471855" y="870410"/>
            <a:ext cx="256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</a:rPr>
              <a:t>ENLACES</a:t>
            </a:r>
            <a:endParaRPr lang="es-PE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4075588" y="2148463"/>
            <a:ext cx="7495089" cy="1762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DOM y atributos.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Etiquetas.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Elementos bloque vs. Línea</a:t>
            </a:r>
            <a:r>
              <a:rPr lang="es-ES" sz="2800" dirty="0"/>
              <a:t>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186" y="2350475"/>
            <a:ext cx="10395192" cy="3124201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https://developer.mozilla.org/es/docs/HTML/HTML5/HTML5_lista_elementos</a:t>
            </a:r>
            <a:endParaRPr lang="es-PE" dirty="0"/>
          </a:p>
          <a:p>
            <a:r>
              <a:rPr lang="es-PE" dirty="0">
                <a:hlinkClick r:id="rId3"/>
              </a:rPr>
              <a:t>http://www.mclibre.org/consultar/htmlcss/html/html-etiquetas.html</a:t>
            </a:r>
            <a:endParaRPr lang="es-PE" dirty="0"/>
          </a:p>
          <a:p>
            <a:r>
              <a:rPr lang="es-PE" dirty="0">
                <a:hlinkClick r:id="rId4"/>
              </a:rPr>
              <a:t>https://htmlreference.io/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387F08-6F4B-4914-BEBB-B0A9280DDCC8}"/>
              </a:ext>
            </a:extLst>
          </p:cNvPr>
          <p:cNvSpPr/>
          <p:nvPr/>
        </p:nvSpPr>
        <p:spPr>
          <a:xfrm>
            <a:off x="1831114" y="461879"/>
            <a:ext cx="8529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ETIQUETAS DE CONTENIDO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7D567E-21B1-45B5-BC65-CC56100FF92C}"/>
              </a:ext>
            </a:extLst>
          </p:cNvPr>
          <p:cNvSpPr/>
          <p:nvPr/>
        </p:nvSpPr>
        <p:spPr>
          <a:xfrm>
            <a:off x="1243584" y="1517904"/>
            <a:ext cx="4663440" cy="4334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VAMOS AL CODIGO</a:t>
            </a:r>
            <a:endParaRPr lang="es-PE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8" y="1835658"/>
            <a:ext cx="4264886" cy="42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410F8C5-3AF5-49FC-A093-5A1B1AA8875A}"/>
              </a:ext>
            </a:extLst>
          </p:cNvPr>
          <p:cNvSpPr/>
          <p:nvPr/>
        </p:nvSpPr>
        <p:spPr>
          <a:xfrm>
            <a:off x="3480768" y="1448024"/>
            <a:ext cx="7569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D</a:t>
            </a:r>
          </a:p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O</a:t>
            </a:r>
          </a:p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M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4A1887-E071-4334-A8E8-0DA4A6409C0B}"/>
              </a:ext>
            </a:extLst>
          </p:cNvPr>
          <p:cNvSpPr/>
          <p:nvPr/>
        </p:nvSpPr>
        <p:spPr>
          <a:xfrm>
            <a:off x="4538643" y="3110017"/>
            <a:ext cx="250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FB1AF5-55EE-4654-B489-9AD88692CC37}"/>
              </a:ext>
            </a:extLst>
          </p:cNvPr>
          <p:cNvSpPr/>
          <p:nvPr/>
        </p:nvSpPr>
        <p:spPr>
          <a:xfrm>
            <a:off x="4538643" y="2330997"/>
            <a:ext cx="27860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OBJECT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1EF0BB-6C70-4A34-985A-62FC2437CCE0}"/>
              </a:ext>
            </a:extLst>
          </p:cNvPr>
          <p:cNvSpPr/>
          <p:nvPr/>
        </p:nvSpPr>
        <p:spPr>
          <a:xfrm>
            <a:off x="4538643" y="1448024"/>
            <a:ext cx="3921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DOCUMENT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0710CB6-CA7C-4EFD-9B15-1C03E13DC0A8}"/>
              </a:ext>
            </a:extLst>
          </p:cNvPr>
          <p:cNvSpPr/>
          <p:nvPr/>
        </p:nvSpPr>
        <p:spPr>
          <a:xfrm>
            <a:off x="4859191" y="4825218"/>
            <a:ext cx="6338692" cy="923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MODELO DE OBJETO DE DOCUMENTO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2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75C3CA5-3B3C-4A58-ABD2-9D306E8B8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27"/>
          <a:stretch/>
        </p:blipFill>
        <p:spPr>
          <a:xfrm>
            <a:off x="200840" y="1090246"/>
            <a:ext cx="11991160" cy="5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47492" y="284540"/>
            <a:ext cx="320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ATRIBUTOS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24F3E14-21EF-4DF5-98BA-A76AFD72226A}"/>
              </a:ext>
            </a:extLst>
          </p:cNvPr>
          <p:cNvSpPr/>
          <p:nvPr/>
        </p:nvSpPr>
        <p:spPr>
          <a:xfrm>
            <a:off x="3416104" y="1053981"/>
            <a:ext cx="64672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>
                <a:solidFill>
                  <a:srgbClr val="000000"/>
                </a:solidFill>
                <a:latin typeface="Open Sans"/>
              </a:rPr>
              <a:t>Son datos adicionales que tu das a una etiqueta.</a:t>
            </a:r>
            <a:endParaRPr lang="es-PE" sz="32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BC708D-C5EE-4590-B066-F56A156B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47" y="2564778"/>
            <a:ext cx="8264768" cy="1211301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6D845F5B-64E5-4280-9A06-B401152EC9D5}"/>
              </a:ext>
            </a:extLst>
          </p:cNvPr>
          <p:cNvSpPr/>
          <p:nvPr/>
        </p:nvSpPr>
        <p:spPr>
          <a:xfrm>
            <a:off x="4108889" y="3768493"/>
            <a:ext cx="627234" cy="8075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5F5E277-892F-4BC7-8F09-C49A2DD8919B}"/>
              </a:ext>
            </a:extLst>
          </p:cNvPr>
          <p:cNvSpPr/>
          <p:nvPr/>
        </p:nvSpPr>
        <p:spPr>
          <a:xfrm>
            <a:off x="4363890" y="4605838"/>
            <a:ext cx="3130061" cy="807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ATRIBUTO href</a:t>
            </a:r>
            <a:endParaRPr lang="es-P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8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83EEB4-A615-49A3-82E8-712A605CF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9" y="1740877"/>
            <a:ext cx="11436359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2057401" y="2373923"/>
            <a:ext cx="6559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800" b="1" dirty="0"/>
              <a:t>ATRIBUTOS GLOBALES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9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3F7AEC-2D33-48D7-8539-C11CE45765FC}"/>
              </a:ext>
            </a:extLst>
          </p:cNvPr>
          <p:cNvSpPr/>
          <p:nvPr/>
        </p:nvSpPr>
        <p:spPr>
          <a:xfrm>
            <a:off x="1576018" y="1118530"/>
            <a:ext cx="10047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333333"/>
                </a:solidFill>
                <a:latin typeface="Arial" panose="020B0604020202020204" pitchFamily="34" charset="0"/>
              </a:rPr>
              <a:t>Identificador el elemento para acceder al mismo desde CSS o Javascript, este indicador debe ser único para cada elemento.</a:t>
            </a:r>
            <a:endParaRPr lang="es-PE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6D0FD-24DF-4E04-860C-346B9967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40" y="2390857"/>
            <a:ext cx="5122284" cy="42516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1FBB75-532C-4871-99B7-42958205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18" y="3493530"/>
            <a:ext cx="1501289" cy="115639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BD658BE-4D39-43BF-A053-980E39CD24B7}"/>
              </a:ext>
            </a:extLst>
          </p:cNvPr>
          <p:cNvSpPr/>
          <p:nvPr/>
        </p:nvSpPr>
        <p:spPr>
          <a:xfrm>
            <a:off x="3341078" y="215535"/>
            <a:ext cx="6295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>
                <a:latin typeface="Arial" panose="020B0604020202020204" pitchFamily="34" charset="0"/>
              </a:rPr>
              <a:t>ATRIBUTOS GLOBALE</a:t>
            </a:r>
            <a:r>
              <a:rPr lang="es-PE" sz="3600" b="1" dirty="0">
                <a:latin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204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E555C1-5569-4037-8EC0-6814D7B8F2C0}"/>
              </a:ext>
            </a:extLst>
          </p:cNvPr>
          <p:cNvSpPr/>
          <p:nvPr/>
        </p:nvSpPr>
        <p:spPr>
          <a:xfrm>
            <a:off x="1864703" y="187246"/>
            <a:ext cx="9741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rgbClr val="333333"/>
                </a:solidFill>
                <a:latin typeface="Arial" panose="020B0604020202020204" pitchFamily="34" charset="0"/>
              </a:rPr>
              <a:t>Usualmente empleado con CSS para aplicar estilos a elementos con propiedades en común.</a:t>
            </a:r>
            <a:endParaRPr lang="es-PE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D7E3ED-C325-4BB6-A6B1-3801BDDB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89" y="2593969"/>
            <a:ext cx="10310657" cy="37034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F556A6-29D0-417D-B069-37F22A6E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47" y="1229103"/>
            <a:ext cx="3177339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551</TotalTime>
  <Words>191</Words>
  <Application>Microsoft Office PowerPoint</Application>
  <PresentationFormat>Panorámica</PresentationFormat>
  <Paragraphs>51</Paragraphs>
  <Slides>21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Arial Rounded MT Bold</vt:lpstr>
      <vt:lpstr>Calibri</vt:lpstr>
      <vt:lpstr>Corbel</vt:lpstr>
      <vt:lpstr>Open Sans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33</cp:revision>
  <dcterms:created xsi:type="dcterms:W3CDTF">2019-09-15T20:33:40Z</dcterms:created>
  <dcterms:modified xsi:type="dcterms:W3CDTF">2019-09-21T23:14:04Z</dcterms:modified>
</cp:coreProperties>
</file>