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61" r:id="rId2"/>
    <p:sldId id="256" r:id="rId3"/>
    <p:sldId id="282" r:id="rId4"/>
    <p:sldId id="283" r:id="rId5"/>
    <p:sldId id="289" r:id="rId6"/>
    <p:sldId id="285" r:id="rId7"/>
    <p:sldId id="284" r:id="rId8"/>
    <p:sldId id="286" r:id="rId9"/>
    <p:sldId id="287" r:id="rId10"/>
    <p:sldId id="288" r:id="rId11"/>
    <p:sldId id="290" r:id="rId12"/>
    <p:sldId id="291" r:id="rId13"/>
    <p:sldId id="297" r:id="rId14"/>
    <p:sldId id="295" r:id="rId15"/>
    <p:sldId id="292" r:id="rId16"/>
    <p:sldId id="293" r:id="rId17"/>
    <p:sldId id="28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23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4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es un lenguaje de hojas de estilos para controlar el aspecto de los documentos html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10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32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3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8678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122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80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35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185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52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0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09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075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80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27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780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45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8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5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19/09/2019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94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timwhitlock.info/emoji/tables/unicode" TargetMode="External"/><Relationship Id="rId2" Type="http://schemas.openxmlformats.org/officeDocument/2006/relationships/hyperlink" Target="http://apps.workflower.fi/vocabs/css/es#at-keywo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s/docs/Web/CSS/Selectores_CSS" TargetMode="External"/><Relationship Id="rId4" Type="http://schemas.openxmlformats.org/officeDocument/2006/relationships/hyperlink" Target="https://necolas.github.io/normalize.cs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310" y="1190002"/>
            <a:ext cx="6941388" cy="18051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SESION 3</a:t>
            </a:r>
          </a:p>
          <a:p>
            <a:pPr algn="l"/>
            <a:endParaRPr lang="es-ES" sz="3600" dirty="0">
              <a:latin typeface="Arial Rounded MT Bold" panose="020F0704030504030204" pitchFamily="34" charset="0"/>
            </a:endParaRPr>
          </a:p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492450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DD7309-6137-42C0-984B-B612DCEF38E7}"/>
              </a:ext>
            </a:extLst>
          </p:cNvPr>
          <p:cNvSpPr/>
          <p:nvPr/>
        </p:nvSpPr>
        <p:spPr>
          <a:xfrm>
            <a:off x="3966011" y="385010"/>
            <a:ext cx="42599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solidFill>
                  <a:schemeClr val="accent5">
                    <a:lumMod val="75000"/>
                  </a:schemeClr>
                </a:solidFill>
              </a:rPr>
              <a:t>VARIABLES CSS</a:t>
            </a:r>
            <a:endParaRPr lang="es-PE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A6959D-1D10-48F4-9831-D8658A23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51" y="1567825"/>
            <a:ext cx="9749012" cy="37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59DEF-D124-469E-94D4-1C83D286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679" y="461212"/>
            <a:ext cx="4338973" cy="790074"/>
          </a:xfrm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accent5">
                    <a:lumMod val="75000"/>
                  </a:schemeClr>
                </a:solidFill>
              </a:rPr>
              <a:t>SELECTORES</a:t>
            </a:r>
            <a:endParaRPr lang="es-PE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0E0C843-22AD-43C5-9977-505B8C6B6ED9}"/>
              </a:ext>
            </a:extLst>
          </p:cNvPr>
          <p:cNvSpPr/>
          <p:nvPr/>
        </p:nvSpPr>
        <p:spPr>
          <a:xfrm>
            <a:off x="4657885" y="2295921"/>
            <a:ext cx="61616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4000" b="1" dirty="0">
                <a:solidFill>
                  <a:srgbClr val="333333"/>
                </a:solidFill>
                <a:latin typeface="Arial" panose="020B0604020202020204" pitchFamily="34" charset="0"/>
              </a:rPr>
              <a:t>Los selectores definen sobre qué elementos se aplicará un conjunto de reglas CSS.</a:t>
            </a:r>
            <a:endParaRPr lang="es-PE" sz="4000" b="1" dirty="0"/>
          </a:p>
        </p:txBody>
      </p:sp>
      <p:pic>
        <p:nvPicPr>
          <p:cNvPr id="1028" name="Picture 4" descr="Resultado de imagen para frontend gif">
            <a:extLst>
              <a:ext uri="{FF2B5EF4-FFF2-40B4-BE49-F238E27FC236}">
                <a16:creationId xmlns:a16="http://schemas.microsoft.com/office/drawing/2014/main" id="{5B884775-6322-4BC0-AD83-C2C2DCBD3C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37" y="3094892"/>
            <a:ext cx="3396455" cy="213776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CD9F094-C77D-430C-8DAF-A48EBC25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85" y="5359791"/>
            <a:ext cx="3483610" cy="107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8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9AEE6-750C-4A58-96CF-5207CE0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REFERENTE AL NOMBRE DE LA ETIQUETA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823AD1-7503-412C-AF77-23DD9327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72" y="2803646"/>
            <a:ext cx="7816189" cy="1752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2900E2BF-E3F6-45FF-BFDE-2487F83E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87" y="5535198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54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CD0F58-0A7C-4FEF-BFA0-256539C8F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" r="50986" b="10056"/>
          <a:stretch/>
        </p:blipFill>
        <p:spPr>
          <a:xfrm>
            <a:off x="2335237" y="970670"/>
            <a:ext cx="9115865" cy="3705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6E596BBA-9A9F-430F-A052-B69FA9B3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40" y="5267912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6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91EDA-6C3A-4131-BCB8-8686A8C4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126" y="594353"/>
            <a:ext cx="5875947" cy="897924"/>
          </a:xfrm>
        </p:spPr>
        <p:txBody>
          <a:bodyPr/>
          <a:lstStyle/>
          <a:p>
            <a:r>
              <a:rPr lang="es-ES" dirty="0"/>
              <a:t>SELECTOR UNIVERSAL</a:t>
            </a:r>
            <a:endParaRPr lang="es-PE" dirty="0"/>
          </a:p>
        </p:txBody>
      </p:sp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515DD301-2657-4547-8509-F7C57156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87" y="5535198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4DDBA5-3ED6-486F-AC9F-646CAB1DA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t="1" r="2127" b="13186"/>
          <a:stretch/>
        </p:blipFill>
        <p:spPr>
          <a:xfrm>
            <a:off x="2877055" y="4290063"/>
            <a:ext cx="6710289" cy="495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15DADEE-CEE9-4C5B-AC7B-E4EF075E23E1}"/>
              </a:ext>
            </a:extLst>
          </p:cNvPr>
          <p:cNvSpPr/>
          <p:nvPr/>
        </p:nvSpPr>
        <p:spPr>
          <a:xfrm>
            <a:off x="5233180" y="1769384"/>
            <a:ext cx="2250831" cy="17714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b="1" dirty="0">
                <a:solidFill>
                  <a:schemeClr val="tx1"/>
                </a:solidFill>
              </a:rPr>
              <a:t>*</a:t>
            </a:r>
            <a:endParaRPr lang="es-PE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EA15-4947-4349-845B-E282DBA4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25083"/>
            <a:ext cx="10018713" cy="1003494"/>
          </a:xfrm>
        </p:spPr>
        <p:txBody>
          <a:bodyPr/>
          <a:lstStyle/>
          <a:p>
            <a:r>
              <a:rPr lang="es-ES" dirty="0"/>
              <a:t>REFERENCIANDO UNA CLASE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AD161C-EC93-42B4-BBFC-6BA39FB1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442078"/>
            <a:ext cx="4279412" cy="2256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4EACE7-6303-475F-AC12-F88C1465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58" y="4048562"/>
            <a:ext cx="8496107" cy="2021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95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6802-D6DA-4366-99CB-2D87A35D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99" y="288450"/>
            <a:ext cx="7142039" cy="897924"/>
          </a:xfrm>
        </p:spPr>
        <p:txBody>
          <a:bodyPr/>
          <a:lstStyle/>
          <a:p>
            <a:r>
              <a:rPr lang="es-ES" dirty="0"/>
              <a:t>REFERENCIANDO POR ID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42A62C-BC2A-4059-9A7C-E4D9DE4C5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74" y="1833488"/>
            <a:ext cx="9564088" cy="2080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59CC2072-4E99-418F-A51E-78D07D533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84" y="5439027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6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40DA-5823-4A25-B8D0-E0153633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6" y="2321169"/>
            <a:ext cx="9369084" cy="4276579"/>
          </a:xfrm>
        </p:spPr>
        <p:txBody>
          <a:bodyPr>
            <a:normAutofit/>
          </a:bodyPr>
          <a:lstStyle/>
          <a:p>
            <a:r>
              <a:rPr lang="es-PE" dirty="0">
                <a:hlinkClick r:id="rId2"/>
              </a:rPr>
              <a:t>http://apps.workflower.fi/vocabs/css/es#at-keyword</a:t>
            </a:r>
            <a:endParaRPr lang="es-PE" dirty="0"/>
          </a:p>
          <a:p>
            <a:r>
              <a:rPr lang="es-PE" dirty="0">
                <a:hlinkClick r:id="rId3"/>
              </a:rPr>
              <a:t>https://apps.timwhitlock.info/emoji/tables/unicode</a:t>
            </a:r>
            <a:endParaRPr lang="es-PE" dirty="0"/>
          </a:p>
          <a:p>
            <a:r>
              <a:rPr lang="es-PE" dirty="0">
                <a:hlinkClick r:id="rId4"/>
              </a:rPr>
              <a:t>https://necolas.github.io/normalize.css/</a:t>
            </a:r>
            <a:endParaRPr lang="es-PE" dirty="0"/>
          </a:p>
          <a:p>
            <a:r>
              <a:rPr lang="es-PE" dirty="0">
                <a:hlinkClick r:id="rId5"/>
              </a:rPr>
              <a:t>https://developer.mozilla.org/es/docs/Web/CSS/Selectores_CSS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8" y="399037"/>
            <a:ext cx="6458963" cy="64589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87" y="5535198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3447616" y="1413063"/>
            <a:ext cx="80201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LAS SIGLAS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DEFINICION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CONECTAR A HTML Y SINTAXIS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VARIABLES CSS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SELECTORES</a:t>
            </a:r>
          </a:p>
          <a:p>
            <a:pPr algn="just"/>
            <a:endParaRPr lang="es-PE" sz="2000" b="1" dirty="0"/>
          </a:p>
          <a:p>
            <a:pPr algn="just"/>
            <a:endParaRPr lang="es-PE" sz="2800" b="1" dirty="0"/>
          </a:p>
          <a:p>
            <a:pPr algn="just"/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ECBE5D-585C-456C-9766-2AF36CA6A33B}"/>
              </a:ext>
            </a:extLst>
          </p:cNvPr>
          <p:cNvSpPr/>
          <p:nvPr/>
        </p:nvSpPr>
        <p:spPr>
          <a:xfrm>
            <a:off x="1769427" y="612843"/>
            <a:ext cx="147599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E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E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F85425-47C5-4688-9DFE-2A0B48DAF11B}"/>
              </a:ext>
            </a:extLst>
          </p:cNvPr>
          <p:cNvSpPr/>
          <p:nvPr/>
        </p:nvSpPr>
        <p:spPr>
          <a:xfrm>
            <a:off x="3394225" y="831124"/>
            <a:ext cx="3938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CASCADING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2430847-D371-44AC-8136-32BBC6269C43}"/>
              </a:ext>
            </a:extLst>
          </p:cNvPr>
          <p:cNvSpPr/>
          <p:nvPr/>
        </p:nvSpPr>
        <p:spPr>
          <a:xfrm>
            <a:off x="3976394" y="3371418"/>
            <a:ext cx="264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SHEETS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2187EC-D380-421B-8EA5-0C969F9D83A6}"/>
              </a:ext>
            </a:extLst>
          </p:cNvPr>
          <p:cNvSpPr/>
          <p:nvPr/>
        </p:nvSpPr>
        <p:spPr>
          <a:xfrm>
            <a:off x="4091692" y="2044004"/>
            <a:ext cx="2182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STYLE</a:t>
            </a:r>
          </a:p>
        </p:txBody>
      </p:sp>
      <p:pic>
        <p:nvPicPr>
          <p:cNvPr id="8" name="Picture 2" descr="https://www.codigo.edu.pe/img/logoCodigo.png">
            <a:extLst>
              <a:ext uri="{FF2B5EF4-FFF2-40B4-BE49-F238E27FC236}">
                <a16:creationId xmlns:a16="http://schemas.microsoft.com/office/drawing/2014/main" id="{D7FD24EF-72C6-4094-856F-05596629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406" y="5637950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CE0E417-F9A0-4A6A-9466-95A846F9A7DB}"/>
              </a:ext>
            </a:extLst>
          </p:cNvPr>
          <p:cNvSpPr/>
          <p:nvPr/>
        </p:nvSpPr>
        <p:spPr>
          <a:xfrm>
            <a:off x="8331793" y="612843"/>
            <a:ext cx="3525921" cy="412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6600" b="1" dirty="0">
                <a:solidFill>
                  <a:schemeClr val="accent6">
                    <a:lumMod val="75000"/>
                  </a:schemeClr>
                </a:solidFill>
                <a:latin typeface="Scope One"/>
              </a:rPr>
              <a:t>hojas </a:t>
            </a:r>
          </a:p>
          <a:p>
            <a:pPr algn="just"/>
            <a:r>
              <a:rPr lang="es-ES" sz="6600" b="1" dirty="0">
                <a:solidFill>
                  <a:schemeClr val="accent6">
                    <a:lumMod val="75000"/>
                  </a:schemeClr>
                </a:solidFill>
                <a:latin typeface="Scope One"/>
              </a:rPr>
              <a:t>de estilo</a:t>
            </a:r>
          </a:p>
          <a:p>
            <a:pPr algn="just"/>
            <a:r>
              <a:rPr lang="es-ES" sz="6600" b="1" dirty="0">
                <a:solidFill>
                  <a:schemeClr val="accent6">
                    <a:lumMod val="75000"/>
                  </a:schemeClr>
                </a:solidFill>
                <a:latin typeface="Scope One"/>
              </a:rPr>
              <a:t> en cascada</a:t>
            </a:r>
            <a:endParaRPr lang="es-PE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3B3BAD41-7B98-43BF-BC8B-015756D8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120" y="5348931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if de css">
            <a:extLst>
              <a:ext uri="{FF2B5EF4-FFF2-40B4-BE49-F238E27FC236}">
                <a16:creationId xmlns:a16="http://schemas.microsoft.com/office/drawing/2014/main" id="{788DC207-373E-4FA2-8725-D470EF5179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22" y="2595596"/>
            <a:ext cx="5414107" cy="36963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ble onda 5">
            <a:extLst>
              <a:ext uri="{FF2B5EF4-FFF2-40B4-BE49-F238E27FC236}">
                <a16:creationId xmlns:a16="http://schemas.microsoft.com/office/drawing/2014/main" id="{8A2A0FAF-FBC5-4440-A3F6-5DF4563EBD10}"/>
              </a:ext>
            </a:extLst>
          </p:cNvPr>
          <p:cNvSpPr/>
          <p:nvPr/>
        </p:nvSpPr>
        <p:spPr>
          <a:xfrm>
            <a:off x="3962399" y="268705"/>
            <a:ext cx="6849980" cy="3124861"/>
          </a:xfrm>
          <a:prstGeom prst="doubleWav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600" b="1" dirty="0">
                <a:solidFill>
                  <a:schemeClr val="bg2">
                    <a:lumMod val="10000"/>
                  </a:schemeClr>
                </a:solidFill>
              </a:rPr>
              <a:t>Es un lenguaje de estilos que se encarga de describir el renderizado de documentos HTML</a:t>
            </a:r>
            <a:endParaRPr lang="es-PE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2" name="Picture 4" descr="Resultado de imagen para SIN CSS CON CSS">
            <a:extLst>
              <a:ext uri="{FF2B5EF4-FFF2-40B4-BE49-F238E27FC236}">
                <a16:creationId xmlns:a16="http://schemas.microsoft.com/office/drawing/2014/main" id="{CD274508-4046-4238-A2F9-6620E731E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3" t="7580" r="17687" b="11882"/>
          <a:stretch/>
        </p:blipFill>
        <p:spPr bwMode="auto">
          <a:xfrm>
            <a:off x="2662523" y="268705"/>
            <a:ext cx="7201697" cy="58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0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codigo.edu.pe/img/logoCodigo.png">
            <a:extLst>
              <a:ext uri="{FF2B5EF4-FFF2-40B4-BE49-F238E27FC236}">
                <a16:creationId xmlns:a16="http://schemas.microsoft.com/office/drawing/2014/main" id="{022DF9D4-A029-4FF4-B86A-63B1B89D1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120" y="5477268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02098A1-2CA3-418B-A4E4-CD6B7061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47" y="611144"/>
            <a:ext cx="8423021" cy="46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6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65E57-34FE-4038-9F3B-5D00B35D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95" y="332873"/>
            <a:ext cx="7755942" cy="1046747"/>
          </a:xfrm>
        </p:spPr>
        <p:txBody>
          <a:bodyPr>
            <a:normAutofit/>
          </a:bodyPr>
          <a:lstStyle/>
          <a:p>
            <a:r>
              <a:rPr lang="es-ES" b="1" dirty="0"/>
              <a:t>COMO CONECTAR HTML5-CSS3</a:t>
            </a:r>
            <a:endParaRPr lang="es-PE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412CA3-F274-4FDF-884A-A0BE517D0DE2}"/>
              </a:ext>
            </a:extLst>
          </p:cNvPr>
          <p:cNvSpPr/>
          <p:nvPr/>
        </p:nvSpPr>
        <p:spPr>
          <a:xfrm>
            <a:off x="1876926" y="1860884"/>
            <a:ext cx="7106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3600" b="1" dirty="0">
                <a:solidFill>
                  <a:srgbClr val="7030A0"/>
                </a:solidFill>
              </a:rPr>
              <a:t>Dentro de la etiqueta head</a:t>
            </a:r>
            <a:endParaRPr lang="es-PE" sz="6000" dirty="0">
              <a:solidFill>
                <a:srgbClr val="7030A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17E12B-8C44-44A5-B66B-DA97B536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76" y="2650388"/>
            <a:ext cx="7679215" cy="34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F55D72-9A42-4A73-BFD6-5EF013D0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63" y="1347005"/>
            <a:ext cx="10121681" cy="17163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5DB71F-372F-4B1C-8A1D-A821F0B8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7" y="4379419"/>
            <a:ext cx="10588690" cy="92318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9BE7B9-2C45-480B-8D11-C2BC65A2B218}"/>
              </a:ext>
            </a:extLst>
          </p:cNvPr>
          <p:cNvSpPr/>
          <p:nvPr/>
        </p:nvSpPr>
        <p:spPr>
          <a:xfrm>
            <a:off x="1680863" y="396586"/>
            <a:ext cx="10128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3200" b="1" dirty="0">
                <a:solidFill>
                  <a:srgbClr val="7030A0"/>
                </a:solidFill>
              </a:rPr>
              <a:t>Colocando el style dentro </a:t>
            </a:r>
            <a:r>
              <a:rPr lang="es-ES" b="1" dirty="0"/>
              <a:t> </a:t>
            </a:r>
            <a:r>
              <a:rPr lang="es-ES" sz="3200" b="1" dirty="0">
                <a:solidFill>
                  <a:srgbClr val="7030A0"/>
                </a:solidFill>
              </a:rPr>
              <a:t>de la misma etiqueta html.</a:t>
            </a:r>
            <a:endParaRPr lang="es-PE" sz="3200" b="1" dirty="0">
              <a:solidFill>
                <a:srgbClr val="7030A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730086B-503B-411D-9D0D-31328E822CF7}"/>
              </a:ext>
            </a:extLst>
          </p:cNvPr>
          <p:cNvSpPr/>
          <p:nvPr/>
        </p:nvSpPr>
        <p:spPr>
          <a:xfrm>
            <a:off x="1876928" y="3429000"/>
            <a:ext cx="6494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3200" b="1" dirty="0">
                <a:solidFill>
                  <a:srgbClr val="7030A0"/>
                </a:solidFill>
              </a:rPr>
              <a:t>Enlazamos con la etiqueta LINK.</a:t>
            </a:r>
            <a:endParaRPr lang="es-PE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AC283-FB88-4926-A58F-62F34F0E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468992"/>
            <a:ext cx="2968624" cy="673767"/>
          </a:xfrm>
        </p:spPr>
        <p:txBody>
          <a:bodyPr>
            <a:noAutofit/>
          </a:bodyPr>
          <a:lstStyle/>
          <a:p>
            <a:r>
              <a:rPr lang="es-ES" b="1" dirty="0"/>
              <a:t>SINTAXIS</a:t>
            </a:r>
            <a:endParaRPr lang="es-PE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50177B-9C33-4579-AAAD-980BCDA51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889" y="1467400"/>
            <a:ext cx="8158867" cy="3923200"/>
          </a:xfrm>
          <a:prstGeom prst="rect">
            <a:avLst/>
          </a:prstGeom>
        </p:spPr>
      </p:pic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B5941A63-2254-471D-ABAF-4358C017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87" y="5535198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80A34D-8727-4688-9208-3B5E33CABE39}"/>
              </a:ext>
            </a:extLst>
          </p:cNvPr>
          <p:cNvSpPr/>
          <p:nvPr/>
        </p:nvSpPr>
        <p:spPr>
          <a:xfrm>
            <a:off x="4852022" y="240631"/>
            <a:ext cx="3008610" cy="723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2"/>
                </a:solidFill>
              </a:rPr>
              <a:t>SINTAXIS</a:t>
            </a:r>
            <a:endParaRPr lang="es-PE" sz="4000" dirty="0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BF09B5-72E9-4513-9588-8AF3C76B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20" y="1455821"/>
            <a:ext cx="9559963" cy="39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1145</TotalTime>
  <Words>163</Words>
  <Application>Microsoft Office PowerPoint</Application>
  <PresentationFormat>Panorámica</PresentationFormat>
  <Paragraphs>43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Corbel</vt:lpstr>
      <vt:lpstr>Scope One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CONECTAR HTML5-CSS3</vt:lpstr>
      <vt:lpstr>Presentación de PowerPoint</vt:lpstr>
      <vt:lpstr>SINTAXIS</vt:lpstr>
      <vt:lpstr>Presentación de PowerPoint</vt:lpstr>
      <vt:lpstr>Presentación de PowerPoint</vt:lpstr>
      <vt:lpstr>SELECTORES</vt:lpstr>
      <vt:lpstr>REFERENTE AL NOMBRE DE LA ETIQUETA</vt:lpstr>
      <vt:lpstr>Presentación de PowerPoint</vt:lpstr>
      <vt:lpstr>SELECTOR UNIVERSAL</vt:lpstr>
      <vt:lpstr>REFERENCIANDO UNA CLASE</vt:lpstr>
      <vt:lpstr>REFERENCIANDO POR ID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62</cp:revision>
  <dcterms:created xsi:type="dcterms:W3CDTF">2019-09-15T20:33:40Z</dcterms:created>
  <dcterms:modified xsi:type="dcterms:W3CDTF">2019-09-19T18:30:26Z</dcterms:modified>
</cp:coreProperties>
</file>