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74" r:id="rId2"/>
    <p:sldId id="275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4" r:id="rId13"/>
    <p:sldId id="273" r:id="rId14"/>
    <p:sldId id="266" r:id="rId15"/>
    <p:sldId id="270" r:id="rId1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30/09/2019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843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30/09/2019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5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30/09/2019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8640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30/09/2019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138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30/09/2019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1843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30/09/2019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1091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30/09/2019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3689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30/09/2019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4478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30/09/2019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900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30/09/2019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828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30/09/2019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264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30/09/2019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792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30/09/2019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077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30/09/2019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524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30/09/2019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011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30/09/2019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042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30/09/2019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95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AA5B3C8-EAD1-4239-A570-95E8C15D4FB0}" type="datetimeFigureOut">
              <a:rPr lang="es-PE" smtClean="0"/>
              <a:t>30/09/2019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0287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Camel_case" TargetMode="External"/><Relationship Id="rId2" Type="http://schemas.openxmlformats.org/officeDocument/2006/relationships/hyperlink" Target="https://uniwebsidad.com/libros/javascript/capitulo-3/vari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/default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33378" y="1304790"/>
            <a:ext cx="30880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Sesión: 1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33378" y="3424536"/>
            <a:ext cx="88671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Por: Nefeli Joñoruco Morales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5596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210143" y="249384"/>
            <a:ext cx="57883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CONSOLA</a:t>
            </a:r>
            <a:endParaRPr lang="es-PE" sz="6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735" y="1536051"/>
            <a:ext cx="7781066" cy="4760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11022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285599" y="809119"/>
            <a:ext cx="64570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1"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TIPOS DE DATOS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599" y="1878506"/>
            <a:ext cx="7093121" cy="454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94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746743" y="369608"/>
            <a:ext cx="41581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VARIABLES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2348346" y="1517074"/>
            <a:ext cx="7294418" cy="15586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4000" dirty="0" smtClean="0"/>
              <a:t>Es un contenedor de un Valor</a:t>
            </a:r>
            <a:endParaRPr lang="es-PE" sz="4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581" y="3519054"/>
            <a:ext cx="5625377" cy="242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28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2202873" y="1371600"/>
            <a:ext cx="7398327" cy="35536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6600" dirty="0" smtClean="0"/>
              <a:t>Var</a:t>
            </a:r>
          </a:p>
          <a:p>
            <a:pPr algn="ctr"/>
            <a:r>
              <a:rPr lang="es-PE" sz="6600" dirty="0"/>
              <a:t>l</a:t>
            </a:r>
            <a:r>
              <a:rPr lang="es-PE" sz="6600" dirty="0" smtClean="0"/>
              <a:t>et</a:t>
            </a:r>
          </a:p>
          <a:p>
            <a:pPr algn="ctr"/>
            <a:r>
              <a:rPr lang="es-PE" sz="6600" dirty="0" smtClean="0"/>
              <a:t>const</a:t>
            </a:r>
            <a:endParaRPr lang="es-PE" sz="6600" dirty="0"/>
          </a:p>
        </p:txBody>
      </p:sp>
    </p:spTree>
    <p:extLst>
      <p:ext uri="{BB962C8B-B14F-4D97-AF65-F5344CB8AC3E}">
        <p14:creationId xmlns:p14="http://schemas.microsoft.com/office/powerpoint/2010/main" val="3909555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955964" y="831272"/>
            <a:ext cx="10390908" cy="53409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s-PE" sz="3600" b="1" dirty="0" smtClean="0"/>
              <a:t>Para nombrarlos no se utiliza números al comienzo.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s-PE" sz="3600" b="1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s-PE" sz="3600" b="1" dirty="0" smtClean="0"/>
              <a:t>Soporta el $ y _.</a:t>
            </a:r>
          </a:p>
          <a:p>
            <a:endParaRPr lang="es-PE" sz="3600" b="1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s-PE" sz="3600" b="1" dirty="0" smtClean="0"/>
              <a:t>Es preferible utilizar CAMEL CASE ..para poder definirlos, ya que te permiten leer con mayor facilidad.</a:t>
            </a:r>
          </a:p>
          <a:p>
            <a:pPr marL="457200" indent="-457200" algn="ctr">
              <a:buFont typeface="Wingdings" panose="05000000000000000000" pitchFamily="2" charset="2"/>
              <a:buChar char="v"/>
            </a:pPr>
            <a:endParaRPr lang="es-PE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139958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	REFERENCIAS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15134" y="2044177"/>
            <a:ext cx="9352423" cy="1613424"/>
          </a:xfrm>
        </p:spPr>
        <p:txBody>
          <a:bodyPr/>
          <a:lstStyle/>
          <a:p>
            <a:r>
              <a:rPr lang="es-PE" dirty="0">
                <a:hlinkClick r:id="rId2"/>
              </a:rPr>
              <a:t>https://</a:t>
            </a:r>
            <a:r>
              <a:rPr lang="es-PE" dirty="0" smtClean="0">
                <a:hlinkClick r:id="rId2"/>
              </a:rPr>
              <a:t>uniwebsidad.com/libros/javascript/capitulo-3/variables</a:t>
            </a:r>
            <a:endParaRPr lang="es-PE" dirty="0" smtClean="0"/>
          </a:p>
          <a:p>
            <a:r>
              <a:rPr lang="es-PE" dirty="0">
                <a:hlinkClick r:id="rId3"/>
              </a:rPr>
              <a:t>https://</a:t>
            </a:r>
            <a:r>
              <a:rPr lang="es-PE" dirty="0" smtClean="0">
                <a:hlinkClick r:id="rId3"/>
              </a:rPr>
              <a:t>es.wikipedia.org/wiki/Camel_case</a:t>
            </a:r>
            <a:endParaRPr lang="es-PE" dirty="0" smtClean="0"/>
          </a:p>
          <a:p>
            <a:r>
              <a:rPr lang="es-PE" dirty="0">
                <a:hlinkClick r:id="rId4"/>
              </a:rPr>
              <a:t>https://www.w3schools.com/js/default.asp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1605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79013" y="484909"/>
            <a:ext cx="5944205" cy="949036"/>
          </a:xfrm>
        </p:spPr>
        <p:txBody>
          <a:bodyPr>
            <a:normAutofit/>
          </a:bodyPr>
          <a:lstStyle/>
          <a:p>
            <a:r>
              <a:rPr lang="es-PE" sz="4800" b="1" dirty="0" smtClean="0"/>
              <a:t>AGENDA</a:t>
            </a:r>
            <a:endParaRPr lang="es-PE" sz="48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79013" y="1836358"/>
            <a:ext cx="6318278" cy="3026587"/>
          </a:xfrm>
        </p:spPr>
        <p:txBody>
          <a:bodyPr>
            <a:normAutofit/>
          </a:bodyPr>
          <a:lstStyle/>
          <a:p>
            <a:r>
              <a:rPr lang="es-PE" sz="3600" b="1" dirty="0" smtClean="0"/>
              <a:t>JavaScript</a:t>
            </a:r>
          </a:p>
          <a:p>
            <a:r>
              <a:rPr lang="es-PE" sz="3600" b="1" dirty="0" smtClean="0"/>
              <a:t>Historia</a:t>
            </a:r>
          </a:p>
          <a:p>
            <a:r>
              <a:rPr lang="es-PE" sz="3600" b="1" dirty="0" smtClean="0"/>
              <a:t>Consola</a:t>
            </a:r>
          </a:p>
          <a:p>
            <a:r>
              <a:rPr lang="es-PE" sz="3600" b="1" dirty="0" smtClean="0"/>
              <a:t>Tipos de Datos y Variables</a:t>
            </a:r>
            <a:r>
              <a:rPr lang="es-PE" sz="28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938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casa estructur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54" y="1696051"/>
            <a:ext cx="2812557" cy="234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b="8947"/>
          <a:stretch/>
        </p:blipFill>
        <p:spPr>
          <a:xfrm>
            <a:off x="3918370" y="1472533"/>
            <a:ext cx="3665250" cy="279071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l="8272" t="21718" r="44783" b="23064"/>
          <a:stretch/>
        </p:blipFill>
        <p:spPr>
          <a:xfrm>
            <a:off x="8188035" y="2742372"/>
            <a:ext cx="3656139" cy="120382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151753" y="4837560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5400" b="1" dirty="0" smtClean="0">
                <a:ln/>
                <a:solidFill>
                  <a:srgbClr val="E84A18"/>
                </a:solidFill>
              </a:rPr>
              <a:t>HTML5</a:t>
            </a:r>
            <a:endParaRPr lang="es-ES" sz="5400" b="1" cap="none" spc="0" dirty="0">
              <a:ln/>
              <a:solidFill>
                <a:srgbClr val="E84A18"/>
              </a:solidFill>
              <a:effectLst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635661" y="4832956"/>
            <a:ext cx="1834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5400" b="1" cap="none" spc="0" dirty="0" smtClean="0">
                <a:ln/>
                <a:solidFill>
                  <a:srgbClr val="E84A18"/>
                </a:solidFill>
                <a:effectLst/>
              </a:rPr>
              <a:t>CSS3</a:t>
            </a:r>
            <a:endParaRPr lang="es-ES" sz="5400" b="1" cap="none" spc="0" dirty="0">
              <a:ln/>
              <a:solidFill>
                <a:srgbClr val="E84A18"/>
              </a:solidFill>
              <a:effectLst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695684" y="4832956"/>
            <a:ext cx="55586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5400" b="1" cap="none" spc="0" dirty="0" smtClean="0">
                <a:ln/>
                <a:solidFill>
                  <a:srgbClr val="E84A18"/>
                </a:solidFill>
                <a:effectLst/>
              </a:rPr>
              <a:t>JAVASCRIPT</a:t>
            </a:r>
            <a:endParaRPr lang="es-ES" sz="5400" b="1" cap="none" spc="0" dirty="0">
              <a:ln/>
              <a:solidFill>
                <a:srgbClr val="E84A1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7010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de javascrip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7" t="23810"/>
          <a:stretch/>
        </p:blipFill>
        <p:spPr bwMode="auto">
          <a:xfrm>
            <a:off x="581891" y="667616"/>
            <a:ext cx="3449783" cy="357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redondeado 4"/>
          <p:cNvSpPr/>
          <p:nvPr/>
        </p:nvSpPr>
        <p:spPr>
          <a:xfrm>
            <a:off x="4384964" y="200025"/>
            <a:ext cx="7128164" cy="1371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s-PE" sz="2400" b="1" dirty="0">
                <a:solidFill>
                  <a:schemeClr val="bg1"/>
                </a:solidFill>
              </a:rPr>
              <a:t>Es un lenguaje de programación que funciona dentro del navegador.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4384964" y="1878157"/>
            <a:ext cx="7128164" cy="1371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s-PE" sz="2400" b="1" dirty="0">
                <a:solidFill>
                  <a:schemeClr val="bg1"/>
                </a:solidFill>
              </a:rPr>
              <a:t>Se utiliza principalmente para crear páginas web dinámicas.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4384964" y="3556289"/>
            <a:ext cx="6972301" cy="1371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s-PE" sz="2400" b="1" dirty="0">
                <a:solidFill>
                  <a:schemeClr val="bg1"/>
                </a:solidFill>
              </a:rPr>
              <a:t>Es un lenguaje de programación interpretado.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1350817" y="5234421"/>
            <a:ext cx="10370128" cy="12884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s-PE" sz="2400" b="1" dirty="0">
                <a:solidFill>
                  <a:schemeClr val="bg1"/>
                </a:solidFill>
              </a:rPr>
              <a:t>Es importante hacer notar que JavaScript no tiene casi nada que ver con el lenguaje de programación llamado Java. </a:t>
            </a:r>
          </a:p>
        </p:txBody>
      </p:sp>
    </p:spTree>
    <p:extLst>
      <p:ext uri="{BB962C8B-B14F-4D97-AF65-F5344CB8AC3E}">
        <p14:creationId xmlns:p14="http://schemas.microsoft.com/office/powerpoint/2010/main" val="233350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16101" y="609600"/>
            <a:ext cx="3949150" cy="1122849"/>
          </a:xfrm>
        </p:spPr>
        <p:txBody>
          <a:bodyPr>
            <a:normAutofit/>
          </a:bodyPr>
          <a:lstStyle/>
          <a:p>
            <a:r>
              <a:rPr lang="es-PE" sz="5400" b="1" dirty="0" smtClean="0"/>
              <a:t>HISTORIA</a:t>
            </a:r>
            <a:endParaRPr lang="es-PE" sz="5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1981831"/>
            <a:ext cx="10353762" cy="4058751"/>
          </a:xfrm>
        </p:spPr>
        <p:txBody>
          <a:bodyPr/>
          <a:lstStyle/>
          <a:p>
            <a:r>
              <a:rPr lang="es-PE" sz="4000" dirty="0"/>
              <a:t>1995 …. LiveScript (Brendan </a:t>
            </a:r>
            <a:r>
              <a:rPr lang="es-PE" sz="4000" dirty="0" smtClean="0"/>
              <a:t>Eich): </a:t>
            </a:r>
            <a:r>
              <a:rPr lang="es-PE" sz="4000" dirty="0"/>
              <a:t>lenguaje de script para Netscape Navigator </a:t>
            </a:r>
            <a:r>
              <a:rPr lang="es-PE" sz="4000" dirty="0" smtClean="0"/>
              <a:t>2.0.</a:t>
            </a:r>
          </a:p>
          <a:p>
            <a:r>
              <a:rPr lang="es-PE" sz="4000" dirty="0"/>
              <a:t>JavaScript: acuerdo entre Netscape y Sun </a:t>
            </a:r>
            <a:r>
              <a:rPr lang="es-PE" sz="4000" dirty="0" smtClean="0"/>
              <a:t>.</a:t>
            </a:r>
          </a:p>
          <a:p>
            <a:r>
              <a:rPr lang="es-PE" sz="4000" dirty="0"/>
              <a:t>Estandarización  </a:t>
            </a:r>
            <a:r>
              <a:rPr lang="es-PE" sz="4000" dirty="0" smtClean="0"/>
              <a:t>ECMA-262 </a:t>
            </a:r>
            <a:r>
              <a:rPr lang="es-PE" sz="4000" dirty="0"/>
              <a:t>– ECMAScript Language Specification (1997</a:t>
            </a:r>
            <a:r>
              <a:rPr lang="es-PE" sz="4000" dirty="0" smtClean="0"/>
              <a:t>).</a:t>
            </a:r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8615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3619" y="457857"/>
            <a:ext cx="10195358" cy="1280890"/>
          </a:xfrm>
        </p:spPr>
        <p:txBody>
          <a:bodyPr>
            <a:noAutofit/>
          </a:bodyPr>
          <a:lstStyle/>
          <a:p>
            <a:r>
              <a:rPr lang="es-PE" b="1" dirty="0" smtClean="0">
                <a:solidFill>
                  <a:schemeClr val="tx1"/>
                </a:solidFill>
              </a:rPr>
              <a:t>Inclusion de JavaScript a mi DOCUMENTO HTML</a:t>
            </a:r>
            <a:endParaRPr lang="es-PE" b="1" dirty="0">
              <a:solidFill>
                <a:schemeClr val="tx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6991" t="31253" r="45854" b="56550"/>
          <a:stretch/>
        </p:blipFill>
        <p:spPr>
          <a:xfrm>
            <a:off x="1570905" y="2532341"/>
            <a:ext cx="9518072" cy="26423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367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6927" t="31087" r="33107" b="53676"/>
          <a:stretch/>
        </p:blipFill>
        <p:spPr>
          <a:xfrm>
            <a:off x="581891" y="1475508"/>
            <a:ext cx="11139055" cy="3376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102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5459" t="30503" r="43207" b="50265"/>
          <a:stretch/>
        </p:blipFill>
        <p:spPr>
          <a:xfrm>
            <a:off x="457200" y="887565"/>
            <a:ext cx="11367657" cy="48482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0904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028" y="1420200"/>
            <a:ext cx="6616823" cy="20043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b="36551"/>
          <a:stretch/>
        </p:blipFill>
        <p:spPr>
          <a:xfrm>
            <a:off x="2743201" y="3715182"/>
            <a:ext cx="6631650" cy="226998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390866" y="496870"/>
            <a:ext cx="53511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HOLA MUNDO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2851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159</TotalTime>
  <Words>167</Words>
  <Application>Microsoft Office PowerPoint</Application>
  <PresentationFormat>Panorámica</PresentationFormat>
  <Paragraphs>36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Calisto MT</vt:lpstr>
      <vt:lpstr>Trebuchet MS</vt:lpstr>
      <vt:lpstr>Wingdings</vt:lpstr>
      <vt:lpstr>Wingdings 2</vt:lpstr>
      <vt:lpstr>Pizarra</vt:lpstr>
      <vt:lpstr>Presentación de PowerPoint</vt:lpstr>
      <vt:lpstr>AGENDA</vt:lpstr>
      <vt:lpstr>Presentación de PowerPoint</vt:lpstr>
      <vt:lpstr>Presentación de PowerPoint</vt:lpstr>
      <vt:lpstr>HISTORIA</vt:lpstr>
      <vt:lpstr>Inclusion de JavaScript a mi DOCUMENTO HTML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 04</dc:creator>
  <cp:lastModifiedBy>PC 04</cp:lastModifiedBy>
  <cp:revision>15</cp:revision>
  <dcterms:created xsi:type="dcterms:W3CDTF">2019-09-30T18:36:00Z</dcterms:created>
  <dcterms:modified xsi:type="dcterms:W3CDTF">2019-09-30T21:15:31Z</dcterms:modified>
</cp:coreProperties>
</file>