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1" r:id="rId2"/>
    <p:sldId id="256" r:id="rId3"/>
    <p:sldId id="282" r:id="rId4"/>
    <p:sldId id="287" r:id="rId5"/>
    <p:sldId id="283" r:id="rId6"/>
    <p:sldId id="289" r:id="rId7"/>
    <p:sldId id="288" r:id="rId8"/>
    <p:sldId id="284" r:id="rId9"/>
    <p:sldId id="285" r:id="rId10"/>
    <p:sldId id="286" r:id="rId11"/>
    <p:sldId id="28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291" autoAdjust="0"/>
  </p:normalViewPr>
  <p:slideViewPr>
    <p:cSldViewPr snapToGrid="0">
      <p:cViewPr>
        <p:scale>
          <a:sx n="86" d="100"/>
          <a:sy n="86" d="100"/>
        </p:scale>
        <p:origin x="-36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C8E38-D7F2-4863-89EA-68B308581FF6}" type="datetimeFigureOut">
              <a:rPr lang="es-PE" smtClean="0"/>
              <a:t>27/09/2019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2ECA1-15F8-43BA-A42C-3E8D4EEE55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3839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27/09/2019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296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27/09/2019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639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27/09/2019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9900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27/09/2019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2840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27/09/2019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8228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27/09/2019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2782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27/09/2019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8088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27/09/2019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2560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27/09/2019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690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27/09/2019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361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27/09/2019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306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27/09/2019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25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27/09/2019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281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27/09/2019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493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27/09/2019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995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27/09/2019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310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27/09/2019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745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1FC075-84AB-43DB-B50D-DF35DB12638B}" type="datetimeFigureOut">
              <a:rPr lang="es-PE" smtClean="0"/>
              <a:t>27/09/2019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784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Perif%C3%A9rico_(inform%C3%A1tica)" TargetMode="External"/><Relationship Id="rId2" Type="http://schemas.openxmlformats.org/officeDocument/2006/relationships/hyperlink" Target="https://es.wikipedia.org/wiki/CSS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es.wikipedia.org/wiki/Resoluci%C3%B3n_de_pantall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s/docs/CSS/Media_queries" TargetMode="External"/><Relationship Id="rId2" Type="http://schemas.openxmlformats.org/officeDocument/2006/relationships/hyperlink" Target="https://medium.com/laboratoria-how-to/cien-por-ciento-divididos-grid-system-y-su-secuaz-el-layout-545e8a90d63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753211-8451-4D9E-A70E-3C53ED056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0835" y="866445"/>
            <a:ext cx="8444641" cy="3733690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20000"/>
              </a:lnSpc>
            </a:pPr>
            <a:r>
              <a:rPr lang="es-ES" sz="17600" dirty="0">
                <a:latin typeface="Arial Rounded MT Bold" panose="020F0704030504030204" pitchFamily="34" charset="0"/>
              </a:rPr>
              <a:t>SESION 5</a:t>
            </a:r>
          </a:p>
          <a:p>
            <a:pPr algn="l">
              <a:lnSpc>
                <a:spcPct val="120000"/>
              </a:lnSpc>
            </a:pPr>
            <a:endParaRPr lang="es-ES" sz="17600" dirty="0">
              <a:latin typeface="Arial Rounded MT Bold" panose="020F070403050403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s-ES" sz="17600" dirty="0">
                <a:latin typeface="Arial Rounded MT Bold" panose="020F0704030504030204" pitchFamily="34" charset="0"/>
              </a:rPr>
              <a:t>Por: Nefelí Joñoruco Morales</a:t>
            </a:r>
            <a:endParaRPr lang="es-PE" sz="36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2" descr="https://www.codigo.edu.pe/img/logoCodigo.png">
            <a:extLst>
              <a:ext uri="{FF2B5EF4-FFF2-40B4-BE49-F238E27FC236}">
                <a16:creationId xmlns:a16="http://schemas.microsoft.com/office/drawing/2014/main" id="{9B3FB68A-6988-40DE-976F-83C663D3B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445" y="5473148"/>
            <a:ext cx="3006506" cy="92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C55B87C-3E9B-48BC-9A69-A9DF175052EF}"/>
              </a:ext>
            </a:extLst>
          </p:cNvPr>
          <p:cNvSpPr/>
          <p:nvPr/>
        </p:nvSpPr>
        <p:spPr>
          <a:xfrm>
            <a:off x="5300750" y="479869"/>
            <a:ext cx="22463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b="1" dirty="0">
                <a:solidFill>
                  <a:srgbClr val="333333"/>
                </a:solidFill>
                <a:latin typeface="Bitter"/>
              </a:rPr>
              <a:t>MEDIA QUERIES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70CEFC2-6151-4CB4-BC00-D6FF437E31C4}"/>
              </a:ext>
            </a:extLst>
          </p:cNvPr>
          <p:cNvSpPr/>
          <p:nvPr/>
        </p:nvSpPr>
        <p:spPr>
          <a:xfrm>
            <a:off x="3787351" y="1160711"/>
            <a:ext cx="50020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son un módulo 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hlinkClick r:id="rId2" tooltip="CSS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CSS3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 que permite adaptar la representación del contenido a características del 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hlinkClick r:id="rId3" tooltip="Periférico (informática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dispositivo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 como la 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resolución de pantalla</a:t>
            </a: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EFF91D3-3AB5-415A-A606-46FDFBD43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8299" y="2621248"/>
            <a:ext cx="5600167" cy="26148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6671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6040DA-5823-4A25-B8D0-E01536332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438" y="2667716"/>
            <a:ext cx="9490691" cy="3124201"/>
          </a:xfrm>
        </p:spPr>
        <p:txBody>
          <a:bodyPr/>
          <a:lstStyle/>
          <a:p>
            <a:r>
              <a:rPr lang="es-PE" dirty="0">
                <a:hlinkClick r:id="rId2"/>
              </a:rPr>
              <a:t>https://medium.com/laboratoria-how-to/cien-por-ciento-divididos-grid-system-y-su-secuaz-el-layout-545e8a90d63e</a:t>
            </a:r>
            <a:endParaRPr lang="es-PE" dirty="0"/>
          </a:p>
          <a:p>
            <a:r>
              <a:rPr lang="es-PE" dirty="0">
                <a:hlinkClick r:id="rId3"/>
              </a:rPr>
              <a:t>https://developer.mozilla.org/es/docs/CSS/Media_queries</a:t>
            </a:r>
            <a:endParaRPr lang="es-PE" dirty="0"/>
          </a:p>
          <a:p>
            <a:pPr marL="0" indent="0">
              <a:buNone/>
            </a:pPr>
            <a:endParaRPr lang="es-PE" dirty="0"/>
          </a:p>
          <a:p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74F0138-B41E-4D85-BA25-524C58934BF5}"/>
              </a:ext>
            </a:extLst>
          </p:cNvPr>
          <p:cNvSpPr/>
          <p:nvPr/>
        </p:nvSpPr>
        <p:spPr>
          <a:xfrm>
            <a:off x="4589586" y="846993"/>
            <a:ext cx="3569676" cy="10726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000" dirty="0"/>
              <a:t>REFERENCIA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3468002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957D567E-21B1-45B5-BC65-CC56100FF92C}"/>
              </a:ext>
            </a:extLst>
          </p:cNvPr>
          <p:cNvSpPr/>
          <p:nvPr/>
        </p:nvSpPr>
        <p:spPr>
          <a:xfrm>
            <a:off x="1243584" y="1517904"/>
            <a:ext cx="4663440" cy="43342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400" dirty="0">
                <a:solidFill>
                  <a:schemeClr val="tx1"/>
                </a:solidFill>
              </a:rPr>
              <a:t>VAMOS AL CODIGO</a:t>
            </a:r>
            <a:endParaRPr lang="es-PE" sz="5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n para GATO PROGRAMANDO  GIF">
            <a:extLst>
              <a:ext uri="{FF2B5EF4-FFF2-40B4-BE49-F238E27FC236}">
                <a16:creationId xmlns:a16="http://schemas.microsoft.com/office/drawing/2014/main" id="{EB76AF87-11A7-4C79-8DB3-3B1154BED43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78" y="1835658"/>
            <a:ext cx="4264886" cy="42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11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75330E9-960F-4413-A67B-F0565E9E8709}"/>
              </a:ext>
            </a:extLst>
          </p:cNvPr>
          <p:cNvSpPr/>
          <p:nvPr/>
        </p:nvSpPr>
        <p:spPr>
          <a:xfrm>
            <a:off x="4859191" y="329681"/>
            <a:ext cx="25985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400" b="1" dirty="0"/>
              <a:t>AGENDA</a:t>
            </a:r>
          </a:p>
        </p:txBody>
      </p:sp>
      <p:pic>
        <p:nvPicPr>
          <p:cNvPr id="7" name="Picture 2" descr="https://www.codigo.edu.pe/img/logoCodigo.png">
            <a:extLst>
              <a:ext uri="{FF2B5EF4-FFF2-40B4-BE49-F238E27FC236}">
                <a16:creationId xmlns:a16="http://schemas.microsoft.com/office/drawing/2014/main" id="{32309804-BB96-4B8E-8CD3-B7DB978A2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466" y="251998"/>
            <a:ext cx="2192362" cy="6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C586D91-404A-4F87-94DF-A8056F4FD55B}"/>
              </a:ext>
            </a:extLst>
          </p:cNvPr>
          <p:cNvSpPr/>
          <p:nvPr/>
        </p:nvSpPr>
        <p:spPr>
          <a:xfrm>
            <a:off x="3374151" y="2145998"/>
            <a:ext cx="65991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3200" b="1" dirty="0"/>
              <a:t>RESPONSIVE WEB DESIGN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3200" b="1" dirty="0"/>
              <a:t>SISTEMAS DE CUADRICULAS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3200" b="1" dirty="0"/>
              <a:t>MEDIA QUERIES</a:t>
            </a:r>
          </a:p>
        </p:txBody>
      </p:sp>
    </p:spTree>
    <p:extLst>
      <p:ext uri="{BB962C8B-B14F-4D97-AF65-F5344CB8AC3E}">
        <p14:creationId xmlns:p14="http://schemas.microsoft.com/office/powerpoint/2010/main" val="315734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codigo.edu.pe/img/logoCodigo.png">
            <a:extLst>
              <a:ext uri="{FF2B5EF4-FFF2-40B4-BE49-F238E27FC236}">
                <a16:creationId xmlns:a16="http://schemas.microsoft.com/office/drawing/2014/main" id="{AE9BF30A-A3B3-4C8F-ADEB-CE41BA55F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466" y="251998"/>
            <a:ext cx="2192362" cy="6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87AE830-4901-4DCC-AF52-C4742E7E5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624" y="1332048"/>
            <a:ext cx="8006751" cy="479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8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4A5AF1F-D6A7-4F0E-BB0E-327EC6843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369" y="1090612"/>
            <a:ext cx="8125378" cy="46767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35910BC-5188-4E47-A7FA-B3D4D59EB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401" y="1569117"/>
            <a:ext cx="6277313" cy="371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7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7BD6469-A131-4C13-B320-33067984B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210" y="4790293"/>
            <a:ext cx="9613101" cy="775762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6E4CFB9-4EB2-4840-BF91-59B92EB3E004}"/>
              </a:ext>
            </a:extLst>
          </p:cNvPr>
          <p:cNvSpPr/>
          <p:nvPr/>
        </p:nvSpPr>
        <p:spPr>
          <a:xfrm>
            <a:off x="3322053" y="1488786"/>
            <a:ext cx="6272212" cy="10429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El viewport es la ventana de visualización </a:t>
            </a:r>
          </a:p>
          <a:p>
            <a:pPr algn="ctr"/>
            <a:r>
              <a:rPr lang="es-ES" sz="2400" b="1" dirty="0"/>
              <a:t>El área visible de una pagina web</a:t>
            </a:r>
          </a:p>
          <a:p>
            <a:pPr algn="ctr"/>
            <a:endParaRPr lang="es-PE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F547392-D436-4325-ACEE-DD76799A186C}"/>
              </a:ext>
            </a:extLst>
          </p:cNvPr>
          <p:cNvSpPr/>
          <p:nvPr/>
        </p:nvSpPr>
        <p:spPr>
          <a:xfrm>
            <a:off x="3322053" y="3069729"/>
            <a:ext cx="6591416" cy="14134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2000" b="1" dirty="0">
                <a:solidFill>
                  <a:schemeClr val="tx1"/>
                </a:solidFill>
              </a:rPr>
              <a:t>Establece el ancho de la pagina para seguir el ancho de la pantalla del dispositivo, que variara en función al dispositivo.</a:t>
            </a:r>
          </a:p>
          <a:p>
            <a:pPr algn="ctr"/>
            <a:endParaRPr lang="es-PE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BD12DEC-29A0-4959-985B-F01E0B799BBB}"/>
              </a:ext>
            </a:extLst>
          </p:cNvPr>
          <p:cNvSpPr/>
          <p:nvPr/>
        </p:nvSpPr>
        <p:spPr>
          <a:xfrm>
            <a:off x="5873718" y="358198"/>
            <a:ext cx="1590260" cy="6030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>META</a:t>
            </a:r>
            <a:endParaRPr lang="es-P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98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6FAF757-B6B5-4932-9311-AE965B0167B9}"/>
              </a:ext>
            </a:extLst>
          </p:cNvPr>
          <p:cNvSpPr/>
          <p:nvPr/>
        </p:nvSpPr>
        <p:spPr>
          <a:xfrm>
            <a:off x="4532955" y="697468"/>
            <a:ext cx="3210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b="1" dirty="0">
                <a:solidFill>
                  <a:srgbClr val="333333"/>
                </a:solidFill>
                <a:latin typeface="Bitter"/>
              </a:rPr>
              <a:t>Responsive Web Design</a:t>
            </a:r>
            <a:endParaRPr lang="es-PE" sz="2400" b="1" i="0" dirty="0">
              <a:solidFill>
                <a:srgbClr val="333333"/>
              </a:solidFill>
              <a:effectLst/>
              <a:latin typeface="Bitter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8A23885-6A3A-4ABA-B8A4-C08FF25C61B0}"/>
              </a:ext>
            </a:extLst>
          </p:cNvPr>
          <p:cNvSpPr/>
          <p:nvPr/>
        </p:nvSpPr>
        <p:spPr>
          <a:xfrm>
            <a:off x="2769220" y="1399670"/>
            <a:ext cx="7032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Open Sans"/>
              </a:rPr>
              <a:t>Se trata de una técnica de diseño y desarrollo web por el que se consigue que un único sitio se adapte perfectamente a todos los dispositivos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77B7B3-4865-4FB0-8F22-5A7069037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559" y="2563537"/>
            <a:ext cx="5648441" cy="314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3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F1AD0AB-6329-422A-B496-03008121BB3D}"/>
              </a:ext>
            </a:extLst>
          </p:cNvPr>
          <p:cNvSpPr/>
          <p:nvPr/>
        </p:nvSpPr>
        <p:spPr>
          <a:xfrm>
            <a:off x="7494627" y="298470"/>
            <a:ext cx="253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solidFill>
                  <a:srgbClr val="000000"/>
                </a:solidFill>
                <a:latin typeface="Open Sans"/>
              </a:rPr>
              <a:t>sistema de cuadriculas</a:t>
            </a:r>
            <a:endParaRPr lang="es-PE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02E779F-C240-4AE2-9C8D-5012C384F666}"/>
              </a:ext>
            </a:extLst>
          </p:cNvPr>
          <p:cNvSpPr/>
          <p:nvPr/>
        </p:nvSpPr>
        <p:spPr>
          <a:xfrm>
            <a:off x="4594270" y="221526"/>
            <a:ext cx="2196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>
                <a:solidFill>
                  <a:srgbClr val="0070C0"/>
                </a:solidFill>
                <a:latin typeface="Bitter"/>
              </a:rPr>
              <a:t>GRID SYSTEM</a:t>
            </a:r>
            <a:endParaRPr lang="es-PE" sz="2800" b="1" i="0" dirty="0">
              <a:solidFill>
                <a:srgbClr val="0070C0"/>
              </a:solidFill>
              <a:effectLst/>
              <a:latin typeface="Bitter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3F672CB-5DDE-4B31-B2AE-60F88DCB0897}"/>
              </a:ext>
            </a:extLst>
          </p:cNvPr>
          <p:cNvSpPr/>
          <p:nvPr/>
        </p:nvSpPr>
        <p:spPr>
          <a:xfrm rot="10800000" flipV="1">
            <a:off x="1686925" y="736865"/>
            <a:ext cx="9652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rgbClr val="000000"/>
                </a:solidFill>
                <a:latin typeface="Open Sans"/>
              </a:rPr>
              <a:t>Un grid consta generalmente de containers (contenedores), rows (filas), columns (columnas). </a:t>
            </a:r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704B572-F0DE-466F-8FB6-3131C3A7C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262" y="1183140"/>
            <a:ext cx="9967534" cy="46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6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D2752EE-519F-46E7-939F-882BBAB5D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509" y="1464634"/>
            <a:ext cx="10192834" cy="3928731"/>
          </a:xfrm>
          <a:prstGeom prst="rect">
            <a:avLst/>
          </a:prstGeom>
          <a:ln w="38100" cap="sq">
            <a:solidFill>
              <a:schemeClr val="accent4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971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E959B2A-C140-4B54-9577-2EFE28A6F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895" y="1595437"/>
            <a:ext cx="91725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27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2153</TotalTime>
  <Words>137</Words>
  <Application>Microsoft Office PowerPoint</Application>
  <PresentationFormat>Panorámica</PresentationFormat>
  <Paragraphs>22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Arial Rounded MT Bold</vt:lpstr>
      <vt:lpstr>Bitter</vt:lpstr>
      <vt:lpstr>Calibri</vt:lpstr>
      <vt:lpstr>Corbel</vt:lpstr>
      <vt:lpstr>Open Sans</vt:lpstr>
      <vt:lpstr>Wingdings</vt:lpstr>
      <vt:lpstr>Parallax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96</cp:revision>
  <dcterms:created xsi:type="dcterms:W3CDTF">2019-09-15T20:33:40Z</dcterms:created>
  <dcterms:modified xsi:type="dcterms:W3CDTF">2019-09-27T18:44:22Z</dcterms:modified>
</cp:coreProperties>
</file>