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56" r:id="rId3"/>
    <p:sldId id="282" r:id="rId4"/>
    <p:sldId id="284" r:id="rId5"/>
    <p:sldId id="285" r:id="rId6"/>
    <p:sldId id="286" r:id="rId7"/>
    <p:sldId id="287" r:id="rId8"/>
    <p:sldId id="288" r:id="rId9"/>
    <p:sldId id="28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3DA18-F494-4CA2-873D-C61E118912C6}" type="doc">
      <dgm:prSet loTypeId="urn:microsoft.com/office/officeart/2005/8/layout/list1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s-PE"/>
        </a:p>
      </dgm:t>
    </dgm:pt>
    <dgm:pt modelId="{BDE59389-9E5F-45DD-B814-B505667C4A82}">
      <dgm:prSet phldrT="[Texto]"/>
      <dgm:spPr/>
      <dgm:t>
        <a:bodyPr/>
        <a:lstStyle/>
        <a:p>
          <a:r>
            <a:rPr lang="es-ES" dirty="0"/>
            <a:t>No afecta a tu layout.</a:t>
          </a:r>
          <a:endParaRPr lang="es-PE" dirty="0"/>
        </a:p>
      </dgm:t>
    </dgm:pt>
    <dgm:pt modelId="{C3C28B35-6418-4745-8F81-30E7E2454A59}" type="parTrans" cxnId="{920F34E2-9182-4424-A302-FDF0C9F6A13C}">
      <dgm:prSet/>
      <dgm:spPr/>
      <dgm:t>
        <a:bodyPr/>
        <a:lstStyle/>
        <a:p>
          <a:endParaRPr lang="es-PE"/>
        </a:p>
      </dgm:t>
    </dgm:pt>
    <dgm:pt modelId="{6DC3B987-8E54-4C1C-82FA-D4D45BFFB6EA}" type="sibTrans" cxnId="{920F34E2-9182-4424-A302-FDF0C9F6A13C}">
      <dgm:prSet/>
      <dgm:spPr/>
      <dgm:t>
        <a:bodyPr/>
        <a:lstStyle/>
        <a:p>
          <a:endParaRPr lang="es-PE"/>
        </a:p>
      </dgm:t>
    </dgm:pt>
    <dgm:pt modelId="{1E7B611D-07B7-488F-9AF6-C6E8D52AC5C5}">
      <dgm:prSet phldrT="[Texto]"/>
      <dgm:spPr/>
      <dgm:t>
        <a:bodyPr/>
        <a:lstStyle/>
        <a:p>
          <a:r>
            <a:rPr lang="es-ES" dirty="0"/>
            <a:t>Conserva su espacio en el flujo</a:t>
          </a:r>
          <a:endParaRPr lang="es-PE" dirty="0"/>
        </a:p>
      </dgm:t>
    </dgm:pt>
    <dgm:pt modelId="{7A7CCF4E-1342-4594-9510-C89478A6A764}" type="parTrans" cxnId="{8E2A4BA8-0273-48BD-B96B-7BF7AF4053E0}">
      <dgm:prSet/>
      <dgm:spPr/>
      <dgm:t>
        <a:bodyPr/>
        <a:lstStyle/>
        <a:p>
          <a:endParaRPr lang="es-PE"/>
        </a:p>
      </dgm:t>
    </dgm:pt>
    <dgm:pt modelId="{E8D169DD-A585-48D3-9EAF-100FE2041AE5}" type="sibTrans" cxnId="{8E2A4BA8-0273-48BD-B96B-7BF7AF4053E0}">
      <dgm:prSet/>
      <dgm:spPr/>
      <dgm:t>
        <a:bodyPr/>
        <a:lstStyle/>
        <a:p>
          <a:endParaRPr lang="es-PE"/>
        </a:p>
      </dgm:t>
    </dgm:pt>
    <dgm:pt modelId="{25D103F8-0968-4621-91D4-DF67470CB82C}">
      <dgm:prSet phldrT="[Texto]"/>
      <dgm:spPr/>
      <dgm:t>
        <a:bodyPr/>
        <a:lstStyle/>
        <a:p>
          <a:r>
            <a:rPr lang="es-ES" dirty="0"/>
            <a:t>Se mueven en relación según la posición inicial.</a:t>
          </a:r>
          <a:endParaRPr lang="es-PE" dirty="0"/>
        </a:p>
      </dgm:t>
    </dgm:pt>
    <dgm:pt modelId="{C56F8C5C-7222-4E34-9A31-9570E270F872}" type="parTrans" cxnId="{04F730C9-655C-43CF-A67F-2F8AFF6E362C}">
      <dgm:prSet/>
      <dgm:spPr/>
      <dgm:t>
        <a:bodyPr/>
        <a:lstStyle/>
        <a:p>
          <a:endParaRPr lang="es-PE"/>
        </a:p>
      </dgm:t>
    </dgm:pt>
    <dgm:pt modelId="{9C103598-6D8E-4F08-8B0E-9244E4E47D73}" type="sibTrans" cxnId="{04F730C9-655C-43CF-A67F-2F8AFF6E362C}">
      <dgm:prSet/>
      <dgm:spPr/>
      <dgm:t>
        <a:bodyPr/>
        <a:lstStyle/>
        <a:p>
          <a:endParaRPr lang="es-PE"/>
        </a:p>
      </dgm:t>
    </dgm:pt>
    <dgm:pt modelId="{97907098-70AC-47F8-904A-4EF3207E3B08}" type="pres">
      <dgm:prSet presAssocID="{6553DA18-F494-4CA2-873D-C61E118912C6}" presName="linear" presStyleCnt="0">
        <dgm:presLayoutVars>
          <dgm:dir/>
          <dgm:animLvl val="lvl"/>
          <dgm:resizeHandles val="exact"/>
        </dgm:presLayoutVars>
      </dgm:prSet>
      <dgm:spPr/>
    </dgm:pt>
    <dgm:pt modelId="{6F8B18AD-5440-4F95-A95E-406179753E68}" type="pres">
      <dgm:prSet presAssocID="{BDE59389-9E5F-45DD-B814-B505667C4A82}" presName="parentLin" presStyleCnt="0"/>
      <dgm:spPr/>
    </dgm:pt>
    <dgm:pt modelId="{DA989878-EE1E-41E6-9BBA-E4122B385125}" type="pres">
      <dgm:prSet presAssocID="{BDE59389-9E5F-45DD-B814-B505667C4A82}" presName="parentLeftMargin" presStyleLbl="node1" presStyleIdx="0" presStyleCnt="3"/>
      <dgm:spPr/>
    </dgm:pt>
    <dgm:pt modelId="{7CE59008-A233-4C2A-8B58-147C26B97834}" type="pres">
      <dgm:prSet presAssocID="{BDE59389-9E5F-45DD-B814-B505667C4A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0DE53E-0E12-49FC-A01A-85A0962F0426}" type="pres">
      <dgm:prSet presAssocID="{BDE59389-9E5F-45DD-B814-B505667C4A82}" presName="negativeSpace" presStyleCnt="0"/>
      <dgm:spPr/>
    </dgm:pt>
    <dgm:pt modelId="{E64BE97D-1638-419D-936C-E7AFB53CFF99}" type="pres">
      <dgm:prSet presAssocID="{BDE59389-9E5F-45DD-B814-B505667C4A82}" presName="childText" presStyleLbl="conFgAcc1" presStyleIdx="0" presStyleCnt="3" custScaleX="78300" custScaleY="97747">
        <dgm:presLayoutVars>
          <dgm:bulletEnabled val="1"/>
        </dgm:presLayoutVars>
      </dgm:prSet>
      <dgm:spPr/>
    </dgm:pt>
    <dgm:pt modelId="{FA183A08-3C3B-4F23-94C8-4E560CC96A2A}" type="pres">
      <dgm:prSet presAssocID="{6DC3B987-8E54-4C1C-82FA-D4D45BFFB6EA}" presName="spaceBetweenRectangles" presStyleCnt="0"/>
      <dgm:spPr/>
    </dgm:pt>
    <dgm:pt modelId="{14265978-B019-4C0E-80B7-5B2533CCFA7E}" type="pres">
      <dgm:prSet presAssocID="{1E7B611D-07B7-488F-9AF6-C6E8D52AC5C5}" presName="parentLin" presStyleCnt="0"/>
      <dgm:spPr/>
    </dgm:pt>
    <dgm:pt modelId="{D5C2911A-ADFD-445E-976E-54B9625DB2ED}" type="pres">
      <dgm:prSet presAssocID="{1E7B611D-07B7-488F-9AF6-C6E8D52AC5C5}" presName="parentLeftMargin" presStyleLbl="node1" presStyleIdx="0" presStyleCnt="3"/>
      <dgm:spPr/>
    </dgm:pt>
    <dgm:pt modelId="{C16FC28F-DD65-4017-A211-14FF8E30BACB}" type="pres">
      <dgm:prSet presAssocID="{1E7B611D-07B7-488F-9AF6-C6E8D52AC5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579452-2138-488D-B4B7-5C4AE0047380}" type="pres">
      <dgm:prSet presAssocID="{1E7B611D-07B7-488F-9AF6-C6E8D52AC5C5}" presName="negativeSpace" presStyleCnt="0"/>
      <dgm:spPr/>
    </dgm:pt>
    <dgm:pt modelId="{1B09B36F-6142-4427-BEB9-69EED1D3DF77}" type="pres">
      <dgm:prSet presAssocID="{1E7B611D-07B7-488F-9AF6-C6E8D52AC5C5}" presName="childText" presStyleLbl="conFgAcc1" presStyleIdx="1" presStyleCnt="3" custScaleX="78425" custScaleY="104532">
        <dgm:presLayoutVars>
          <dgm:bulletEnabled val="1"/>
        </dgm:presLayoutVars>
      </dgm:prSet>
      <dgm:spPr/>
    </dgm:pt>
    <dgm:pt modelId="{5904DD18-464A-437B-B95F-D4CDB71539F2}" type="pres">
      <dgm:prSet presAssocID="{E8D169DD-A585-48D3-9EAF-100FE2041AE5}" presName="spaceBetweenRectangles" presStyleCnt="0"/>
      <dgm:spPr/>
    </dgm:pt>
    <dgm:pt modelId="{9CE905B5-0A5B-40E1-BE2E-DE9E8F5CAEEE}" type="pres">
      <dgm:prSet presAssocID="{25D103F8-0968-4621-91D4-DF67470CB82C}" presName="parentLin" presStyleCnt="0"/>
      <dgm:spPr/>
    </dgm:pt>
    <dgm:pt modelId="{8EDDFC6C-B2D9-4EF5-98CA-2E0142A8E59F}" type="pres">
      <dgm:prSet presAssocID="{25D103F8-0968-4621-91D4-DF67470CB82C}" presName="parentLeftMargin" presStyleLbl="node1" presStyleIdx="1" presStyleCnt="3"/>
      <dgm:spPr/>
    </dgm:pt>
    <dgm:pt modelId="{FDB14688-EC72-4E2E-8DCC-8B9EEF7F3FB9}" type="pres">
      <dgm:prSet presAssocID="{25D103F8-0968-4621-91D4-DF67470CB8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C7814B-CF28-49DE-B187-FA280B73BAF3}" type="pres">
      <dgm:prSet presAssocID="{25D103F8-0968-4621-91D4-DF67470CB82C}" presName="negativeSpace" presStyleCnt="0"/>
      <dgm:spPr/>
    </dgm:pt>
    <dgm:pt modelId="{87360CF3-1599-4988-8E5A-04EFB13C12A3}" type="pres">
      <dgm:prSet presAssocID="{25D103F8-0968-4621-91D4-DF67470CB82C}" presName="childText" presStyleLbl="conFgAcc1" presStyleIdx="2" presStyleCnt="3" custScaleX="79501">
        <dgm:presLayoutVars>
          <dgm:bulletEnabled val="1"/>
        </dgm:presLayoutVars>
      </dgm:prSet>
      <dgm:spPr/>
    </dgm:pt>
  </dgm:ptLst>
  <dgm:cxnLst>
    <dgm:cxn modelId="{8D1AF473-8E3A-4EDE-BAC8-D3B4DC35E898}" type="presOf" srcId="{6553DA18-F494-4CA2-873D-C61E118912C6}" destId="{97907098-70AC-47F8-904A-4EF3207E3B08}" srcOrd="0" destOrd="0" presId="urn:microsoft.com/office/officeart/2005/8/layout/list1"/>
    <dgm:cxn modelId="{15262380-CDED-43EB-9DA2-8E41A59C15B7}" type="presOf" srcId="{BDE59389-9E5F-45DD-B814-B505667C4A82}" destId="{7CE59008-A233-4C2A-8B58-147C26B97834}" srcOrd="1" destOrd="0" presId="urn:microsoft.com/office/officeart/2005/8/layout/list1"/>
    <dgm:cxn modelId="{97EB948E-B35D-4E0A-9B5A-8E3A56FB0936}" type="presOf" srcId="{1E7B611D-07B7-488F-9AF6-C6E8D52AC5C5}" destId="{C16FC28F-DD65-4017-A211-14FF8E30BACB}" srcOrd="1" destOrd="0" presId="urn:microsoft.com/office/officeart/2005/8/layout/list1"/>
    <dgm:cxn modelId="{9A0D519F-F5E3-4EA4-AB72-3C3E9CC3CE60}" type="presOf" srcId="{BDE59389-9E5F-45DD-B814-B505667C4A82}" destId="{DA989878-EE1E-41E6-9BBA-E4122B385125}" srcOrd="0" destOrd="0" presId="urn:microsoft.com/office/officeart/2005/8/layout/list1"/>
    <dgm:cxn modelId="{E84C969F-6A6D-4D6F-9218-6A71F10F833F}" type="presOf" srcId="{25D103F8-0968-4621-91D4-DF67470CB82C}" destId="{8EDDFC6C-B2D9-4EF5-98CA-2E0142A8E59F}" srcOrd="0" destOrd="0" presId="urn:microsoft.com/office/officeart/2005/8/layout/list1"/>
    <dgm:cxn modelId="{90351DA4-0313-4E1F-9840-83BB941AE67F}" type="presOf" srcId="{25D103F8-0968-4621-91D4-DF67470CB82C}" destId="{FDB14688-EC72-4E2E-8DCC-8B9EEF7F3FB9}" srcOrd="1" destOrd="0" presId="urn:microsoft.com/office/officeart/2005/8/layout/list1"/>
    <dgm:cxn modelId="{8E2A4BA8-0273-48BD-B96B-7BF7AF4053E0}" srcId="{6553DA18-F494-4CA2-873D-C61E118912C6}" destId="{1E7B611D-07B7-488F-9AF6-C6E8D52AC5C5}" srcOrd="1" destOrd="0" parTransId="{7A7CCF4E-1342-4594-9510-C89478A6A764}" sibTransId="{E8D169DD-A585-48D3-9EAF-100FE2041AE5}"/>
    <dgm:cxn modelId="{1D4F73AA-16DE-470D-A577-C7D94809C0EF}" type="presOf" srcId="{1E7B611D-07B7-488F-9AF6-C6E8D52AC5C5}" destId="{D5C2911A-ADFD-445E-976E-54B9625DB2ED}" srcOrd="0" destOrd="0" presId="urn:microsoft.com/office/officeart/2005/8/layout/list1"/>
    <dgm:cxn modelId="{04F730C9-655C-43CF-A67F-2F8AFF6E362C}" srcId="{6553DA18-F494-4CA2-873D-C61E118912C6}" destId="{25D103F8-0968-4621-91D4-DF67470CB82C}" srcOrd="2" destOrd="0" parTransId="{C56F8C5C-7222-4E34-9A31-9570E270F872}" sibTransId="{9C103598-6D8E-4F08-8B0E-9244E4E47D73}"/>
    <dgm:cxn modelId="{920F34E2-9182-4424-A302-FDF0C9F6A13C}" srcId="{6553DA18-F494-4CA2-873D-C61E118912C6}" destId="{BDE59389-9E5F-45DD-B814-B505667C4A82}" srcOrd="0" destOrd="0" parTransId="{C3C28B35-6418-4745-8F81-30E7E2454A59}" sibTransId="{6DC3B987-8E54-4C1C-82FA-D4D45BFFB6EA}"/>
    <dgm:cxn modelId="{972595AD-1B75-4E85-8315-1885A0F5ECBD}" type="presParOf" srcId="{97907098-70AC-47F8-904A-4EF3207E3B08}" destId="{6F8B18AD-5440-4F95-A95E-406179753E68}" srcOrd="0" destOrd="0" presId="urn:microsoft.com/office/officeart/2005/8/layout/list1"/>
    <dgm:cxn modelId="{36788AED-723D-4233-AF7F-460658EFCC23}" type="presParOf" srcId="{6F8B18AD-5440-4F95-A95E-406179753E68}" destId="{DA989878-EE1E-41E6-9BBA-E4122B385125}" srcOrd="0" destOrd="0" presId="urn:microsoft.com/office/officeart/2005/8/layout/list1"/>
    <dgm:cxn modelId="{CB36337F-03C0-44A3-8F64-38451AF7B31D}" type="presParOf" srcId="{6F8B18AD-5440-4F95-A95E-406179753E68}" destId="{7CE59008-A233-4C2A-8B58-147C26B97834}" srcOrd="1" destOrd="0" presId="urn:microsoft.com/office/officeart/2005/8/layout/list1"/>
    <dgm:cxn modelId="{6C5092ED-322A-4F91-9AA7-6A6EC3667799}" type="presParOf" srcId="{97907098-70AC-47F8-904A-4EF3207E3B08}" destId="{E50DE53E-0E12-49FC-A01A-85A0962F0426}" srcOrd="1" destOrd="0" presId="urn:microsoft.com/office/officeart/2005/8/layout/list1"/>
    <dgm:cxn modelId="{0EB04F9F-39EA-4A58-B99A-86F793B11EBD}" type="presParOf" srcId="{97907098-70AC-47F8-904A-4EF3207E3B08}" destId="{E64BE97D-1638-419D-936C-E7AFB53CFF99}" srcOrd="2" destOrd="0" presId="urn:microsoft.com/office/officeart/2005/8/layout/list1"/>
    <dgm:cxn modelId="{61ECBF11-DDA7-4965-A13B-4EAB4F5FBE4C}" type="presParOf" srcId="{97907098-70AC-47F8-904A-4EF3207E3B08}" destId="{FA183A08-3C3B-4F23-94C8-4E560CC96A2A}" srcOrd="3" destOrd="0" presId="urn:microsoft.com/office/officeart/2005/8/layout/list1"/>
    <dgm:cxn modelId="{863C371F-55E4-49AF-BC01-4322ED96F6A3}" type="presParOf" srcId="{97907098-70AC-47F8-904A-4EF3207E3B08}" destId="{14265978-B019-4C0E-80B7-5B2533CCFA7E}" srcOrd="4" destOrd="0" presId="urn:microsoft.com/office/officeart/2005/8/layout/list1"/>
    <dgm:cxn modelId="{09E5A379-25B1-43B4-9070-B6B1E683E56F}" type="presParOf" srcId="{14265978-B019-4C0E-80B7-5B2533CCFA7E}" destId="{D5C2911A-ADFD-445E-976E-54B9625DB2ED}" srcOrd="0" destOrd="0" presId="urn:microsoft.com/office/officeart/2005/8/layout/list1"/>
    <dgm:cxn modelId="{07E7B36E-8461-409D-B536-663A2BC474A4}" type="presParOf" srcId="{14265978-B019-4C0E-80B7-5B2533CCFA7E}" destId="{C16FC28F-DD65-4017-A211-14FF8E30BACB}" srcOrd="1" destOrd="0" presId="urn:microsoft.com/office/officeart/2005/8/layout/list1"/>
    <dgm:cxn modelId="{785A0797-4164-4154-9D0F-ED43416627A6}" type="presParOf" srcId="{97907098-70AC-47F8-904A-4EF3207E3B08}" destId="{99579452-2138-488D-B4B7-5C4AE0047380}" srcOrd="5" destOrd="0" presId="urn:microsoft.com/office/officeart/2005/8/layout/list1"/>
    <dgm:cxn modelId="{A0EAD823-0564-4D31-8C77-7C7233E9FFD2}" type="presParOf" srcId="{97907098-70AC-47F8-904A-4EF3207E3B08}" destId="{1B09B36F-6142-4427-BEB9-69EED1D3DF77}" srcOrd="6" destOrd="0" presId="urn:microsoft.com/office/officeart/2005/8/layout/list1"/>
    <dgm:cxn modelId="{4A2436C1-0B49-4AAB-A706-935018A0D06A}" type="presParOf" srcId="{97907098-70AC-47F8-904A-4EF3207E3B08}" destId="{5904DD18-464A-437B-B95F-D4CDB71539F2}" srcOrd="7" destOrd="0" presId="urn:microsoft.com/office/officeart/2005/8/layout/list1"/>
    <dgm:cxn modelId="{7CE93856-E6B2-4F9F-82A0-9826FF7B1AE6}" type="presParOf" srcId="{97907098-70AC-47F8-904A-4EF3207E3B08}" destId="{9CE905B5-0A5B-40E1-BE2E-DE9E8F5CAEEE}" srcOrd="8" destOrd="0" presId="urn:microsoft.com/office/officeart/2005/8/layout/list1"/>
    <dgm:cxn modelId="{FEF9F30B-B478-436C-A5BD-1F10C704642D}" type="presParOf" srcId="{9CE905B5-0A5B-40E1-BE2E-DE9E8F5CAEEE}" destId="{8EDDFC6C-B2D9-4EF5-98CA-2E0142A8E59F}" srcOrd="0" destOrd="0" presId="urn:microsoft.com/office/officeart/2005/8/layout/list1"/>
    <dgm:cxn modelId="{EF9B8A00-1964-46BD-BE29-F63B990F33D4}" type="presParOf" srcId="{9CE905B5-0A5B-40E1-BE2E-DE9E8F5CAEEE}" destId="{FDB14688-EC72-4E2E-8DCC-8B9EEF7F3FB9}" srcOrd="1" destOrd="0" presId="urn:microsoft.com/office/officeart/2005/8/layout/list1"/>
    <dgm:cxn modelId="{E048BCAE-E764-4C23-A47C-3032BD781F43}" type="presParOf" srcId="{97907098-70AC-47F8-904A-4EF3207E3B08}" destId="{EFC7814B-CF28-49DE-B187-FA280B73BAF3}" srcOrd="9" destOrd="0" presId="urn:microsoft.com/office/officeart/2005/8/layout/list1"/>
    <dgm:cxn modelId="{4CAFACD4-E1FD-4629-BB7B-B0EB0127135B}" type="presParOf" srcId="{97907098-70AC-47F8-904A-4EF3207E3B08}" destId="{87360CF3-1599-4988-8E5A-04EFB13C12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53DA18-F494-4CA2-873D-C61E118912C6}" type="doc">
      <dgm:prSet loTypeId="urn:microsoft.com/office/officeart/2005/8/layout/list1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s-PE"/>
        </a:p>
      </dgm:t>
    </dgm:pt>
    <dgm:pt modelId="{BDE59389-9E5F-45DD-B814-B505667C4A82}">
      <dgm:prSet phldrT="[Texto]"/>
      <dgm:spPr/>
      <dgm:t>
        <a:bodyPr/>
        <a:lstStyle/>
        <a:p>
          <a:r>
            <a:rPr lang="es-ES" dirty="0"/>
            <a:t>Afecta al layout.</a:t>
          </a:r>
          <a:endParaRPr lang="es-PE" dirty="0"/>
        </a:p>
      </dgm:t>
    </dgm:pt>
    <dgm:pt modelId="{C3C28B35-6418-4745-8F81-30E7E2454A59}" type="parTrans" cxnId="{920F34E2-9182-4424-A302-FDF0C9F6A13C}">
      <dgm:prSet/>
      <dgm:spPr/>
      <dgm:t>
        <a:bodyPr/>
        <a:lstStyle/>
        <a:p>
          <a:endParaRPr lang="es-PE"/>
        </a:p>
      </dgm:t>
    </dgm:pt>
    <dgm:pt modelId="{6DC3B987-8E54-4C1C-82FA-D4D45BFFB6EA}" type="sibTrans" cxnId="{920F34E2-9182-4424-A302-FDF0C9F6A13C}">
      <dgm:prSet/>
      <dgm:spPr/>
      <dgm:t>
        <a:bodyPr/>
        <a:lstStyle/>
        <a:p>
          <a:endParaRPr lang="es-PE"/>
        </a:p>
      </dgm:t>
    </dgm:pt>
    <dgm:pt modelId="{1E7B611D-07B7-488F-9AF6-C6E8D52AC5C5}">
      <dgm:prSet phldrT="[Texto]"/>
      <dgm:spPr/>
      <dgm:t>
        <a:bodyPr/>
        <a:lstStyle/>
        <a:p>
          <a:r>
            <a:rPr lang="es-ES" dirty="0"/>
            <a:t>Se define respecto al ancestro mas cercano que este posicionado.</a:t>
          </a:r>
          <a:endParaRPr lang="es-PE" dirty="0"/>
        </a:p>
      </dgm:t>
    </dgm:pt>
    <dgm:pt modelId="{7A7CCF4E-1342-4594-9510-C89478A6A764}" type="parTrans" cxnId="{8E2A4BA8-0273-48BD-B96B-7BF7AF4053E0}">
      <dgm:prSet/>
      <dgm:spPr/>
      <dgm:t>
        <a:bodyPr/>
        <a:lstStyle/>
        <a:p>
          <a:endParaRPr lang="es-PE"/>
        </a:p>
      </dgm:t>
    </dgm:pt>
    <dgm:pt modelId="{E8D169DD-A585-48D3-9EAF-100FE2041AE5}" type="sibTrans" cxnId="{8E2A4BA8-0273-48BD-B96B-7BF7AF4053E0}">
      <dgm:prSet/>
      <dgm:spPr/>
      <dgm:t>
        <a:bodyPr/>
        <a:lstStyle/>
        <a:p>
          <a:endParaRPr lang="es-PE"/>
        </a:p>
      </dgm:t>
    </dgm:pt>
    <dgm:pt modelId="{25D103F8-0968-4621-91D4-DF67470CB82C}">
      <dgm:prSet phldrT="[Texto]"/>
      <dgm:spPr/>
      <dgm:t>
        <a:bodyPr/>
        <a:lstStyle/>
        <a:p>
          <a:r>
            <a:rPr lang="es-ES" dirty="0"/>
            <a:t>Su espacio se reduce a cero</a:t>
          </a:r>
          <a:endParaRPr lang="es-PE" dirty="0"/>
        </a:p>
      </dgm:t>
    </dgm:pt>
    <dgm:pt modelId="{C56F8C5C-7222-4E34-9A31-9570E270F872}" type="parTrans" cxnId="{04F730C9-655C-43CF-A67F-2F8AFF6E362C}">
      <dgm:prSet/>
      <dgm:spPr/>
      <dgm:t>
        <a:bodyPr/>
        <a:lstStyle/>
        <a:p>
          <a:endParaRPr lang="es-PE"/>
        </a:p>
      </dgm:t>
    </dgm:pt>
    <dgm:pt modelId="{9C103598-6D8E-4F08-8B0E-9244E4E47D73}" type="sibTrans" cxnId="{04F730C9-655C-43CF-A67F-2F8AFF6E362C}">
      <dgm:prSet/>
      <dgm:spPr/>
      <dgm:t>
        <a:bodyPr/>
        <a:lstStyle/>
        <a:p>
          <a:endParaRPr lang="es-PE"/>
        </a:p>
      </dgm:t>
    </dgm:pt>
    <dgm:pt modelId="{66083031-D4A2-4A46-BC60-B3BF24E62B0B}">
      <dgm:prSet phldrT="[Texto]"/>
      <dgm:spPr/>
      <dgm:t>
        <a:bodyPr/>
        <a:lstStyle/>
        <a:p>
          <a:r>
            <a:rPr lang="es-ES" dirty="0"/>
            <a:t>El ancho se define a su contenido.</a:t>
          </a:r>
          <a:endParaRPr lang="es-PE" dirty="0"/>
        </a:p>
      </dgm:t>
    </dgm:pt>
    <dgm:pt modelId="{865DA7CE-339A-4E34-971D-4397F813BADB}" type="parTrans" cxnId="{138A1F89-D153-4DE7-819D-3FD67369C2A8}">
      <dgm:prSet/>
      <dgm:spPr/>
      <dgm:t>
        <a:bodyPr/>
        <a:lstStyle/>
        <a:p>
          <a:endParaRPr lang="es-PE"/>
        </a:p>
      </dgm:t>
    </dgm:pt>
    <dgm:pt modelId="{C97549EF-43B8-4B1E-86D0-AD6A6EB3D3F1}" type="sibTrans" cxnId="{138A1F89-D153-4DE7-819D-3FD67369C2A8}">
      <dgm:prSet/>
      <dgm:spPr/>
      <dgm:t>
        <a:bodyPr/>
        <a:lstStyle/>
        <a:p>
          <a:endParaRPr lang="es-PE"/>
        </a:p>
      </dgm:t>
    </dgm:pt>
    <dgm:pt modelId="{97907098-70AC-47F8-904A-4EF3207E3B08}" type="pres">
      <dgm:prSet presAssocID="{6553DA18-F494-4CA2-873D-C61E118912C6}" presName="linear" presStyleCnt="0">
        <dgm:presLayoutVars>
          <dgm:dir/>
          <dgm:animLvl val="lvl"/>
          <dgm:resizeHandles val="exact"/>
        </dgm:presLayoutVars>
      </dgm:prSet>
      <dgm:spPr/>
    </dgm:pt>
    <dgm:pt modelId="{6F8B18AD-5440-4F95-A95E-406179753E68}" type="pres">
      <dgm:prSet presAssocID="{BDE59389-9E5F-45DD-B814-B505667C4A82}" presName="parentLin" presStyleCnt="0"/>
      <dgm:spPr/>
    </dgm:pt>
    <dgm:pt modelId="{DA989878-EE1E-41E6-9BBA-E4122B385125}" type="pres">
      <dgm:prSet presAssocID="{BDE59389-9E5F-45DD-B814-B505667C4A82}" presName="parentLeftMargin" presStyleLbl="node1" presStyleIdx="0" presStyleCnt="4"/>
      <dgm:spPr/>
    </dgm:pt>
    <dgm:pt modelId="{7CE59008-A233-4C2A-8B58-147C26B97834}" type="pres">
      <dgm:prSet presAssocID="{BDE59389-9E5F-45DD-B814-B505667C4A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0DE53E-0E12-49FC-A01A-85A0962F0426}" type="pres">
      <dgm:prSet presAssocID="{BDE59389-9E5F-45DD-B814-B505667C4A82}" presName="negativeSpace" presStyleCnt="0"/>
      <dgm:spPr/>
    </dgm:pt>
    <dgm:pt modelId="{E64BE97D-1638-419D-936C-E7AFB53CFF99}" type="pres">
      <dgm:prSet presAssocID="{BDE59389-9E5F-45DD-B814-B505667C4A82}" presName="childText" presStyleLbl="conFgAcc1" presStyleIdx="0" presStyleCnt="4" custScaleX="78300" custScaleY="97747">
        <dgm:presLayoutVars>
          <dgm:bulletEnabled val="1"/>
        </dgm:presLayoutVars>
      </dgm:prSet>
      <dgm:spPr/>
    </dgm:pt>
    <dgm:pt modelId="{FA183A08-3C3B-4F23-94C8-4E560CC96A2A}" type="pres">
      <dgm:prSet presAssocID="{6DC3B987-8E54-4C1C-82FA-D4D45BFFB6EA}" presName="spaceBetweenRectangles" presStyleCnt="0"/>
      <dgm:spPr/>
    </dgm:pt>
    <dgm:pt modelId="{78AC18CA-BD56-4487-A2A1-C158D2BAB9C5}" type="pres">
      <dgm:prSet presAssocID="{66083031-D4A2-4A46-BC60-B3BF24E62B0B}" presName="parentLin" presStyleCnt="0"/>
      <dgm:spPr/>
    </dgm:pt>
    <dgm:pt modelId="{4DD264E3-7040-47DD-82C9-8F0B23AE1A68}" type="pres">
      <dgm:prSet presAssocID="{66083031-D4A2-4A46-BC60-B3BF24E62B0B}" presName="parentLeftMargin" presStyleLbl="node1" presStyleIdx="0" presStyleCnt="4"/>
      <dgm:spPr/>
    </dgm:pt>
    <dgm:pt modelId="{8CA5979D-0326-4BA9-963D-1D3C6F7333DF}" type="pres">
      <dgm:prSet presAssocID="{66083031-D4A2-4A46-BC60-B3BF24E62B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1BBE97-D57F-4806-9BDC-BB8E39D4D55D}" type="pres">
      <dgm:prSet presAssocID="{66083031-D4A2-4A46-BC60-B3BF24E62B0B}" presName="negativeSpace" presStyleCnt="0"/>
      <dgm:spPr/>
    </dgm:pt>
    <dgm:pt modelId="{2A73DBF8-DCCA-4E85-8965-F93E7F865A82}" type="pres">
      <dgm:prSet presAssocID="{66083031-D4A2-4A46-BC60-B3BF24E62B0B}" presName="childText" presStyleLbl="conFgAcc1" presStyleIdx="1" presStyleCnt="4" custScaleX="78835">
        <dgm:presLayoutVars>
          <dgm:bulletEnabled val="1"/>
        </dgm:presLayoutVars>
      </dgm:prSet>
      <dgm:spPr/>
    </dgm:pt>
    <dgm:pt modelId="{C7D288E6-DF2D-4430-BCA1-7E328CD9A23B}" type="pres">
      <dgm:prSet presAssocID="{C97549EF-43B8-4B1E-86D0-AD6A6EB3D3F1}" presName="spaceBetweenRectangles" presStyleCnt="0"/>
      <dgm:spPr/>
    </dgm:pt>
    <dgm:pt modelId="{14265978-B019-4C0E-80B7-5B2533CCFA7E}" type="pres">
      <dgm:prSet presAssocID="{1E7B611D-07B7-488F-9AF6-C6E8D52AC5C5}" presName="parentLin" presStyleCnt="0"/>
      <dgm:spPr/>
    </dgm:pt>
    <dgm:pt modelId="{D5C2911A-ADFD-445E-976E-54B9625DB2ED}" type="pres">
      <dgm:prSet presAssocID="{1E7B611D-07B7-488F-9AF6-C6E8D52AC5C5}" presName="parentLeftMargin" presStyleLbl="node1" presStyleIdx="1" presStyleCnt="4"/>
      <dgm:spPr/>
    </dgm:pt>
    <dgm:pt modelId="{C16FC28F-DD65-4017-A211-14FF8E30BACB}" type="pres">
      <dgm:prSet presAssocID="{1E7B611D-07B7-488F-9AF6-C6E8D52AC5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579452-2138-488D-B4B7-5C4AE0047380}" type="pres">
      <dgm:prSet presAssocID="{1E7B611D-07B7-488F-9AF6-C6E8D52AC5C5}" presName="negativeSpace" presStyleCnt="0"/>
      <dgm:spPr/>
    </dgm:pt>
    <dgm:pt modelId="{1B09B36F-6142-4427-BEB9-69EED1D3DF77}" type="pres">
      <dgm:prSet presAssocID="{1E7B611D-07B7-488F-9AF6-C6E8D52AC5C5}" presName="childText" presStyleLbl="conFgAcc1" presStyleIdx="2" presStyleCnt="4" custScaleX="78425" custScaleY="104532">
        <dgm:presLayoutVars>
          <dgm:bulletEnabled val="1"/>
        </dgm:presLayoutVars>
      </dgm:prSet>
      <dgm:spPr/>
    </dgm:pt>
    <dgm:pt modelId="{5904DD18-464A-437B-B95F-D4CDB71539F2}" type="pres">
      <dgm:prSet presAssocID="{E8D169DD-A585-48D3-9EAF-100FE2041AE5}" presName="spaceBetweenRectangles" presStyleCnt="0"/>
      <dgm:spPr/>
    </dgm:pt>
    <dgm:pt modelId="{9CE905B5-0A5B-40E1-BE2E-DE9E8F5CAEEE}" type="pres">
      <dgm:prSet presAssocID="{25D103F8-0968-4621-91D4-DF67470CB82C}" presName="parentLin" presStyleCnt="0"/>
      <dgm:spPr/>
    </dgm:pt>
    <dgm:pt modelId="{8EDDFC6C-B2D9-4EF5-98CA-2E0142A8E59F}" type="pres">
      <dgm:prSet presAssocID="{25D103F8-0968-4621-91D4-DF67470CB82C}" presName="parentLeftMargin" presStyleLbl="node1" presStyleIdx="2" presStyleCnt="4"/>
      <dgm:spPr/>
    </dgm:pt>
    <dgm:pt modelId="{FDB14688-EC72-4E2E-8DCC-8B9EEF7F3FB9}" type="pres">
      <dgm:prSet presAssocID="{25D103F8-0968-4621-91D4-DF67470CB82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C7814B-CF28-49DE-B187-FA280B73BAF3}" type="pres">
      <dgm:prSet presAssocID="{25D103F8-0968-4621-91D4-DF67470CB82C}" presName="negativeSpace" presStyleCnt="0"/>
      <dgm:spPr/>
    </dgm:pt>
    <dgm:pt modelId="{87360CF3-1599-4988-8E5A-04EFB13C12A3}" type="pres">
      <dgm:prSet presAssocID="{25D103F8-0968-4621-91D4-DF67470CB82C}" presName="childText" presStyleLbl="conFgAcc1" presStyleIdx="3" presStyleCnt="4" custScaleX="79501">
        <dgm:presLayoutVars>
          <dgm:bulletEnabled val="1"/>
        </dgm:presLayoutVars>
      </dgm:prSet>
      <dgm:spPr/>
    </dgm:pt>
  </dgm:ptLst>
  <dgm:cxnLst>
    <dgm:cxn modelId="{8D1AF473-8E3A-4EDE-BAC8-D3B4DC35E898}" type="presOf" srcId="{6553DA18-F494-4CA2-873D-C61E118912C6}" destId="{97907098-70AC-47F8-904A-4EF3207E3B08}" srcOrd="0" destOrd="0" presId="urn:microsoft.com/office/officeart/2005/8/layout/list1"/>
    <dgm:cxn modelId="{15262380-CDED-43EB-9DA2-8E41A59C15B7}" type="presOf" srcId="{BDE59389-9E5F-45DD-B814-B505667C4A82}" destId="{7CE59008-A233-4C2A-8B58-147C26B97834}" srcOrd="1" destOrd="0" presId="urn:microsoft.com/office/officeart/2005/8/layout/list1"/>
    <dgm:cxn modelId="{138A1F89-D153-4DE7-819D-3FD67369C2A8}" srcId="{6553DA18-F494-4CA2-873D-C61E118912C6}" destId="{66083031-D4A2-4A46-BC60-B3BF24E62B0B}" srcOrd="1" destOrd="0" parTransId="{865DA7CE-339A-4E34-971D-4397F813BADB}" sibTransId="{C97549EF-43B8-4B1E-86D0-AD6A6EB3D3F1}"/>
    <dgm:cxn modelId="{97EB948E-B35D-4E0A-9B5A-8E3A56FB0936}" type="presOf" srcId="{1E7B611D-07B7-488F-9AF6-C6E8D52AC5C5}" destId="{C16FC28F-DD65-4017-A211-14FF8E30BACB}" srcOrd="1" destOrd="0" presId="urn:microsoft.com/office/officeart/2005/8/layout/list1"/>
    <dgm:cxn modelId="{884E7F98-0BD1-445F-AC41-C65DBB3FE569}" type="presOf" srcId="{66083031-D4A2-4A46-BC60-B3BF24E62B0B}" destId="{4DD264E3-7040-47DD-82C9-8F0B23AE1A68}" srcOrd="0" destOrd="0" presId="urn:microsoft.com/office/officeart/2005/8/layout/list1"/>
    <dgm:cxn modelId="{9A0D519F-F5E3-4EA4-AB72-3C3E9CC3CE60}" type="presOf" srcId="{BDE59389-9E5F-45DD-B814-B505667C4A82}" destId="{DA989878-EE1E-41E6-9BBA-E4122B385125}" srcOrd="0" destOrd="0" presId="urn:microsoft.com/office/officeart/2005/8/layout/list1"/>
    <dgm:cxn modelId="{E84C969F-6A6D-4D6F-9218-6A71F10F833F}" type="presOf" srcId="{25D103F8-0968-4621-91D4-DF67470CB82C}" destId="{8EDDFC6C-B2D9-4EF5-98CA-2E0142A8E59F}" srcOrd="0" destOrd="0" presId="urn:microsoft.com/office/officeart/2005/8/layout/list1"/>
    <dgm:cxn modelId="{90351DA4-0313-4E1F-9840-83BB941AE67F}" type="presOf" srcId="{25D103F8-0968-4621-91D4-DF67470CB82C}" destId="{FDB14688-EC72-4E2E-8DCC-8B9EEF7F3FB9}" srcOrd="1" destOrd="0" presId="urn:microsoft.com/office/officeart/2005/8/layout/list1"/>
    <dgm:cxn modelId="{8E2A4BA8-0273-48BD-B96B-7BF7AF4053E0}" srcId="{6553DA18-F494-4CA2-873D-C61E118912C6}" destId="{1E7B611D-07B7-488F-9AF6-C6E8D52AC5C5}" srcOrd="2" destOrd="0" parTransId="{7A7CCF4E-1342-4594-9510-C89478A6A764}" sibTransId="{E8D169DD-A585-48D3-9EAF-100FE2041AE5}"/>
    <dgm:cxn modelId="{1D4F73AA-16DE-470D-A577-C7D94809C0EF}" type="presOf" srcId="{1E7B611D-07B7-488F-9AF6-C6E8D52AC5C5}" destId="{D5C2911A-ADFD-445E-976E-54B9625DB2ED}" srcOrd="0" destOrd="0" presId="urn:microsoft.com/office/officeart/2005/8/layout/list1"/>
    <dgm:cxn modelId="{04F730C9-655C-43CF-A67F-2F8AFF6E362C}" srcId="{6553DA18-F494-4CA2-873D-C61E118912C6}" destId="{25D103F8-0968-4621-91D4-DF67470CB82C}" srcOrd="3" destOrd="0" parTransId="{C56F8C5C-7222-4E34-9A31-9570E270F872}" sibTransId="{9C103598-6D8E-4F08-8B0E-9244E4E47D73}"/>
    <dgm:cxn modelId="{920F34E2-9182-4424-A302-FDF0C9F6A13C}" srcId="{6553DA18-F494-4CA2-873D-C61E118912C6}" destId="{BDE59389-9E5F-45DD-B814-B505667C4A82}" srcOrd="0" destOrd="0" parTransId="{C3C28B35-6418-4745-8F81-30E7E2454A59}" sibTransId="{6DC3B987-8E54-4C1C-82FA-D4D45BFFB6EA}"/>
    <dgm:cxn modelId="{55E8D2F1-00D7-4D97-8F1F-838F2275CA4C}" type="presOf" srcId="{66083031-D4A2-4A46-BC60-B3BF24E62B0B}" destId="{8CA5979D-0326-4BA9-963D-1D3C6F7333DF}" srcOrd="1" destOrd="0" presId="urn:microsoft.com/office/officeart/2005/8/layout/list1"/>
    <dgm:cxn modelId="{972595AD-1B75-4E85-8315-1885A0F5ECBD}" type="presParOf" srcId="{97907098-70AC-47F8-904A-4EF3207E3B08}" destId="{6F8B18AD-5440-4F95-A95E-406179753E68}" srcOrd="0" destOrd="0" presId="urn:microsoft.com/office/officeart/2005/8/layout/list1"/>
    <dgm:cxn modelId="{36788AED-723D-4233-AF7F-460658EFCC23}" type="presParOf" srcId="{6F8B18AD-5440-4F95-A95E-406179753E68}" destId="{DA989878-EE1E-41E6-9BBA-E4122B385125}" srcOrd="0" destOrd="0" presId="urn:microsoft.com/office/officeart/2005/8/layout/list1"/>
    <dgm:cxn modelId="{CB36337F-03C0-44A3-8F64-38451AF7B31D}" type="presParOf" srcId="{6F8B18AD-5440-4F95-A95E-406179753E68}" destId="{7CE59008-A233-4C2A-8B58-147C26B97834}" srcOrd="1" destOrd="0" presId="urn:microsoft.com/office/officeart/2005/8/layout/list1"/>
    <dgm:cxn modelId="{6C5092ED-322A-4F91-9AA7-6A6EC3667799}" type="presParOf" srcId="{97907098-70AC-47F8-904A-4EF3207E3B08}" destId="{E50DE53E-0E12-49FC-A01A-85A0962F0426}" srcOrd="1" destOrd="0" presId="urn:microsoft.com/office/officeart/2005/8/layout/list1"/>
    <dgm:cxn modelId="{0EB04F9F-39EA-4A58-B99A-86F793B11EBD}" type="presParOf" srcId="{97907098-70AC-47F8-904A-4EF3207E3B08}" destId="{E64BE97D-1638-419D-936C-E7AFB53CFF99}" srcOrd="2" destOrd="0" presId="urn:microsoft.com/office/officeart/2005/8/layout/list1"/>
    <dgm:cxn modelId="{61ECBF11-DDA7-4965-A13B-4EAB4F5FBE4C}" type="presParOf" srcId="{97907098-70AC-47F8-904A-4EF3207E3B08}" destId="{FA183A08-3C3B-4F23-94C8-4E560CC96A2A}" srcOrd="3" destOrd="0" presId="urn:microsoft.com/office/officeart/2005/8/layout/list1"/>
    <dgm:cxn modelId="{6DD92175-17B4-4585-B289-71BCB04B566B}" type="presParOf" srcId="{97907098-70AC-47F8-904A-4EF3207E3B08}" destId="{78AC18CA-BD56-4487-A2A1-C158D2BAB9C5}" srcOrd="4" destOrd="0" presId="urn:microsoft.com/office/officeart/2005/8/layout/list1"/>
    <dgm:cxn modelId="{6B4C3929-7369-41A6-90B8-4F67CB2BDB0D}" type="presParOf" srcId="{78AC18CA-BD56-4487-A2A1-C158D2BAB9C5}" destId="{4DD264E3-7040-47DD-82C9-8F0B23AE1A68}" srcOrd="0" destOrd="0" presId="urn:microsoft.com/office/officeart/2005/8/layout/list1"/>
    <dgm:cxn modelId="{30BF4435-2E90-4589-B93A-6BD12E240DDB}" type="presParOf" srcId="{78AC18CA-BD56-4487-A2A1-C158D2BAB9C5}" destId="{8CA5979D-0326-4BA9-963D-1D3C6F7333DF}" srcOrd="1" destOrd="0" presId="urn:microsoft.com/office/officeart/2005/8/layout/list1"/>
    <dgm:cxn modelId="{84A3EB9C-9576-4368-9C3A-AEB276F22E75}" type="presParOf" srcId="{97907098-70AC-47F8-904A-4EF3207E3B08}" destId="{361BBE97-D57F-4806-9BDC-BB8E39D4D55D}" srcOrd="5" destOrd="0" presId="urn:microsoft.com/office/officeart/2005/8/layout/list1"/>
    <dgm:cxn modelId="{E0D1F85C-1BA4-4D5D-96B2-9B5FF45C510A}" type="presParOf" srcId="{97907098-70AC-47F8-904A-4EF3207E3B08}" destId="{2A73DBF8-DCCA-4E85-8965-F93E7F865A82}" srcOrd="6" destOrd="0" presId="urn:microsoft.com/office/officeart/2005/8/layout/list1"/>
    <dgm:cxn modelId="{4C9612B4-B209-449A-AB0F-AF66BC8475ED}" type="presParOf" srcId="{97907098-70AC-47F8-904A-4EF3207E3B08}" destId="{C7D288E6-DF2D-4430-BCA1-7E328CD9A23B}" srcOrd="7" destOrd="0" presId="urn:microsoft.com/office/officeart/2005/8/layout/list1"/>
    <dgm:cxn modelId="{863C371F-55E4-49AF-BC01-4322ED96F6A3}" type="presParOf" srcId="{97907098-70AC-47F8-904A-4EF3207E3B08}" destId="{14265978-B019-4C0E-80B7-5B2533CCFA7E}" srcOrd="8" destOrd="0" presId="urn:microsoft.com/office/officeart/2005/8/layout/list1"/>
    <dgm:cxn modelId="{09E5A379-25B1-43B4-9070-B6B1E683E56F}" type="presParOf" srcId="{14265978-B019-4C0E-80B7-5B2533CCFA7E}" destId="{D5C2911A-ADFD-445E-976E-54B9625DB2ED}" srcOrd="0" destOrd="0" presId="urn:microsoft.com/office/officeart/2005/8/layout/list1"/>
    <dgm:cxn modelId="{07E7B36E-8461-409D-B536-663A2BC474A4}" type="presParOf" srcId="{14265978-B019-4C0E-80B7-5B2533CCFA7E}" destId="{C16FC28F-DD65-4017-A211-14FF8E30BACB}" srcOrd="1" destOrd="0" presId="urn:microsoft.com/office/officeart/2005/8/layout/list1"/>
    <dgm:cxn modelId="{785A0797-4164-4154-9D0F-ED43416627A6}" type="presParOf" srcId="{97907098-70AC-47F8-904A-4EF3207E3B08}" destId="{99579452-2138-488D-B4B7-5C4AE0047380}" srcOrd="9" destOrd="0" presId="urn:microsoft.com/office/officeart/2005/8/layout/list1"/>
    <dgm:cxn modelId="{A0EAD823-0564-4D31-8C77-7C7233E9FFD2}" type="presParOf" srcId="{97907098-70AC-47F8-904A-4EF3207E3B08}" destId="{1B09B36F-6142-4427-BEB9-69EED1D3DF77}" srcOrd="10" destOrd="0" presId="urn:microsoft.com/office/officeart/2005/8/layout/list1"/>
    <dgm:cxn modelId="{4A2436C1-0B49-4AAB-A706-935018A0D06A}" type="presParOf" srcId="{97907098-70AC-47F8-904A-4EF3207E3B08}" destId="{5904DD18-464A-437B-B95F-D4CDB71539F2}" srcOrd="11" destOrd="0" presId="urn:microsoft.com/office/officeart/2005/8/layout/list1"/>
    <dgm:cxn modelId="{7CE93856-E6B2-4F9F-82A0-9826FF7B1AE6}" type="presParOf" srcId="{97907098-70AC-47F8-904A-4EF3207E3B08}" destId="{9CE905B5-0A5B-40E1-BE2E-DE9E8F5CAEEE}" srcOrd="12" destOrd="0" presId="urn:microsoft.com/office/officeart/2005/8/layout/list1"/>
    <dgm:cxn modelId="{FEF9F30B-B478-436C-A5BD-1F10C704642D}" type="presParOf" srcId="{9CE905B5-0A5B-40E1-BE2E-DE9E8F5CAEEE}" destId="{8EDDFC6C-B2D9-4EF5-98CA-2E0142A8E59F}" srcOrd="0" destOrd="0" presId="urn:microsoft.com/office/officeart/2005/8/layout/list1"/>
    <dgm:cxn modelId="{EF9B8A00-1964-46BD-BE29-F63B990F33D4}" type="presParOf" srcId="{9CE905B5-0A5B-40E1-BE2E-DE9E8F5CAEEE}" destId="{FDB14688-EC72-4E2E-8DCC-8B9EEF7F3FB9}" srcOrd="1" destOrd="0" presId="urn:microsoft.com/office/officeart/2005/8/layout/list1"/>
    <dgm:cxn modelId="{E048BCAE-E764-4C23-A47C-3032BD781F43}" type="presParOf" srcId="{97907098-70AC-47F8-904A-4EF3207E3B08}" destId="{EFC7814B-CF28-49DE-B187-FA280B73BAF3}" srcOrd="13" destOrd="0" presId="urn:microsoft.com/office/officeart/2005/8/layout/list1"/>
    <dgm:cxn modelId="{4CAFACD4-E1FD-4629-BB7B-B0EB0127135B}" type="presParOf" srcId="{97907098-70AC-47F8-904A-4EF3207E3B08}" destId="{87360CF3-1599-4988-8E5A-04EFB13C12A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3DA18-F494-4CA2-873D-C61E118912C6}" type="doc">
      <dgm:prSet loTypeId="urn:microsoft.com/office/officeart/2005/8/layout/list1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s-PE"/>
        </a:p>
      </dgm:t>
    </dgm:pt>
    <dgm:pt modelId="{BDE59389-9E5F-45DD-B814-B505667C4A82}">
      <dgm:prSet phldrT="[Texto]"/>
      <dgm:spPr/>
      <dgm:t>
        <a:bodyPr/>
        <a:lstStyle/>
        <a:p>
          <a:r>
            <a:rPr lang="es-ES" dirty="0"/>
            <a:t>Se quedan pegados en la posición inicial.</a:t>
          </a:r>
          <a:endParaRPr lang="es-PE" dirty="0"/>
        </a:p>
      </dgm:t>
    </dgm:pt>
    <dgm:pt modelId="{C3C28B35-6418-4745-8F81-30E7E2454A59}" type="parTrans" cxnId="{920F34E2-9182-4424-A302-FDF0C9F6A13C}">
      <dgm:prSet/>
      <dgm:spPr/>
      <dgm:t>
        <a:bodyPr/>
        <a:lstStyle/>
        <a:p>
          <a:endParaRPr lang="es-PE"/>
        </a:p>
      </dgm:t>
    </dgm:pt>
    <dgm:pt modelId="{6DC3B987-8E54-4C1C-82FA-D4D45BFFB6EA}" type="sibTrans" cxnId="{920F34E2-9182-4424-A302-FDF0C9F6A13C}">
      <dgm:prSet/>
      <dgm:spPr/>
      <dgm:t>
        <a:bodyPr/>
        <a:lstStyle/>
        <a:p>
          <a:endParaRPr lang="es-PE"/>
        </a:p>
      </dgm:t>
    </dgm:pt>
    <dgm:pt modelId="{1E7B611D-07B7-488F-9AF6-C6E8D52AC5C5}">
      <dgm:prSet phldrT="[Texto]"/>
      <dgm:spPr/>
      <dgm:t>
        <a:bodyPr/>
        <a:lstStyle/>
        <a:p>
          <a:r>
            <a:rPr lang="es-ES" dirty="0"/>
            <a:t>El ancho se define a su contenido</a:t>
          </a:r>
          <a:endParaRPr lang="es-PE" dirty="0"/>
        </a:p>
      </dgm:t>
    </dgm:pt>
    <dgm:pt modelId="{7A7CCF4E-1342-4594-9510-C89478A6A764}" type="parTrans" cxnId="{8E2A4BA8-0273-48BD-B96B-7BF7AF4053E0}">
      <dgm:prSet/>
      <dgm:spPr/>
      <dgm:t>
        <a:bodyPr/>
        <a:lstStyle/>
        <a:p>
          <a:endParaRPr lang="es-PE"/>
        </a:p>
      </dgm:t>
    </dgm:pt>
    <dgm:pt modelId="{E8D169DD-A585-48D3-9EAF-100FE2041AE5}" type="sibTrans" cxnId="{8E2A4BA8-0273-48BD-B96B-7BF7AF4053E0}">
      <dgm:prSet/>
      <dgm:spPr/>
      <dgm:t>
        <a:bodyPr/>
        <a:lstStyle/>
        <a:p>
          <a:endParaRPr lang="es-PE"/>
        </a:p>
      </dgm:t>
    </dgm:pt>
    <dgm:pt modelId="{25D103F8-0968-4621-91D4-DF67470CB82C}">
      <dgm:prSet phldrT="[Texto]"/>
      <dgm:spPr/>
      <dgm:t>
        <a:bodyPr/>
        <a:lstStyle/>
        <a:p>
          <a:r>
            <a:rPr lang="es-ES" dirty="0"/>
            <a:t>Siempre es relativo a la ventana.</a:t>
          </a:r>
          <a:endParaRPr lang="es-PE" dirty="0"/>
        </a:p>
      </dgm:t>
    </dgm:pt>
    <dgm:pt modelId="{C56F8C5C-7222-4E34-9A31-9570E270F872}" type="parTrans" cxnId="{04F730C9-655C-43CF-A67F-2F8AFF6E362C}">
      <dgm:prSet/>
      <dgm:spPr/>
      <dgm:t>
        <a:bodyPr/>
        <a:lstStyle/>
        <a:p>
          <a:endParaRPr lang="es-PE"/>
        </a:p>
      </dgm:t>
    </dgm:pt>
    <dgm:pt modelId="{9C103598-6D8E-4F08-8B0E-9244E4E47D73}" type="sibTrans" cxnId="{04F730C9-655C-43CF-A67F-2F8AFF6E362C}">
      <dgm:prSet/>
      <dgm:spPr/>
      <dgm:t>
        <a:bodyPr/>
        <a:lstStyle/>
        <a:p>
          <a:endParaRPr lang="es-PE"/>
        </a:p>
      </dgm:t>
    </dgm:pt>
    <dgm:pt modelId="{9ACE146E-1E89-4DDD-B747-0BEAE140B4DC}">
      <dgm:prSet phldrT="[Texto]"/>
      <dgm:spPr/>
      <dgm:t>
        <a:bodyPr/>
        <a:lstStyle/>
        <a:p>
          <a:r>
            <a:rPr lang="es-ES" dirty="0"/>
            <a:t>Pierden su espacio en el flujo.</a:t>
          </a:r>
          <a:endParaRPr lang="es-PE" dirty="0"/>
        </a:p>
      </dgm:t>
    </dgm:pt>
    <dgm:pt modelId="{BEF94C71-BB92-43CA-808A-DD3AC2C6ED92}" type="parTrans" cxnId="{0B40B54F-8026-4C98-83B7-F84A5BDC5ED4}">
      <dgm:prSet/>
      <dgm:spPr/>
      <dgm:t>
        <a:bodyPr/>
        <a:lstStyle/>
        <a:p>
          <a:endParaRPr lang="es-PE"/>
        </a:p>
      </dgm:t>
    </dgm:pt>
    <dgm:pt modelId="{6A68D91C-F523-49D9-86D2-3D551F4202FE}" type="sibTrans" cxnId="{0B40B54F-8026-4C98-83B7-F84A5BDC5ED4}">
      <dgm:prSet/>
      <dgm:spPr/>
      <dgm:t>
        <a:bodyPr/>
        <a:lstStyle/>
        <a:p>
          <a:endParaRPr lang="es-PE"/>
        </a:p>
      </dgm:t>
    </dgm:pt>
    <dgm:pt modelId="{97907098-70AC-47F8-904A-4EF3207E3B08}" type="pres">
      <dgm:prSet presAssocID="{6553DA18-F494-4CA2-873D-C61E118912C6}" presName="linear" presStyleCnt="0">
        <dgm:presLayoutVars>
          <dgm:dir/>
          <dgm:animLvl val="lvl"/>
          <dgm:resizeHandles val="exact"/>
        </dgm:presLayoutVars>
      </dgm:prSet>
      <dgm:spPr/>
    </dgm:pt>
    <dgm:pt modelId="{6F8B18AD-5440-4F95-A95E-406179753E68}" type="pres">
      <dgm:prSet presAssocID="{BDE59389-9E5F-45DD-B814-B505667C4A82}" presName="parentLin" presStyleCnt="0"/>
      <dgm:spPr/>
    </dgm:pt>
    <dgm:pt modelId="{DA989878-EE1E-41E6-9BBA-E4122B385125}" type="pres">
      <dgm:prSet presAssocID="{BDE59389-9E5F-45DD-B814-B505667C4A82}" presName="parentLeftMargin" presStyleLbl="node1" presStyleIdx="0" presStyleCnt="4"/>
      <dgm:spPr/>
    </dgm:pt>
    <dgm:pt modelId="{7CE59008-A233-4C2A-8B58-147C26B97834}" type="pres">
      <dgm:prSet presAssocID="{BDE59389-9E5F-45DD-B814-B505667C4A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0DE53E-0E12-49FC-A01A-85A0962F0426}" type="pres">
      <dgm:prSet presAssocID="{BDE59389-9E5F-45DD-B814-B505667C4A82}" presName="negativeSpace" presStyleCnt="0"/>
      <dgm:spPr/>
    </dgm:pt>
    <dgm:pt modelId="{E64BE97D-1638-419D-936C-E7AFB53CFF99}" type="pres">
      <dgm:prSet presAssocID="{BDE59389-9E5F-45DD-B814-B505667C4A82}" presName="childText" presStyleLbl="conFgAcc1" presStyleIdx="0" presStyleCnt="4" custScaleX="78300" custScaleY="97747">
        <dgm:presLayoutVars>
          <dgm:bulletEnabled val="1"/>
        </dgm:presLayoutVars>
      </dgm:prSet>
      <dgm:spPr/>
    </dgm:pt>
    <dgm:pt modelId="{FA183A08-3C3B-4F23-94C8-4E560CC96A2A}" type="pres">
      <dgm:prSet presAssocID="{6DC3B987-8E54-4C1C-82FA-D4D45BFFB6EA}" presName="spaceBetweenRectangles" presStyleCnt="0"/>
      <dgm:spPr/>
    </dgm:pt>
    <dgm:pt modelId="{14265978-B019-4C0E-80B7-5B2533CCFA7E}" type="pres">
      <dgm:prSet presAssocID="{1E7B611D-07B7-488F-9AF6-C6E8D52AC5C5}" presName="parentLin" presStyleCnt="0"/>
      <dgm:spPr/>
    </dgm:pt>
    <dgm:pt modelId="{D5C2911A-ADFD-445E-976E-54B9625DB2ED}" type="pres">
      <dgm:prSet presAssocID="{1E7B611D-07B7-488F-9AF6-C6E8D52AC5C5}" presName="parentLeftMargin" presStyleLbl="node1" presStyleIdx="0" presStyleCnt="4"/>
      <dgm:spPr/>
    </dgm:pt>
    <dgm:pt modelId="{C16FC28F-DD65-4017-A211-14FF8E30BACB}" type="pres">
      <dgm:prSet presAssocID="{1E7B611D-07B7-488F-9AF6-C6E8D52AC5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579452-2138-488D-B4B7-5C4AE0047380}" type="pres">
      <dgm:prSet presAssocID="{1E7B611D-07B7-488F-9AF6-C6E8D52AC5C5}" presName="negativeSpace" presStyleCnt="0"/>
      <dgm:spPr/>
    </dgm:pt>
    <dgm:pt modelId="{1B09B36F-6142-4427-BEB9-69EED1D3DF77}" type="pres">
      <dgm:prSet presAssocID="{1E7B611D-07B7-488F-9AF6-C6E8D52AC5C5}" presName="childText" presStyleLbl="conFgAcc1" presStyleIdx="1" presStyleCnt="4" custScaleX="78425" custScaleY="104532">
        <dgm:presLayoutVars>
          <dgm:bulletEnabled val="1"/>
        </dgm:presLayoutVars>
      </dgm:prSet>
      <dgm:spPr/>
    </dgm:pt>
    <dgm:pt modelId="{5904DD18-464A-437B-B95F-D4CDB71539F2}" type="pres">
      <dgm:prSet presAssocID="{E8D169DD-A585-48D3-9EAF-100FE2041AE5}" presName="spaceBetweenRectangles" presStyleCnt="0"/>
      <dgm:spPr/>
    </dgm:pt>
    <dgm:pt modelId="{9CE905B5-0A5B-40E1-BE2E-DE9E8F5CAEEE}" type="pres">
      <dgm:prSet presAssocID="{25D103F8-0968-4621-91D4-DF67470CB82C}" presName="parentLin" presStyleCnt="0"/>
      <dgm:spPr/>
    </dgm:pt>
    <dgm:pt modelId="{8EDDFC6C-B2D9-4EF5-98CA-2E0142A8E59F}" type="pres">
      <dgm:prSet presAssocID="{25D103F8-0968-4621-91D4-DF67470CB82C}" presName="parentLeftMargin" presStyleLbl="node1" presStyleIdx="1" presStyleCnt="4"/>
      <dgm:spPr/>
    </dgm:pt>
    <dgm:pt modelId="{FDB14688-EC72-4E2E-8DCC-8B9EEF7F3FB9}" type="pres">
      <dgm:prSet presAssocID="{25D103F8-0968-4621-91D4-DF67470CB8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C7814B-CF28-49DE-B187-FA280B73BAF3}" type="pres">
      <dgm:prSet presAssocID="{25D103F8-0968-4621-91D4-DF67470CB82C}" presName="negativeSpace" presStyleCnt="0"/>
      <dgm:spPr/>
    </dgm:pt>
    <dgm:pt modelId="{87360CF3-1599-4988-8E5A-04EFB13C12A3}" type="pres">
      <dgm:prSet presAssocID="{25D103F8-0968-4621-91D4-DF67470CB82C}" presName="childText" presStyleLbl="conFgAcc1" presStyleIdx="2" presStyleCnt="4" custScaleX="78674">
        <dgm:presLayoutVars>
          <dgm:bulletEnabled val="1"/>
        </dgm:presLayoutVars>
      </dgm:prSet>
      <dgm:spPr/>
    </dgm:pt>
    <dgm:pt modelId="{B731D5A7-E89F-4D52-803B-2D772402E350}" type="pres">
      <dgm:prSet presAssocID="{9C103598-6D8E-4F08-8B0E-9244E4E47D73}" presName="spaceBetweenRectangles" presStyleCnt="0"/>
      <dgm:spPr/>
    </dgm:pt>
    <dgm:pt modelId="{D01406EA-F17F-4FF3-84B4-30ABD5AB8F33}" type="pres">
      <dgm:prSet presAssocID="{9ACE146E-1E89-4DDD-B747-0BEAE140B4DC}" presName="parentLin" presStyleCnt="0"/>
      <dgm:spPr/>
    </dgm:pt>
    <dgm:pt modelId="{90024092-B309-4FC1-87F4-A84BD726EAE4}" type="pres">
      <dgm:prSet presAssocID="{9ACE146E-1E89-4DDD-B747-0BEAE140B4DC}" presName="parentLeftMargin" presStyleLbl="node1" presStyleIdx="2" presStyleCnt="4"/>
      <dgm:spPr/>
    </dgm:pt>
    <dgm:pt modelId="{75BA4FDC-C181-484E-90B1-8331E3DF561D}" type="pres">
      <dgm:prSet presAssocID="{9ACE146E-1E89-4DDD-B747-0BEAE140B4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548F4D2-40F6-42D6-ADEB-3C89766B68A9}" type="pres">
      <dgm:prSet presAssocID="{9ACE146E-1E89-4DDD-B747-0BEAE140B4DC}" presName="negativeSpace" presStyleCnt="0"/>
      <dgm:spPr/>
    </dgm:pt>
    <dgm:pt modelId="{BF37E375-0FDA-4697-B3EB-761DD7DF9019}" type="pres">
      <dgm:prSet presAssocID="{9ACE146E-1E89-4DDD-B747-0BEAE140B4DC}" presName="childText" presStyleLbl="conFgAcc1" presStyleIdx="3" presStyleCnt="4" custScaleX="78836" custScaleY="102252">
        <dgm:presLayoutVars>
          <dgm:bulletEnabled val="1"/>
        </dgm:presLayoutVars>
      </dgm:prSet>
      <dgm:spPr/>
    </dgm:pt>
  </dgm:ptLst>
  <dgm:cxnLst>
    <dgm:cxn modelId="{5FD44D40-E317-4646-8EE5-856349A9F576}" type="presOf" srcId="{9ACE146E-1E89-4DDD-B747-0BEAE140B4DC}" destId="{90024092-B309-4FC1-87F4-A84BD726EAE4}" srcOrd="0" destOrd="0" presId="urn:microsoft.com/office/officeart/2005/8/layout/list1"/>
    <dgm:cxn modelId="{0B40B54F-8026-4C98-83B7-F84A5BDC5ED4}" srcId="{6553DA18-F494-4CA2-873D-C61E118912C6}" destId="{9ACE146E-1E89-4DDD-B747-0BEAE140B4DC}" srcOrd="3" destOrd="0" parTransId="{BEF94C71-BB92-43CA-808A-DD3AC2C6ED92}" sibTransId="{6A68D91C-F523-49D9-86D2-3D551F4202FE}"/>
    <dgm:cxn modelId="{8D1AF473-8E3A-4EDE-BAC8-D3B4DC35E898}" type="presOf" srcId="{6553DA18-F494-4CA2-873D-C61E118912C6}" destId="{97907098-70AC-47F8-904A-4EF3207E3B08}" srcOrd="0" destOrd="0" presId="urn:microsoft.com/office/officeart/2005/8/layout/list1"/>
    <dgm:cxn modelId="{15262380-CDED-43EB-9DA2-8E41A59C15B7}" type="presOf" srcId="{BDE59389-9E5F-45DD-B814-B505667C4A82}" destId="{7CE59008-A233-4C2A-8B58-147C26B97834}" srcOrd="1" destOrd="0" presId="urn:microsoft.com/office/officeart/2005/8/layout/list1"/>
    <dgm:cxn modelId="{97EB948E-B35D-4E0A-9B5A-8E3A56FB0936}" type="presOf" srcId="{1E7B611D-07B7-488F-9AF6-C6E8D52AC5C5}" destId="{C16FC28F-DD65-4017-A211-14FF8E30BACB}" srcOrd="1" destOrd="0" presId="urn:microsoft.com/office/officeart/2005/8/layout/list1"/>
    <dgm:cxn modelId="{F8BCCB95-BB0F-4FE7-9618-F808CB37B143}" type="presOf" srcId="{9ACE146E-1E89-4DDD-B747-0BEAE140B4DC}" destId="{75BA4FDC-C181-484E-90B1-8331E3DF561D}" srcOrd="1" destOrd="0" presId="urn:microsoft.com/office/officeart/2005/8/layout/list1"/>
    <dgm:cxn modelId="{9A0D519F-F5E3-4EA4-AB72-3C3E9CC3CE60}" type="presOf" srcId="{BDE59389-9E5F-45DD-B814-B505667C4A82}" destId="{DA989878-EE1E-41E6-9BBA-E4122B385125}" srcOrd="0" destOrd="0" presId="urn:microsoft.com/office/officeart/2005/8/layout/list1"/>
    <dgm:cxn modelId="{E84C969F-6A6D-4D6F-9218-6A71F10F833F}" type="presOf" srcId="{25D103F8-0968-4621-91D4-DF67470CB82C}" destId="{8EDDFC6C-B2D9-4EF5-98CA-2E0142A8E59F}" srcOrd="0" destOrd="0" presId="urn:microsoft.com/office/officeart/2005/8/layout/list1"/>
    <dgm:cxn modelId="{90351DA4-0313-4E1F-9840-83BB941AE67F}" type="presOf" srcId="{25D103F8-0968-4621-91D4-DF67470CB82C}" destId="{FDB14688-EC72-4E2E-8DCC-8B9EEF7F3FB9}" srcOrd="1" destOrd="0" presId="urn:microsoft.com/office/officeart/2005/8/layout/list1"/>
    <dgm:cxn modelId="{8E2A4BA8-0273-48BD-B96B-7BF7AF4053E0}" srcId="{6553DA18-F494-4CA2-873D-C61E118912C6}" destId="{1E7B611D-07B7-488F-9AF6-C6E8D52AC5C5}" srcOrd="1" destOrd="0" parTransId="{7A7CCF4E-1342-4594-9510-C89478A6A764}" sibTransId="{E8D169DD-A585-48D3-9EAF-100FE2041AE5}"/>
    <dgm:cxn modelId="{1D4F73AA-16DE-470D-A577-C7D94809C0EF}" type="presOf" srcId="{1E7B611D-07B7-488F-9AF6-C6E8D52AC5C5}" destId="{D5C2911A-ADFD-445E-976E-54B9625DB2ED}" srcOrd="0" destOrd="0" presId="urn:microsoft.com/office/officeart/2005/8/layout/list1"/>
    <dgm:cxn modelId="{04F730C9-655C-43CF-A67F-2F8AFF6E362C}" srcId="{6553DA18-F494-4CA2-873D-C61E118912C6}" destId="{25D103F8-0968-4621-91D4-DF67470CB82C}" srcOrd="2" destOrd="0" parTransId="{C56F8C5C-7222-4E34-9A31-9570E270F872}" sibTransId="{9C103598-6D8E-4F08-8B0E-9244E4E47D73}"/>
    <dgm:cxn modelId="{920F34E2-9182-4424-A302-FDF0C9F6A13C}" srcId="{6553DA18-F494-4CA2-873D-C61E118912C6}" destId="{BDE59389-9E5F-45DD-B814-B505667C4A82}" srcOrd="0" destOrd="0" parTransId="{C3C28B35-6418-4745-8F81-30E7E2454A59}" sibTransId="{6DC3B987-8E54-4C1C-82FA-D4D45BFFB6EA}"/>
    <dgm:cxn modelId="{972595AD-1B75-4E85-8315-1885A0F5ECBD}" type="presParOf" srcId="{97907098-70AC-47F8-904A-4EF3207E3B08}" destId="{6F8B18AD-5440-4F95-A95E-406179753E68}" srcOrd="0" destOrd="0" presId="urn:microsoft.com/office/officeart/2005/8/layout/list1"/>
    <dgm:cxn modelId="{36788AED-723D-4233-AF7F-460658EFCC23}" type="presParOf" srcId="{6F8B18AD-5440-4F95-A95E-406179753E68}" destId="{DA989878-EE1E-41E6-9BBA-E4122B385125}" srcOrd="0" destOrd="0" presId="urn:microsoft.com/office/officeart/2005/8/layout/list1"/>
    <dgm:cxn modelId="{CB36337F-03C0-44A3-8F64-38451AF7B31D}" type="presParOf" srcId="{6F8B18AD-5440-4F95-A95E-406179753E68}" destId="{7CE59008-A233-4C2A-8B58-147C26B97834}" srcOrd="1" destOrd="0" presId="urn:microsoft.com/office/officeart/2005/8/layout/list1"/>
    <dgm:cxn modelId="{6C5092ED-322A-4F91-9AA7-6A6EC3667799}" type="presParOf" srcId="{97907098-70AC-47F8-904A-4EF3207E3B08}" destId="{E50DE53E-0E12-49FC-A01A-85A0962F0426}" srcOrd="1" destOrd="0" presId="urn:microsoft.com/office/officeart/2005/8/layout/list1"/>
    <dgm:cxn modelId="{0EB04F9F-39EA-4A58-B99A-86F793B11EBD}" type="presParOf" srcId="{97907098-70AC-47F8-904A-4EF3207E3B08}" destId="{E64BE97D-1638-419D-936C-E7AFB53CFF99}" srcOrd="2" destOrd="0" presId="urn:microsoft.com/office/officeart/2005/8/layout/list1"/>
    <dgm:cxn modelId="{61ECBF11-DDA7-4965-A13B-4EAB4F5FBE4C}" type="presParOf" srcId="{97907098-70AC-47F8-904A-4EF3207E3B08}" destId="{FA183A08-3C3B-4F23-94C8-4E560CC96A2A}" srcOrd="3" destOrd="0" presId="urn:microsoft.com/office/officeart/2005/8/layout/list1"/>
    <dgm:cxn modelId="{863C371F-55E4-49AF-BC01-4322ED96F6A3}" type="presParOf" srcId="{97907098-70AC-47F8-904A-4EF3207E3B08}" destId="{14265978-B019-4C0E-80B7-5B2533CCFA7E}" srcOrd="4" destOrd="0" presId="urn:microsoft.com/office/officeart/2005/8/layout/list1"/>
    <dgm:cxn modelId="{09E5A379-25B1-43B4-9070-B6B1E683E56F}" type="presParOf" srcId="{14265978-B019-4C0E-80B7-5B2533CCFA7E}" destId="{D5C2911A-ADFD-445E-976E-54B9625DB2ED}" srcOrd="0" destOrd="0" presId="urn:microsoft.com/office/officeart/2005/8/layout/list1"/>
    <dgm:cxn modelId="{07E7B36E-8461-409D-B536-663A2BC474A4}" type="presParOf" srcId="{14265978-B019-4C0E-80B7-5B2533CCFA7E}" destId="{C16FC28F-DD65-4017-A211-14FF8E30BACB}" srcOrd="1" destOrd="0" presId="urn:microsoft.com/office/officeart/2005/8/layout/list1"/>
    <dgm:cxn modelId="{785A0797-4164-4154-9D0F-ED43416627A6}" type="presParOf" srcId="{97907098-70AC-47F8-904A-4EF3207E3B08}" destId="{99579452-2138-488D-B4B7-5C4AE0047380}" srcOrd="5" destOrd="0" presId="urn:microsoft.com/office/officeart/2005/8/layout/list1"/>
    <dgm:cxn modelId="{A0EAD823-0564-4D31-8C77-7C7233E9FFD2}" type="presParOf" srcId="{97907098-70AC-47F8-904A-4EF3207E3B08}" destId="{1B09B36F-6142-4427-BEB9-69EED1D3DF77}" srcOrd="6" destOrd="0" presId="urn:microsoft.com/office/officeart/2005/8/layout/list1"/>
    <dgm:cxn modelId="{4A2436C1-0B49-4AAB-A706-935018A0D06A}" type="presParOf" srcId="{97907098-70AC-47F8-904A-4EF3207E3B08}" destId="{5904DD18-464A-437B-B95F-D4CDB71539F2}" srcOrd="7" destOrd="0" presId="urn:microsoft.com/office/officeart/2005/8/layout/list1"/>
    <dgm:cxn modelId="{7CE93856-E6B2-4F9F-82A0-9826FF7B1AE6}" type="presParOf" srcId="{97907098-70AC-47F8-904A-4EF3207E3B08}" destId="{9CE905B5-0A5B-40E1-BE2E-DE9E8F5CAEEE}" srcOrd="8" destOrd="0" presId="urn:microsoft.com/office/officeart/2005/8/layout/list1"/>
    <dgm:cxn modelId="{FEF9F30B-B478-436C-A5BD-1F10C704642D}" type="presParOf" srcId="{9CE905B5-0A5B-40E1-BE2E-DE9E8F5CAEEE}" destId="{8EDDFC6C-B2D9-4EF5-98CA-2E0142A8E59F}" srcOrd="0" destOrd="0" presId="urn:microsoft.com/office/officeart/2005/8/layout/list1"/>
    <dgm:cxn modelId="{EF9B8A00-1964-46BD-BE29-F63B990F33D4}" type="presParOf" srcId="{9CE905B5-0A5B-40E1-BE2E-DE9E8F5CAEEE}" destId="{FDB14688-EC72-4E2E-8DCC-8B9EEF7F3FB9}" srcOrd="1" destOrd="0" presId="urn:microsoft.com/office/officeart/2005/8/layout/list1"/>
    <dgm:cxn modelId="{E048BCAE-E764-4C23-A47C-3032BD781F43}" type="presParOf" srcId="{97907098-70AC-47F8-904A-4EF3207E3B08}" destId="{EFC7814B-CF28-49DE-B187-FA280B73BAF3}" srcOrd="9" destOrd="0" presId="urn:microsoft.com/office/officeart/2005/8/layout/list1"/>
    <dgm:cxn modelId="{4CAFACD4-E1FD-4629-BB7B-B0EB0127135B}" type="presParOf" srcId="{97907098-70AC-47F8-904A-4EF3207E3B08}" destId="{87360CF3-1599-4988-8E5A-04EFB13C12A3}" srcOrd="10" destOrd="0" presId="urn:microsoft.com/office/officeart/2005/8/layout/list1"/>
    <dgm:cxn modelId="{088E9277-3E04-49C3-A423-2FA0937F63AF}" type="presParOf" srcId="{97907098-70AC-47F8-904A-4EF3207E3B08}" destId="{B731D5A7-E89F-4D52-803B-2D772402E350}" srcOrd="11" destOrd="0" presId="urn:microsoft.com/office/officeart/2005/8/layout/list1"/>
    <dgm:cxn modelId="{078918CC-17C7-46BB-BE03-68010D9FEB6A}" type="presParOf" srcId="{97907098-70AC-47F8-904A-4EF3207E3B08}" destId="{D01406EA-F17F-4FF3-84B4-30ABD5AB8F33}" srcOrd="12" destOrd="0" presId="urn:microsoft.com/office/officeart/2005/8/layout/list1"/>
    <dgm:cxn modelId="{2DE311AB-BD7C-42D0-AC48-91E1C7703083}" type="presParOf" srcId="{D01406EA-F17F-4FF3-84B4-30ABD5AB8F33}" destId="{90024092-B309-4FC1-87F4-A84BD726EAE4}" srcOrd="0" destOrd="0" presId="urn:microsoft.com/office/officeart/2005/8/layout/list1"/>
    <dgm:cxn modelId="{8D13D2B0-1057-47F3-867F-088BF1536EFB}" type="presParOf" srcId="{D01406EA-F17F-4FF3-84B4-30ABD5AB8F33}" destId="{75BA4FDC-C181-484E-90B1-8331E3DF561D}" srcOrd="1" destOrd="0" presId="urn:microsoft.com/office/officeart/2005/8/layout/list1"/>
    <dgm:cxn modelId="{F3B655A1-1BAA-4B24-B9B4-4EF0FD2DB1A0}" type="presParOf" srcId="{97907098-70AC-47F8-904A-4EF3207E3B08}" destId="{E548F4D2-40F6-42D6-ADEB-3C89766B68A9}" srcOrd="13" destOrd="0" presId="urn:microsoft.com/office/officeart/2005/8/layout/list1"/>
    <dgm:cxn modelId="{F01BC30A-584A-484F-B4A8-5FDA6B46C919}" type="presParOf" srcId="{97907098-70AC-47F8-904A-4EF3207E3B08}" destId="{BF37E375-0FDA-4697-B3EB-761DD7DF901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E97D-1638-419D-936C-E7AFB53CFF99}">
      <dsp:nvSpPr>
        <dsp:cNvPr id="0" name=""/>
        <dsp:cNvSpPr/>
      </dsp:nvSpPr>
      <dsp:spPr>
        <a:xfrm>
          <a:off x="0" y="830648"/>
          <a:ext cx="6930793" cy="56654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59008-A233-4C2A-8B58-147C26B97834}">
      <dsp:nvSpPr>
        <dsp:cNvPr id="0" name=""/>
        <dsp:cNvSpPr/>
      </dsp:nvSpPr>
      <dsp:spPr>
        <a:xfrm>
          <a:off x="442579" y="491168"/>
          <a:ext cx="6196111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No afecta a tu layout.</a:t>
          </a:r>
          <a:endParaRPr lang="es-PE" sz="2300" kern="1200" dirty="0"/>
        </a:p>
      </dsp:txBody>
      <dsp:txXfrm>
        <a:off x="475723" y="524312"/>
        <a:ext cx="6129823" cy="612672"/>
      </dsp:txXfrm>
    </dsp:sp>
    <dsp:sp modelId="{1B09B36F-6142-4427-BEB9-69EED1D3DF77}">
      <dsp:nvSpPr>
        <dsp:cNvPr id="0" name=""/>
        <dsp:cNvSpPr/>
      </dsp:nvSpPr>
      <dsp:spPr>
        <a:xfrm>
          <a:off x="0" y="1860870"/>
          <a:ext cx="6941857" cy="605867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FC28F-DD65-4017-A211-14FF8E30BACB}">
      <dsp:nvSpPr>
        <dsp:cNvPr id="0" name=""/>
        <dsp:cNvSpPr/>
      </dsp:nvSpPr>
      <dsp:spPr>
        <a:xfrm>
          <a:off x="442579" y="1521390"/>
          <a:ext cx="6196111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Conserva su espacio en el flujo</a:t>
          </a:r>
          <a:endParaRPr lang="es-PE" sz="2300" kern="1200" dirty="0"/>
        </a:p>
      </dsp:txBody>
      <dsp:txXfrm>
        <a:off x="475723" y="1554534"/>
        <a:ext cx="6129823" cy="612672"/>
      </dsp:txXfrm>
    </dsp:sp>
    <dsp:sp modelId="{87360CF3-1599-4988-8E5A-04EFB13C12A3}">
      <dsp:nvSpPr>
        <dsp:cNvPr id="0" name=""/>
        <dsp:cNvSpPr/>
      </dsp:nvSpPr>
      <dsp:spPr>
        <a:xfrm>
          <a:off x="0" y="2930418"/>
          <a:ext cx="7037100" cy="5796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B14688-EC72-4E2E-8DCC-8B9EEF7F3FB9}">
      <dsp:nvSpPr>
        <dsp:cNvPr id="0" name=""/>
        <dsp:cNvSpPr/>
      </dsp:nvSpPr>
      <dsp:spPr>
        <a:xfrm>
          <a:off x="442579" y="2590938"/>
          <a:ext cx="6196111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Se mueven en relación según la posición inicial.</a:t>
          </a:r>
          <a:endParaRPr lang="es-PE" sz="2300" kern="1200" dirty="0"/>
        </a:p>
      </dsp:txBody>
      <dsp:txXfrm>
        <a:off x="475723" y="2624082"/>
        <a:ext cx="6129823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E97D-1638-419D-936C-E7AFB53CFF99}">
      <dsp:nvSpPr>
        <dsp:cNvPr id="0" name=""/>
        <dsp:cNvSpPr/>
      </dsp:nvSpPr>
      <dsp:spPr>
        <a:xfrm>
          <a:off x="0" y="823839"/>
          <a:ext cx="6930793" cy="39411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59008-A233-4C2A-8B58-147C26B97834}">
      <dsp:nvSpPr>
        <dsp:cNvPr id="0" name=""/>
        <dsp:cNvSpPr/>
      </dsp:nvSpPr>
      <dsp:spPr>
        <a:xfrm>
          <a:off x="442579" y="587679"/>
          <a:ext cx="6196111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Afecta al layout.</a:t>
          </a:r>
          <a:endParaRPr lang="es-PE" sz="1600" kern="1200" dirty="0"/>
        </a:p>
      </dsp:txBody>
      <dsp:txXfrm>
        <a:off x="465636" y="610736"/>
        <a:ext cx="6149997" cy="426206"/>
      </dsp:txXfrm>
    </dsp:sp>
    <dsp:sp modelId="{2A73DBF8-DCCA-4E85-8965-F93E7F865A82}">
      <dsp:nvSpPr>
        <dsp:cNvPr id="0" name=""/>
        <dsp:cNvSpPr/>
      </dsp:nvSpPr>
      <dsp:spPr>
        <a:xfrm>
          <a:off x="0" y="1540514"/>
          <a:ext cx="6978149" cy="4032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A5979D-0326-4BA9-963D-1D3C6F7333DF}">
      <dsp:nvSpPr>
        <dsp:cNvPr id="0" name=""/>
        <dsp:cNvSpPr/>
      </dsp:nvSpPr>
      <dsp:spPr>
        <a:xfrm>
          <a:off x="442579" y="1304354"/>
          <a:ext cx="6196111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ancho se define a su contenido.</a:t>
          </a:r>
          <a:endParaRPr lang="es-PE" sz="1600" kern="1200" dirty="0"/>
        </a:p>
      </dsp:txBody>
      <dsp:txXfrm>
        <a:off x="465636" y="1327411"/>
        <a:ext cx="6149997" cy="426206"/>
      </dsp:txXfrm>
    </dsp:sp>
    <dsp:sp modelId="{1B09B36F-6142-4427-BEB9-69EED1D3DF77}">
      <dsp:nvSpPr>
        <dsp:cNvPr id="0" name=""/>
        <dsp:cNvSpPr/>
      </dsp:nvSpPr>
      <dsp:spPr>
        <a:xfrm>
          <a:off x="0" y="2266274"/>
          <a:ext cx="6941857" cy="421473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FC28F-DD65-4017-A211-14FF8E30BACB}">
      <dsp:nvSpPr>
        <dsp:cNvPr id="0" name=""/>
        <dsp:cNvSpPr/>
      </dsp:nvSpPr>
      <dsp:spPr>
        <a:xfrm>
          <a:off x="442579" y="2030114"/>
          <a:ext cx="6196111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Se define respecto al ancestro mas cercano que este posicionado.</a:t>
          </a:r>
          <a:endParaRPr lang="es-PE" sz="1600" kern="1200" dirty="0"/>
        </a:p>
      </dsp:txBody>
      <dsp:txXfrm>
        <a:off x="465636" y="2053171"/>
        <a:ext cx="6149997" cy="426206"/>
      </dsp:txXfrm>
    </dsp:sp>
    <dsp:sp modelId="{87360CF3-1599-4988-8E5A-04EFB13C12A3}">
      <dsp:nvSpPr>
        <dsp:cNvPr id="0" name=""/>
        <dsp:cNvSpPr/>
      </dsp:nvSpPr>
      <dsp:spPr>
        <a:xfrm>
          <a:off x="0" y="3010307"/>
          <a:ext cx="7037100" cy="4032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B14688-EC72-4E2E-8DCC-8B9EEF7F3FB9}">
      <dsp:nvSpPr>
        <dsp:cNvPr id="0" name=""/>
        <dsp:cNvSpPr/>
      </dsp:nvSpPr>
      <dsp:spPr>
        <a:xfrm>
          <a:off x="442579" y="2774147"/>
          <a:ext cx="6196111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Su espacio se reduce a cero</a:t>
          </a:r>
          <a:endParaRPr lang="es-PE" sz="1600" kern="1200" dirty="0"/>
        </a:p>
      </dsp:txBody>
      <dsp:txXfrm>
        <a:off x="465636" y="2797204"/>
        <a:ext cx="614999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BE97D-1638-419D-936C-E7AFB53CFF99}">
      <dsp:nvSpPr>
        <dsp:cNvPr id="0" name=""/>
        <dsp:cNvSpPr/>
      </dsp:nvSpPr>
      <dsp:spPr>
        <a:xfrm>
          <a:off x="0" y="376313"/>
          <a:ext cx="6930793" cy="54190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59008-A233-4C2A-8B58-147C26B97834}">
      <dsp:nvSpPr>
        <dsp:cNvPr id="0" name=""/>
        <dsp:cNvSpPr/>
      </dsp:nvSpPr>
      <dsp:spPr>
        <a:xfrm>
          <a:off x="442579" y="51593"/>
          <a:ext cx="6196111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 quedan pegados en la posición inicial.</a:t>
          </a:r>
          <a:endParaRPr lang="es-PE" sz="2200" kern="1200" dirty="0"/>
        </a:p>
      </dsp:txBody>
      <dsp:txXfrm>
        <a:off x="474282" y="83296"/>
        <a:ext cx="6132705" cy="586034"/>
      </dsp:txXfrm>
    </dsp:sp>
    <dsp:sp modelId="{1B09B36F-6142-4427-BEB9-69EED1D3DF77}">
      <dsp:nvSpPr>
        <dsp:cNvPr id="0" name=""/>
        <dsp:cNvSpPr/>
      </dsp:nvSpPr>
      <dsp:spPr>
        <a:xfrm>
          <a:off x="0" y="1361742"/>
          <a:ext cx="6941857" cy="57952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FC28F-DD65-4017-A211-14FF8E30BACB}">
      <dsp:nvSpPr>
        <dsp:cNvPr id="0" name=""/>
        <dsp:cNvSpPr/>
      </dsp:nvSpPr>
      <dsp:spPr>
        <a:xfrm>
          <a:off x="442579" y="1037022"/>
          <a:ext cx="6196111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El ancho se define a su contenido</a:t>
          </a:r>
          <a:endParaRPr lang="es-PE" sz="2200" kern="1200" dirty="0"/>
        </a:p>
      </dsp:txBody>
      <dsp:txXfrm>
        <a:off x="474282" y="1068725"/>
        <a:ext cx="6132705" cy="586034"/>
      </dsp:txXfrm>
    </dsp:sp>
    <dsp:sp modelId="{87360CF3-1599-4988-8E5A-04EFB13C12A3}">
      <dsp:nvSpPr>
        <dsp:cNvPr id="0" name=""/>
        <dsp:cNvSpPr/>
      </dsp:nvSpPr>
      <dsp:spPr>
        <a:xfrm>
          <a:off x="0" y="2384788"/>
          <a:ext cx="6963898" cy="5544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B14688-EC72-4E2E-8DCC-8B9EEF7F3FB9}">
      <dsp:nvSpPr>
        <dsp:cNvPr id="0" name=""/>
        <dsp:cNvSpPr/>
      </dsp:nvSpPr>
      <dsp:spPr>
        <a:xfrm>
          <a:off x="442579" y="2060068"/>
          <a:ext cx="6196111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Siempre es relativo a la ventana.</a:t>
          </a:r>
          <a:endParaRPr lang="es-PE" sz="2200" kern="1200" dirty="0"/>
        </a:p>
      </dsp:txBody>
      <dsp:txXfrm>
        <a:off x="474282" y="2091771"/>
        <a:ext cx="6132705" cy="586034"/>
      </dsp:txXfrm>
    </dsp:sp>
    <dsp:sp modelId="{BF37E375-0FDA-4697-B3EB-761DD7DF9019}">
      <dsp:nvSpPr>
        <dsp:cNvPr id="0" name=""/>
        <dsp:cNvSpPr/>
      </dsp:nvSpPr>
      <dsp:spPr>
        <a:xfrm>
          <a:off x="0" y="3382708"/>
          <a:ext cx="6978237" cy="56688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BA4FDC-C181-484E-90B1-8331E3DF561D}">
      <dsp:nvSpPr>
        <dsp:cNvPr id="0" name=""/>
        <dsp:cNvSpPr/>
      </dsp:nvSpPr>
      <dsp:spPr>
        <a:xfrm>
          <a:off x="442579" y="3057988"/>
          <a:ext cx="6196111" cy="649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198" tIns="0" rIns="23419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Pierden su espacio en el flujo.</a:t>
          </a:r>
          <a:endParaRPr lang="es-PE" sz="2200" kern="1200" dirty="0"/>
        </a:p>
      </dsp:txBody>
      <dsp:txXfrm>
        <a:off x="474282" y="3089691"/>
        <a:ext cx="6132705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9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900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284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22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78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08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256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9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6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06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25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81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93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9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310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4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26/09/2019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84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websidad.com/libros/css/capitulo-5/posicionamiento" TargetMode="External"/><Relationship Id="rId2" Type="http://schemas.openxmlformats.org/officeDocument/2006/relationships/hyperlink" Target="https://uniwebsidad.com/libros/css/capitulo-5/posicionamiento-flotante?from=libros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stapart.com/article/css-positioning-1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35" y="866445"/>
            <a:ext cx="8444641" cy="373369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SESION 3</a:t>
            </a:r>
          </a:p>
          <a:p>
            <a:pPr algn="l">
              <a:lnSpc>
                <a:spcPct val="120000"/>
              </a:lnSpc>
            </a:pPr>
            <a:endParaRPr lang="es-ES" sz="17600" dirty="0">
              <a:latin typeface="Arial Rounded MT Bold" panose="020F07040305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s-ES" sz="17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57D567E-21B1-45B5-BC65-CC56100FF92C}"/>
              </a:ext>
            </a:extLst>
          </p:cNvPr>
          <p:cNvSpPr/>
          <p:nvPr/>
        </p:nvSpPr>
        <p:spPr>
          <a:xfrm>
            <a:off x="1243584" y="1517904"/>
            <a:ext cx="4663440" cy="4334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>
                <a:solidFill>
                  <a:schemeClr val="tx1"/>
                </a:solidFill>
              </a:rPr>
              <a:t>VAMOS AL CODIGO</a:t>
            </a:r>
            <a:endParaRPr lang="es-PE" sz="5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78" y="1835658"/>
            <a:ext cx="4264886" cy="42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66" y="251998"/>
            <a:ext cx="2192362" cy="6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3010486" y="2148463"/>
            <a:ext cx="8560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Positioning &amp; Float</a:t>
            </a:r>
          </a:p>
        </p:txBody>
      </p:sp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3D7CC47C-4161-44BB-9E79-06358908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DE4C720-9447-44E2-865D-7DB6B5868840}"/>
              </a:ext>
            </a:extLst>
          </p:cNvPr>
          <p:cNvSpPr/>
          <p:nvPr/>
        </p:nvSpPr>
        <p:spPr>
          <a:xfrm>
            <a:off x="4534678" y="229290"/>
            <a:ext cx="3733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solidFill>
                  <a:srgbClr val="333333"/>
                </a:solidFill>
                <a:latin typeface="Bitter"/>
              </a:rPr>
              <a:t>POSITIONING</a:t>
            </a:r>
            <a:endParaRPr lang="es-PE" sz="4000" b="1" i="0" dirty="0">
              <a:solidFill>
                <a:srgbClr val="333333"/>
              </a:solidFill>
              <a:effectLst/>
              <a:latin typeface="Bitter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CE03F1C-A836-4BDA-912E-DF7A1B312CCF}"/>
              </a:ext>
            </a:extLst>
          </p:cNvPr>
          <p:cNvSpPr/>
          <p:nvPr/>
        </p:nvSpPr>
        <p:spPr>
          <a:xfrm>
            <a:off x="2797503" y="1149769"/>
            <a:ext cx="2076186" cy="7635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rgbClr val="002060"/>
                </a:solidFill>
              </a:rPr>
              <a:t>FLUJO</a:t>
            </a:r>
            <a:endParaRPr lang="es-PE" sz="3200" b="1" dirty="0">
              <a:solidFill>
                <a:srgbClr val="002060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F9CB7E5-E59E-472A-8741-5B3E684411FA}"/>
              </a:ext>
            </a:extLst>
          </p:cNvPr>
          <p:cNvSpPr/>
          <p:nvPr/>
        </p:nvSpPr>
        <p:spPr>
          <a:xfrm>
            <a:off x="7839146" y="1181491"/>
            <a:ext cx="2222365" cy="7000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rgbClr val="002060"/>
                </a:solidFill>
              </a:rPr>
              <a:t>ESPACIO</a:t>
            </a:r>
            <a:endParaRPr lang="es-PE" sz="3200" b="1" dirty="0">
              <a:solidFill>
                <a:srgbClr val="002060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4CCF647-2CA6-45C8-A619-C87692047513}"/>
              </a:ext>
            </a:extLst>
          </p:cNvPr>
          <p:cNvSpPr/>
          <p:nvPr/>
        </p:nvSpPr>
        <p:spPr>
          <a:xfrm>
            <a:off x="1779036" y="2389759"/>
            <a:ext cx="4603103" cy="1174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rgbClr val="002060"/>
                </a:solidFill>
              </a:rPr>
              <a:t>Es el orden en el que aparecen los elementos. Es el mismo orden que se escriben en HTML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289E137-73D7-48C6-8325-100AF86C7D25}"/>
              </a:ext>
            </a:extLst>
          </p:cNvPr>
          <p:cNvSpPr/>
          <p:nvPr/>
        </p:nvSpPr>
        <p:spPr>
          <a:xfrm>
            <a:off x="7424414" y="2389758"/>
            <a:ext cx="3733676" cy="10392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rgbClr val="002060"/>
                </a:solidFill>
              </a:rPr>
              <a:t>Es el lugar que cada elemento HTML tienen en el navegador</a:t>
            </a:r>
            <a:endParaRPr lang="es-PE" sz="2000" b="1" dirty="0">
              <a:solidFill>
                <a:srgbClr val="00206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3B9ED9-8E7C-4C41-B542-9DEC72062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65" y="3743187"/>
            <a:ext cx="5372435" cy="7078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A4044C5-F085-403D-BCC2-4CC3CD492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21" y="3682042"/>
            <a:ext cx="4672888" cy="29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3D7CC47C-4161-44BB-9E79-06358908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74" y="276138"/>
            <a:ext cx="2376196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9E0972E-1487-4EED-9B32-C40B1FDE5B20}"/>
              </a:ext>
            </a:extLst>
          </p:cNvPr>
          <p:cNvSpPr/>
          <p:nvPr/>
        </p:nvSpPr>
        <p:spPr>
          <a:xfrm>
            <a:off x="5426527" y="578616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800" b="1" dirty="0">
                <a:solidFill>
                  <a:srgbClr val="002060"/>
                </a:solidFill>
                <a:latin typeface="Bitter"/>
              </a:rPr>
              <a:t>POSITIONING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2FBCD38-4CBD-41F7-A1C9-866E8323430D}"/>
              </a:ext>
            </a:extLst>
          </p:cNvPr>
          <p:cNvSpPr/>
          <p:nvPr/>
        </p:nvSpPr>
        <p:spPr>
          <a:xfrm>
            <a:off x="3135918" y="1297677"/>
            <a:ext cx="6405356" cy="92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400" b="1" dirty="0">
                <a:solidFill>
                  <a:srgbClr val="002060"/>
                </a:solidFill>
              </a:rPr>
              <a:t>Es una propiedad que nos permite controlar la posición del elemento en el flujo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52477F1-CB38-429A-99AC-A7ECAA1F13A9}"/>
              </a:ext>
            </a:extLst>
          </p:cNvPr>
          <p:cNvSpPr/>
          <p:nvPr/>
        </p:nvSpPr>
        <p:spPr>
          <a:xfrm>
            <a:off x="1871872" y="2996246"/>
            <a:ext cx="2146041" cy="690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STATIC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31983F-5237-4BB8-B86D-4BB517B68861}"/>
              </a:ext>
            </a:extLst>
          </p:cNvPr>
          <p:cNvSpPr/>
          <p:nvPr/>
        </p:nvSpPr>
        <p:spPr>
          <a:xfrm>
            <a:off x="4886348" y="3455763"/>
            <a:ext cx="2146041" cy="6904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RELATIVE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461D33-5921-4552-8305-A3BFF3745139}"/>
              </a:ext>
            </a:extLst>
          </p:cNvPr>
          <p:cNvSpPr/>
          <p:nvPr/>
        </p:nvSpPr>
        <p:spPr>
          <a:xfrm>
            <a:off x="7255161" y="3415143"/>
            <a:ext cx="2146041" cy="6904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ABSOLUTE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D8B190-228B-4C6A-89F7-3598B27B0A3C}"/>
              </a:ext>
            </a:extLst>
          </p:cNvPr>
          <p:cNvSpPr/>
          <p:nvPr/>
        </p:nvSpPr>
        <p:spPr>
          <a:xfrm>
            <a:off x="9656351" y="3399304"/>
            <a:ext cx="2146041" cy="6904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</a:rPr>
              <a:t>FIXED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88D6F27-46B6-4B8B-B53A-04494AA56809}"/>
              </a:ext>
            </a:extLst>
          </p:cNvPr>
          <p:cNvSpPr/>
          <p:nvPr/>
        </p:nvSpPr>
        <p:spPr>
          <a:xfrm>
            <a:off x="6727011" y="4510415"/>
            <a:ext cx="3593118" cy="19564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TOP</a:t>
            </a:r>
          </a:p>
          <a:p>
            <a:pPr algn="ctr"/>
            <a:r>
              <a:rPr lang="es-ES" sz="2800" b="1" dirty="0">
                <a:solidFill>
                  <a:srgbClr val="002060"/>
                </a:solidFill>
              </a:rPr>
              <a:t>RIGHT</a:t>
            </a:r>
          </a:p>
          <a:p>
            <a:pPr algn="ctr"/>
            <a:r>
              <a:rPr lang="es-ES" sz="2800" b="1" dirty="0">
                <a:solidFill>
                  <a:srgbClr val="002060"/>
                </a:solidFill>
              </a:rPr>
              <a:t>BOTTOM</a:t>
            </a:r>
          </a:p>
          <a:p>
            <a:pPr algn="ctr"/>
            <a:r>
              <a:rPr lang="es-ES" sz="2800" b="1" dirty="0">
                <a:solidFill>
                  <a:srgbClr val="002060"/>
                </a:solidFill>
              </a:rPr>
              <a:t>LEFT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DE11D41A-528D-478C-BA00-931137CC5898}"/>
              </a:ext>
            </a:extLst>
          </p:cNvPr>
          <p:cNvSpPr/>
          <p:nvPr/>
        </p:nvSpPr>
        <p:spPr>
          <a:xfrm>
            <a:off x="8061288" y="2588195"/>
            <a:ext cx="462282" cy="6904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DADAFAF-04C7-4886-9C57-EF9B6C71739D}"/>
              </a:ext>
            </a:extLst>
          </p:cNvPr>
          <p:cNvSpPr/>
          <p:nvPr/>
        </p:nvSpPr>
        <p:spPr>
          <a:xfrm rot="18134976">
            <a:off x="9911476" y="2391818"/>
            <a:ext cx="452873" cy="8752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B7DCC9CA-4CB9-4441-85D8-96F30BC9734C}"/>
              </a:ext>
            </a:extLst>
          </p:cNvPr>
          <p:cNvSpPr/>
          <p:nvPr/>
        </p:nvSpPr>
        <p:spPr>
          <a:xfrm rot="2318513">
            <a:off x="5857746" y="2438730"/>
            <a:ext cx="476506" cy="7937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2CCACAE-D178-49D0-89E0-520854EDB578}"/>
              </a:ext>
            </a:extLst>
          </p:cNvPr>
          <p:cNvSpPr/>
          <p:nvPr/>
        </p:nvSpPr>
        <p:spPr>
          <a:xfrm>
            <a:off x="1157430" y="3971241"/>
            <a:ext cx="3465176" cy="12284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rgbClr val="002060"/>
                </a:solidFill>
              </a:rPr>
              <a:t>No esta posicionado, se queda en el lugar donde le corresponde.</a:t>
            </a:r>
            <a:endParaRPr lang="es-PE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9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3D7CC47C-4161-44BB-9E79-06358908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ED1D5A1-EDD0-428A-8A85-C8B41514293A}"/>
              </a:ext>
            </a:extLst>
          </p:cNvPr>
          <p:cNvSpPr/>
          <p:nvPr/>
        </p:nvSpPr>
        <p:spPr>
          <a:xfrm>
            <a:off x="5486400" y="419858"/>
            <a:ext cx="2653991" cy="691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RELATIVE</a:t>
            </a:r>
            <a:endParaRPr lang="es-PE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2F62D0B-0B64-4346-A13D-1EEB77327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192192"/>
              </p:ext>
            </p:extLst>
          </p:nvPr>
        </p:nvGraphicFramePr>
        <p:xfrm>
          <a:off x="3225183" y="1233898"/>
          <a:ext cx="8851588" cy="4001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28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3D7CC47C-4161-44BB-9E79-06358908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ED1D5A1-EDD0-428A-8A85-C8B41514293A}"/>
              </a:ext>
            </a:extLst>
          </p:cNvPr>
          <p:cNvSpPr/>
          <p:nvPr/>
        </p:nvSpPr>
        <p:spPr>
          <a:xfrm>
            <a:off x="5486400" y="419858"/>
            <a:ext cx="2653991" cy="691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ABSOLUTE</a:t>
            </a:r>
            <a:endParaRPr lang="es-PE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2F62D0B-0B64-4346-A13D-1EEB77327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316761"/>
              </p:ext>
            </p:extLst>
          </p:nvPr>
        </p:nvGraphicFramePr>
        <p:xfrm>
          <a:off x="3236335" y="1323107"/>
          <a:ext cx="8851588" cy="4001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62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3D7CC47C-4161-44BB-9E79-06358908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547314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ED1D5A1-EDD0-428A-8A85-C8B41514293A}"/>
              </a:ext>
            </a:extLst>
          </p:cNvPr>
          <p:cNvSpPr/>
          <p:nvPr/>
        </p:nvSpPr>
        <p:spPr>
          <a:xfrm>
            <a:off x="5486400" y="419858"/>
            <a:ext cx="2653991" cy="6913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FIXED</a:t>
            </a:r>
            <a:endParaRPr lang="es-PE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2F62D0B-0B64-4346-A13D-1EEB77327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721021"/>
              </p:ext>
            </p:extLst>
          </p:nvPr>
        </p:nvGraphicFramePr>
        <p:xfrm>
          <a:off x="3247486" y="1428406"/>
          <a:ext cx="8851588" cy="4001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822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BEEDC81-E5BD-4B35-8660-285B18C7C642}"/>
              </a:ext>
            </a:extLst>
          </p:cNvPr>
          <p:cNvSpPr/>
          <p:nvPr/>
        </p:nvSpPr>
        <p:spPr>
          <a:xfrm>
            <a:off x="5330282" y="446049"/>
            <a:ext cx="1906859" cy="512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FLOAT</a:t>
            </a:r>
            <a:endParaRPr lang="es-P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C751E3-C336-4B36-9033-A009C90E7674}"/>
              </a:ext>
            </a:extLst>
          </p:cNvPr>
          <p:cNvSpPr/>
          <p:nvPr/>
        </p:nvSpPr>
        <p:spPr>
          <a:xfrm>
            <a:off x="3172805" y="1311836"/>
            <a:ext cx="6455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000000"/>
                </a:solidFill>
                <a:latin typeface="Open Sans"/>
              </a:rPr>
              <a:t>Float hace que los elementos se ajusten alrededor ya sea a la derecha o la izquierda.</a:t>
            </a:r>
            <a:endParaRPr lang="es-PE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D5883F8-0C50-45C5-8B3C-A149308A27F7}"/>
              </a:ext>
            </a:extLst>
          </p:cNvPr>
          <p:cNvSpPr/>
          <p:nvPr/>
        </p:nvSpPr>
        <p:spPr>
          <a:xfrm>
            <a:off x="2982778" y="2495664"/>
            <a:ext cx="70236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tu le pones la propiedad float este se convierte en una caja flotante, lo que significa que se desplaza hasta la zona más a la izquierda o más a la derecha de la posición en la que originalmente se encontraba.</a:t>
            </a:r>
            <a:endParaRPr lang="es-P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13BE04-63C2-411D-B9EF-3DD7B472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88" y="5033380"/>
            <a:ext cx="3916232" cy="771072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26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40DA-5823-4A25-B8D0-E0153633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439" y="2667716"/>
            <a:ext cx="8803970" cy="3124201"/>
          </a:xfrm>
        </p:spPr>
        <p:txBody>
          <a:bodyPr/>
          <a:lstStyle/>
          <a:p>
            <a:r>
              <a:rPr lang="es-PE" dirty="0">
                <a:hlinkClick r:id="rId2"/>
              </a:rPr>
              <a:t>https://uniwebsidad.com/libros/css/capitulo-5/posicionamiento-flotante?from=librosweb</a:t>
            </a:r>
            <a:r>
              <a:rPr lang="es-PE" dirty="0"/>
              <a:t>.</a:t>
            </a:r>
          </a:p>
          <a:p>
            <a:r>
              <a:rPr lang="es-PE" dirty="0">
                <a:hlinkClick r:id="rId3"/>
              </a:rPr>
              <a:t>https://uniwebsidad.com/libros/css/capitulo-5/posicionamiento</a:t>
            </a:r>
            <a:endParaRPr lang="es-PE" dirty="0"/>
          </a:p>
          <a:p>
            <a:r>
              <a:rPr lang="es-PE" dirty="0">
                <a:hlinkClick r:id="rId4"/>
              </a:rPr>
              <a:t>https://alistapart.com/article/css-positioning-101/</a:t>
            </a:r>
            <a:r>
              <a:rPr lang="es-PE" dirty="0"/>
              <a:t>.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1530</TotalTime>
  <Words>237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Bitter</vt:lpstr>
      <vt:lpstr>Calibri</vt:lpstr>
      <vt:lpstr>Corbel</vt:lpstr>
      <vt:lpstr>Open Sans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79</cp:revision>
  <dcterms:created xsi:type="dcterms:W3CDTF">2019-09-15T20:33:40Z</dcterms:created>
  <dcterms:modified xsi:type="dcterms:W3CDTF">2019-09-26T15:49:41Z</dcterms:modified>
</cp:coreProperties>
</file>