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1" r:id="rId2"/>
    <p:sldId id="256" r:id="rId3"/>
    <p:sldId id="282" r:id="rId4"/>
    <p:sldId id="286" r:id="rId5"/>
    <p:sldId id="287" r:id="rId6"/>
    <p:sldId id="283" r:id="rId7"/>
    <p:sldId id="285" r:id="rId8"/>
    <p:sldId id="281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C8E38-D7F2-4863-89EA-68B308581FF6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2ECA1-15F8-43BA-A42C-3E8D4EEE55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3839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296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639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9900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2840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8228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2782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8088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2560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690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361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306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25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281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493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995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310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745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784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comoon.io/app/#/select" TargetMode="External"/><Relationship Id="rId2" Type="http://schemas.openxmlformats.org/officeDocument/2006/relationships/hyperlink" Target="https://fonts.google.com/?query=ubuntu&amp;selection.family=Ubunt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753211-8451-4D9E-A70E-3C53ED056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0835" y="866445"/>
            <a:ext cx="8444641" cy="3733690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20000"/>
              </a:lnSpc>
            </a:pPr>
            <a:r>
              <a:rPr lang="es-ES" sz="17600" dirty="0">
                <a:latin typeface="Arial Rounded MT Bold" panose="020F0704030504030204" pitchFamily="34" charset="0"/>
              </a:rPr>
              <a:t>SESION 4</a:t>
            </a:r>
          </a:p>
          <a:p>
            <a:pPr algn="l">
              <a:lnSpc>
                <a:spcPct val="120000"/>
              </a:lnSpc>
            </a:pPr>
            <a:endParaRPr lang="es-ES" sz="17600" dirty="0">
              <a:latin typeface="Arial Rounded MT Bold" panose="020F070403050403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s-ES" sz="17600" dirty="0">
                <a:latin typeface="Arial Rounded MT Bold" panose="020F0704030504030204" pitchFamily="34" charset="0"/>
              </a:rPr>
              <a:t>Por: Nefelí Joñoruco Morales</a:t>
            </a:r>
            <a:endParaRPr lang="es-PE" sz="36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2" descr="https://www.codigo.edu.pe/img/logoCodigo.png">
            <a:extLst>
              <a:ext uri="{FF2B5EF4-FFF2-40B4-BE49-F238E27FC236}">
                <a16:creationId xmlns:a16="http://schemas.microsoft.com/office/drawing/2014/main" id="{9B3FB68A-6988-40DE-976F-83C663D3B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445" y="5473148"/>
            <a:ext cx="3006506" cy="92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75330E9-960F-4413-A67B-F0565E9E8709}"/>
              </a:ext>
            </a:extLst>
          </p:cNvPr>
          <p:cNvSpPr/>
          <p:nvPr/>
        </p:nvSpPr>
        <p:spPr>
          <a:xfrm>
            <a:off x="4859191" y="329681"/>
            <a:ext cx="25985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400" b="1" dirty="0"/>
              <a:t>AGENDA</a:t>
            </a:r>
          </a:p>
        </p:txBody>
      </p:sp>
      <p:pic>
        <p:nvPicPr>
          <p:cNvPr id="7" name="Picture 2" descr="https://www.codigo.edu.pe/img/logoCodigo.png">
            <a:extLst>
              <a:ext uri="{FF2B5EF4-FFF2-40B4-BE49-F238E27FC236}">
                <a16:creationId xmlns:a16="http://schemas.microsoft.com/office/drawing/2014/main" id="{32309804-BB96-4B8E-8CD3-B7DB978A2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66" y="251998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C586D91-404A-4F87-94DF-A8056F4FD55B}"/>
              </a:ext>
            </a:extLst>
          </p:cNvPr>
          <p:cNvSpPr/>
          <p:nvPr/>
        </p:nvSpPr>
        <p:spPr>
          <a:xfrm>
            <a:off x="4097166" y="2082202"/>
            <a:ext cx="44472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2800" dirty="0"/>
              <a:t>FORMULARIO HTML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2800" dirty="0"/>
              <a:t>TIPOGRAFIA,ICONOS.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15734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31006AA-2C18-4A20-B7B1-2B957C4F6C59}"/>
              </a:ext>
            </a:extLst>
          </p:cNvPr>
          <p:cNvSpPr/>
          <p:nvPr/>
        </p:nvSpPr>
        <p:spPr>
          <a:xfrm>
            <a:off x="3036194" y="786258"/>
            <a:ext cx="6877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Los elementos de formulario son controles o etiquetas que nos van a permitir obtener información del usuario. </a:t>
            </a:r>
            <a:endParaRPr lang="es-PE" sz="20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0C5A311-8E09-42D2-9942-CDEF758436DF}"/>
              </a:ext>
            </a:extLst>
          </p:cNvPr>
          <p:cNvSpPr/>
          <p:nvPr/>
        </p:nvSpPr>
        <p:spPr>
          <a:xfrm>
            <a:off x="4929809" y="128940"/>
            <a:ext cx="2676939" cy="503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FORMULARIOS</a:t>
            </a:r>
            <a:endParaRPr lang="es-PE" sz="24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4E984B9-FE14-4A96-8DC2-836513143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928" y="2208167"/>
            <a:ext cx="6037326" cy="14928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61F82E6-5463-4D86-86DA-09447B2C2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192" y="4415057"/>
            <a:ext cx="3980950" cy="71978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FA55C64-45E2-40E3-A1DB-2B9B629CC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974" y="4247804"/>
            <a:ext cx="5559557" cy="88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1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BF65C66-BA7B-4556-9394-6A8DEC7CD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101" y="1929234"/>
            <a:ext cx="8358947" cy="29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5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D35D08F-7B91-45F9-8C02-35524D6A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820" y="1418114"/>
            <a:ext cx="8180964" cy="169060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BE9BA3-C662-495A-B339-F42C11878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925" y="3749283"/>
            <a:ext cx="8380755" cy="205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3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E7BA6-517F-4FB4-988D-B9056A21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059" y="298174"/>
            <a:ext cx="3763550" cy="67586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TIPOGRAFIA</a:t>
            </a:r>
            <a:endParaRPr lang="es-PE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98EE0B-45E6-4408-8A3D-5FD385DA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26" y="1749701"/>
            <a:ext cx="10100129" cy="33585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accent1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1398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F718B-056F-4197-B90A-779C1741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322" y="318053"/>
            <a:ext cx="2730085" cy="940903"/>
          </a:xfrm>
        </p:spPr>
        <p:txBody>
          <a:bodyPr/>
          <a:lstStyle/>
          <a:p>
            <a:r>
              <a:rPr lang="es-ES" dirty="0"/>
              <a:t>ICONOS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AA7675-F3DB-4AE1-AEC1-77F76CE6D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876" y="1584877"/>
            <a:ext cx="6012892" cy="4174434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6C47F9-2C47-43DA-9C98-7952AD973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245" y="3013625"/>
            <a:ext cx="3019757" cy="16776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accent1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0435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6040DA-5823-4A25-B8D0-E01536332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438" y="2667716"/>
            <a:ext cx="9490691" cy="3124201"/>
          </a:xfrm>
        </p:spPr>
        <p:txBody>
          <a:bodyPr/>
          <a:lstStyle/>
          <a:p>
            <a:r>
              <a:rPr lang="es-PE" dirty="0">
                <a:hlinkClick r:id="rId2"/>
              </a:rPr>
              <a:t>https://fonts.google.com/?query=ubuntu&amp;selection.family=Ubuntu</a:t>
            </a:r>
            <a:endParaRPr lang="es-PE" dirty="0"/>
          </a:p>
          <a:p>
            <a:r>
              <a:rPr lang="es-PE" dirty="0">
                <a:hlinkClick r:id="rId3"/>
              </a:rPr>
              <a:t>https://icomoon.io/app/#/select</a:t>
            </a:r>
            <a:endParaRPr lang="es-PE" dirty="0"/>
          </a:p>
          <a:p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74F0138-B41E-4D85-BA25-524C58934BF5}"/>
              </a:ext>
            </a:extLst>
          </p:cNvPr>
          <p:cNvSpPr/>
          <p:nvPr/>
        </p:nvSpPr>
        <p:spPr>
          <a:xfrm>
            <a:off x="4589586" y="846993"/>
            <a:ext cx="3569676" cy="1072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 dirty="0"/>
              <a:t>REFERENCIA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346800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957D567E-21B1-45B5-BC65-CC56100FF92C}"/>
              </a:ext>
            </a:extLst>
          </p:cNvPr>
          <p:cNvSpPr/>
          <p:nvPr/>
        </p:nvSpPr>
        <p:spPr>
          <a:xfrm>
            <a:off x="1243584" y="1517904"/>
            <a:ext cx="4663440" cy="43342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>
                <a:solidFill>
                  <a:schemeClr val="tx1"/>
                </a:solidFill>
              </a:rPr>
              <a:t>VAMOS AL CODIGO</a:t>
            </a:r>
            <a:endParaRPr lang="es-PE" sz="5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para GATO PROGRAMANDO  GIF">
            <a:extLst>
              <a:ext uri="{FF2B5EF4-FFF2-40B4-BE49-F238E27FC236}">
                <a16:creationId xmlns:a16="http://schemas.microsoft.com/office/drawing/2014/main" id="{EB76AF87-11A7-4C79-8DB3-3B1154BED43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78" y="1835658"/>
            <a:ext cx="4264886" cy="42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116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1839</TotalTime>
  <Words>65</Words>
  <Application>Microsoft Office PowerPoint</Application>
  <PresentationFormat>Panorámica</PresentationFormat>
  <Paragraphs>14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Arial Rounded MT Bold</vt:lpstr>
      <vt:lpstr>Calibri</vt:lpstr>
      <vt:lpstr>Corbel</vt:lpstr>
      <vt:lpstr>Times New Roman</vt:lpstr>
      <vt:lpstr>Wingdings</vt:lpstr>
      <vt:lpstr>Parallax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TIPOGRAFIA</vt:lpstr>
      <vt:lpstr>ICONOS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86</cp:revision>
  <dcterms:created xsi:type="dcterms:W3CDTF">2019-09-15T20:33:40Z</dcterms:created>
  <dcterms:modified xsi:type="dcterms:W3CDTF">2019-09-26T21:23:02Z</dcterms:modified>
</cp:coreProperties>
</file>