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72" r:id="rId5"/>
    <p:sldId id="270" r:id="rId6"/>
    <p:sldId id="271" r:id="rId7"/>
    <p:sldId id="269" r:id="rId8"/>
    <p:sldId id="260" r:id="rId9"/>
    <p:sldId id="258" r:id="rId10"/>
    <p:sldId id="259" r:id="rId11"/>
    <p:sldId id="261" r:id="rId12"/>
    <p:sldId id="266" r:id="rId13"/>
    <p:sldId id="268" r:id="rId14"/>
    <p:sldId id="267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DC4FF-42BE-4BE5-A70D-D37F58F79D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148F-178E-473F-97EB-0D774C945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group viewing your presentation on a large screen, you need to use a</a:t>
            </a:r>
            <a:r>
              <a:rPr lang="en-US" b="1" dirty="0">
                <a:effectLst/>
              </a:rPr>
              <a:t> large font size</a:t>
            </a:r>
            <a:r>
              <a:rPr lang="en-US" dirty="0"/>
              <a:t> so that anyone in the back row can easily see. Here is an example of one recommended format for </a:t>
            </a:r>
            <a:r>
              <a:rPr lang="en-US" dirty="0" err="1"/>
              <a:t>Powerpoint</a:t>
            </a:r>
            <a:r>
              <a:rPr lang="en-US" dirty="0"/>
              <a:t> presentations in classrooms or in meetings: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Title Text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Arial 40, bold, centered. Every slide should have its own title.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Section Headings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(narrative text), Arial 36, bold, left-justified.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Main text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(narrative text), Arial 36, plain, left-justified.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Caption text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Arial 28, plain, centered directly under an image. (Using captions is optional.)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For a group presentation,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never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use a font size smaller than 28 point in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Powerpoint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slide. People in the back row can't read small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For images, "crop" and resize your images to make it as easy as possible to see details.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5148F-178E-473F-97EB-0D774C945C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4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page 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5148F-178E-473F-97EB-0D774C945C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4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Page 4: </a:t>
            </a:r>
            <a:r>
              <a:rPr lang="en-US" sz="1200" b="1" i="0" u="none" strike="noStrike" baseline="0" dirty="0">
                <a:latin typeface="TimesTen-Bold"/>
              </a:rPr>
              <a:t>Static modeling </a:t>
            </a:r>
            <a:r>
              <a:rPr lang="en-US" sz="1200" b="0" i="0" u="none" strike="noStrike" baseline="0" dirty="0">
                <a:latin typeface="TimesTen-Roman"/>
              </a:rPr>
              <a:t>provides a structural view of the system.</a:t>
            </a:r>
          </a:p>
          <a:p>
            <a:pPr algn="l"/>
            <a:r>
              <a:rPr lang="en-US" sz="1200" b="0" i="0" u="none" strike="noStrike" baseline="0" dirty="0">
                <a:latin typeface="TimesTen-Roman"/>
              </a:rPr>
              <a:t>Classes are defined in terms of their attributes, as well as their relationships</a:t>
            </a:r>
          </a:p>
          <a:p>
            <a:pPr algn="l"/>
            <a:r>
              <a:rPr lang="en-US" sz="1200" b="0" i="0" u="none" strike="noStrike" baseline="0" dirty="0">
                <a:latin typeface="TimesTen-Roman"/>
              </a:rPr>
              <a:t>with other classes. </a:t>
            </a:r>
            <a:r>
              <a:rPr lang="en-US" sz="1200" b="1" i="0" u="none" strike="noStrike" baseline="0" dirty="0">
                <a:latin typeface="TimesTen-Bold"/>
              </a:rPr>
              <a:t>Dynamic modeling </a:t>
            </a:r>
            <a:r>
              <a:rPr lang="en-US" sz="1200" b="0" i="0" u="none" strike="noStrike" baseline="0" dirty="0">
                <a:latin typeface="TimesTen-Roman"/>
              </a:rPr>
              <a:t>provides a behavioral view of the system.</a:t>
            </a:r>
          </a:p>
          <a:p>
            <a:pPr algn="l"/>
            <a:endParaRPr lang="en-US" sz="1200" b="0" i="0" u="none" strike="noStrike" baseline="0" dirty="0">
              <a:latin typeface="TimesTen-Roman"/>
            </a:endParaRPr>
          </a:p>
          <a:p>
            <a:pPr algn="l"/>
            <a:r>
              <a:rPr lang="en-US" sz="1200" b="0" i="0" u="none" strike="noStrike" baseline="0" dirty="0">
                <a:latin typeface="TimesTen-Roman"/>
              </a:rPr>
              <a:t>Page 5: Nonfunctional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5148F-178E-473F-97EB-0D774C945C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see page 34 read 3.1.4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5148F-178E-473F-97EB-0D774C945C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4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read page 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5148F-178E-473F-97EB-0D774C945C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page 39</a:t>
            </a:r>
          </a:p>
          <a:p>
            <a:r>
              <a:rPr lang="en-US" dirty="0"/>
              <a:t>TODO: RUN GRAMMARLY</a:t>
            </a:r>
          </a:p>
          <a:p>
            <a:r>
              <a:rPr lang="en-US" dirty="0"/>
              <a:t>            LISTEN TO THE PRESENTATION</a:t>
            </a:r>
          </a:p>
          <a:p>
            <a:r>
              <a:rPr lang="en-US" dirty="0"/>
              <a:t>            PRACTICE – PRACTICE --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5148F-178E-473F-97EB-0D774C945C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chat-278e9.firebaseapp.com/" TargetMode="External"/><Relationship Id="rId2" Type="http://schemas.openxmlformats.org/officeDocument/2006/relationships/hyperlink" Target="mailto:ainguane@gm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ve-inguane/cs490project.gi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crypted-tbn2.gstati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 490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077200" cy="2362200"/>
          </a:xfrm>
        </p:spPr>
        <p:txBody>
          <a:bodyPr>
            <a:normAutofit fontScale="55000" lnSpcReduction="20000"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5200" b="1" dirty="0">
                <a:latin typeface="Arial" panose="020B0604020202020204" pitchFamily="34" charset="0"/>
                <a:cs typeface="Arial" panose="020B0604020202020204" pitchFamily="34" charset="0"/>
              </a:rPr>
              <a:t>Relational Database: Data Retrieval Using Java GUI</a:t>
            </a:r>
          </a:p>
          <a:p>
            <a:endParaRPr lang="en-US" sz="5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Avelino (Wave) Inguane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Pearl Wang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7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Challenges-Issues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 permission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changes in the database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Independent test team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to test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(stress)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</a:p>
        </p:txBody>
      </p:sp>
    </p:spTree>
    <p:extLst>
      <p:ext uri="{BB962C8B-B14F-4D97-AF65-F5344CB8AC3E}">
        <p14:creationId xmlns:p14="http://schemas.microsoft.com/office/powerpoint/2010/main" val="290059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Milestones-Schedule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17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the software has to do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Nonfunctional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well it should do it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Ex: Performance, Security, and Maintainability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                                  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24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modeling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 objects to software classes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a structural view of the system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modeling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Integrations between objects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behavioral view of the system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>
              <a:latin typeface="ComicSansMS"/>
            </a:endParaRPr>
          </a:p>
        </p:txBody>
      </p:sp>
    </p:spTree>
    <p:extLst>
      <p:ext uri="{BB962C8B-B14F-4D97-AF65-F5344CB8AC3E}">
        <p14:creationId xmlns:p14="http://schemas.microsoft.com/office/powerpoint/2010/main" val="107594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Milestones-Schedule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                           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Mar  3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Decomposing the system into objects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design notation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Graphical (class diagrams)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Textual (pseudocode)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             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Mar 24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Incremental Development life cycle model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system subsets for each increment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system is available significantly earlier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>
              <a:latin typeface="ComicSansMS"/>
            </a:endParaRPr>
          </a:p>
        </p:txBody>
      </p:sp>
    </p:spTree>
    <p:extLst>
      <p:ext uri="{BB962C8B-B14F-4D97-AF65-F5344CB8AC3E}">
        <p14:creationId xmlns:p14="http://schemas.microsoft.com/office/powerpoint/2010/main" val="277934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Incremental Development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25" y="1600200"/>
            <a:ext cx="811214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0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Milestones-Schedule 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Unity Testing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Integration Testing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Midterm Demo                              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  7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Final Demo                                   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  21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r>
              <a:rPr lang="en-US" sz="2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Public Presentation                      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May 5</a:t>
            </a:r>
            <a:endParaRPr lang="en-US" sz="28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>
              <a:latin typeface="ComicSans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945624"/>
            <a:ext cx="16478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6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006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Join the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Contact: Wave Inguane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(c)571-345-8960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ainguane@gmu.edu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https://friendlychat-278e9.firebaseapp.com/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Contributing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Fork repo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git clone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https://github.com/wave-inguane/cs490project.git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4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Software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 case model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Product analysis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Design model and the deployment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Implementation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12142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Overview-Goals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the project is about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doctor’s office appointment scheduling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relational database to persist the data (SQL)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Implement java GUI that provides a simple way to retrieve data from a database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5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Overview-Goals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Knowledge of  SQL syntax to query the database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able to effectively formulate logical query statements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see next slide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3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SQL Query Statement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67806"/>
            <a:ext cx="77724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2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43327"/>
            <a:ext cx="8229600" cy="24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541" y="1600200"/>
            <a:ext cx="72149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1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Overview-Goals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graphical user interface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(GUI)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facilitate data retrieval from a database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application feature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02/02/2017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nurse </a:t>
            </a:r>
          </a:p>
          <a:p>
            <a:pPr marL="914400" lvl="2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lowchart: Merge 3"/>
          <p:cNvSpPr/>
          <p:nvPr/>
        </p:nvSpPr>
        <p:spPr>
          <a:xfrm>
            <a:off x="3276600" y="3276600"/>
            <a:ext cx="381000" cy="1524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800600"/>
            <a:ext cx="10858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4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Team Organization-Division of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Individual Project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man show ?</a:t>
            </a:r>
          </a:p>
          <a:p>
            <a:pPr lvl="1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like what you have had so far please join me to make it happen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 algn="r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 algn="r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https://encrypted-tbn2.gstatic.com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576" y="1828800"/>
            <a:ext cx="2028825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875" y="4238185"/>
            <a:ext cx="1800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(Zeus)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Persist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 to Database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 the  Database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the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Version control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6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402</Words>
  <Application>Microsoft Office PowerPoint</Application>
  <PresentationFormat>On-screen Show (4:3)</PresentationFormat>
  <Paragraphs>150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ComicSansMS</vt:lpstr>
      <vt:lpstr>Consolas</vt:lpstr>
      <vt:lpstr>Helvetica</vt:lpstr>
      <vt:lpstr>Times New Roman</vt:lpstr>
      <vt:lpstr>TimesTen-Bold</vt:lpstr>
      <vt:lpstr>TimesTen-Roman</vt:lpstr>
      <vt:lpstr>Wingdings</vt:lpstr>
      <vt:lpstr>Office Theme</vt:lpstr>
      <vt:lpstr>CS 490 PROJECT</vt:lpstr>
      <vt:lpstr>Overview-Goals</vt:lpstr>
      <vt:lpstr>Overview-Goals</vt:lpstr>
      <vt:lpstr>SQL Query Statement</vt:lpstr>
      <vt:lpstr>Problem</vt:lpstr>
      <vt:lpstr>Problem</vt:lpstr>
      <vt:lpstr>Overview-Goals</vt:lpstr>
      <vt:lpstr>Team Organization-Division of Labor</vt:lpstr>
      <vt:lpstr>Technology</vt:lpstr>
      <vt:lpstr>Challenges-Issues</vt:lpstr>
      <vt:lpstr>Milestones-Schedule </vt:lpstr>
      <vt:lpstr>Milestones-Schedule cont.</vt:lpstr>
      <vt:lpstr>Incremental Development</vt:lpstr>
      <vt:lpstr>Milestones-Schedule cont.</vt:lpstr>
      <vt:lpstr>Thank you</vt:lpstr>
      <vt:lpstr>Software Life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Team Member</dc:creator>
  <cp:lastModifiedBy>wave</cp:lastModifiedBy>
  <cp:revision>131</cp:revision>
  <dcterms:created xsi:type="dcterms:W3CDTF">2006-08-16T00:00:00Z</dcterms:created>
  <dcterms:modified xsi:type="dcterms:W3CDTF">2017-02-02T17:20:46Z</dcterms:modified>
</cp:coreProperties>
</file>