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Active House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By: Oliver Duarte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030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Active house is a project that requires multiple sensors to receive specific data regarding to a house. It will utilize a humidity sensor, temperature sensor, CO sensor, flow sensor, and current sensor.</a:t>
            </a:r>
          </a:p>
          <a:p>
            <a:endParaRPr lang="en-CA" dirty="0"/>
          </a:p>
          <a:p>
            <a:r>
              <a:rPr lang="en-CA" dirty="0" smtClean="0"/>
              <a:t>This project is suppose to allow the user to determine specific data throughout their house via a raspberry pi and the “hubs” we call it. These hubs will be in a location allowing for the sensors to function.</a:t>
            </a:r>
          </a:p>
        </p:txBody>
      </p:sp>
    </p:spTree>
    <p:extLst>
      <p:ext uri="{BB962C8B-B14F-4D97-AF65-F5344CB8AC3E}">
        <p14:creationId xmlns:p14="http://schemas.microsoft.com/office/powerpoint/2010/main" val="24643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data received from the sensors will be stored in a database, and sent to the app to allow the user to do things like turn lights on and off, and even manage temperature in each room.</a:t>
            </a:r>
          </a:p>
          <a:p>
            <a:endParaRPr lang="en-CA" dirty="0"/>
          </a:p>
          <a:p>
            <a:r>
              <a:rPr lang="en-CA" dirty="0" smtClean="0"/>
              <a:t>Users will be able to check all this data in their app.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610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Budget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Our initial  budget for this project on phase 1 was approximately $260.</a:t>
            </a:r>
          </a:p>
          <a:p>
            <a:pPr marL="0" indent="0">
              <a:buNone/>
            </a:pPr>
            <a:r>
              <a:rPr lang="en-CA" dirty="0" smtClean="0"/>
              <a:t>The parts generally cost us between $5-30 each. Parts were added since our initial budget plan, which has pushed it to about $310.</a:t>
            </a:r>
          </a:p>
          <a:p>
            <a:pPr marL="0" indent="0">
              <a:buNone/>
            </a:pPr>
            <a:r>
              <a:rPr lang="en-CA" dirty="0" smtClean="0"/>
              <a:t>Other externals costs like acrylic, PCB, </a:t>
            </a:r>
            <a:r>
              <a:rPr lang="en-CA" dirty="0" err="1" smtClean="0"/>
              <a:t>etc</a:t>
            </a:r>
            <a:r>
              <a:rPr lang="en-CA" dirty="0" smtClean="0"/>
              <a:t>, can be a sum total of $340.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123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At the start, the schedule had everything lasting for 6 days in duration. Things changed part way through, where everything but soldering our new PCB </a:t>
            </a:r>
            <a:r>
              <a:rPr lang="en-CA" smtClean="0"/>
              <a:t>was completed.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3055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235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Active House</vt:lpstr>
      <vt:lpstr>Introduction</vt:lpstr>
      <vt:lpstr>Information</vt:lpstr>
      <vt:lpstr>Budget</vt:lpstr>
      <vt:lpstr>Schedule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House</dc:title>
  <dc:creator>Oliver D</dc:creator>
  <cp:lastModifiedBy>Oliver D</cp:lastModifiedBy>
  <cp:revision>5</cp:revision>
  <dcterms:created xsi:type="dcterms:W3CDTF">2016-11-29T16:46:59Z</dcterms:created>
  <dcterms:modified xsi:type="dcterms:W3CDTF">2016-11-29T19:08:16Z</dcterms:modified>
</cp:coreProperties>
</file>