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8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68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6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59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53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0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4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5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6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23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63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AD34-80B1-4B18-8145-EEC08929682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A905-CF81-4710-863C-0052391C8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i="1" dirty="0"/>
              <a:t>	</a:t>
            </a:r>
            <a:r>
              <a:rPr lang="es-MX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Diseño de Estructura de Base de Datos  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87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88131"/>
              </p:ext>
            </p:extLst>
          </p:nvPr>
        </p:nvGraphicFramePr>
        <p:xfrm>
          <a:off x="5118100" y="803275"/>
          <a:ext cx="628173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3745719183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3423545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Citas 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r>
                        <a:rPr lang="es-MX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Pacientes</a:t>
                      </a:r>
                      <a:endParaRPr lang="es-MX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404462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37645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21773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7854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16617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344510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37912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6695" marR="56695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56695" marR="56695"/>
                </a:tc>
                <a:extLst>
                  <a:ext uri="{0D108BD9-81ED-4DB2-BD59-A6C34878D82A}">
                    <a16:rowId xmlns:a16="http://schemas.microsoft.com/office/drawing/2014/main" val="357817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17832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348">
                  <a:extLst>
                    <a:ext uri="{9D8B030D-6E8A-4147-A177-3AD203B41FA5}">
                      <a16:colId xmlns:a16="http://schemas.microsoft.com/office/drawing/2014/main" val="2042029721"/>
                    </a:ext>
                  </a:extLst>
                </a:gridCol>
                <a:gridCol w="1256348">
                  <a:extLst>
                    <a:ext uri="{9D8B030D-6E8A-4147-A177-3AD203B41FA5}">
                      <a16:colId xmlns:a16="http://schemas.microsoft.com/office/drawing/2014/main" val="1573853313"/>
                    </a:ext>
                  </a:extLst>
                </a:gridCol>
                <a:gridCol w="1256348">
                  <a:extLst>
                    <a:ext uri="{9D8B030D-6E8A-4147-A177-3AD203B41FA5}">
                      <a16:colId xmlns:a16="http://schemas.microsoft.com/office/drawing/2014/main" val="643211390"/>
                    </a:ext>
                  </a:extLst>
                </a:gridCol>
                <a:gridCol w="1256348">
                  <a:extLst>
                    <a:ext uri="{9D8B030D-6E8A-4147-A177-3AD203B41FA5}">
                      <a16:colId xmlns:a16="http://schemas.microsoft.com/office/drawing/2014/main" val="2273855047"/>
                    </a:ext>
                  </a:extLst>
                </a:gridCol>
                <a:gridCol w="1256348">
                  <a:extLst>
                    <a:ext uri="{9D8B030D-6E8A-4147-A177-3AD203B41FA5}">
                      <a16:colId xmlns:a16="http://schemas.microsoft.com/office/drawing/2014/main" val="331074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Talleres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Finanzas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</a:t>
                      </a:r>
                      <a:r>
                        <a:rPr lang="es-MX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inventarios 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  Total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90168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185774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22939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1259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24473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1650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614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87910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MX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6212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0434">
                  <a:extLst>
                    <a:ext uri="{9D8B030D-6E8A-4147-A177-3AD203B41FA5}">
                      <a16:colId xmlns:a16="http://schemas.microsoft.com/office/drawing/2014/main" val="2475989324"/>
                    </a:ext>
                  </a:extLst>
                </a:gridCol>
                <a:gridCol w="1570434">
                  <a:extLst>
                    <a:ext uri="{9D8B030D-6E8A-4147-A177-3AD203B41FA5}">
                      <a16:colId xmlns:a16="http://schemas.microsoft.com/office/drawing/2014/main" val="2253382325"/>
                    </a:ext>
                  </a:extLst>
                </a:gridCol>
                <a:gridCol w="1570434">
                  <a:extLst>
                    <a:ext uri="{9D8B030D-6E8A-4147-A177-3AD203B41FA5}">
                      <a16:colId xmlns:a16="http://schemas.microsoft.com/office/drawing/2014/main" val="1765264418"/>
                    </a:ext>
                  </a:extLst>
                </a:gridCol>
                <a:gridCol w="1570434">
                  <a:extLst>
                    <a:ext uri="{9D8B030D-6E8A-4147-A177-3AD203B41FA5}">
                      <a16:colId xmlns:a16="http://schemas.microsoft.com/office/drawing/2014/main" val="30076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i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Clientes</a:t>
                      </a:r>
                      <a:endParaRPr lang="es-MX" i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Vehículos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Vendedores</a:t>
                      </a:r>
                      <a:endParaRPr lang="es-MX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77984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2614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6714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7146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88168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251483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37723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57985" marR="57985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57985" marR="57985"/>
                </a:tc>
                <a:extLst>
                  <a:ext uri="{0D108BD9-81ED-4DB2-BD59-A6C34878D82A}">
                    <a16:rowId xmlns:a16="http://schemas.microsoft.com/office/drawing/2014/main" val="12337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A02BE4C500C641BA6163A029F1F65B" ma:contentTypeVersion="10" ma:contentTypeDescription="Crear nuevo documento." ma:contentTypeScope="" ma:versionID="21af8f3de65527cf843e4a98c8609a8c">
  <xsd:schema xmlns:xsd="http://www.w3.org/2001/XMLSchema" xmlns:xs="http://www.w3.org/2001/XMLSchema" xmlns:p="http://schemas.microsoft.com/office/2006/metadata/properties" xmlns:ns2="a9fb644e-e809-4982-bf63-a76a9bf3279f" targetNamespace="http://schemas.microsoft.com/office/2006/metadata/properties" ma:root="true" ma:fieldsID="152eb66292c2b89bf42ac62222e55150" ns2:_="">
    <xsd:import namespace="a9fb644e-e809-4982-bf63-a76a9bf3279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fb644e-e809-4982-bf63-a76a9bf3279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9fb644e-e809-4982-bf63-a76a9bf327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82D29-65BA-4525-9381-7294F47B460C}"/>
</file>

<file path=customXml/itemProps2.xml><?xml version="1.0" encoding="utf-8"?>
<ds:datastoreItem xmlns:ds="http://schemas.openxmlformats.org/officeDocument/2006/customXml" ds:itemID="{4F8CEB0A-DCFE-44CA-982F-FB6827B77FF6}">
  <ds:schemaRefs>
    <ds:schemaRef ds:uri="http://schemas.microsoft.com/office/2006/metadata/properties"/>
    <ds:schemaRef ds:uri="http://schemas.microsoft.com/office/infopath/2007/PartnerControls"/>
    <ds:schemaRef ds:uri="a9fb644e-e809-4982-bf63-a76a9bf3279f"/>
  </ds:schemaRefs>
</ds:datastoreItem>
</file>

<file path=customXml/itemProps3.xml><?xml version="1.0" encoding="utf-8"?>
<ds:datastoreItem xmlns:ds="http://schemas.openxmlformats.org/officeDocument/2006/customXml" ds:itemID="{29507CB7-101E-45DF-A50D-54D6D5CB4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42</TotalTime>
  <Words>20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Rockwell</vt:lpstr>
      <vt:lpstr>Wingdings</vt:lpstr>
      <vt:lpstr>Atlas</vt:lpstr>
      <vt:lpstr> Diseño de Estructura de Base de Datos  </vt:lpstr>
      <vt:lpstr>Ejercicio 1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Estructura de Base de Datos</dc:title>
  <dc:creator>Miguel Ernesto</dc:creator>
  <cp:lastModifiedBy>Miguel Ernesto</cp:lastModifiedBy>
  <cp:revision>6</cp:revision>
  <dcterms:created xsi:type="dcterms:W3CDTF">2021-09-04T18:29:08Z</dcterms:created>
  <dcterms:modified xsi:type="dcterms:W3CDTF">2022-01-03T06:33:07Z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0x010100EBA02BE4C500C641BA6163A029F1F65B</vt:lpwstr>
  </property>
</Properties>
</file>