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4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C1686-460F-4581-9648-B61C70366C9D}" type="datetimeFigureOut">
              <a:rPr lang="hu-HU" smtClean="0"/>
              <a:t>2023. 01. 08.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9911-353C-43A9-A59B-82CBBCCB5CD8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531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C1686-460F-4581-9648-B61C70366C9D}" type="datetimeFigureOut">
              <a:rPr lang="hu-HU" smtClean="0"/>
              <a:t>2023. 01. 08.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9911-353C-43A9-A59B-82CBBCCB5C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5876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C1686-460F-4581-9648-B61C70366C9D}" type="datetimeFigureOut">
              <a:rPr lang="hu-HU" smtClean="0"/>
              <a:t>2023. 01. 08.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9911-353C-43A9-A59B-82CBBCCB5C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4817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C1686-460F-4581-9648-B61C70366C9D}" type="datetimeFigureOut">
              <a:rPr lang="hu-HU" smtClean="0"/>
              <a:t>2023. 01. 08.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9911-353C-43A9-A59B-82CBBCCB5C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0843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C1686-460F-4581-9648-B61C70366C9D}" type="datetimeFigureOut">
              <a:rPr lang="hu-HU" smtClean="0"/>
              <a:t>2023. 01. 08.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9911-353C-43A9-A59B-82CBBCCB5CD8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701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C1686-460F-4581-9648-B61C70366C9D}" type="datetimeFigureOut">
              <a:rPr lang="hu-HU" smtClean="0"/>
              <a:t>2023. 01. 08.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9911-353C-43A9-A59B-82CBBCCB5C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79462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C1686-460F-4581-9648-B61C70366C9D}" type="datetimeFigureOut">
              <a:rPr lang="hu-HU" smtClean="0"/>
              <a:t>2023. 01. 08.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9911-353C-43A9-A59B-82CBBCCB5C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76705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C1686-460F-4581-9648-B61C70366C9D}" type="datetimeFigureOut">
              <a:rPr lang="hu-HU" smtClean="0"/>
              <a:t>2023. 01. 08.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9911-353C-43A9-A59B-82CBBCCB5C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0944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C1686-460F-4581-9648-B61C70366C9D}" type="datetimeFigureOut">
              <a:rPr lang="hu-HU" smtClean="0"/>
              <a:t>2023. 01. 08.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9911-353C-43A9-A59B-82CBBCCB5C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90984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A2C1686-460F-4581-9648-B61C70366C9D}" type="datetimeFigureOut">
              <a:rPr lang="hu-HU" smtClean="0"/>
              <a:t>2023. 01. 08.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AF99911-353C-43A9-A59B-82CBBCCB5C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9390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C1686-460F-4581-9648-B61C70366C9D}" type="datetimeFigureOut">
              <a:rPr lang="hu-HU" smtClean="0"/>
              <a:t>2023. 01. 08.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9911-353C-43A9-A59B-82CBBCCB5C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6214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A2C1686-460F-4581-9648-B61C70366C9D}" type="datetimeFigureOut">
              <a:rPr lang="hu-HU" smtClean="0"/>
              <a:t>2023. 01. 08.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AF99911-353C-43A9-A59B-82CBBCCB5CD8}" type="slidenum">
              <a:rPr lang="hu-HU" smtClean="0"/>
              <a:t>‹#›</a:t>
            </a:fld>
            <a:endParaRPr lang="hu-H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661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f.u-szeged.hu/~ikadar/files/progalap/Linuxosszefoglalo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8CBFF61-3106-FF82-31B3-5A9DF79E0C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Linux Fájlkezelő Parancsok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373CD41-9491-D610-9133-7D0F7CCB2B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hu-HU" sz="1800" dirty="0"/>
              <a:t>AKA Parancsok &amp; azok jelentése</a:t>
            </a:r>
          </a:p>
          <a:p>
            <a:endParaRPr lang="hu-HU" sz="1800" dirty="0"/>
          </a:p>
          <a:p>
            <a:r>
              <a:rPr lang="hu-HU" sz="1800" dirty="0" err="1"/>
              <a:t>By</a:t>
            </a:r>
            <a:r>
              <a:rPr lang="hu-HU" sz="1800" dirty="0"/>
              <a:t>: Török Ádám</a:t>
            </a:r>
          </a:p>
        </p:txBody>
      </p:sp>
    </p:spTree>
    <p:extLst>
      <p:ext uri="{BB962C8B-B14F-4D97-AF65-F5344CB8AC3E}">
        <p14:creationId xmlns:p14="http://schemas.microsoft.com/office/powerpoint/2010/main" val="159193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F50AA7A-43B8-0759-7323-95CA7ACD8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Parancsok és azok jelentése: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9B8317D-FB2E-946A-0885-28BD85AF4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b="1" dirty="0" err="1"/>
              <a:t>pwd</a:t>
            </a:r>
            <a:r>
              <a:rPr lang="hu-HU" b="1" dirty="0"/>
              <a:t>: </a:t>
            </a:r>
            <a:r>
              <a:rPr lang="hu-HU" dirty="0"/>
              <a:t>Kiírja az aktuális könyvtár abszolút elérési útvonalát.</a:t>
            </a:r>
          </a:p>
          <a:p>
            <a:r>
              <a:rPr lang="hu-HU" b="1" dirty="0"/>
              <a:t>cd &lt;könyvtár/könyvtárszerkezet&gt;: </a:t>
            </a:r>
            <a:br>
              <a:rPr lang="hu-HU" b="1" dirty="0"/>
            </a:br>
            <a:r>
              <a:rPr lang="hu-HU" dirty="0"/>
              <a:t>Belép a paraméterként átadott könyvtárba, vagy könyvtárszerkezetbe. A könyvtárat megadhatjuk abszolút, és relatív útvonallal is. Ha nem adunk meg könyvtárat, akkor a </a:t>
            </a:r>
            <a:r>
              <a:rPr lang="hu-HU" b="1" dirty="0" err="1"/>
              <a:t>home</a:t>
            </a:r>
            <a:r>
              <a:rPr lang="hu-HU" b="1" dirty="0"/>
              <a:t> könyvtárba </a:t>
            </a:r>
            <a:r>
              <a:rPr lang="hu-HU" dirty="0"/>
              <a:t>lép be. </a:t>
            </a:r>
          </a:p>
          <a:p>
            <a:r>
              <a:rPr lang="hu-HU" b="1" dirty="0" err="1"/>
              <a:t>ls</a:t>
            </a:r>
            <a:r>
              <a:rPr lang="hu-HU" b="1" dirty="0"/>
              <a:t> [kapcsoló] :</a:t>
            </a:r>
            <a:r>
              <a:rPr lang="hu-HU" dirty="0"/>
              <a:t>Kilistázza a paraméterként átadott könyvtár tartalmát. Ha nem írunk könyvtárat, akkor az aktuális könyvtár tartalmát listázza ki. Abc szerint növekvő sorrendben listáz.</a:t>
            </a:r>
            <a:br>
              <a:rPr lang="hu-HU" dirty="0"/>
            </a:br>
            <a:r>
              <a:rPr lang="hu-HU" b="1" i="1" dirty="0"/>
              <a:t>-a: </a:t>
            </a:r>
            <a:r>
              <a:rPr lang="hu-HU" dirty="0"/>
              <a:t>rejtett fájlokat is listáz. </a:t>
            </a:r>
            <a:br>
              <a:rPr lang="hu-HU" dirty="0"/>
            </a:br>
            <a:r>
              <a:rPr lang="hu-HU" b="1" i="1" dirty="0"/>
              <a:t>-d: </a:t>
            </a:r>
            <a:r>
              <a:rPr lang="hu-HU" dirty="0"/>
              <a:t>a könyvtár nevét listázza a tartalom helyett. </a:t>
            </a:r>
            <a:br>
              <a:rPr lang="hu-HU" dirty="0"/>
            </a:br>
            <a:r>
              <a:rPr lang="hu-HU" b="1" i="1" dirty="0"/>
              <a:t>-l: </a:t>
            </a:r>
            <a:r>
              <a:rPr lang="hu-HU" dirty="0"/>
              <a:t>hosszú, részletes leírás. </a:t>
            </a:r>
            <a:br>
              <a:rPr lang="hu-HU" dirty="0"/>
            </a:br>
            <a:r>
              <a:rPr lang="hu-HU" b="1" i="1" dirty="0"/>
              <a:t>-R: </a:t>
            </a:r>
            <a:r>
              <a:rPr lang="hu-HU" dirty="0"/>
              <a:t>rekurzív listázás (könyvtáron belüli könyvtárak tartalmát is listázza. </a:t>
            </a:r>
            <a:br>
              <a:rPr lang="hu-HU" dirty="0"/>
            </a:br>
            <a:r>
              <a:rPr lang="hu-HU" b="1" i="1" dirty="0"/>
              <a:t>-h: </a:t>
            </a:r>
            <a:r>
              <a:rPr lang="hu-HU" dirty="0"/>
              <a:t>Könnyen olvasható formátum a méretnél (human-</a:t>
            </a:r>
            <a:r>
              <a:rPr lang="hu-HU" dirty="0" err="1"/>
              <a:t>readable</a:t>
            </a:r>
            <a:r>
              <a:rPr lang="hu-HU" dirty="0"/>
              <a:t>). </a:t>
            </a:r>
            <a:br>
              <a:rPr lang="hu-HU" dirty="0"/>
            </a:br>
            <a:r>
              <a:rPr lang="hu-HU" b="1" i="1" dirty="0"/>
              <a:t>-n: </a:t>
            </a:r>
            <a:r>
              <a:rPr lang="hu-HU" dirty="0"/>
              <a:t>A tulajdonosok helyett azok számait (</a:t>
            </a:r>
            <a:r>
              <a:rPr lang="hu-HU" dirty="0" err="1"/>
              <a:t>uid</a:t>
            </a:r>
            <a:r>
              <a:rPr lang="hu-HU" dirty="0"/>
              <a:t>, </a:t>
            </a:r>
            <a:r>
              <a:rPr lang="hu-HU" dirty="0" err="1"/>
              <a:t>gid</a:t>
            </a:r>
            <a:r>
              <a:rPr lang="hu-HU" dirty="0"/>
              <a:t>) írja ki. </a:t>
            </a:r>
            <a:br>
              <a:rPr lang="hu-HU" dirty="0"/>
            </a:br>
            <a:r>
              <a:rPr lang="hu-HU" b="1" i="1" dirty="0"/>
              <a:t>-r: </a:t>
            </a:r>
            <a:r>
              <a:rPr lang="hu-HU" dirty="0"/>
              <a:t>Fordított sorrendben listáz (</a:t>
            </a:r>
            <a:r>
              <a:rPr lang="hu-HU" dirty="0" err="1"/>
              <a:t>reverse</a:t>
            </a:r>
            <a:r>
              <a:rPr lang="hu-HU" dirty="0"/>
              <a:t>).</a:t>
            </a:r>
            <a:br>
              <a:rPr lang="hu-HU" dirty="0"/>
            </a:br>
            <a:r>
              <a:rPr lang="hu-HU" b="1" i="1" dirty="0"/>
              <a:t>-S: </a:t>
            </a:r>
            <a:r>
              <a:rPr lang="hu-HU" dirty="0"/>
              <a:t>méret szerint rendezi a listát (</a:t>
            </a:r>
            <a:r>
              <a:rPr lang="hu-HU" dirty="0" err="1"/>
              <a:t>size</a:t>
            </a:r>
            <a:r>
              <a:rPr lang="hu-HU" dirty="0"/>
              <a:t>). </a:t>
            </a:r>
            <a:br>
              <a:rPr lang="hu-HU" dirty="0"/>
            </a:br>
            <a:r>
              <a:rPr lang="hu-HU" b="1" i="1" dirty="0"/>
              <a:t>-t: </a:t>
            </a:r>
            <a:r>
              <a:rPr lang="hu-HU" dirty="0"/>
              <a:t>módosítási idő szerint rendezi a listát (</a:t>
            </a:r>
            <a:r>
              <a:rPr lang="hu-HU" dirty="0" err="1"/>
              <a:t>time</a:t>
            </a:r>
            <a:r>
              <a:rPr lang="hu-HU" dirty="0"/>
              <a:t>)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513958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7151220-3BE0-E6C9-79B5-1FA21AA33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Parancsok és azok jelentése: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ADF3E7C-BE03-017C-79E3-D5C8F517D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err="1"/>
              <a:t>mkdir</a:t>
            </a:r>
            <a:r>
              <a:rPr lang="hu-HU" b="1" dirty="0"/>
              <a:t> [kapcsoló]: </a:t>
            </a:r>
            <a:r>
              <a:rPr lang="hu-HU" dirty="0"/>
              <a:t>Létrehozza a paraméterben átadott nevű könyvtárat, ha még nem létezik.</a:t>
            </a:r>
            <a:r>
              <a:rPr lang="hu-HU" b="1" dirty="0"/>
              <a:t> </a:t>
            </a:r>
            <a:br>
              <a:rPr lang="hu-HU" b="1" dirty="0"/>
            </a:br>
            <a:r>
              <a:rPr lang="hu-HU" b="1" i="1" dirty="0"/>
              <a:t>-p:</a:t>
            </a:r>
            <a:r>
              <a:rPr lang="hu-HU" dirty="0"/>
              <a:t> a megadott könyvtárútvonalban a nem létező könyvtárakat is létrehozza. </a:t>
            </a:r>
            <a:br>
              <a:rPr lang="hu-HU" dirty="0"/>
            </a:br>
            <a:r>
              <a:rPr lang="hu-HU" b="1" i="1" dirty="0"/>
              <a:t>-m &lt;jogosultság&gt;: </a:t>
            </a:r>
            <a:r>
              <a:rPr lang="hu-HU" dirty="0"/>
              <a:t>Létrehozza a könyvtárat, a paraméterként átadott jogosultságokkal.</a:t>
            </a:r>
          </a:p>
          <a:p>
            <a:r>
              <a:rPr lang="hu-HU" b="1" dirty="0" err="1"/>
              <a:t>rmdir</a:t>
            </a:r>
            <a:r>
              <a:rPr lang="hu-HU" b="1" dirty="0"/>
              <a:t> [kapcsoló] &lt;könyvtár/könyvtárszerkezet&gt;: </a:t>
            </a:r>
            <a:r>
              <a:rPr lang="hu-HU" dirty="0"/>
              <a:t>Törli a könyvtárat, ha az üres. </a:t>
            </a:r>
            <a:br>
              <a:rPr lang="hu-HU" dirty="0"/>
            </a:br>
            <a:r>
              <a:rPr lang="hu-HU" b="1" i="1" dirty="0"/>
              <a:t>-p:</a:t>
            </a:r>
            <a:r>
              <a:rPr lang="hu-HU" dirty="0"/>
              <a:t> a paraméterben átadott könyvtárszerkezetben törli a könyvtárat, és a szülőkönyvtárakat is.</a:t>
            </a:r>
          </a:p>
          <a:p>
            <a:r>
              <a:rPr lang="hu-HU" b="1" dirty="0"/>
              <a:t>mv [kapcsoló] &lt;forrás&gt; &lt;cél&gt;:</a:t>
            </a:r>
            <a:r>
              <a:rPr lang="hu-HU" dirty="0"/>
              <a:t> Áthelyezi a forrás fájlt a megadott helyre. Ha nem adunk meg fájlnevet a célnál </a:t>
            </a:r>
            <a:r>
              <a:rPr lang="hu-HU" i="1" dirty="0"/>
              <a:t>(pl.: ./Képek/)</a:t>
            </a:r>
            <a:r>
              <a:rPr lang="hu-HU" dirty="0"/>
              <a:t>, akkor nem változik meg a neve, különben a megadott fájlnév lesz a célkönyvtárban. </a:t>
            </a:r>
            <a:br>
              <a:rPr lang="hu-HU" dirty="0"/>
            </a:br>
            <a:r>
              <a:rPr lang="hu-HU" b="1" i="1" dirty="0"/>
              <a:t>-b:</a:t>
            </a:r>
            <a:r>
              <a:rPr lang="hu-HU" dirty="0"/>
              <a:t> biztonsági másolatot készít a forrásfájlról (backup). </a:t>
            </a:r>
            <a:br>
              <a:rPr lang="hu-HU" dirty="0"/>
            </a:br>
            <a:r>
              <a:rPr lang="hu-HU" b="1" i="1" dirty="0"/>
              <a:t>-f:</a:t>
            </a:r>
            <a:r>
              <a:rPr lang="hu-HU" dirty="0"/>
              <a:t> sosem kérdez felülírásnál (</a:t>
            </a:r>
            <a:r>
              <a:rPr lang="hu-HU" dirty="0" err="1"/>
              <a:t>force</a:t>
            </a:r>
            <a:r>
              <a:rPr lang="hu-HU" dirty="0"/>
              <a:t>). </a:t>
            </a:r>
            <a:br>
              <a:rPr lang="hu-HU" dirty="0"/>
            </a:br>
            <a:r>
              <a:rPr lang="hu-HU" b="1" i="1" dirty="0"/>
              <a:t>-i:</a:t>
            </a:r>
            <a:r>
              <a:rPr lang="hu-HU" dirty="0"/>
              <a:t> kétes esetben kérdez (</a:t>
            </a:r>
            <a:r>
              <a:rPr lang="hu-HU" dirty="0" err="1"/>
              <a:t>interactive</a:t>
            </a:r>
            <a:r>
              <a:rPr lang="hu-HU" dirty="0"/>
              <a:t>, pl.: névütközésnél). </a:t>
            </a:r>
            <a:br>
              <a:rPr lang="hu-HU" dirty="0"/>
            </a:br>
            <a:r>
              <a:rPr lang="hu-HU" b="1" i="1" dirty="0"/>
              <a:t>-u:</a:t>
            </a:r>
            <a:r>
              <a:rPr lang="hu-HU" dirty="0"/>
              <a:t> csak régebbit ír felül (update). </a:t>
            </a:r>
          </a:p>
        </p:txBody>
      </p:sp>
    </p:spTree>
    <p:extLst>
      <p:ext uri="{BB962C8B-B14F-4D97-AF65-F5344CB8AC3E}">
        <p14:creationId xmlns:p14="http://schemas.microsoft.com/office/powerpoint/2010/main" val="2775184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BFF233B-CAA6-0A3F-2099-7411561B1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Parancsok és azok jelentése: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184693C-2FD0-302D-7F52-D93A2B8BB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b="1" dirty="0" err="1"/>
              <a:t>cp</a:t>
            </a:r>
            <a:r>
              <a:rPr lang="hu-HU" b="1" dirty="0"/>
              <a:t> [kapcsoló] &lt;forrás&gt; &lt;cél&gt;:</a:t>
            </a:r>
            <a:r>
              <a:rPr lang="hu-HU" dirty="0"/>
              <a:t> Átmásolja a forrás fájlt a megadott helyre. </a:t>
            </a:r>
            <a:br>
              <a:rPr lang="hu-HU" dirty="0"/>
            </a:br>
            <a:r>
              <a:rPr lang="hu-HU" b="1" i="1" dirty="0"/>
              <a:t>-a:</a:t>
            </a:r>
            <a:r>
              <a:rPr lang="hu-HU" dirty="0"/>
              <a:t> archiválás, megőrzi az eredeti fájlok struktúráját és jellemzőit (pl. tulajdonos, csoport, időbélyegek, jogosultságok) a másolatban </a:t>
            </a:r>
            <a:br>
              <a:rPr lang="hu-HU" dirty="0"/>
            </a:br>
            <a:r>
              <a:rPr lang="hu-HU" b="1" i="1" dirty="0"/>
              <a:t>-b: </a:t>
            </a:r>
            <a:r>
              <a:rPr lang="hu-HU" dirty="0"/>
              <a:t>minden célfájlról mentés (backup). </a:t>
            </a:r>
            <a:br>
              <a:rPr lang="hu-HU" dirty="0"/>
            </a:br>
            <a:r>
              <a:rPr lang="hu-HU" b="1" i="1" dirty="0"/>
              <a:t>-f:</a:t>
            </a:r>
            <a:r>
              <a:rPr lang="hu-HU" dirty="0"/>
              <a:t> kétes esetben sem kérdez (</a:t>
            </a:r>
            <a:r>
              <a:rPr lang="hu-HU" dirty="0" err="1"/>
              <a:t>force</a:t>
            </a:r>
            <a:r>
              <a:rPr lang="hu-HU" dirty="0"/>
              <a:t>). </a:t>
            </a:r>
            <a:br>
              <a:rPr lang="hu-HU" dirty="0"/>
            </a:br>
            <a:r>
              <a:rPr lang="hu-HU" b="1" i="1" dirty="0"/>
              <a:t>-i:</a:t>
            </a:r>
            <a:r>
              <a:rPr lang="hu-HU" dirty="0"/>
              <a:t> kétes esetben kérdez (</a:t>
            </a:r>
            <a:r>
              <a:rPr lang="hu-HU" dirty="0" err="1"/>
              <a:t>interactive</a:t>
            </a:r>
            <a:r>
              <a:rPr lang="hu-HU" dirty="0"/>
              <a:t>). </a:t>
            </a:r>
            <a:br>
              <a:rPr lang="hu-HU" dirty="0"/>
            </a:br>
            <a:r>
              <a:rPr lang="hu-HU" b="1" i="1" dirty="0"/>
              <a:t>-u:</a:t>
            </a:r>
            <a:r>
              <a:rPr lang="hu-HU" dirty="0"/>
              <a:t> csak régebbit írja felül (update). </a:t>
            </a:r>
            <a:br>
              <a:rPr lang="hu-HU" dirty="0"/>
            </a:br>
            <a:r>
              <a:rPr lang="hu-HU" b="1" i="1" dirty="0"/>
              <a:t>-r:</a:t>
            </a:r>
            <a:r>
              <a:rPr lang="hu-HU" dirty="0"/>
              <a:t> könyvtár egész tartalmának másolása rekurzívan. </a:t>
            </a:r>
            <a:br>
              <a:rPr lang="hu-HU" dirty="0"/>
            </a:br>
            <a:r>
              <a:rPr lang="hu-HU" b="1" i="1" dirty="0"/>
              <a:t>-R: </a:t>
            </a:r>
            <a:r>
              <a:rPr lang="hu-HU" dirty="0"/>
              <a:t>ugyanaz, mint a –r. </a:t>
            </a:r>
            <a:br>
              <a:rPr lang="hu-HU" dirty="0"/>
            </a:br>
            <a:r>
              <a:rPr lang="hu-HU" b="1" i="1" dirty="0"/>
              <a:t>-l:</a:t>
            </a:r>
            <a:r>
              <a:rPr lang="hu-HU" dirty="0"/>
              <a:t> linkelés másolás helyett (</a:t>
            </a:r>
            <a:r>
              <a:rPr lang="hu-HU" dirty="0" err="1"/>
              <a:t>hard</a:t>
            </a:r>
            <a:r>
              <a:rPr lang="hu-HU" dirty="0"/>
              <a:t> link). </a:t>
            </a:r>
            <a:br>
              <a:rPr lang="hu-HU" dirty="0"/>
            </a:br>
            <a:r>
              <a:rPr lang="hu-HU" b="1" i="1" dirty="0"/>
              <a:t>-s:</a:t>
            </a:r>
            <a:r>
              <a:rPr lang="hu-HU" dirty="0"/>
              <a:t> szimbolikus linket készít.</a:t>
            </a:r>
          </a:p>
          <a:p>
            <a:r>
              <a:rPr lang="hu-HU" b="1" dirty="0" err="1"/>
              <a:t>rm</a:t>
            </a:r>
            <a:r>
              <a:rPr lang="hu-HU" b="1" dirty="0"/>
              <a:t> [kapcsoló] &lt;könyvtár/könyvtárszerkezet&gt;: </a:t>
            </a:r>
            <a:r>
              <a:rPr lang="hu-HU" dirty="0"/>
              <a:t>Letörli a megadott fájlt. </a:t>
            </a:r>
            <a:br>
              <a:rPr lang="hu-HU" dirty="0"/>
            </a:br>
            <a:r>
              <a:rPr lang="hu-HU" b="1" i="1" dirty="0"/>
              <a:t>-f: </a:t>
            </a:r>
            <a:r>
              <a:rPr lang="hu-HU" dirty="0"/>
              <a:t>sosem kérdez (</a:t>
            </a:r>
            <a:r>
              <a:rPr lang="hu-HU" dirty="0" err="1"/>
              <a:t>force</a:t>
            </a:r>
            <a:r>
              <a:rPr lang="hu-HU" dirty="0"/>
              <a:t>). </a:t>
            </a:r>
            <a:br>
              <a:rPr lang="hu-HU" dirty="0"/>
            </a:br>
            <a:r>
              <a:rPr lang="hu-HU" b="1" i="1" dirty="0"/>
              <a:t>-i: </a:t>
            </a:r>
            <a:r>
              <a:rPr lang="hu-HU" dirty="0"/>
              <a:t>„Valóban törölni akarod?” (</a:t>
            </a:r>
            <a:r>
              <a:rPr lang="hu-HU" dirty="0" err="1"/>
              <a:t>interactive</a:t>
            </a:r>
            <a:r>
              <a:rPr lang="hu-HU" dirty="0"/>
              <a:t>) </a:t>
            </a:r>
            <a:br>
              <a:rPr lang="hu-HU" dirty="0"/>
            </a:br>
            <a:r>
              <a:rPr lang="hu-HU" b="1" i="1" dirty="0"/>
              <a:t>-r: </a:t>
            </a:r>
            <a:r>
              <a:rPr lang="hu-HU" dirty="0"/>
              <a:t>könyvtár törlésére rekurzívan, akkor is törli ha nem üres. </a:t>
            </a:r>
            <a:br>
              <a:rPr lang="hu-HU" dirty="0"/>
            </a:br>
            <a:r>
              <a:rPr lang="hu-HU" b="1" i="1" dirty="0"/>
              <a:t>-R: </a:t>
            </a:r>
            <a:r>
              <a:rPr lang="hu-HU" dirty="0"/>
              <a:t>ugyanaz mint a –r.</a:t>
            </a:r>
          </a:p>
        </p:txBody>
      </p:sp>
    </p:spTree>
    <p:extLst>
      <p:ext uri="{BB962C8B-B14F-4D97-AF65-F5344CB8AC3E}">
        <p14:creationId xmlns:p14="http://schemas.microsoft.com/office/powerpoint/2010/main" val="3708041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0470BC6-1FF0-F3A7-21B3-9757E4B10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Parancsok és azok jelentése: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A6C4C73-0C03-B538-D644-956FCD216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err="1"/>
              <a:t>ln</a:t>
            </a:r>
            <a:r>
              <a:rPr lang="hu-HU" b="1" dirty="0"/>
              <a:t> [kapcsoló] &lt;forrás&gt; &lt;cél&gt;: </a:t>
            </a:r>
            <a:r>
              <a:rPr lang="hu-HU" dirty="0" err="1"/>
              <a:t>Hard</a:t>
            </a:r>
            <a:r>
              <a:rPr lang="hu-HU" dirty="0"/>
              <a:t> link készítése az adott forrás állományból a cél könyvtárba. -s: </a:t>
            </a:r>
            <a:r>
              <a:rPr lang="hu-HU" dirty="0" err="1"/>
              <a:t>hard</a:t>
            </a:r>
            <a:r>
              <a:rPr lang="hu-HU" dirty="0"/>
              <a:t> link helyett szimbolikus link. (</a:t>
            </a:r>
            <a:r>
              <a:rPr lang="hu-HU" dirty="0" err="1"/>
              <a:t>Hard</a:t>
            </a:r>
            <a:r>
              <a:rPr lang="hu-HU" dirty="0"/>
              <a:t> link és szimbolikus link közti különbség: </a:t>
            </a:r>
            <a:r>
              <a:rPr lang="hu-HU" dirty="0" err="1"/>
              <a:t>hard</a:t>
            </a:r>
            <a:r>
              <a:rPr lang="hu-HU" dirty="0"/>
              <a:t> linknél és szimbolikus linknél ugyan arra a memória-területre mutató fájl jön létre. Fájlok törlésénél mindig megnézi az operációs rendszer, hogy hány </a:t>
            </a:r>
            <a:r>
              <a:rPr lang="hu-HU" dirty="0" err="1"/>
              <a:t>hard</a:t>
            </a:r>
            <a:r>
              <a:rPr lang="hu-HU" dirty="0"/>
              <a:t> link hivatkozik az adott területre. Ha az adott állományra már csak szimbolikus linkek hivatkoznak (vagy semmi nem hivatkozik), akkor törlődik a memória-terület.) </a:t>
            </a:r>
          </a:p>
          <a:p>
            <a:r>
              <a:rPr lang="hu-HU" b="1" dirty="0"/>
              <a:t>du [kapcsoló] &lt;</a:t>
            </a:r>
            <a:r>
              <a:rPr lang="hu-HU" b="1" dirty="0" err="1"/>
              <a:t>könytár</a:t>
            </a:r>
            <a:r>
              <a:rPr lang="hu-HU" b="1" dirty="0"/>
              <a:t>(</a:t>
            </a:r>
            <a:r>
              <a:rPr lang="hu-HU" b="1" dirty="0" err="1"/>
              <a:t>ak</a:t>
            </a:r>
            <a:r>
              <a:rPr lang="hu-HU" b="1" dirty="0"/>
              <a:t>)&gt;: </a:t>
            </a:r>
            <a:r>
              <a:rPr lang="hu-HU" dirty="0"/>
              <a:t>Összefoglalja minden fájl lemezhasználatát, könyvtárakra rekurzívan. </a:t>
            </a:r>
            <a:br>
              <a:rPr lang="hu-HU" dirty="0"/>
            </a:br>
            <a:r>
              <a:rPr lang="hu-HU" b="1" i="1" dirty="0"/>
              <a:t>-a: </a:t>
            </a:r>
            <a:r>
              <a:rPr lang="hu-HU" dirty="0"/>
              <a:t>minden fájl adatait kiírja, nem csak a könyvtárakét. </a:t>
            </a:r>
            <a:br>
              <a:rPr lang="hu-HU" dirty="0"/>
            </a:br>
            <a:r>
              <a:rPr lang="hu-HU" b="1" i="1" dirty="0"/>
              <a:t>-c: </a:t>
            </a:r>
            <a:r>
              <a:rPr lang="hu-HU" dirty="0"/>
              <a:t>A lista végén egy összegzést ad. </a:t>
            </a:r>
            <a:br>
              <a:rPr lang="hu-HU" dirty="0"/>
            </a:br>
            <a:r>
              <a:rPr lang="hu-HU" b="1" i="1" dirty="0"/>
              <a:t>-h: </a:t>
            </a:r>
            <a:r>
              <a:rPr lang="hu-HU" dirty="0"/>
              <a:t>érthető formátumban írja ki a méreteket. </a:t>
            </a:r>
            <a:br>
              <a:rPr lang="hu-HU" dirty="0"/>
            </a:br>
            <a:r>
              <a:rPr lang="hu-HU" b="1" i="1" dirty="0"/>
              <a:t>-m: </a:t>
            </a:r>
            <a:r>
              <a:rPr lang="hu-HU" dirty="0"/>
              <a:t>megabájtban írja ki a méretet. </a:t>
            </a:r>
            <a:br>
              <a:rPr lang="hu-HU" dirty="0"/>
            </a:br>
            <a:r>
              <a:rPr lang="hu-HU" b="1" i="1" dirty="0"/>
              <a:t>-s: </a:t>
            </a:r>
            <a:r>
              <a:rPr lang="hu-HU" dirty="0"/>
              <a:t>argumentumonként egy összeg.</a:t>
            </a:r>
          </a:p>
        </p:txBody>
      </p:sp>
    </p:spTree>
    <p:extLst>
      <p:ext uri="{BB962C8B-B14F-4D97-AF65-F5344CB8AC3E}">
        <p14:creationId xmlns:p14="http://schemas.microsoft.com/office/powerpoint/2010/main" val="2094066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D5B0D19-AA5F-874E-D65F-EFB472820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Parancsok és azok jelentése: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F027B52-3394-1477-B0DD-83B0BFA5A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b="1" dirty="0"/>
              <a:t>man &lt;parancs&gt;: </a:t>
            </a:r>
            <a:r>
              <a:rPr lang="hu-HU" dirty="0"/>
              <a:t>A parancs </a:t>
            </a:r>
            <a:r>
              <a:rPr lang="hu-HU" dirty="0" err="1"/>
              <a:t>manuálját</a:t>
            </a:r>
            <a:r>
              <a:rPr lang="hu-HU" dirty="0"/>
              <a:t> jeleníti meg. Keresés a </a:t>
            </a:r>
            <a:r>
              <a:rPr lang="hu-HU" dirty="0" err="1"/>
              <a:t>manuálban</a:t>
            </a:r>
            <a:r>
              <a:rPr lang="hu-HU" dirty="0"/>
              <a:t> / használatával. Kilépés a Q billentyűvel.</a:t>
            </a:r>
          </a:p>
          <a:p>
            <a:r>
              <a:rPr lang="hu-HU" b="1" dirty="0" err="1"/>
              <a:t>chmod</a:t>
            </a:r>
            <a:r>
              <a:rPr lang="hu-HU" b="1" dirty="0"/>
              <a:t>: </a:t>
            </a:r>
            <a:r>
              <a:rPr lang="hu-HU" dirty="0"/>
              <a:t>Fájlok, könyvtárak jogosultságainak beállítására használatos. Két fajta formátumban írható:</a:t>
            </a:r>
            <a:br>
              <a:rPr lang="hu-HU" dirty="0"/>
            </a:br>
            <a:r>
              <a:rPr lang="hu-HU" dirty="0" err="1"/>
              <a:t>chmod</a:t>
            </a:r>
            <a:r>
              <a:rPr lang="hu-HU" dirty="0"/>
              <a:t> &lt;xxx&gt; &lt;könyvtár/fájl&gt;: itt minden x helyére egy 0-7-ig terjedő számot kell írni. Első x a tulajdonos jogosultsága a fájlra, a második a tulajdonos csoportjának a jogosultsága, a harmadik mindenki másnak a jogosultsága. A számok úgy jönnek ki, hogy az r = 4 (jelentése, hogy jogosult a fáj olvasására/könyvtár listázására), w = 2 (jogosult a fájl írására/könyvtárba fájlok létrehozására, törlésére), x= 1 (elindíthatja-e a fájlt/beléphet a könyvtárba). </a:t>
            </a:r>
            <a:r>
              <a:rPr lang="hu-HU" dirty="0" err="1"/>
              <a:t>chmod</a:t>
            </a:r>
            <a:r>
              <a:rPr lang="hu-HU" dirty="0"/>
              <a:t> &lt;kinek-/+/=mit&gt; &lt;könyvtár&gt;: „kinek” lehet „a” (</a:t>
            </a:r>
            <a:r>
              <a:rPr lang="hu-HU" dirty="0" err="1"/>
              <a:t>all</a:t>
            </a:r>
            <a:r>
              <a:rPr lang="hu-HU" dirty="0"/>
              <a:t>), „u” (tulajdonos), „g” (csoport), „o” (mindenki más), illetve ezek kombinációi (pl.: „go” (csoport, és mindenki más)). Utána – jellel jogosultságot veszünk el, + jellel jogosultságot adunk, = jellel jogosultságot határozunk meg. Végül a „mit” lehet „r” (olvasás), „w” (írás), „x” (futtatás), illetve ezek kombinációi („</a:t>
            </a:r>
            <a:r>
              <a:rPr lang="hu-HU" dirty="0" err="1"/>
              <a:t>rx</a:t>
            </a:r>
            <a:r>
              <a:rPr lang="hu-HU" dirty="0"/>
              <a:t>” (olvashatja és futtathatja)). </a:t>
            </a:r>
            <a:br>
              <a:rPr lang="hu-HU" dirty="0"/>
            </a:br>
            <a:r>
              <a:rPr lang="hu-HU" b="1" i="1" dirty="0"/>
              <a:t>-R: </a:t>
            </a:r>
            <a:r>
              <a:rPr lang="hu-HU" dirty="0"/>
              <a:t>rekurzívan az összes fájlra és alkönyvtárra. </a:t>
            </a:r>
            <a:br>
              <a:rPr lang="hu-HU" dirty="0"/>
            </a:br>
            <a:r>
              <a:rPr lang="hu-HU" b="1" i="1" dirty="0"/>
              <a:t>-c: </a:t>
            </a:r>
            <a:r>
              <a:rPr lang="hu-HU" dirty="0"/>
              <a:t>minden feldolgozott fájl után üzenet. </a:t>
            </a:r>
          </a:p>
          <a:p>
            <a:r>
              <a:rPr lang="hu-HU" b="1" dirty="0" err="1"/>
              <a:t>chown</a:t>
            </a:r>
            <a:r>
              <a:rPr lang="hu-HU" b="1" dirty="0"/>
              <a:t> [</a:t>
            </a:r>
            <a:r>
              <a:rPr lang="hu-HU" b="1" dirty="0" err="1"/>
              <a:t>owner</a:t>
            </a:r>
            <a:r>
              <a:rPr lang="hu-HU" b="1" dirty="0"/>
              <a:t>][:</a:t>
            </a:r>
            <a:r>
              <a:rPr lang="hu-HU" b="1" dirty="0" err="1"/>
              <a:t>group</a:t>
            </a:r>
            <a:r>
              <a:rPr lang="hu-HU" b="1" dirty="0"/>
              <a:t>] &lt;fájlok&gt;: </a:t>
            </a:r>
            <a:r>
              <a:rPr lang="hu-HU" dirty="0"/>
              <a:t>A megadott fájlok tulajdonosának és csoportjának megváltoztatása. A </a:t>
            </a:r>
            <a:r>
              <a:rPr lang="hu-HU" dirty="0" err="1"/>
              <a:t>tulajdons</a:t>
            </a:r>
            <a:r>
              <a:rPr lang="hu-HU" dirty="0"/>
              <a:t> után :-</a:t>
            </a:r>
            <a:r>
              <a:rPr lang="hu-HU" dirty="0" err="1"/>
              <a:t>tal</a:t>
            </a:r>
            <a:r>
              <a:rPr lang="hu-HU" dirty="0"/>
              <a:t> elválasztva szerepelhet a csoport. Amennyiben csak a csoportot akarjuk megváltoztatni a tulajdonos elmaradhat, de a :-ot ki kell tenni.</a:t>
            </a:r>
          </a:p>
        </p:txBody>
      </p:sp>
    </p:spTree>
    <p:extLst>
      <p:ext uri="{BB962C8B-B14F-4D97-AF65-F5344CB8AC3E}">
        <p14:creationId xmlns:p14="http://schemas.microsoft.com/office/powerpoint/2010/main" val="368741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195A713-C62C-C578-FC32-5AC42506E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Parancsok és azok jelentése: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69E304E-6D8D-AF14-7391-C872A7798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b="1" dirty="0"/>
              <a:t>file &lt;fájlok&gt;: </a:t>
            </a:r>
            <a:r>
              <a:rPr lang="hu-HU" dirty="0"/>
              <a:t>A megadott állományok típusának meghatározása.</a:t>
            </a:r>
          </a:p>
          <a:p>
            <a:r>
              <a:rPr lang="hu-HU" b="1" dirty="0"/>
              <a:t>Minta illesztés: </a:t>
            </a:r>
            <a:br>
              <a:rPr lang="hu-HU" b="1" dirty="0"/>
            </a:br>
            <a:r>
              <a:rPr lang="hu-HU" b="1" i="1" dirty="0"/>
              <a:t>?:</a:t>
            </a:r>
            <a:r>
              <a:rPr lang="hu-HU" dirty="0"/>
              <a:t> pontosan egy darab karaktert helyettesít. </a:t>
            </a:r>
            <a:br>
              <a:rPr lang="hu-HU" dirty="0"/>
            </a:br>
            <a:r>
              <a:rPr lang="hu-HU" b="1" i="1" dirty="0"/>
              <a:t>*:</a:t>
            </a:r>
            <a:r>
              <a:rPr lang="hu-HU" dirty="0"/>
              <a:t> akárhány karaktert helyettesít </a:t>
            </a:r>
            <a:br>
              <a:rPr lang="hu-HU" dirty="0"/>
            </a:br>
            <a:r>
              <a:rPr lang="hu-HU" b="1" i="1" dirty="0"/>
              <a:t>[…]:</a:t>
            </a:r>
            <a:r>
              <a:rPr lang="hu-HU" dirty="0"/>
              <a:t> jelek között felsorolt karaktereket helyettesíti, de pontosan 1 db-ot </a:t>
            </a:r>
            <a:br>
              <a:rPr lang="hu-HU" dirty="0"/>
            </a:br>
            <a:r>
              <a:rPr lang="hu-HU" b="1" i="1" dirty="0"/>
              <a:t>\c: </a:t>
            </a:r>
            <a:r>
              <a:rPr lang="hu-HU" dirty="0" err="1"/>
              <a:t>escape</a:t>
            </a:r>
            <a:r>
              <a:rPr lang="hu-HU" dirty="0"/>
              <a:t> karakterek. c helyére írható: \, szóköz, ’, ”, ?, *, [, ], `</a:t>
            </a:r>
          </a:p>
          <a:p>
            <a:r>
              <a:rPr lang="hu-HU" b="1" dirty="0"/>
              <a:t>Abszolút útvonal: </a:t>
            </a:r>
            <a:r>
              <a:rPr lang="hu-HU" dirty="0"/>
              <a:t>Könyvtárak/fájlok helyét meg lehet adni abszolút illetve relatív útvonallal. Abszolút útvonalnál a gyökérkönyvtártól („/”) indulva írjuk fel az útvonalat a könyvtárig. Abszolút útvonalat mindig / jellel kezdjük. </a:t>
            </a:r>
            <a:r>
              <a:rPr lang="hu-HU" i="1" dirty="0"/>
              <a:t>Pl.: /n/pub/</a:t>
            </a:r>
            <a:r>
              <a:rPr lang="hu-HU" i="1" dirty="0" err="1"/>
              <a:t>Progalap</a:t>
            </a:r>
            <a:r>
              <a:rPr lang="hu-HU" i="1" dirty="0"/>
              <a:t>, /</a:t>
            </a:r>
            <a:r>
              <a:rPr lang="hu-HU" i="1" dirty="0" err="1"/>
              <a:t>home</a:t>
            </a:r>
            <a:r>
              <a:rPr lang="hu-HU" i="1" dirty="0"/>
              <a:t>/h950040.</a:t>
            </a:r>
          </a:p>
          <a:p>
            <a:r>
              <a:rPr lang="hu-HU" b="1" dirty="0"/>
              <a:t>Relatív útvonal: </a:t>
            </a:r>
            <a:r>
              <a:rPr lang="hu-HU" dirty="0"/>
              <a:t>Relatív útvonalnál az aktuális könyvtárhoz viszonyítva adjuk meg az útvonalat. Relatív megadásnál könyvtárral, „.” Illetve „..” kezdjük az útvonalat. „.” Jelentése az aktuális könyvtár, amiben vagyunk, a „..” jelentése a szülő könyvtár. Pl.: /</a:t>
            </a:r>
            <a:r>
              <a:rPr lang="hu-HU" dirty="0" err="1"/>
              <a:t>home</a:t>
            </a:r>
            <a:r>
              <a:rPr lang="hu-HU" dirty="0"/>
              <a:t>/h950040-ből a /n/pub/</a:t>
            </a:r>
            <a:r>
              <a:rPr lang="hu-HU" dirty="0" err="1"/>
              <a:t>Progalap-ba</a:t>
            </a:r>
            <a:r>
              <a:rPr lang="hu-HU" dirty="0"/>
              <a:t> eljutás: </a:t>
            </a:r>
            <a:r>
              <a:rPr lang="hu-HU" i="1" dirty="0"/>
              <a:t>cd „../../n/pub/</a:t>
            </a:r>
            <a:r>
              <a:rPr lang="hu-HU" i="1" dirty="0" err="1"/>
              <a:t>Progalap</a:t>
            </a:r>
            <a:r>
              <a:rPr lang="hu-HU" i="1" dirty="0"/>
              <a:t>”. </a:t>
            </a:r>
            <a:br>
              <a:rPr lang="hu-HU" i="1" dirty="0"/>
            </a:br>
            <a:r>
              <a:rPr lang="hu-HU" b="1" i="1" dirty="0"/>
              <a:t>~: </a:t>
            </a:r>
            <a:r>
              <a:rPr lang="hu-HU" dirty="0"/>
              <a:t>A </a:t>
            </a:r>
            <a:r>
              <a:rPr lang="hu-HU" dirty="0" err="1"/>
              <a:t>home</a:t>
            </a:r>
            <a:r>
              <a:rPr lang="hu-HU" dirty="0"/>
              <a:t> könyvtárunk útvonalát jelöli. A kabinetben „/</a:t>
            </a:r>
            <a:r>
              <a:rPr lang="hu-HU" dirty="0" err="1"/>
              <a:t>home</a:t>
            </a:r>
            <a:r>
              <a:rPr lang="hu-HU" dirty="0"/>
              <a:t>/</a:t>
            </a:r>
            <a:r>
              <a:rPr lang="hu-HU" dirty="0" err="1"/>
              <a:t>hxxxxxx</a:t>
            </a:r>
            <a:r>
              <a:rPr lang="hu-HU" dirty="0"/>
              <a:t>” alakú. </a:t>
            </a:r>
          </a:p>
          <a:p>
            <a:r>
              <a:rPr lang="hu-HU" b="1" i="1" dirty="0"/>
              <a:t>TOVÁBBIAK: </a:t>
            </a:r>
            <a:r>
              <a:rPr lang="hu-HU" b="1" i="1" dirty="0">
                <a:hlinkClick r:id="rId2"/>
              </a:rPr>
              <a:t>http://www.inf.u-szeged.hu/~ikadar/files/progalap/Linuxosszefoglalo.pdf</a:t>
            </a:r>
            <a:endParaRPr lang="hu-HU" b="1" i="1" dirty="0"/>
          </a:p>
        </p:txBody>
      </p:sp>
    </p:spTree>
    <p:extLst>
      <p:ext uri="{BB962C8B-B14F-4D97-AF65-F5344CB8AC3E}">
        <p14:creationId xmlns:p14="http://schemas.microsoft.com/office/powerpoint/2010/main" val="338411026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">
  <a:themeElements>
    <a:clrScheme name="Retrospektív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91</TotalTime>
  <Words>1261</Words>
  <Application>Microsoft Office PowerPoint</Application>
  <PresentationFormat>Szélesvásznú</PresentationFormat>
  <Paragraphs>28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Retrospektív</vt:lpstr>
      <vt:lpstr>Linux Fájlkezelő Parancsok</vt:lpstr>
      <vt:lpstr>Parancsok és azok jelentése:</vt:lpstr>
      <vt:lpstr>Parancsok és azok jelentése:</vt:lpstr>
      <vt:lpstr>Parancsok és azok jelentése:</vt:lpstr>
      <vt:lpstr>Parancsok és azok jelentése:</vt:lpstr>
      <vt:lpstr>Parancsok és azok jelentése:</vt:lpstr>
      <vt:lpstr>Parancsok és azok jelentése: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Fájlkezelő Parancsok</dc:title>
  <dc:creator>Ádám Török</dc:creator>
  <cp:lastModifiedBy>Ádám Török</cp:lastModifiedBy>
  <cp:revision>1</cp:revision>
  <dcterms:created xsi:type="dcterms:W3CDTF">2023-01-08T18:30:11Z</dcterms:created>
  <dcterms:modified xsi:type="dcterms:W3CDTF">2023-01-08T20:01:32Z</dcterms:modified>
</cp:coreProperties>
</file>