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37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0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32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9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51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03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326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5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76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9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163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6" r:id="rId2"/>
    <p:sldLayoutId id="2147483735" r:id="rId3"/>
    <p:sldLayoutId id="2147483734" r:id="rId4"/>
    <p:sldLayoutId id="2147483733" r:id="rId5"/>
    <p:sldLayoutId id="2147483732" r:id="rId6"/>
    <p:sldLayoutId id="2147483731" r:id="rId7"/>
    <p:sldLayoutId id="2147483730" r:id="rId8"/>
    <p:sldLayoutId id="2147483729" r:id="rId9"/>
    <p:sldLayoutId id="2147483728" r:id="rId10"/>
    <p:sldLayoutId id="21474837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ebler.hu/tananyag/parancssor-windows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A képen természet, hegy látható&#10;&#10;Automatikusan generált leírás">
            <a:extLst>
              <a:ext uri="{FF2B5EF4-FFF2-40B4-BE49-F238E27FC236}">
                <a16:creationId xmlns:a16="http://schemas.microsoft.com/office/drawing/2014/main" id="{005226BE-47FD-C0A6-FF59-2ED508FEE1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54" b="33496"/>
          <a:stretch/>
        </p:blipFill>
        <p:spPr>
          <a:xfrm>
            <a:off x="20" y="-1"/>
            <a:ext cx="12191980" cy="6858001"/>
          </a:xfrm>
          <a:custGeom>
            <a:avLst/>
            <a:gdLst/>
            <a:ahLst/>
            <a:cxnLst/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4628129" y="6857999"/>
                </a:lnTo>
                <a:lnTo>
                  <a:pt x="4734519" y="6819371"/>
                </a:lnTo>
                <a:cubicBezTo>
                  <a:pt x="4938119" y="6741181"/>
                  <a:pt x="5132935" y="6652933"/>
                  <a:pt x="5315781" y="6551721"/>
                </a:cubicBezTo>
                <a:cubicBezTo>
                  <a:pt x="6619811" y="5830059"/>
                  <a:pt x="6364610" y="4934281"/>
                  <a:pt x="6058656" y="3948664"/>
                </a:cubicBezTo>
                <a:cubicBezTo>
                  <a:pt x="5601502" y="2476708"/>
                  <a:pt x="4958009" y="1222984"/>
                  <a:pt x="2540911" y="827627"/>
                </a:cubicBezTo>
                <a:cubicBezTo>
                  <a:pt x="1760946" y="699982"/>
                  <a:pt x="986522" y="591203"/>
                  <a:pt x="238021" y="541759"/>
                </a:cubicBezTo>
                <a:lnTo>
                  <a:pt x="0" y="529223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6E0BE3C-7669-D8CC-20C4-A42DF2121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195" y="4626207"/>
            <a:ext cx="4572000" cy="1524000"/>
          </a:xfrm>
        </p:spPr>
        <p:txBody>
          <a:bodyPr anchor="b">
            <a:normAutofit/>
          </a:bodyPr>
          <a:lstStyle/>
          <a:p>
            <a:pPr algn="l"/>
            <a:r>
              <a:rPr lang="hu-HU" dirty="0"/>
              <a:t>Aka Parancsok &amp; Jelentésük</a:t>
            </a: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9E9D255-44AC-4FA7-6709-2C427DBAE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299787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hu-HU" sz="4400" dirty="0"/>
              <a:t>Windows Fájlkezelő Parancsok</a:t>
            </a:r>
          </a:p>
        </p:txBody>
      </p:sp>
    </p:spTree>
    <p:extLst>
      <p:ext uri="{BB962C8B-B14F-4D97-AF65-F5344CB8AC3E}">
        <p14:creationId xmlns:p14="http://schemas.microsoft.com/office/powerpoint/2010/main" val="171992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EE2D91-0062-3A41-EBD9-0290D8D3D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Windows parancssorok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D86A385-BA7A-79DD-B2C3-A25712C15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hu-HU" dirty="0"/>
              <a:t>A parancssor (</a:t>
            </a:r>
            <a:r>
              <a:rPr lang="hu-HU" dirty="0" err="1"/>
              <a:t>Command</a:t>
            </a:r>
            <a:r>
              <a:rPr lang="hu-HU" dirty="0"/>
              <a:t> Prompt) olyan Windows-szolgáltatás, amellyel MS-DOS-jellegű (MS-DOS = Microsoft </a:t>
            </a:r>
            <a:r>
              <a:rPr lang="hu-HU" dirty="0" err="1"/>
              <a:t>Disk</a:t>
            </a:r>
            <a:r>
              <a:rPr lang="hu-HU" dirty="0"/>
              <a:t> </a:t>
            </a:r>
            <a:r>
              <a:rPr lang="hu-HU" dirty="0" err="1"/>
              <a:t>Operating</a:t>
            </a:r>
            <a:r>
              <a:rPr lang="hu-HU" dirty="0"/>
              <a:t> System) parancsokat és más (az aktuális Windows-verzióval kompatibilis) számítógépes parancsokat adhatunk a rendszernek. A parancsok beírásával feladatok hajthatók végre a Windows grafikus felületének használata nélkül (a parancssoron belül sem egér sem érintőképernyő használatára nincs szükség). A Parancssor alkalmazást jellemzően csak haladó felhasználók, rendszergazdák használják. </a:t>
            </a:r>
          </a:p>
          <a:p>
            <a:r>
              <a:rPr lang="hu-HU" dirty="0"/>
              <a:t>A parancssor a </a:t>
            </a:r>
            <a:r>
              <a:rPr lang="hu-HU" dirty="0" err="1"/>
              <a:t>cmd</a:t>
            </a:r>
            <a:r>
              <a:rPr lang="hu-HU" dirty="0"/>
              <a:t> parancs kiadásával érhető el. (Például a </a:t>
            </a:r>
            <a:r>
              <a:rPr lang="hu-HU" dirty="0" err="1"/>
              <a:t>Windows+R</a:t>
            </a:r>
            <a:r>
              <a:rPr lang="hu-HU" dirty="0"/>
              <a:t> billentyűkombináció leütése után.)</a:t>
            </a:r>
          </a:p>
          <a:p>
            <a:r>
              <a:rPr lang="hu-HU" dirty="0"/>
              <a:t>A gyakori parancsok listázására az alábbi parancs szolgál: </a:t>
            </a:r>
            <a:r>
              <a:rPr lang="hu-HU" dirty="0" err="1"/>
              <a:t>help</a:t>
            </a:r>
            <a:r>
              <a:rPr lang="hu-HU" dirty="0"/>
              <a:t> </a:t>
            </a:r>
            <a:br>
              <a:rPr lang="hu-HU" dirty="0"/>
            </a:br>
            <a:r>
              <a:rPr lang="hu-HU" dirty="0"/>
              <a:t>Az egyes parancsokról további információt az alábbi kód szolgáltat: </a:t>
            </a:r>
            <a:r>
              <a:rPr lang="hu-HU" dirty="0" err="1"/>
              <a:t>help</a:t>
            </a:r>
            <a:r>
              <a:rPr lang="hu-HU" dirty="0"/>
              <a:t> parancsneve </a:t>
            </a:r>
            <a:br>
              <a:rPr lang="hu-HU" dirty="0"/>
            </a:br>
            <a:r>
              <a:rPr lang="hu-HU" dirty="0"/>
              <a:t>A parancssor megjelenését a parancssor fejlécén lévő helyi menüből lehet befolyásolni. (A helyi menüket mindig a jobb egérgombbal hozhatjuk elő.)</a:t>
            </a:r>
          </a:p>
        </p:txBody>
      </p:sp>
    </p:spTree>
    <p:extLst>
      <p:ext uri="{BB962C8B-B14F-4D97-AF65-F5344CB8AC3E}">
        <p14:creationId xmlns:p14="http://schemas.microsoft.com/office/powerpoint/2010/main" val="2329409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02C23747-BA0E-7AAF-2B1C-E51A18427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144" y="545977"/>
            <a:ext cx="10668000" cy="3818083"/>
          </a:xfrm>
        </p:spPr>
        <p:txBody>
          <a:bodyPr/>
          <a:lstStyle/>
          <a:p>
            <a:r>
              <a:rPr lang="hu-HU" dirty="0"/>
              <a:t>Parancssor rendszergazdai jogokkal A parancssor rendszergazdai jogosultságokkal való futtatásához a Startmenüben keressünk rá a </a:t>
            </a:r>
            <a:r>
              <a:rPr lang="hu-HU" dirty="0" err="1"/>
              <a:t>cmd</a:t>
            </a:r>
            <a:r>
              <a:rPr lang="hu-HU" dirty="0"/>
              <a:t> parancsra, majd a helyi menüjéből válasszuk a „Futtatás rendszergazdaként” lehetőséget (angolul „</a:t>
            </a:r>
            <a:r>
              <a:rPr lang="hu-HU" dirty="0" err="1"/>
              <a:t>Run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administrator</a:t>
            </a:r>
            <a:r>
              <a:rPr lang="hu-HU" dirty="0"/>
              <a:t>”). (Windows 8.1 esetén használható az ablak jobb széléről előpöccinthető kereső is a </a:t>
            </a:r>
            <a:r>
              <a:rPr lang="hu-HU" dirty="0" err="1"/>
              <a:t>cmd</a:t>
            </a:r>
            <a:r>
              <a:rPr lang="hu-HU" dirty="0"/>
              <a:t> parancs megkereséséhez.)</a:t>
            </a:r>
          </a:p>
        </p:txBody>
      </p:sp>
    </p:spTree>
    <p:extLst>
      <p:ext uri="{BB962C8B-B14F-4D97-AF65-F5344CB8AC3E}">
        <p14:creationId xmlns:p14="http://schemas.microsoft.com/office/powerpoint/2010/main" val="1900688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D16DE0-CF06-2B4A-7692-8719A1CE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Prompt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EDA3D6B-07BD-5CC2-6FA4-B800A2BB2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parancssor jellegzetes eleme a prompt, ezt egyesek szintén parancssornak hívják. A prompt jele &gt;. A prompt további információkat is tartalmazhat, mint például az aktuális könyvtárat, dátumot, felhasználót… Lásd még a prompt parancs súgóját! prompt /?</a:t>
            </a:r>
          </a:p>
        </p:txBody>
      </p:sp>
    </p:spTree>
    <p:extLst>
      <p:ext uri="{BB962C8B-B14F-4D97-AF65-F5344CB8AC3E}">
        <p14:creationId xmlns:p14="http://schemas.microsoft.com/office/powerpoint/2010/main" val="3254411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7734F6-09B1-9402-901A-75DEE76A3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CMD és Command.com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09D5F18-266E-B8B7-EAC5-F6A47554F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cmd</a:t>
            </a:r>
            <a:r>
              <a:rPr lang="hu-HU" dirty="0"/>
              <a:t> a parancssor futtatásához biztosít 32 bites felületet, a command.com egy régebbi, elavult megoldást jelent (16 biten) a parancssor futtatására.</a:t>
            </a:r>
          </a:p>
        </p:txBody>
      </p:sp>
    </p:spTree>
    <p:extLst>
      <p:ext uri="{BB962C8B-B14F-4D97-AF65-F5344CB8AC3E}">
        <p14:creationId xmlns:p14="http://schemas.microsoft.com/office/powerpoint/2010/main" val="378520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23C4A8-C584-0AD8-0966-348C411A6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Hálózat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EEBE257-147B-9A59-5F15-55A3422B4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sz="1100" dirty="0"/>
              <a:t>Egy szerver </a:t>
            </a:r>
            <a:r>
              <a:rPr lang="hu-HU" sz="1100" dirty="0" err="1"/>
              <a:t>Ping-elése</a:t>
            </a:r>
            <a:r>
              <a:rPr lang="hu-HU" sz="1100" dirty="0"/>
              <a:t>: </a:t>
            </a:r>
            <a:r>
              <a:rPr lang="hu-HU" sz="1100" dirty="0" err="1"/>
              <a:t>ping</a:t>
            </a:r>
            <a:r>
              <a:rPr lang="hu-HU" sz="1100" dirty="0"/>
              <a:t> google.com </a:t>
            </a:r>
            <a:br>
              <a:rPr lang="hu-HU" sz="1100" dirty="0"/>
            </a:br>
            <a:r>
              <a:rPr lang="hu-HU" sz="1100" dirty="0"/>
              <a:t>Útvonalkeresés: </a:t>
            </a:r>
            <a:r>
              <a:rPr lang="hu-HU" sz="1100" dirty="0" err="1"/>
              <a:t>tracert</a:t>
            </a:r>
            <a:r>
              <a:rPr lang="hu-HU" sz="1100" dirty="0"/>
              <a:t> google.com</a:t>
            </a:r>
            <a:br>
              <a:rPr lang="hu-HU" sz="1100" dirty="0"/>
            </a:br>
            <a:r>
              <a:rPr lang="hu-HU" sz="1100" dirty="0" err="1"/>
              <a:t>Whois</a:t>
            </a:r>
            <a:r>
              <a:rPr lang="hu-HU" sz="1100" dirty="0"/>
              <a:t>: </a:t>
            </a:r>
            <a:r>
              <a:rPr lang="hu-HU" sz="1100" dirty="0" err="1"/>
              <a:t>whois</a:t>
            </a:r>
            <a:r>
              <a:rPr lang="hu-HU" sz="1100" dirty="0"/>
              <a:t> google.com </a:t>
            </a:r>
            <a:br>
              <a:rPr lang="hu-HU" sz="1100" dirty="0"/>
            </a:br>
            <a:r>
              <a:rPr lang="hu-HU" sz="1100" dirty="0"/>
              <a:t>MS telnet kliens: telnet 192.168.0.99 </a:t>
            </a:r>
            <a:br>
              <a:rPr lang="hu-HU" sz="1100" dirty="0"/>
            </a:br>
            <a:r>
              <a:rPr lang="hu-HU" sz="1100" dirty="0"/>
              <a:t>Helyi DNS-szerverhez hasonlóan működik a </a:t>
            </a:r>
            <a:br>
              <a:rPr lang="hu-HU" sz="1100" dirty="0"/>
            </a:br>
            <a:r>
              <a:rPr lang="hu-HU" sz="1100" dirty="0"/>
              <a:t>C:\WINDOWS\system32\drivers\etc\hosts fájl, erről már volt szó. </a:t>
            </a:r>
            <a:br>
              <a:rPr lang="hu-HU" sz="1100" dirty="0"/>
            </a:br>
            <a:r>
              <a:rPr lang="hu-HU" sz="1100" b="1" dirty="0"/>
              <a:t>IP </a:t>
            </a:r>
            <a:r>
              <a:rPr lang="hu-HU" sz="1100" b="1" dirty="0" err="1"/>
              <a:t>Configuration</a:t>
            </a:r>
            <a:r>
              <a:rPr lang="hu-HU" sz="1100" dirty="0"/>
              <a:t> </a:t>
            </a:r>
            <a:r>
              <a:rPr lang="hu-HU" sz="1100" b="1" dirty="0"/>
              <a:t>– </a:t>
            </a:r>
            <a:r>
              <a:rPr lang="hu-HU" sz="1100" b="1" dirty="0" err="1"/>
              <a:t>ipconfig</a:t>
            </a:r>
            <a:r>
              <a:rPr lang="hu-HU" sz="1100" b="1" dirty="0"/>
              <a:t> </a:t>
            </a:r>
            <a:br>
              <a:rPr lang="hu-HU" sz="1100" dirty="0"/>
            </a:br>
            <a:r>
              <a:rPr lang="hu-HU" sz="1100" dirty="0"/>
              <a:t>A kapcsolatok megtekintése – </a:t>
            </a:r>
            <a:r>
              <a:rPr lang="hu-HU" sz="1100" dirty="0" err="1"/>
              <a:t>ipconfig</a:t>
            </a:r>
            <a:r>
              <a:rPr lang="hu-HU" sz="1100" dirty="0"/>
              <a:t> /</a:t>
            </a:r>
            <a:r>
              <a:rPr lang="hu-HU" sz="1100" dirty="0" err="1"/>
              <a:t>all</a:t>
            </a:r>
            <a:r>
              <a:rPr lang="hu-HU" sz="1100" dirty="0"/>
              <a:t> </a:t>
            </a:r>
            <a:br>
              <a:rPr lang="hu-HU" sz="1100" dirty="0"/>
            </a:br>
            <a:r>
              <a:rPr lang="hu-HU" sz="1100" dirty="0"/>
              <a:t>A DNS Cache tartalmának megtekintése – </a:t>
            </a:r>
            <a:r>
              <a:rPr lang="hu-HU" sz="1100" dirty="0" err="1"/>
              <a:t>ipconfig</a:t>
            </a:r>
            <a:r>
              <a:rPr lang="hu-HU" sz="1100" dirty="0"/>
              <a:t> /</a:t>
            </a:r>
            <a:r>
              <a:rPr lang="hu-HU" sz="1100" dirty="0" err="1"/>
              <a:t>displaydns</a:t>
            </a:r>
            <a:r>
              <a:rPr lang="hu-HU" sz="1100" dirty="0"/>
              <a:t> </a:t>
            </a:r>
            <a:br>
              <a:rPr lang="hu-HU" sz="1100" dirty="0"/>
            </a:br>
            <a:r>
              <a:rPr lang="hu-HU" sz="1100" dirty="0"/>
              <a:t>A DNS Cache törlése – </a:t>
            </a:r>
            <a:r>
              <a:rPr lang="hu-HU" sz="1100" dirty="0" err="1"/>
              <a:t>ipconfig</a:t>
            </a:r>
            <a:r>
              <a:rPr lang="hu-HU" sz="1100" dirty="0"/>
              <a:t> /</a:t>
            </a:r>
            <a:r>
              <a:rPr lang="hu-HU" sz="1100" dirty="0" err="1"/>
              <a:t>flushdns</a:t>
            </a:r>
            <a:br>
              <a:rPr lang="hu-HU" sz="1100" dirty="0"/>
            </a:br>
            <a:r>
              <a:rPr lang="hu-HU" sz="1100" dirty="0"/>
              <a:t>Minden kapcsolat eldobása – </a:t>
            </a:r>
            <a:r>
              <a:rPr lang="hu-HU" sz="1100" dirty="0" err="1"/>
              <a:t>ipconfig</a:t>
            </a:r>
            <a:r>
              <a:rPr lang="hu-HU" sz="1100" dirty="0"/>
              <a:t> /</a:t>
            </a:r>
            <a:r>
              <a:rPr lang="hu-HU" sz="1100" dirty="0" err="1"/>
              <a:t>release</a:t>
            </a:r>
            <a:r>
              <a:rPr lang="hu-HU" sz="1100" dirty="0"/>
              <a:t> </a:t>
            </a:r>
            <a:br>
              <a:rPr lang="hu-HU" sz="1100" dirty="0"/>
            </a:br>
            <a:r>
              <a:rPr lang="hu-HU" sz="1100" dirty="0"/>
              <a:t>Minden kapcsolat megújítása – </a:t>
            </a:r>
            <a:r>
              <a:rPr lang="hu-HU" sz="1100" dirty="0" err="1"/>
              <a:t>ipconfig</a:t>
            </a:r>
            <a:r>
              <a:rPr lang="hu-HU" sz="1100" dirty="0"/>
              <a:t> /</a:t>
            </a:r>
            <a:r>
              <a:rPr lang="hu-HU" sz="1100" dirty="0" err="1"/>
              <a:t>renew</a:t>
            </a:r>
            <a:r>
              <a:rPr lang="hu-HU" sz="1100" dirty="0"/>
              <a:t> </a:t>
            </a:r>
            <a:br>
              <a:rPr lang="hu-HU" sz="1100" dirty="0"/>
            </a:br>
            <a:r>
              <a:rPr lang="hu-HU" sz="1100" dirty="0"/>
              <a:t>DHCP frissítése és DNS </a:t>
            </a:r>
            <a:r>
              <a:rPr lang="hu-HU" sz="1100" dirty="0" err="1"/>
              <a:t>újralekérése</a:t>
            </a:r>
            <a:r>
              <a:rPr lang="hu-HU" sz="1100" dirty="0"/>
              <a:t> – </a:t>
            </a:r>
            <a:r>
              <a:rPr lang="hu-HU" sz="1100" dirty="0" err="1"/>
              <a:t>ipconfig</a:t>
            </a:r>
            <a:r>
              <a:rPr lang="hu-HU" sz="1100" dirty="0"/>
              <a:t> /</a:t>
            </a:r>
            <a:r>
              <a:rPr lang="hu-HU" sz="1100" dirty="0" err="1"/>
              <a:t>registerdns</a:t>
            </a:r>
            <a:r>
              <a:rPr lang="hu-HU" sz="1100" dirty="0"/>
              <a:t> </a:t>
            </a:r>
            <a:br>
              <a:rPr lang="hu-HU" sz="1100" dirty="0"/>
            </a:br>
            <a:r>
              <a:rPr lang="hu-HU" sz="1100" dirty="0"/>
              <a:t>DHCP </a:t>
            </a:r>
            <a:r>
              <a:rPr lang="hu-HU" sz="1100" dirty="0" err="1"/>
              <a:t>Class</a:t>
            </a:r>
            <a:r>
              <a:rPr lang="hu-HU" sz="1100" dirty="0"/>
              <a:t> ID megtekintése – </a:t>
            </a:r>
            <a:r>
              <a:rPr lang="hu-HU" sz="1100" dirty="0" err="1"/>
              <a:t>ipconfig</a:t>
            </a:r>
            <a:r>
              <a:rPr lang="hu-HU" sz="1100" dirty="0"/>
              <a:t> /</a:t>
            </a:r>
            <a:r>
              <a:rPr lang="hu-HU" sz="1100" dirty="0" err="1"/>
              <a:t>showclassid</a:t>
            </a:r>
            <a:r>
              <a:rPr lang="hu-HU" sz="1100" dirty="0"/>
              <a:t> </a:t>
            </a:r>
            <a:br>
              <a:rPr lang="hu-HU" sz="1100" dirty="0"/>
            </a:br>
            <a:r>
              <a:rPr lang="hu-HU" sz="1100" dirty="0"/>
              <a:t>DHCP </a:t>
            </a:r>
            <a:r>
              <a:rPr lang="hu-HU" sz="1100" dirty="0" err="1"/>
              <a:t>Class</a:t>
            </a:r>
            <a:r>
              <a:rPr lang="hu-HU" sz="1100" dirty="0"/>
              <a:t> ID módosítása – </a:t>
            </a:r>
            <a:r>
              <a:rPr lang="hu-HU" sz="1100" dirty="0" err="1"/>
              <a:t>ipconfig</a:t>
            </a:r>
            <a:r>
              <a:rPr lang="hu-HU" sz="1100" dirty="0"/>
              <a:t> /</a:t>
            </a:r>
            <a:r>
              <a:rPr lang="hu-HU" sz="1100" dirty="0" err="1"/>
              <a:t>setclassid</a:t>
            </a:r>
            <a:r>
              <a:rPr lang="hu-HU" sz="1100" dirty="0"/>
              <a:t> </a:t>
            </a:r>
            <a:br>
              <a:rPr lang="hu-HU" sz="1100" dirty="0"/>
            </a:br>
            <a:r>
              <a:rPr lang="hu-HU" sz="1100" dirty="0"/>
              <a:t>DNS frissítése: </a:t>
            </a:r>
            <a:r>
              <a:rPr lang="hu-HU" sz="1100" dirty="0" err="1"/>
              <a:t>ipconfig</a:t>
            </a:r>
            <a:r>
              <a:rPr lang="hu-HU" sz="1100" dirty="0"/>
              <a:t> /</a:t>
            </a:r>
            <a:r>
              <a:rPr lang="hu-HU" sz="1100" dirty="0" err="1"/>
              <a:t>flushdns</a:t>
            </a:r>
            <a:r>
              <a:rPr lang="hu-HU" sz="1100" dirty="0"/>
              <a:t> </a:t>
            </a:r>
            <a:br>
              <a:rPr lang="hu-HU" sz="1100" dirty="0"/>
            </a:br>
            <a:r>
              <a:rPr lang="hu-HU" sz="1100" dirty="0"/>
              <a:t>WiFi index-ének lekérdezése: </a:t>
            </a:r>
            <a:r>
              <a:rPr lang="hu-HU" sz="1100" dirty="0" err="1"/>
              <a:t>wmic</a:t>
            </a:r>
            <a:r>
              <a:rPr lang="hu-HU" sz="1100" dirty="0"/>
              <a:t> </a:t>
            </a:r>
            <a:r>
              <a:rPr lang="hu-HU" sz="1100" dirty="0" err="1"/>
              <a:t>nic</a:t>
            </a:r>
            <a:r>
              <a:rPr lang="hu-HU" sz="1100" dirty="0"/>
              <a:t> </a:t>
            </a:r>
            <a:r>
              <a:rPr lang="hu-HU" sz="1100" dirty="0" err="1"/>
              <a:t>get</a:t>
            </a:r>
            <a:r>
              <a:rPr lang="hu-HU" sz="1100" dirty="0"/>
              <a:t> </a:t>
            </a:r>
            <a:r>
              <a:rPr lang="hu-HU" sz="1100" dirty="0" err="1"/>
              <a:t>name</a:t>
            </a:r>
            <a:r>
              <a:rPr lang="hu-HU" sz="1100" dirty="0"/>
              <a:t>, index </a:t>
            </a:r>
            <a:br>
              <a:rPr lang="hu-HU" sz="1100" dirty="0"/>
            </a:br>
            <a:r>
              <a:rPr lang="hu-HU" sz="1100" dirty="0"/>
              <a:t>WiFi lekapcsolása (index az előző paranccsal nyerhető ki): </a:t>
            </a:r>
            <a:r>
              <a:rPr lang="hu-HU" sz="1100" dirty="0" err="1"/>
              <a:t>wmic</a:t>
            </a:r>
            <a:r>
              <a:rPr lang="hu-HU" sz="1100" dirty="0"/>
              <a:t> </a:t>
            </a:r>
            <a:r>
              <a:rPr lang="hu-HU" sz="1100" dirty="0" err="1"/>
              <a:t>path</a:t>
            </a:r>
            <a:r>
              <a:rPr lang="hu-HU" sz="1100" dirty="0"/>
              <a:t> win32_networkadapter </a:t>
            </a:r>
            <a:r>
              <a:rPr lang="hu-HU" sz="1100" dirty="0" err="1"/>
              <a:t>where</a:t>
            </a:r>
            <a:r>
              <a:rPr lang="hu-HU" sz="1100" dirty="0"/>
              <a:t> index=2 </a:t>
            </a:r>
            <a:r>
              <a:rPr lang="hu-HU" sz="1100" dirty="0" err="1"/>
              <a:t>call</a:t>
            </a:r>
            <a:r>
              <a:rPr lang="hu-HU" sz="1100" dirty="0"/>
              <a:t> </a:t>
            </a:r>
            <a:r>
              <a:rPr lang="hu-HU" sz="1100" dirty="0" err="1"/>
              <a:t>disable</a:t>
            </a:r>
            <a:r>
              <a:rPr lang="hu-HU" sz="1100" dirty="0"/>
              <a:t> </a:t>
            </a:r>
            <a:br>
              <a:rPr lang="hu-HU" sz="1100" dirty="0"/>
            </a:br>
            <a:r>
              <a:rPr lang="hu-HU" sz="1100" dirty="0"/>
              <a:t>WiFi bekapcsolása (index, mint fent): </a:t>
            </a:r>
            <a:r>
              <a:rPr lang="hu-HU" sz="1100" dirty="0" err="1"/>
              <a:t>wmic</a:t>
            </a:r>
            <a:r>
              <a:rPr lang="hu-HU" sz="1100" dirty="0"/>
              <a:t> </a:t>
            </a:r>
            <a:r>
              <a:rPr lang="hu-HU" sz="1100" dirty="0" err="1"/>
              <a:t>path</a:t>
            </a:r>
            <a:r>
              <a:rPr lang="hu-HU" sz="1100" dirty="0"/>
              <a:t> win32_networkadapter </a:t>
            </a:r>
            <a:r>
              <a:rPr lang="hu-HU" sz="1100" dirty="0" err="1"/>
              <a:t>where</a:t>
            </a:r>
            <a:r>
              <a:rPr lang="hu-HU" sz="1100" dirty="0"/>
              <a:t> index=2 </a:t>
            </a:r>
            <a:r>
              <a:rPr lang="hu-HU" sz="1100" dirty="0" err="1"/>
              <a:t>call</a:t>
            </a:r>
            <a:r>
              <a:rPr lang="hu-HU" sz="1100" dirty="0"/>
              <a:t> </a:t>
            </a:r>
            <a:r>
              <a:rPr lang="hu-HU" sz="1100" dirty="0" err="1"/>
              <a:t>enable</a:t>
            </a:r>
            <a:r>
              <a:rPr lang="hu-HU" sz="1100" dirty="0"/>
              <a:t> </a:t>
            </a:r>
            <a:br>
              <a:rPr lang="hu-HU" sz="1100" dirty="0"/>
            </a:br>
            <a:r>
              <a:rPr lang="hu-HU" sz="1100" dirty="0"/>
              <a:t>Batch fájl (.</a:t>
            </a:r>
            <a:r>
              <a:rPr lang="hu-HU" sz="1100" dirty="0" err="1"/>
              <a:t>bat</a:t>
            </a:r>
            <a:r>
              <a:rPr lang="hu-HU" sz="1100" dirty="0"/>
              <a:t>) a WiFi ki- és bekapcsolására (rendszergazdaként kell futtatni): </a:t>
            </a:r>
            <a:r>
              <a:rPr lang="hu-HU" sz="1100" dirty="0" err="1"/>
              <a:t>timeout</a:t>
            </a:r>
            <a:r>
              <a:rPr lang="hu-HU" sz="1100" dirty="0"/>
              <a:t> /t 3 </a:t>
            </a:r>
            <a:r>
              <a:rPr lang="hu-HU" sz="1100" dirty="0" err="1"/>
              <a:t>wmic</a:t>
            </a:r>
            <a:r>
              <a:rPr lang="hu-HU" sz="1100" dirty="0"/>
              <a:t> </a:t>
            </a:r>
            <a:r>
              <a:rPr lang="hu-HU" sz="1100" dirty="0" err="1"/>
              <a:t>path</a:t>
            </a:r>
            <a:r>
              <a:rPr lang="hu-HU" sz="1100" dirty="0"/>
              <a:t> win32_networkadapter </a:t>
            </a:r>
            <a:r>
              <a:rPr lang="hu-HU" sz="1100" dirty="0" err="1"/>
              <a:t>where</a:t>
            </a:r>
            <a:r>
              <a:rPr lang="hu-HU" sz="1100" dirty="0"/>
              <a:t> index=2 </a:t>
            </a:r>
            <a:r>
              <a:rPr lang="hu-HU" sz="1100" dirty="0" err="1"/>
              <a:t>call</a:t>
            </a:r>
            <a:r>
              <a:rPr lang="hu-HU" sz="1100" dirty="0"/>
              <a:t> </a:t>
            </a:r>
            <a:r>
              <a:rPr lang="hu-HU" sz="1100" dirty="0" err="1"/>
              <a:t>disable</a:t>
            </a:r>
            <a:r>
              <a:rPr lang="hu-HU" sz="1100" dirty="0"/>
              <a:t> </a:t>
            </a:r>
            <a:r>
              <a:rPr lang="hu-HU" sz="1100" dirty="0" err="1"/>
              <a:t>timeout</a:t>
            </a:r>
            <a:r>
              <a:rPr lang="hu-HU" sz="1100" dirty="0"/>
              <a:t> /t 5 </a:t>
            </a:r>
            <a:r>
              <a:rPr lang="hu-HU" sz="1100" dirty="0" err="1"/>
              <a:t>wmic</a:t>
            </a:r>
            <a:r>
              <a:rPr lang="hu-HU" sz="1100" dirty="0"/>
              <a:t> </a:t>
            </a:r>
            <a:r>
              <a:rPr lang="hu-HU" sz="1100" dirty="0" err="1"/>
              <a:t>path</a:t>
            </a:r>
            <a:r>
              <a:rPr lang="hu-HU" sz="1100" dirty="0"/>
              <a:t> win32_networkadapter </a:t>
            </a:r>
            <a:r>
              <a:rPr lang="hu-HU" sz="1100" dirty="0" err="1"/>
              <a:t>where</a:t>
            </a:r>
            <a:r>
              <a:rPr lang="hu-HU" sz="1100" dirty="0"/>
              <a:t> index=2 </a:t>
            </a:r>
            <a:r>
              <a:rPr lang="hu-HU" sz="1100" dirty="0" err="1"/>
              <a:t>call</a:t>
            </a:r>
            <a:r>
              <a:rPr lang="hu-HU" sz="1100" dirty="0"/>
              <a:t> </a:t>
            </a:r>
            <a:r>
              <a:rPr lang="hu-HU" sz="1100" dirty="0" err="1"/>
              <a:t>enable</a:t>
            </a:r>
            <a:r>
              <a:rPr lang="hu-HU" sz="1100" dirty="0"/>
              <a:t> </a:t>
            </a:r>
            <a:r>
              <a:rPr lang="hu-HU" sz="1100" dirty="0" err="1"/>
              <a:t>exit</a:t>
            </a:r>
            <a:endParaRPr lang="hu-HU" sz="1100" dirty="0"/>
          </a:p>
        </p:txBody>
      </p:sp>
    </p:spTree>
    <p:extLst>
      <p:ext uri="{BB962C8B-B14F-4D97-AF65-F5344CB8AC3E}">
        <p14:creationId xmlns:p14="http://schemas.microsoft.com/office/powerpoint/2010/main" val="414413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3D2705D2-7899-514C-D25F-D4845B7ADC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788" y="1520031"/>
            <a:ext cx="5357003" cy="3817938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E20603A7-73EC-E0D7-09DB-7FF2C14AC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274" y="1520031"/>
            <a:ext cx="4307013" cy="3817938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7C41E5D4-92A8-F5C6-6A69-20DD44F1F8F7}"/>
              </a:ext>
            </a:extLst>
          </p:cNvPr>
          <p:cNvSpPr txBox="1"/>
          <p:nvPr/>
        </p:nvSpPr>
        <p:spPr>
          <a:xfrm>
            <a:off x="0" y="0"/>
            <a:ext cx="1219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/>
              <a:t>Ha egy paranccsal kapcsolatban információkra van szükségünk, gépeljünk utána egy /? karaktersort! Pl.: </a:t>
            </a:r>
            <a:r>
              <a:rPr lang="hu-HU" dirty="0" err="1"/>
              <a:t>time</a:t>
            </a:r>
            <a:r>
              <a:rPr lang="hu-HU" dirty="0"/>
              <a:t> /? </a:t>
            </a:r>
            <a:br>
              <a:rPr lang="hu-HU" dirty="0"/>
            </a:br>
            <a:r>
              <a:rPr lang="hu-HU" dirty="0"/>
              <a:t>Ezek a parancssor belső parancsai voltak. Vannak külső parancsok is, amelyek kiterjesztik az eredeti parancs hatókörét, vagy működését. Néhány külső parancs: </a:t>
            </a:r>
            <a:r>
              <a:rPr lang="hu-HU" dirty="0" err="1"/>
              <a:t>setx</a:t>
            </a:r>
            <a:r>
              <a:rPr lang="hu-HU" dirty="0"/>
              <a:t>, </a:t>
            </a:r>
            <a:r>
              <a:rPr lang="hu-HU" dirty="0" err="1"/>
              <a:t>xcopy</a:t>
            </a:r>
            <a:r>
              <a:rPr lang="hu-HU" dirty="0"/>
              <a:t>. </a:t>
            </a:r>
            <a:br>
              <a:rPr lang="hu-HU" dirty="0"/>
            </a:br>
            <a:r>
              <a:rPr lang="hu-HU" dirty="0"/>
              <a:t>A logikai meghajtót váltani a kívánt meghajtó betűjelével és a kettőspont használatával lehet. </a:t>
            </a:r>
            <a:br>
              <a:rPr lang="hu-HU" dirty="0"/>
            </a:br>
            <a:r>
              <a:rPr lang="hu-HU" dirty="0"/>
              <a:t>z: Program kimenetének fájlba írása: </a:t>
            </a:r>
            <a:r>
              <a:rPr lang="hu-HU" dirty="0" err="1"/>
              <a:t>dir</a:t>
            </a:r>
            <a:r>
              <a:rPr lang="hu-HU" dirty="0"/>
              <a:t> &gt; c:\utvonal\dir.txt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BFF25DE8-FF88-7A5C-B7A6-10C4D5E712C2}"/>
              </a:ext>
            </a:extLst>
          </p:cNvPr>
          <p:cNvSpPr txBox="1"/>
          <p:nvPr/>
        </p:nvSpPr>
        <p:spPr>
          <a:xfrm>
            <a:off x="2107970" y="5380672"/>
            <a:ext cx="9952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/>
              <a:t>Többi a </a:t>
            </a:r>
            <a:r>
              <a:rPr lang="hu-HU" dirty="0">
                <a:hlinkClick r:id="rId4"/>
              </a:rPr>
              <a:t>https://www.webler.hu/tananyag/parancssor-windows.pdf</a:t>
            </a:r>
            <a:r>
              <a:rPr lang="hu-HU" dirty="0"/>
              <a:t> oldalon</a:t>
            </a:r>
          </a:p>
        </p:txBody>
      </p:sp>
    </p:spTree>
    <p:extLst>
      <p:ext uri="{BB962C8B-B14F-4D97-AF65-F5344CB8AC3E}">
        <p14:creationId xmlns:p14="http://schemas.microsoft.com/office/powerpoint/2010/main" val="2398546227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2F3F0"/>
      </a:lt2>
      <a:accent1>
        <a:srgbClr val="952DE3"/>
      </a:accent1>
      <a:accent2>
        <a:srgbClr val="482ED4"/>
      </a:accent2>
      <a:accent3>
        <a:srgbClr val="2D5DE3"/>
      </a:accent3>
      <a:accent4>
        <a:srgbClr val="1B96D1"/>
      </a:accent4>
      <a:accent5>
        <a:srgbClr val="26BFB1"/>
      </a:accent5>
      <a:accent6>
        <a:srgbClr val="1AC66E"/>
      </a:accent6>
      <a:hlink>
        <a:srgbClr val="3599A0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</TotalTime>
  <Words>608</Words>
  <Application>Microsoft Office PowerPoint</Application>
  <PresentationFormat>Szélesvásznú</PresentationFormat>
  <Paragraphs>15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Avenir Next LT Pro Light</vt:lpstr>
      <vt:lpstr>Sitka Subheading</vt:lpstr>
      <vt:lpstr>PebbleVTI</vt:lpstr>
      <vt:lpstr>Windows Fájlkezelő Parancsok</vt:lpstr>
      <vt:lpstr>Windows parancssorok</vt:lpstr>
      <vt:lpstr>PowerPoint-bemutató</vt:lpstr>
      <vt:lpstr>Prompt</vt:lpstr>
      <vt:lpstr>CMD és Command.com</vt:lpstr>
      <vt:lpstr>Hálózat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Fájlkezelő Parancsok</dc:title>
  <dc:creator>Ádám Török</dc:creator>
  <cp:lastModifiedBy>Ádám Török</cp:lastModifiedBy>
  <cp:revision>1</cp:revision>
  <dcterms:created xsi:type="dcterms:W3CDTF">2023-01-08T20:32:16Z</dcterms:created>
  <dcterms:modified xsi:type="dcterms:W3CDTF">2023-01-08T20:53:47Z</dcterms:modified>
</cp:coreProperties>
</file>