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a0a839c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6a0a839c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a0a839c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a0a839c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a0a839c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a0a839c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70b275c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70b275c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70b275c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70b275c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70b275c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70b275c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70b275c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70b275c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6a0a839c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6a0a839c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70b275c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70b275c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624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Optimalizace problému barvení grafu genetickým algoritmem s rozšířením sudoku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Jaromír Franěk / xfrane16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75" y="399475"/>
            <a:ext cx="6876199" cy="45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275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Přístup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Fitness funkce u základní a sudoku verze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Výběr jedinců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Způsob křížení u základní a sudoku verze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Mutace základní a sudoku verze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Nová populace (+ nejlepší jedinci předchozí)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263125"/>
            <a:ext cx="735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B</a:t>
            </a:r>
            <a:r>
              <a:rPr lang="cs"/>
              <a:t>ezkonfliktní křížení a dvoubodové</a:t>
            </a:r>
            <a:endParaRPr sz="43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47775" y="2961025"/>
            <a:ext cx="2470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Vlevo se </a:t>
            </a:r>
            <a:r>
              <a:rPr lang="cs"/>
              <a:t>zkříží</a:t>
            </a:r>
            <a:r>
              <a:rPr lang="cs"/>
              <a:t> konflikty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Napravo dvoubodové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Po provedení Mann-Whitney testu na minimální hodnoty bylo usouzeno, že rozdíl je významný.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75" y="795125"/>
            <a:ext cx="3114250" cy="2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350" y="3130825"/>
            <a:ext cx="2644974" cy="19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25" y="795138"/>
            <a:ext cx="3114250" cy="233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9475" y="3130838"/>
            <a:ext cx="2644974" cy="19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175" y="1088363"/>
            <a:ext cx="2332301" cy="174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263125"/>
            <a:ext cx="735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Porovnání mutací</a:t>
            </a:r>
            <a:endParaRPr sz="43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247775" y="2961025"/>
            <a:ext cx="2261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Vlevo mutování konfliktních uzlů na náhodnou hodnotu je efektivní. U prohození je vidět, že jako samostatná mutace není dostatečná.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" y="1088375"/>
            <a:ext cx="2332301" cy="17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875" y="845700"/>
            <a:ext cx="2997650" cy="2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525" y="3130850"/>
            <a:ext cx="2644782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1925" y="882612"/>
            <a:ext cx="2997650" cy="224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350" y="3130862"/>
            <a:ext cx="2644774" cy="198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263125"/>
            <a:ext cx="735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Porovnání mutací</a:t>
            </a:r>
            <a:endParaRPr sz="4300"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247775" y="2961025"/>
            <a:ext cx="2261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Zmínit pořadí mutací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" y="1088375"/>
            <a:ext cx="2332301" cy="17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875" y="845700"/>
            <a:ext cx="2997650" cy="2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525" y="3130850"/>
            <a:ext cx="2644782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1925" y="845700"/>
            <a:ext cx="3046885" cy="22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0349" y="3130850"/>
            <a:ext cx="2644819" cy="19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263125"/>
            <a:ext cx="7678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 sz="3100"/>
              <a:t>Má mutace shift vliv na řešení sudoku?</a:t>
            </a:r>
            <a:endParaRPr sz="4300"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247775" y="1495000"/>
            <a:ext cx="22617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Vlevo shift, napravo bez shiftu.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Myslím, že v tomto případě test není třeba.</a:t>
            </a:r>
            <a:endParaRPr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925" y="838875"/>
            <a:ext cx="2997650" cy="2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800" y="3131544"/>
            <a:ext cx="2644774" cy="198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875" y="838863"/>
            <a:ext cx="2997650" cy="224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4751" y="3131537"/>
            <a:ext cx="2644774" cy="198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263125"/>
            <a:ext cx="735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Má křížení vliv na řešení sudoku?</a:t>
            </a:r>
            <a:endParaRPr sz="4300"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247775" y="1507425"/>
            <a:ext cx="2261700" cy="31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Vlevo křížení (dvoubodové), napravo bez křížení.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Po provedení T-testu na minimální hodnoty bylo usouzeno, že rozdíl není významný.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925" y="838875"/>
            <a:ext cx="2997650" cy="224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400" y="3178762"/>
            <a:ext cx="2644776" cy="188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875" y="838875"/>
            <a:ext cx="2997650" cy="22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8126" y="3178750"/>
            <a:ext cx="2518848" cy="18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Zajímavé výsledky</a:t>
            </a:r>
            <a:endParaRPr/>
          </a:p>
        </p:txBody>
      </p:sp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1486750" y="4158900"/>
            <a:ext cx="73302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/>
              <a:t>Tady hned první běh vyřešil sudoku do 100 iterací, ostatní bohužel zaostávají.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50" y="1205100"/>
            <a:ext cx="3867974" cy="29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900" y="1121263"/>
            <a:ext cx="3867974" cy="290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Možná vylepšení</a:t>
            </a:r>
            <a:endParaRPr/>
          </a:p>
        </p:txBody>
      </p:sp>
      <p:sp>
        <p:nvSpPr>
          <p:cNvPr id="351" name="Google Shape;35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Hlavně důkladně otestovat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Neměnné prvky a cena operací (optimalizace)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Pohrát si s operací shift -&gt; například shift pouze konfliktních prvků (cena)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Implementovat uchovávání diverzity populace  (MOEA)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