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3" r:id="rId2"/>
    <p:sldId id="276" r:id="rId3"/>
    <p:sldId id="278" r:id="rId4"/>
    <p:sldId id="279" r:id="rId5"/>
    <p:sldId id="288" r:id="rId6"/>
    <p:sldId id="289" r:id="rId7"/>
    <p:sldId id="290" r:id="rId8"/>
    <p:sldId id="291" r:id="rId9"/>
    <p:sldId id="292" r:id="rId10"/>
    <p:sldId id="28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6395" autoAdjust="0"/>
  </p:normalViewPr>
  <p:slideViewPr>
    <p:cSldViewPr snapToGrid="0" showGuides="1">
      <p:cViewPr varScale="1">
        <p:scale>
          <a:sx n="67" d="100"/>
          <a:sy n="67" d="100"/>
        </p:scale>
        <p:origin x="66" y="20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22/05/2020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22/05/2020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86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95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99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00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42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01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22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22/05/2020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7" y="1133577"/>
            <a:ext cx="4771308" cy="4357991"/>
          </a:xfrm>
        </p:spPr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151422" y="2272486"/>
            <a:ext cx="2412998" cy="2080172"/>
          </a:xfrm>
          <a:prstGeom prst="hexago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9" name="Grupo 18" descr="Grupo de información con nombre y logotipo de la compañí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730985" y="2814210"/>
            <a:ext cx="1253869" cy="1252825"/>
            <a:chOff x="2451888" y="2784612"/>
            <a:chExt cx="1253869" cy="1252825"/>
          </a:xfrm>
        </p:grpSpPr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451888" y="2784612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JP</a:t>
              </a:r>
              <a:endParaRPr lang="es-E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489590" y="3729660"/>
              <a:ext cx="1178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Jobs Positions</a:t>
              </a:r>
              <a:endParaRPr lang="es-E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84" y="2006084"/>
            <a:ext cx="4853573" cy="1616252"/>
          </a:xfrm>
        </p:spPr>
        <p:txBody>
          <a:bodyPr rtlCol="0"/>
          <a:lstStyle/>
          <a:p>
            <a:r>
              <a:rPr lang="es-ES" sz="4400" dirty="0">
                <a:solidFill>
                  <a:schemeClr val="accent6">
                    <a:lumMod val="75000"/>
                  </a:schemeClr>
                </a:solidFill>
              </a:rPr>
              <a:t>Bolsa de Empleos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b="1" dirty="0">
                <a:solidFill>
                  <a:schemeClr val="bg1"/>
                </a:solidFill>
              </a:rPr>
              <a:t>Análisis &amp; Diseño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16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PROYECTO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ESPECIFICACIÓN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051800" y="335928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DISEÑO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DESARROLLO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ANÁLISIS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IMPLEMENTACIÓN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PRUEBAS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6" name="Grupo 35" descr="Icono de ser humano y engranaje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8" name="Forma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9" name="Grupo 38" descr="Icono de engranaje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4880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027215" y="2942908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04505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3436304" y="3722564"/>
            <a:ext cx="1590911" cy="1409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6614715" y="3722564"/>
            <a:ext cx="2266553" cy="1409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od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838803"/>
            <a:ext cx="12700" cy="3704741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49221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Objetivos de administración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1921693" y="3491732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Objetivos del proyecto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120535" y="3478908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Plan de implementación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607148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Programaciones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86166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8129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5192594" y="4635533"/>
            <a:ext cx="1932385" cy="196977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s-ES" sz="1600" dirty="0" smtClean="0"/>
              <a:t>*Tareas </a:t>
            </a:r>
            <a:r>
              <a:rPr lang="es-ES" sz="1600" dirty="0"/>
              <a:t>de organización</a:t>
            </a:r>
          </a:p>
          <a:p>
            <a:r>
              <a:rPr lang="es-ES" sz="1600" dirty="0" smtClean="0"/>
              <a:t>*Actividades </a:t>
            </a:r>
            <a:r>
              <a:rPr lang="es-ES" sz="1600" dirty="0"/>
              <a:t>de dirección</a:t>
            </a:r>
          </a:p>
          <a:p>
            <a:r>
              <a:rPr lang="es-ES" sz="1600" dirty="0"/>
              <a:t> </a:t>
            </a:r>
            <a:r>
              <a:rPr lang="es-ES" sz="1600" dirty="0" smtClean="0"/>
              <a:t>*Actividades </a:t>
            </a:r>
            <a:r>
              <a:rPr lang="es-ES" sz="1600" dirty="0"/>
              <a:t>de gestión</a:t>
            </a:r>
          </a:p>
          <a:p>
            <a:r>
              <a:rPr lang="es-ES" sz="1600" dirty="0"/>
              <a:t> </a:t>
            </a:r>
            <a:r>
              <a:rPr lang="es-ES" sz="1600" dirty="0"/>
              <a:t>*</a:t>
            </a:r>
            <a:r>
              <a:rPr lang="es-ES" sz="1600" dirty="0" smtClean="0"/>
              <a:t>Actividades </a:t>
            </a:r>
            <a:r>
              <a:rPr lang="es-ES" sz="1600" dirty="0"/>
              <a:t>de ejecución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1353471" y="4700922"/>
            <a:ext cx="2732753" cy="121828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Cumplir con los requisitos especificados logrando el éxito del proyecto trabajando de forma conjunta, al igual que la plena satisfacción del cliente.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170615"/>
            <a:ext cx="1615282" cy="146193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Analisi</a:t>
            </a:r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Diseno</a:t>
            </a:r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Codificacion</a:t>
            </a:r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Pruebas</a:t>
            </a: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Deploy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production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VUE JS</a:t>
            </a:r>
          </a:p>
          <a:p>
            <a:pPr rtl="0">
              <a:lnSpc>
                <a:spcPts val="1900"/>
              </a:lnSpc>
            </a:pP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Larabel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Licencias</a:t>
            </a:r>
          </a:p>
          <a:p>
            <a:pPr rtl="0">
              <a:lnSpc>
                <a:spcPts val="1900"/>
              </a:lnSpc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Implementación o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1"/>
            <a:ext cx="121920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Componentes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7" y="855297"/>
            <a:ext cx="5904412" cy="60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Uso Administrador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855296"/>
            <a:ext cx="7065818" cy="60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Uso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Poster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1454727"/>
            <a:ext cx="7980218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Uso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1108364"/>
            <a:ext cx="7065818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algn="ctr" rtl="0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855297"/>
            <a:ext cx="8182891" cy="60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6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219</Words>
  <Application>Microsoft Office PowerPoint</Application>
  <PresentationFormat>Panorámica</PresentationFormat>
  <Paragraphs>67</Paragraphs>
  <Slides>10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Century Gothic</vt:lpstr>
      <vt:lpstr>Segoe UI</vt:lpstr>
      <vt:lpstr>Segoe UI Light</vt:lpstr>
      <vt:lpstr>Tema de Office</vt:lpstr>
      <vt:lpstr>Bolsa de Empleos</vt:lpstr>
      <vt:lpstr>Diapositiva de análisis de proyecto 2</vt:lpstr>
      <vt:lpstr>Diapositiva de análisis de proyecto 4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2020-05-21T21:34:02Z</dcterms:created>
  <dcterms:modified xsi:type="dcterms:W3CDTF">2020-05-22T22:57:38Z</dcterms:modified>
</cp:coreProperties>
</file>