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7" r:id="rId5"/>
    <p:sldId id="268" r:id="rId6"/>
    <p:sldId id="269" r:id="rId7"/>
    <p:sldId id="280" r:id="rId8"/>
    <p:sldId id="276" r:id="rId9"/>
    <p:sldId id="277" r:id="rId10"/>
    <p:sldId id="278" r:id="rId11"/>
    <p:sldId id="279" r:id="rId12"/>
    <p:sldId id="270" r:id="rId13"/>
    <p:sldId id="274" r:id="rId14"/>
    <p:sldId id="272" r:id="rId15"/>
    <p:sldId id="275" r:id="rId16"/>
    <p:sldId id="271" r:id="rId17"/>
    <p:sldId id="281" r:id="rId18"/>
    <p:sldId id="27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2FE"/>
    <a:srgbClr val="FECEFE"/>
    <a:srgbClr val="FEE6FE"/>
    <a:srgbClr val="FFEFFF"/>
    <a:srgbClr val="FFFBFF"/>
    <a:srgbClr val="EE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4" d="100"/>
          <a:sy n="4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3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6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6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9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9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2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0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2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5978-B4BF-4B1E-AF0F-6B59575BCAEF}" type="datetimeFigureOut">
              <a:rPr lang="ko-KR" altLang="en-US" smtClean="0"/>
              <a:t>2018-12-14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CDC3C-1310-4812-ADD3-2D68427F57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35053A-5FE2-4B17-8377-94729E59ED71}"/>
              </a:ext>
            </a:extLst>
          </p:cNvPr>
          <p:cNvSpPr/>
          <p:nvPr/>
        </p:nvSpPr>
        <p:spPr>
          <a:xfrm>
            <a:off x="4664098" y="0"/>
            <a:ext cx="4479902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CC4DF7-54CF-445C-976A-CB8F60457D76}"/>
              </a:ext>
            </a:extLst>
          </p:cNvPr>
          <p:cNvCxnSpPr/>
          <p:nvPr/>
        </p:nvCxnSpPr>
        <p:spPr>
          <a:xfrm flipH="1">
            <a:off x="6229761" y="2381387"/>
            <a:ext cx="291423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C6E052-4A54-4E10-A523-6A2031EC72EB}"/>
              </a:ext>
            </a:extLst>
          </p:cNvPr>
          <p:cNvSpPr txBox="1"/>
          <p:nvPr/>
        </p:nvSpPr>
        <p:spPr>
          <a:xfrm>
            <a:off x="5726512" y="1796612"/>
            <a:ext cx="2637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천문 길잡이</a:t>
            </a:r>
            <a:endParaRPr lang="ko-KR" altLang="en-US" sz="3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074E2-7A1A-49DB-9B0C-1A6E6F99CA4B}"/>
              </a:ext>
            </a:extLst>
          </p:cNvPr>
          <p:cNvSpPr txBox="1"/>
          <p:nvPr/>
        </p:nvSpPr>
        <p:spPr>
          <a:xfrm>
            <a:off x="4664098" y="4762774"/>
            <a:ext cx="41509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객체지향 프로그래밍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분반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 오브 갤럭시 조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fontAlgn="base" latinLnBrk="1"/>
            <a:r>
              <a:rPr lang="en-US" altLang="ko-KR" sz="17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20143250 </a:t>
            </a:r>
            <a:r>
              <a:rPr lang="ko-KR" altLang="en-US" sz="17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김한진</a:t>
            </a:r>
          </a:p>
          <a:p>
            <a:pPr algn="r" fontAlgn="base" latinLnBrk="1"/>
            <a:r>
              <a:rPr lang="en-US" altLang="ko-KR" sz="17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20153240 </a:t>
            </a:r>
            <a:r>
              <a:rPr lang="ko-KR" altLang="en-US" sz="1700" dirty="0" err="1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김현직</a:t>
            </a:r>
            <a:endParaRPr lang="ko-KR" altLang="en-US" sz="17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fontAlgn="base" latinLnBrk="1"/>
            <a:r>
              <a:rPr lang="en-US" altLang="ko-KR" sz="17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20153263 </a:t>
            </a:r>
            <a:r>
              <a:rPr lang="ko-KR" altLang="en-US" sz="1700" dirty="0" err="1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박민철</a:t>
            </a:r>
            <a:endParaRPr lang="ko-KR" altLang="en-US" sz="17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fontAlgn="base" latinLnBrk="1"/>
            <a:r>
              <a:rPr lang="en-US" altLang="ko-KR" sz="17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20173116 </a:t>
            </a:r>
            <a:r>
              <a:rPr lang="ko-KR" altLang="en-US" sz="1700" dirty="0" err="1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신휘정</a:t>
            </a:r>
            <a:endParaRPr lang="ko-KR" altLang="en-US" sz="17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 fontAlgn="base" latinLnBrk="1"/>
            <a:r>
              <a:rPr lang="en-US" altLang="ko-KR" sz="17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20173187 </a:t>
            </a:r>
            <a:r>
              <a:rPr lang="ko-KR" altLang="en-US" sz="1700" dirty="0" err="1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오영현</a:t>
            </a:r>
            <a:endParaRPr lang="ko-KR" altLang="en-US" sz="17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2909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-9144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473276" y="138061"/>
            <a:ext cx="7082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4.1.3 Weather Parser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4" y="1045563"/>
            <a:ext cx="8593685" cy="54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657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-9144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473276" y="138061"/>
            <a:ext cx="7864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4.1.4 </a:t>
            </a:r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Weather Parser </a:t>
            </a:r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6" y="907502"/>
            <a:ext cx="8226224" cy="58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475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실행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4.2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6852" y="1879793"/>
            <a:ext cx="3630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오늘의 날짜를 입력하면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받아와서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날의 천문 현상을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화면에 출력하며 달력을 통해서도 천문 이벤트를 확인할 수 있다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6941" y="5264597"/>
            <a:ext cx="8460142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하단의 배치된 버튼들을 통하여 사용자가 추가로 얻고 싶은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정보들을 선택하여 얻을 수 있게 하였다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" y="1998947"/>
            <a:ext cx="5175779" cy="33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395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4.2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46" y="5423421"/>
            <a:ext cx="4533900" cy="1076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65" y="1644881"/>
            <a:ext cx="3343275" cy="12573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98" y="3283289"/>
            <a:ext cx="5314950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313" y="151188"/>
            <a:ext cx="4353442" cy="33271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39" y="3764894"/>
            <a:ext cx="5028808" cy="27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24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-9144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실행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4.3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날씨 정보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68" y="1961297"/>
            <a:ext cx="3946134" cy="24776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9167" y="4899393"/>
            <a:ext cx="8460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날씨 정보를 받고 싶은 주소로 설정하면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지역의 현재 날씨와 기온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일출과 일몰 시각을 출력 한다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48" y="1647764"/>
            <a:ext cx="4112005" cy="32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68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-9144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4.3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39" y="1729048"/>
            <a:ext cx="7769820" cy="419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08" y="559166"/>
            <a:ext cx="3181350" cy="5800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864" y="2319251"/>
            <a:ext cx="6387202" cy="11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8055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실행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4.4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별자리 정보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3178" y="2079615"/>
            <a:ext cx="5545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별자리 정보 버튼을 통해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별자리 지도와 별자리 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선택하여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67" y="2079614"/>
            <a:ext cx="2154844" cy="14365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67" y="3718061"/>
            <a:ext cx="2154844" cy="24057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96" y="3718061"/>
            <a:ext cx="2903649" cy="24057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46830" y="3177838"/>
            <a:ext cx="311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정보를</a:t>
            </a:r>
            <a:r>
              <a:rPr lang="en-US" altLang="ko-KR" sz="2400" spc="16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볼 수 있게</a:t>
            </a:r>
            <a:r>
              <a:rPr lang="en-US" altLang="ko-KR" sz="2400" spc="16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구현하였다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5973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-9144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4.4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소스 코드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" y="1487889"/>
            <a:ext cx="4276725" cy="18954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40" y="4151579"/>
            <a:ext cx="4972050" cy="18573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26" y="2574607"/>
            <a:ext cx="5829300" cy="4086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454" y="1487889"/>
            <a:ext cx="3771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7589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실행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4.5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천문학 용어 정보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67" y="2093172"/>
            <a:ext cx="3933707" cy="26936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6" y="2093172"/>
            <a:ext cx="3970142" cy="593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6" y="4193232"/>
            <a:ext cx="2237320" cy="5935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6" y="3096558"/>
            <a:ext cx="1728656" cy="577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9167" y="4899393"/>
            <a:ext cx="8460142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자신이 알고 싶은 천문학 용어의 버튼을 클릭하면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 용어에 맞는 뜻을 알려주게 만들었다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9442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35053A-5FE2-4B17-8377-94729E59ED71}"/>
              </a:ext>
            </a:extLst>
          </p:cNvPr>
          <p:cNvSpPr/>
          <p:nvPr/>
        </p:nvSpPr>
        <p:spPr>
          <a:xfrm>
            <a:off x="0" y="3552345"/>
            <a:ext cx="9144000" cy="3305654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CC4DF7-54CF-445C-976A-CB8F60457D76}"/>
              </a:ext>
            </a:extLst>
          </p:cNvPr>
          <p:cNvCxnSpPr>
            <a:cxnSpLocks/>
          </p:cNvCxnSpPr>
          <p:nvPr/>
        </p:nvCxnSpPr>
        <p:spPr>
          <a:xfrm flipH="1">
            <a:off x="1" y="3552345"/>
            <a:ext cx="9143999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C074E2-7A1A-49DB-9B0C-1A6E6F99CA4B}"/>
              </a:ext>
            </a:extLst>
          </p:cNvPr>
          <p:cNvSpPr txBox="1"/>
          <p:nvPr/>
        </p:nvSpPr>
        <p:spPr>
          <a:xfrm>
            <a:off x="3687203" y="2906013"/>
            <a:ext cx="176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rPr>
              <a:t>Thank You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  <a:latin typeface="나눔손글씨 붓" panose="03060600000000000000" pitchFamily="66" charset="-127"/>
              <a:ea typeface="나눔손글씨 붓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7985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15688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B89DC-6F8B-4FD2-8E66-3BCD6EEC0A7F}"/>
              </a:ext>
            </a:extLst>
          </p:cNvPr>
          <p:cNvSpPr txBox="1"/>
          <p:nvPr/>
        </p:nvSpPr>
        <p:spPr>
          <a:xfrm>
            <a:off x="2003487" y="1979796"/>
            <a:ext cx="32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  <a:endParaRPr lang="en-US" altLang="ko-KR" sz="2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64B8F-8064-4299-811F-B3AB1F8FB354}"/>
              </a:ext>
            </a:extLst>
          </p:cNvPr>
          <p:cNvSpPr txBox="1"/>
          <p:nvPr/>
        </p:nvSpPr>
        <p:spPr>
          <a:xfrm>
            <a:off x="2406312" y="2510421"/>
            <a:ext cx="295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계획한 이유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천문 길잡이의 목표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B89DC-6F8B-4FD2-8E66-3BCD6EEC0A7F}"/>
              </a:ext>
            </a:extLst>
          </p:cNvPr>
          <p:cNvSpPr txBox="1"/>
          <p:nvPr/>
        </p:nvSpPr>
        <p:spPr>
          <a:xfrm>
            <a:off x="2003486" y="4024201"/>
            <a:ext cx="32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</a:t>
            </a:r>
            <a:endParaRPr lang="en-US" altLang="ko-KR" sz="2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B89DC-6F8B-4FD2-8E66-3BCD6EEC0A7F}"/>
              </a:ext>
            </a:extLst>
          </p:cNvPr>
          <p:cNvSpPr txBox="1"/>
          <p:nvPr/>
        </p:nvSpPr>
        <p:spPr>
          <a:xfrm>
            <a:off x="5573742" y="1979796"/>
            <a:ext cx="32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구현</a:t>
            </a:r>
            <a:endParaRPr lang="en-US" altLang="ko-KR" sz="2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7B89DC-6F8B-4FD2-8E66-3BCD6EEC0A7F}"/>
              </a:ext>
            </a:extLst>
          </p:cNvPr>
          <p:cNvSpPr txBox="1"/>
          <p:nvPr/>
        </p:nvSpPr>
        <p:spPr>
          <a:xfrm>
            <a:off x="5573742" y="4024201"/>
            <a:ext cx="32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 실행</a:t>
            </a:r>
            <a:endParaRPr lang="en-US" altLang="ko-KR" sz="2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B64B8F-8064-4299-811F-B3AB1F8FB354}"/>
              </a:ext>
            </a:extLst>
          </p:cNvPr>
          <p:cNvSpPr txBox="1"/>
          <p:nvPr/>
        </p:nvSpPr>
        <p:spPr>
          <a:xfrm>
            <a:off x="2406311" y="4684210"/>
            <a:ext cx="2959771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프로젝트 초기 계획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B64B8F-8064-4299-811F-B3AB1F8FB354}"/>
              </a:ext>
            </a:extLst>
          </p:cNvPr>
          <p:cNvSpPr txBox="1"/>
          <p:nvPr/>
        </p:nvSpPr>
        <p:spPr>
          <a:xfrm>
            <a:off x="6007552" y="2564571"/>
            <a:ext cx="2959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 과정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64B8F-8064-4299-811F-B3AB1F8FB354}"/>
              </a:ext>
            </a:extLst>
          </p:cNvPr>
          <p:cNvSpPr txBox="1"/>
          <p:nvPr/>
        </p:nvSpPr>
        <p:spPr>
          <a:xfrm>
            <a:off x="6007552" y="4683611"/>
            <a:ext cx="2959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별자리 정보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날씨 정보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천문학 용어 정보</a:t>
            </a:r>
            <a:endParaRPr lang="en-US" altLang="ko-KR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750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300" y="2477683"/>
            <a:ext cx="719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인터넷이나 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TV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천문 현상에 대한 보도가 많아지면서 사람들의 관심이 늘어남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5300" y="3747079"/>
            <a:ext cx="719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 천문 관련 프로그램들은 한번에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종류의 정보를 제공하지 않아서 불편함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5300" y="5016475"/>
            <a:ext cx="719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해결하기 위해 여러 정보를 한번에 제공하는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천문 길잡이 프로젝트를 계획함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1.1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계획한 이유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5210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300" y="2477683"/>
            <a:ext cx="719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일어날 천문 현상과 그 날의 날씨를 같이 알려줘서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천문 현상을 관찰하는데 도움 주기</a:t>
            </a:r>
            <a:endParaRPr lang="en-US" altLang="ko-KR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300" y="3747079"/>
            <a:ext cx="785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별자리 정보나 천문학 용어 같은 정보들을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프로그램에서 같이 제공하여 정보를 편하게 찾게 하기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300" y="5016475"/>
            <a:ext cx="771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다소 멀게만 느껴졌던 천문 현상을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더욱 많은 사람이 관심을 가질 수 있게 하기</a:t>
            </a:r>
            <a:endParaRPr lang="ko-KR" altLang="en-US" sz="2400" spc="16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1.2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천문 길잡이의 목표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250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계획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300" y="2477683"/>
            <a:ext cx="7196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천문우주지식정보 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받아와서 사용자에게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천문 현상을 알려주기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300" y="3747079"/>
            <a:ext cx="785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별자리 정보와 날씨 정보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천문학 정보 사전을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프로그램으로 구현하기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300" y="5016475"/>
            <a:ext cx="771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기존에 있던 프로그램들 보다 편리하고 알기 쉽게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정보들을 사용자에게 제공하기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2.1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초기 계획</a:t>
            </a:r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01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559167" y="559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구현</a:t>
            </a:r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300" y="2477683"/>
            <a:ext cx="752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제공하고자 하는 데이터들을 </a:t>
            </a:r>
            <a:r>
              <a:rPr lang="ko-KR" altLang="en-US" sz="2400" spc="160" dirty="0" err="1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원하는 날짜의 천문 현상 데이터를 출력할 수 있게 함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5300" y="3747079"/>
            <a:ext cx="785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여러 파트로 나누어서 각각 제공할 정보에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알맞은 형태로 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구현함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5300" y="5016475"/>
            <a:ext cx="771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파트로 나누어진 </a:t>
            </a:r>
            <a:r>
              <a:rPr lang="en-US" altLang="ko-KR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GUI</a:t>
            </a:r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편하게 실행하기 위해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spc="160" dirty="0" smtClean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하나의 프로그램으로 묶음</a:t>
            </a:r>
            <a:endParaRPr lang="en-US" altLang="ko-KR" sz="2400" spc="160" dirty="0" smtClean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85300" y="1323731"/>
            <a:ext cx="559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.1 </a:t>
            </a:r>
            <a:r>
              <a:rPr lang="ko-KR" altLang="en-US" sz="30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진행 과정</a:t>
            </a:r>
            <a:endParaRPr lang="ko-KR" altLang="en-US" sz="3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1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284847" y="178166"/>
            <a:ext cx="428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XML Parser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125773"/>
            <a:ext cx="7645400" cy="543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64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366662" y="148439"/>
            <a:ext cx="4698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4.1.1 Parser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 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2" y="1066319"/>
            <a:ext cx="8561438" cy="547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3958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은하수에 대한 이미지 검색결과">
            <a:extLst>
              <a:ext uri="{FF2B5EF4-FFF2-40B4-BE49-F238E27FC236}">
                <a16:creationId xmlns:a16="http://schemas.microsoft.com/office/drawing/2014/main" id="{93E65E89-80CE-4CCC-B2E2-FE5E593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91D1753-223A-42DF-BE8E-AD9705ABBF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9B20A7-A42A-44BF-B1A4-E55610BDA100}"/>
              </a:ext>
            </a:extLst>
          </p:cNvPr>
          <p:cNvSpPr/>
          <p:nvPr/>
        </p:nvSpPr>
        <p:spPr>
          <a:xfrm>
            <a:off x="0" y="-91440"/>
            <a:ext cx="914400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79570-D151-4BE2-A733-7A7D5F152649}"/>
              </a:ext>
            </a:extLst>
          </p:cNvPr>
          <p:cNvSpPr txBox="1"/>
          <p:nvPr/>
        </p:nvSpPr>
        <p:spPr>
          <a:xfrm>
            <a:off x="473276" y="138061"/>
            <a:ext cx="474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4.1.2 Parser </a:t>
            </a:r>
            <a:r>
              <a:rPr lang="ko-KR" altLang="en-US" sz="4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lang="ko-KR" altLang="en-US" sz="4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7" y="907502"/>
            <a:ext cx="8670175" cy="585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557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나눔손글씨 붓" panose="03060600000000000000" pitchFamily="66" charset="-127"/>
            <a:ea typeface="나눔손글씨 붓" panose="03060600000000000000" pitchFamily="66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378</Words>
  <Application>Microsoft Office PowerPoint</Application>
  <PresentationFormat>화면 슬라이드 쇼(4:3)</PresentationFormat>
  <Paragraphs>82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나눔고딕</vt:lpstr>
      <vt:lpstr>나눔손글씨 붓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천문 길잡이 프로젝트</dc:title>
  <dc:creator>동의 오브 갤럭시</dc:creator>
  <cp:lastModifiedBy>916PC</cp:lastModifiedBy>
  <cp:revision>36</cp:revision>
  <dcterms:created xsi:type="dcterms:W3CDTF">2017-06-03T11:16:33Z</dcterms:created>
  <dcterms:modified xsi:type="dcterms:W3CDTF">2018-12-14T01:28:03Z</dcterms:modified>
</cp:coreProperties>
</file>