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6" r:id="rId2"/>
    <p:sldId id="268" r:id="rId3"/>
    <p:sldId id="269" r:id="rId4"/>
    <p:sldId id="285" r:id="rId5"/>
    <p:sldId id="279" r:id="rId6"/>
    <p:sldId id="270" r:id="rId7"/>
    <p:sldId id="287" r:id="rId8"/>
    <p:sldId id="288" r:id="rId9"/>
    <p:sldId id="289" r:id="rId10"/>
    <p:sldId id="294" r:id="rId11"/>
    <p:sldId id="291" r:id="rId12"/>
    <p:sldId id="293" r:id="rId13"/>
    <p:sldId id="292" r:id="rId14"/>
    <p:sldId id="286" r:id="rId15"/>
    <p:sldId id="283" r:id="rId16"/>
    <p:sldId id="284" r:id="rId17"/>
    <p:sldId id="276" r:id="rId18"/>
  </p:sldIdLst>
  <p:sldSz cx="9144000" cy="6858000" type="screen4x3"/>
  <p:notesSz cx="6858000" cy="9144000"/>
  <p:embeddedFontLst>
    <p:embeddedFont>
      <p:font typeface="KoPubWorld돋움체_Pro Bold" panose="020B0600000101010101" charset="-127"/>
      <p:bold r:id="rId20"/>
    </p:embeddedFont>
    <p:embeddedFont>
      <p:font typeface="나눔스퀘어라운드 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733"/>
    <a:srgbClr val="FFCC66"/>
    <a:srgbClr val="000922"/>
    <a:srgbClr val="019096"/>
    <a:srgbClr val="037679"/>
    <a:srgbClr val="01AAB1"/>
    <a:srgbClr val="007042"/>
    <a:srgbClr val="291F09"/>
    <a:srgbClr val="3A2C0C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05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6DAF-C87F-499C-B5E2-A9C4A4F9F831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FF19B-CEFF-44A5-9D8D-882A728A9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/>
              <a:t>배경과  필요성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기능과 내용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계획</a:t>
            </a:r>
            <a:endParaRPr lang="en-US" altLang="ko-KR" baseline="0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baseline="0" dirty="0"/>
              <a:t> 비전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활용방안 및 기대성과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FF19B-CEFF-44A5-9D8D-882A728A92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82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프로젝트 배경을 한 슬라이드에 표시하기 위해 노력해 보았습니다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애니메이션 순서는 부등호 먼저</a:t>
            </a:r>
            <a:r>
              <a:rPr lang="en-US" altLang="ko-KR" dirty="0"/>
              <a:t>, </a:t>
            </a:r>
            <a:r>
              <a:rPr lang="ko-KR" altLang="en-US" dirty="0"/>
              <a:t>아침형 인간이 커지는게 두번째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올빼미형 이 </a:t>
            </a:r>
            <a:r>
              <a:rPr lang="ko-KR" altLang="en-US" dirty="0" err="1"/>
              <a:t>안좋고</a:t>
            </a:r>
            <a:r>
              <a:rPr lang="ko-KR" altLang="en-US" dirty="0"/>
              <a:t> 나이가 들수록 </a:t>
            </a:r>
            <a:r>
              <a:rPr lang="ko-KR" altLang="en-US" dirty="0" err="1"/>
              <a:t>못일어나는</a:t>
            </a:r>
            <a:r>
              <a:rPr lang="ko-KR" altLang="en-US" dirty="0"/>
              <a:t> 사람이 많고</a:t>
            </a:r>
            <a:r>
              <a:rPr lang="en-US" altLang="ko-KR" dirty="0"/>
              <a:t>~~ </a:t>
            </a:r>
            <a:r>
              <a:rPr lang="ko-KR" altLang="en-US" dirty="0"/>
              <a:t>그래서 좋다 하면서 부등호 나오게 하고 하시면 </a:t>
            </a:r>
            <a:r>
              <a:rPr lang="ko-KR" altLang="en-US" dirty="0" err="1"/>
              <a:t>될듯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FF19B-CEFF-44A5-9D8D-882A728A92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6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FF19B-CEFF-44A5-9D8D-882A728A92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0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뒤에 레이아웃 보여주면서 좀 자세히 설명하고 여기서는 </a:t>
            </a:r>
            <a:r>
              <a:rPr lang="ko-KR" altLang="en-US" dirty="0" err="1"/>
              <a:t>어떤게</a:t>
            </a:r>
            <a:r>
              <a:rPr lang="ko-KR" altLang="en-US" dirty="0"/>
              <a:t> 있는지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점차적으로 많은 정보 보여주기 어때요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자이로센서를</a:t>
            </a:r>
            <a:r>
              <a:rPr lang="ko-KR" altLang="en-US" dirty="0"/>
              <a:t> 활용한 </a:t>
            </a:r>
            <a:r>
              <a:rPr lang="ko-KR" altLang="en-US" dirty="0" err="1"/>
              <a:t>리워드적립</a:t>
            </a:r>
            <a:r>
              <a:rPr lang="ko-KR" altLang="en-US" dirty="0"/>
              <a:t> 화면은 설계 </a:t>
            </a:r>
            <a:r>
              <a:rPr lang="ko-KR" altLang="en-US" dirty="0" err="1"/>
              <a:t>안해서</a:t>
            </a:r>
            <a:r>
              <a:rPr lang="en-US" altLang="ko-KR" dirty="0"/>
              <a:t>, </a:t>
            </a:r>
            <a:r>
              <a:rPr lang="ko-KR" altLang="en-US" dirty="0"/>
              <a:t>여기서 언급 꼭 해주세요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FF19B-CEFF-44A5-9D8D-882A728A92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69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FF19B-CEFF-44A5-9D8D-882A728A92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5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945302"/>
            <a:ext cx="4860000" cy="2123658"/>
            <a:chOff x="2142000" y="945302"/>
            <a:chExt cx="4860000" cy="212365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945302"/>
              <a:ext cx="4536504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6600" dirty="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sz="6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sz="6600" dirty="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sz="6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For Nice Morning</a:t>
            </a:r>
          </a:p>
          <a:p>
            <a:pPr algn="ctr"/>
            <a:r>
              <a:rPr lang="ko-KR" altLang="en-US" sz="1600" dirty="0">
                <a:solidFill>
                  <a:schemeClr val="bg1">
                    <a:alpha val="92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기말 과제 발표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C4150-F2DF-43A2-BEE5-B67C65C5D096}"/>
              </a:ext>
            </a:extLst>
          </p:cNvPr>
          <p:cNvSpPr txBox="1"/>
          <p:nvPr/>
        </p:nvSpPr>
        <p:spPr>
          <a:xfrm>
            <a:off x="6588224" y="4540912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20173114 </a:t>
            </a:r>
            <a:r>
              <a:rPr lang="ko-KR" altLang="en-US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권미소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20153238 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김일환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20173116 </a:t>
            </a:r>
            <a:r>
              <a:rPr lang="ko-KR" altLang="en-US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신휘정</a:t>
            </a:r>
            <a:endParaRPr lang="en-US" altLang="ko-KR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20173237 </a:t>
            </a:r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김희정</a:t>
            </a: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53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1"/>
            <a:ext cx="3204356" cy="532511"/>
            <a:chOff x="2807804" y="626679"/>
            <a:chExt cx="3204356" cy="53251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NFC </a:t>
              </a:r>
              <a:r>
                <a:rPr lang="ko-KR" altLang="en-US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알람 종료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84052C0E-3946-4B4F-A675-FA3E1C47FD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6951"/>
          <a:stretch/>
        </p:blipFill>
        <p:spPr>
          <a:xfrm>
            <a:off x="1259632" y="1403893"/>
            <a:ext cx="2748284" cy="5101203"/>
          </a:xfrm>
          <a:prstGeom prst="rect">
            <a:avLst/>
          </a:prstGeom>
        </p:spPr>
      </p:pic>
      <p:pic>
        <p:nvPicPr>
          <p:cNvPr id="6" name="그림 5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0BA35FC-3FB9-4EBA-8FC7-C8A6B4AA6D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" b="6951"/>
          <a:stretch/>
        </p:blipFill>
        <p:spPr>
          <a:xfrm>
            <a:off x="5004048" y="1403894"/>
            <a:ext cx="2748284" cy="51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53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1"/>
            <a:ext cx="3204356" cy="532511"/>
            <a:chOff x="2807804" y="626679"/>
            <a:chExt cx="3204356" cy="53251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Shakey</a:t>
              </a:r>
              <a:r>
                <a:rPr lang="en-US" altLang="ko-KR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ko-KR" altLang="en-US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알람 종료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DD54543-B4DE-4F38-B2FE-30EC4C0F76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6950"/>
          <a:stretch/>
        </p:blipFill>
        <p:spPr>
          <a:xfrm>
            <a:off x="4932040" y="1381421"/>
            <a:ext cx="2725401" cy="49999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1" b="7109"/>
          <a:stretch/>
        </p:blipFill>
        <p:spPr>
          <a:xfrm>
            <a:off x="1115616" y="1365738"/>
            <a:ext cx="2808312" cy="49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53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1"/>
            <a:ext cx="3204356" cy="532511"/>
            <a:chOff x="2807804" y="626679"/>
            <a:chExt cx="3204356" cy="53251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기분 저장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12366E1-08DC-4B4A-B2D9-8044A426D3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6950"/>
          <a:stretch/>
        </p:blipFill>
        <p:spPr>
          <a:xfrm>
            <a:off x="5140081" y="1350229"/>
            <a:ext cx="2739016" cy="502488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67F8D2B-896D-40FB-B486-6452695E78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" b="6950"/>
          <a:stretch/>
        </p:blipFill>
        <p:spPr>
          <a:xfrm>
            <a:off x="1547664" y="1346588"/>
            <a:ext cx="2761052" cy="50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7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14" y="5906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1"/>
            <a:ext cx="3204356" cy="532511"/>
            <a:chOff x="2807804" y="626679"/>
            <a:chExt cx="3204356" cy="53251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기분 통계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65738"/>
            <a:ext cx="2825715" cy="52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4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>
            <a:cxnSpLocks/>
          </p:cNvCxnSpPr>
          <p:nvPr/>
        </p:nvCxnSpPr>
        <p:spPr>
          <a:xfrm>
            <a:off x="2958515" y="1413719"/>
            <a:ext cx="367240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54868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아쉬운 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E6F7AE5-1D54-411C-9437-E59E6D268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030"/>
              </p:ext>
            </p:extLst>
          </p:nvPr>
        </p:nvGraphicFramePr>
        <p:xfrm>
          <a:off x="755576" y="1700807"/>
          <a:ext cx="7704856" cy="45464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1102715644"/>
                    </a:ext>
                  </a:extLst>
                </a:gridCol>
              </a:tblGrid>
              <a:tr h="5580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67355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데이터베이스 연동 의 어려움 으로 원하는 데이터를 주고 받는데 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아쉬움이 남음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70220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2.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레이아웃을 깔끔하게 정리하지 못함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45003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3.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시간에 맞는 알람은 울릴 수 있지만 날짜에 맞는 알람을 울리지 못함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98214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4.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오류에 따른 예외 처리 부족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95017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60951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00423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4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2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3419872" y="764704"/>
            <a:ext cx="3816424" cy="769441"/>
            <a:chOff x="3347864" y="859359"/>
            <a:chExt cx="3816424" cy="769441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892626" y="859359"/>
              <a:ext cx="3271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Plan</a:t>
              </a:r>
              <a:endParaRPr lang="ko-KR" altLang="en-US" sz="4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E2B45F-6804-4BF8-AF55-3954A152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92" y="1854381"/>
            <a:ext cx="5978215" cy="43830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D2BA60-CE90-4CE9-8E4D-2C8F8E02AEAD}"/>
              </a:ext>
            </a:extLst>
          </p:cNvPr>
          <p:cNvSpPr/>
          <p:nvPr/>
        </p:nvSpPr>
        <p:spPr>
          <a:xfrm>
            <a:off x="2766590" y="2276872"/>
            <a:ext cx="360040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EA0901-3307-46E0-85BB-2E8100C91909}"/>
              </a:ext>
            </a:extLst>
          </p:cNvPr>
          <p:cNvSpPr/>
          <p:nvPr/>
        </p:nvSpPr>
        <p:spPr>
          <a:xfrm>
            <a:off x="2771800" y="2512861"/>
            <a:ext cx="576064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7DDA17-1300-4F28-8E29-A7B83B0E14C9}"/>
              </a:ext>
            </a:extLst>
          </p:cNvPr>
          <p:cNvSpPr/>
          <p:nvPr/>
        </p:nvSpPr>
        <p:spPr>
          <a:xfrm>
            <a:off x="2935706" y="2761187"/>
            <a:ext cx="772198" cy="2160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F0342F-3E95-482A-964B-665B74E9192B}"/>
              </a:ext>
            </a:extLst>
          </p:cNvPr>
          <p:cNvSpPr/>
          <p:nvPr/>
        </p:nvSpPr>
        <p:spPr>
          <a:xfrm>
            <a:off x="3141784" y="2984835"/>
            <a:ext cx="710135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97A06D-D4FA-4690-9794-14781282915A}"/>
              </a:ext>
            </a:extLst>
          </p:cNvPr>
          <p:cNvSpPr/>
          <p:nvPr/>
        </p:nvSpPr>
        <p:spPr>
          <a:xfrm>
            <a:off x="3498387" y="3225537"/>
            <a:ext cx="569557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9EB143-9E78-490C-901F-97C9D76AF70C}"/>
              </a:ext>
            </a:extLst>
          </p:cNvPr>
          <p:cNvSpPr/>
          <p:nvPr/>
        </p:nvSpPr>
        <p:spPr>
          <a:xfrm>
            <a:off x="4057664" y="3477282"/>
            <a:ext cx="1450440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BA2652-C1BB-4976-8189-0C5A7210D1A7}"/>
              </a:ext>
            </a:extLst>
          </p:cNvPr>
          <p:cNvSpPr/>
          <p:nvPr/>
        </p:nvSpPr>
        <p:spPr>
          <a:xfrm>
            <a:off x="3707904" y="3745411"/>
            <a:ext cx="720080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5DF0E8-C81E-4BC2-A3EA-F9D462FB9566}"/>
              </a:ext>
            </a:extLst>
          </p:cNvPr>
          <p:cNvSpPr/>
          <p:nvPr/>
        </p:nvSpPr>
        <p:spPr>
          <a:xfrm>
            <a:off x="3690156" y="3993737"/>
            <a:ext cx="720080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74CE2D-2BFC-4B4C-B6CA-74FA4091B65A}"/>
              </a:ext>
            </a:extLst>
          </p:cNvPr>
          <p:cNvSpPr/>
          <p:nvPr/>
        </p:nvSpPr>
        <p:spPr>
          <a:xfrm>
            <a:off x="4062734" y="4490389"/>
            <a:ext cx="725290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FBABB4-876A-416D-9979-1AEEE9D24581}"/>
              </a:ext>
            </a:extLst>
          </p:cNvPr>
          <p:cNvSpPr/>
          <p:nvPr/>
        </p:nvSpPr>
        <p:spPr>
          <a:xfrm>
            <a:off x="4062734" y="4239605"/>
            <a:ext cx="1445370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D766D7-59B0-42AF-830D-4FC8F33BF823}"/>
              </a:ext>
            </a:extLst>
          </p:cNvPr>
          <p:cNvSpPr/>
          <p:nvPr/>
        </p:nvSpPr>
        <p:spPr>
          <a:xfrm>
            <a:off x="4302046" y="4733184"/>
            <a:ext cx="846018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B7FB13-76D7-47D4-952B-45371065A17D}"/>
              </a:ext>
            </a:extLst>
          </p:cNvPr>
          <p:cNvSpPr/>
          <p:nvPr/>
        </p:nvSpPr>
        <p:spPr>
          <a:xfrm>
            <a:off x="4422774" y="4975979"/>
            <a:ext cx="1116632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D4F1BF-9BB9-4F7D-AFFA-4E7A124474D7}"/>
              </a:ext>
            </a:extLst>
          </p:cNvPr>
          <p:cNvSpPr/>
          <p:nvPr/>
        </p:nvSpPr>
        <p:spPr>
          <a:xfrm>
            <a:off x="4963342" y="5224346"/>
            <a:ext cx="576064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EDCB62-DA92-47E1-A033-1B7C05E060CB}"/>
              </a:ext>
            </a:extLst>
          </p:cNvPr>
          <p:cNvSpPr/>
          <p:nvPr/>
        </p:nvSpPr>
        <p:spPr>
          <a:xfrm>
            <a:off x="4963342" y="5482553"/>
            <a:ext cx="576064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BEC5A6-8CB9-4909-B8BA-E0BCAB17491F}"/>
              </a:ext>
            </a:extLst>
          </p:cNvPr>
          <p:cNvSpPr/>
          <p:nvPr/>
        </p:nvSpPr>
        <p:spPr>
          <a:xfrm>
            <a:off x="4981090" y="5730879"/>
            <a:ext cx="576064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F49174-595A-4640-A319-41B7F8A4C7E7}"/>
              </a:ext>
            </a:extLst>
          </p:cNvPr>
          <p:cNvSpPr/>
          <p:nvPr/>
        </p:nvSpPr>
        <p:spPr>
          <a:xfrm>
            <a:off x="4963342" y="5969133"/>
            <a:ext cx="576064" cy="2483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54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91880" y="764704"/>
            <a:ext cx="3312368" cy="769441"/>
            <a:chOff x="3347864" y="859359"/>
            <a:chExt cx="3312368" cy="769441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88570" y="859359"/>
              <a:ext cx="3271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44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팀원역할</a:t>
              </a:r>
              <a:endParaRPr lang="ko-KR" altLang="en-US" sz="4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861B3AE9-9054-4104-91BB-627B809D4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16432"/>
              </p:ext>
            </p:extLst>
          </p:nvPr>
        </p:nvGraphicFramePr>
        <p:xfrm>
          <a:off x="719572" y="1988839"/>
          <a:ext cx="7704856" cy="410443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3565587856"/>
                    </a:ext>
                  </a:extLst>
                </a:gridCol>
                <a:gridCol w="6300700">
                  <a:extLst>
                    <a:ext uri="{9D8B030D-6E8A-4147-A177-3AD203B41FA5}">
                      <a16:colId xmlns:a16="http://schemas.microsoft.com/office/drawing/2014/main" val="3578815311"/>
                    </a:ext>
                  </a:extLst>
                </a:gridCol>
              </a:tblGrid>
              <a:tr h="48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729976"/>
                  </a:ext>
                </a:extLst>
              </a:tr>
              <a:tr h="90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bg1"/>
                          </a:solidFill>
                        </a:rPr>
                        <a:t>권미소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날씨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API 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알람 애니메이션 제작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기분 통계 및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50849"/>
                  </a:ext>
                </a:extLst>
              </a:tr>
              <a:tr h="90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김일환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알람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NFC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기능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전체 레이아웃 작성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전체적인 프로젝트 관리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01820"/>
                  </a:ext>
                </a:extLst>
              </a:tr>
              <a:tr h="90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김희정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구글 캘린더 연동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로그인 기능 구현</a:t>
                      </a:r>
                      <a:endParaRPr lang="en-US" altLang="ko-KR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전체적인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DB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7826"/>
                  </a:ext>
                </a:extLst>
              </a:tr>
              <a:tr h="90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bg1"/>
                          </a:solidFill>
                        </a:rPr>
                        <a:t>신휘정</a:t>
                      </a:r>
                      <a:endParaRPr lang="ko-KR" alt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수면 시간 측정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baseline="0" dirty="0" err="1">
                          <a:solidFill>
                            <a:schemeClr val="bg1"/>
                          </a:solidFill>
                        </a:rPr>
                        <a:t>shakey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알람 구현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PPT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작성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보고서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02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39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Principles &amp; Methods to go Beyond UX</a:t>
            </a:r>
            <a:endParaRPr lang="ko-KR" altLang="en-US" sz="1200" dirty="0">
              <a:solidFill>
                <a:schemeClr val="bg1">
                  <a:alpha val="8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C832F-85EE-4A75-A28B-4E463E6657B1}"/>
              </a:ext>
            </a:extLst>
          </p:cNvPr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27584" y="1124744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576" y="601524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Wakey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Wakey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7137" y="287715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5329" y="288586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73521" y="288586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7894" y="3461642"/>
            <a:ext cx="2708321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700" dirty="0" err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아쉬운점</a:t>
            </a:r>
            <a:endParaRPr lang="ko-KR" altLang="en-US" sz="27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27584" y="5589240"/>
            <a:ext cx="756084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8921" y="2389093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구현내용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0112" y="1987877"/>
            <a:ext cx="2343745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일정대비</a:t>
            </a:r>
            <a:endParaRPr lang="en-US" altLang="ko-KR" sz="2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진행결과분석</a:t>
            </a:r>
          </a:p>
          <a:p>
            <a:endParaRPr lang="ko-KR" altLang="en-US" sz="2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CE96D-1163-4E60-94FC-5300BE2629C6}"/>
              </a:ext>
            </a:extLst>
          </p:cNvPr>
          <p:cNvSpPr txBox="1"/>
          <p:nvPr/>
        </p:nvSpPr>
        <p:spPr>
          <a:xfrm>
            <a:off x="189785" y="3443929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endParaRPr lang="en-US" altLang="ko-KR" sz="2800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B05D0-99C0-4EA6-BADD-52923704A53C}"/>
              </a:ext>
            </a:extLst>
          </p:cNvPr>
          <p:cNvSpPr txBox="1"/>
          <p:nvPr/>
        </p:nvSpPr>
        <p:spPr>
          <a:xfrm>
            <a:off x="307435" y="287686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535F2-8B21-4D60-BB54-555B3B36DFF6}"/>
              </a:ext>
            </a:extLst>
          </p:cNvPr>
          <p:cNvSpPr txBox="1"/>
          <p:nvPr/>
        </p:nvSpPr>
        <p:spPr>
          <a:xfrm>
            <a:off x="7432829" y="287686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F5D024-C04F-4DD8-BACD-FEE4CB5CBA51}"/>
              </a:ext>
            </a:extLst>
          </p:cNvPr>
          <p:cNvSpPr txBox="1"/>
          <p:nvPr/>
        </p:nvSpPr>
        <p:spPr>
          <a:xfrm>
            <a:off x="7357501" y="3316601"/>
            <a:ext cx="171322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팀원 평가</a:t>
            </a:r>
          </a:p>
        </p:txBody>
      </p:sp>
    </p:spTree>
    <p:extLst>
      <p:ext uri="{BB962C8B-B14F-4D97-AF65-F5344CB8AC3E}">
        <p14:creationId xmlns:p14="http://schemas.microsoft.com/office/powerpoint/2010/main" val="29943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15" grpId="0"/>
      <p:bldP spid="17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C5903-B85A-4877-897A-93C35859A507}"/>
              </a:ext>
            </a:extLst>
          </p:cNvPr>
          <p:cNvSpPr txBox="1"/>
          <p:nvPr/>
        </p:nvSpPr>
        <p:spPr>
          <a:xfrm>
            <a:off x="5198529" y="32915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2AE4C0-EA2E-45D2-AFCB-A7858D96DFFD}"/>
              </a:ext>
            </a:extLst>
          </p:cNvPr>
          <p:cNvGrpSpPr/>
          <p:nvPr/>
        </p:nvGrpSpPr>
        <p:grpSpPr>
          <a:xfrm>
            <a:off x="3203848" y="764704"/>
            <a:ext cx="3672408" cy="769441"/>
            <a:chOff x="3131840" y="859359"/>
            <a:chExt cx="3672408" cy="769441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6E532D6-1CF3-4409-ACF3-D75B44A78E62}"/>
                </a:ext>
              </a:extLst>
            </p:cNvPr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F1F346-97F6-4E5B-B554-3FC993278657}"/>
                </a:ext>
              </a:extLst>
            </p:cNvPr>
            <p:cNvSpPr txBox="1"/>
            <p:nvPr/>
          </p:nvSpPr>
          <p:spPr>
            <a:xfrm>
              <a:off x="3131840" y="859359"/>
              <a:ext cx="36724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Background</a:t>
              </a:r>
              <a:endParaRPr lang="ko-KR" altLang="en-US" sz="4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pic>
        <p:nvPicPr>
          <p:cNvPr id="47" name="그림 46" descr="벡터그래픽, 텍스트이(가) 표시된 사진&#10;&#10;자동 생성된 설명">
            <a:extLst>
              <a:ext uri="{FF2B5EF4-FFF2-40B4-BE49-F238E27FC236}">
                <a16:creationId xmlns:a16="http://schemas.microsoft.com/office/drawing/2014/main" id="{5556E1C4-8BE2-4E8E-9517-212522805D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13238"/>
            <a:ext cx="1656185" cy="165618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21787B5-F952-4637-863E-1493D19055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1728192" cy="172819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E36A6C3-323E-4423-9E20-D3F892C3F820}"/>
              </a:ext>
            </a:extLst>
          </p:cNvPr>
          <p:cNvSpPr txBox="1"/>
          <p:nvPr/>
        </p:nvSpPr>
        <p:spPr>
          <a:xfrm>
            <a:off x="2267744" y="4429851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아침형 인간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8549A-B17A-4634-A9DA-710814C866D6}"/>
              </a:ext>
            </a:extLst>
          </p:cNvPr>
          <p:cNvSpPr txBox="1"/>
          <p:nvPr/>
        </p:nvSpPr>
        <p:spPr>
          <a:xfrm>
            <a:off x="5436096" y="445399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올빼미형 인간</a:t>
            </a:r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5AB48D86-C94E-4879-8D0E-6D5356857EDD}"/>
              </a:ext>
            </a:extLst>
          </p:cNvPr>
          <p:cNvSpPr/>
          <p:nvPr/>
        </p:nvSpPr>
        <p:spPr>
          <a:xfrm rot="7946947">
            <a:off x="4141679" y="2897554"/>
            <a:ext cx="747108" cy="739132"/>
          </a:xfrm>
          <a:prstGeom prst="halfFrame">
            <a:avLst>
              <a:gd name="adj1" fmla="val 18393"/>
              <a:gd name="adj2" fmla="val 160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47797BD-F3A9-4ED8-98C7-4142D8665213}"/>
              </a:ext>
            </a:extLst>
          </p:cNvPr>
          <p:cNvGrpSpPr/>
          <p:nvPr/>
        </p:nvGrpSpPr>
        <p:grpSpPr>
          <a:xfrm>
            <a:off x="1979712" y="4941168"/>
            <a:ext cx="1869295" cy="584775"/>
            <a:chOff x="1979712" y="4941168"/>
            <a:chExt cx="1869295" cy="58477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AE14A4A-5ED0-4805-8852-A759AD1D1981}"/>
                </a:ext>
              </a:extLst>
            </p:cNvPr>
            <p:cNvSpPr/>
            <p:nvPr/>
          </p:nvSpPr>
          <p:spPr>
            <a:xfrm>
              <a:off x="1979712" y="5157192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30EA2E-399B-4A88-889B-89B3175F449C}"/>
                </a:ext>
              </a:extLst>
            </p:cNvPr>
            <p:cNvSpPr txBox="1"/>
            <p:nvPr/>
          </p:nvSpPr>
          <p:spPr>
            <a:xfrm>
              <a:off x="2051720" y="4941168"/>
              <a:ext cx="1797287" cy="58477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어릴 수록 아침형</a:t>
              </a:r>
              <a:endParaRPr lang="en-US" altLang="ko-KR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인간의 비율이 높다</a:t>
              </a:r>
              <a:r>
                <a:rPr lang="en-US" altLang="ko-KR" sz="1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D19606F-D84D-4723-89CE-05B639F0CA14}"/>
              </a:ext>
            </a:extLst>
          </p:cNvPr>
          <p:cNvGrpSpPr/>
          <p:nvPr/>
        </p:nvGrpSpPr>
        <p:grpSpPr>
          <a:xfrm>
            <a:off x="5198529" y="4941168"/>
            <a:ext cx="2274885" cy="830997"/>
            <a:chOff x="1957240" y="4941168"/>
            <a:chExt cx="2274885" cy="830997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98A4B2A-4BBB-4708-A69E-C4347F361B05}"/>
                </a:ext>
              </a:extLst>
            </p:cNvPr>
            <p:cNvSpPr/>
            <p:nvPr/>
          </p:nvSpPr>
          <p:spPr>
            <a:xfrm>
              <a:off x="1957240" y="5193196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C77E1E-2E2D-4751-9769-18A4C0DBB22D}"/>
                </a:ext>
              </a:extLst>
            </p:cNvPr>
            <p:cNvSpPr txBox="1"/>
            <p:nvPr/>
          </p:nvSpPr>
          <p:spPr>
            <a:xfrm>
              <a:off x="2051720" y="4941168"/>
              <a:ext cx="2180405" cy="83099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반대된 생활습관</a:t>
              </a:r>
              <a:endParaRPr lang="en-US" altLang="ko-KR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-&gt;</a:t>
              </a:r>
              <a:r>
                <a:rPr lang="ko-KR" altLang="en-US" sz="1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심장질환 및 당뇨위험</a:t>
              </a:r>
              <a:r>
                <a:rPr lang="en-US" altLang="ko-KR" sz="16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endParaRPr lang="ko-KR" altLang="en-US" sz="16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8FD628-7E80-4ADB-8364-EBB5024D47D3}"/>
              </a:ext>
            </a:extLst>
          </p:cNvPr>
          <p:cNvSpPr txBox="1"/>
          <p:nvPr/>
        </p:nvSpPr>
        <p:spPr>
          <a:xfrm>
            <a:off x="-36512" y="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필요성</a:t>
            </a:r>
          </a:p>
          <a:p>
            <a:endParaRPr lang="ko-KR" altLang="en-US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7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A493BBA-6078-4869-A37F-1723C7089C73}"/>
              </a:ext>
            </a:extLst>
          </p:cNvPr>
          <p:cNvGrpSpPr/>
          <p:nvPr/>
        </p:nvGrpSpPr>
        <p:grpSpPr>
          <a:xfrm>
            <a:off x="3354230" y="764704"/>
            <a:ext cx="3697344" cy="769441"/>
            <a:chOff x="3282222" y="859359"/>
            <a:chExt cx="3697344" cy="76944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3387ECC-41D6-46D5-920C-B782D29B10E7}"/>
                </a:ext>
              </a:extLst>
            </p:cNvPr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39C5F6-F7AB-462C-8AFF-2233DE71F7E5}"/>
                </a:ext>
              </a:extLst>
            </p:cNvPr>
            <p:cNvSpPr txBox="1"/>
            <p:nvPr/>
          </p:nvSpPr>
          <p:spPr>
            <a:xfrm>
              <a:off x="3282222" y="859359"/>
              <a:ext cx="3697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Necessity</a:t>
              </a:r>
              <a:endParaRPr lang="ko-KR" altLang="en-US" sz="44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06FB41E-9085-4954-BA7C-1E2314B26B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45" y="2641214"/>
            <a:ext cx="1305042" cy="1305042"/>
          </a:xfrm>
          <a:prstGeom prst="rect">
            <a:avLst/>
          </a:prstGeom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6F98A225-9AA8-4F6C-83FF-650A954AB2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23" y="2474651"/>
            <a:ext cx="1537645" cy="15376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6AB52B-8E35-4EE6-BA13-B33057B8E2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7" y="2388309"/>
            <a:ext cx="1558747" cy="155874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1DA03B6-17B9-41BF-AF4B-2373732069AE}"/>
              </a:ext>
            </a:extLst>
          </p:cNvPr>
          <p:cNvGrpSpPr/>
          <p:nvPr/>
        </p:nvGrpSpPr>
        <p:grpSpPr>
          <a:xfrm>
            <a:off x="1668243" y="4581128"/>
            <a:ext cx="759251" cy="400110"/>
            <a:chOff x="1139363" y="4684494"/>
            <a:chExt cx="759251" cy="40011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6AB6C93-6942-4317-9738-0A3350EE4FEC}"/>
                </a:ext>
              </a:extLst>
            </p:cNvPr>
            <p:cNvSpPr/>
            <p:nvPr/>
          </p:nvSpPr>
          <p:spPr>
            <a:xfrm>
              <a:off x="1139363" y="486916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A1CC8C-38CD-4D09-BEFC-85FB8CAA7C70}"/>
                </a:ext>
              </a:extLst>
            </p:cNvPr>
            <p:cNvSpPr txBox="1"/>
            <p:nvPr/>
          </p:nvSpPr>
          <p:spPr>
            <a:xfrm>
              <a:off x="1245871" y="4684494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알람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FD0552-7E20-49DB-A728-2A4F77D5EF8C}"/>
              </a:ext>
            </a:extLst>
          </p:cNvPr>
          <p:cNvGrpSpPr/>
          <p:nvPr/>
        </p:nvGrpSpPr>
        <p:grpSpPr>
          <a:xfrm>
            <a:off x="4285502" y="4601743"/>
            <a:ext cx="759251" cy="400110"/>
            <a:chOff x="1139363" y="4684494"/>
            <a:chExt cx="759251" cy="40011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0D6B225-9DA1-4374-B95E-73D4D24FF08B}"/>
                </a:ext>
              </a:extLst>
            </p:cNvPr>
            <p:cNvSpPr/>
            <p:nvPr/>
          </p:nvSpPr>
          <p:spPr>
            <a:xfrm>
              <a:off x="1139363" y="486916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AAA5EE-E288-4F3D-B49C-A4E08EA96878}"/>
                </a:ext>
              </a:extLst>
            </p:cNvPr>
            <p:cNvSpPr txBox="1"/>
            <p:nvPr/>
          </p:nvSpPr>
          <p:spPr>
            <a:xfrm>
              <a:off x="1245871" y="4684494"/>
              <a:ext cx="652743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일정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FB06716-4F10-495B-8BC5-D520425B07CF}"/>
              </a:ext>
            </a:extLst>
          </p:cNvPr>
          <p:cNvGrpSpPr/>
          <p:nvPr/>
        </p:nvGrpSpPr>
        <p:grpSpPr>
          <a:xfrm>
            <a:off x="6501881" y="4602460"/>
            <a:ext cx="1227328" cy="400110"/>
            <a:chOff x="1139363" y="4684494"/>
            <a:chExt cx="1227328" cy="40011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31D675F-D514-472D-9FDF-6B37105FAF08}"/>
                </a:ext>
              </a:extLst>
            </p:cNvPr>
            <p:cNvSpPr/>
            <p:nvPr/>
          </p:nvSpPr>
          <p:spPr>
            <a:xfrm>
              <a:off x="1139363" y="4869160"/>
              <a:ext cx="72008" cy="7200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AD1A50-084F-49BE-A7E3-30B011B3B96F}"/>
                </a:ext>
              </a:extLst>
            </p:cNvPr>
            <p:cNvSpPr txBox="1"/>
            <p:nvPr/>
          </p:nvSpPr>
          <p:spPr>
            <a:xfrm>
              <a:off x="1245871" y="4684494"/>
              <a:ext cx="1120820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수면체크</a:t>
              </a:r>
            </a:p>
          </p:txBody>
        </p:sp>
      </p:grpSp>
      <p:sp>
        <p:nvSpPr>
          <p:cNvPr id="44" name="더하기 기호 43">
            <a:extLst>
              <a:ext uri="{FF2B5EF4-FFF2-40B4-BE49-F238E27FC236}">
                <a16:creationId xmlns:a16="http://schemas.microsoft.com/office/drawing/2014/main" id="{0C4DDBB9-79CB-4E1E-B862-21E935A5F324}"/>
              </a:ext>
            </a:extLst>
          </p:cNvPr>
          <p:cNvSpPr/>
          <p:nvPr/>
        </p:nvSpPr>
        <p:spPr>
          <a:xfrm>
            <a:off x="5426427" y="3044280"/>
            <a:ext cx="773218" cy="769440"/>
          </a:xfrm>
          <a:prstGeom prst="mathPlus">
            <a:avLst>
              <a:gd name="adj1" fmla="val 9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2BBF91A1-6519-4FF0-8852-AA40E409E414}"/>
              </a:ext>
            </a:extLst>
          </p:cNvPr>
          <p:cNvSpPr/>
          <p:nvPr/>
        </p:nvSpPr>
        <p:spPr>
          <a:xfrm>
            <a:off x="2993948" y="3040976"/>
            <a:ext cx="773218" cy="769440"/>
          </a:xfrm>
          <a:prstGeom prst="mathPlus">
            <a:avLst>
              <a:gd name="adj1" fmla="val 93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7B677-0ECA-4B21-9DA4-BB0C923F981D}"/>
              </a:ext>
            </a:extLst>
          </p:cNvPr>
          <p:cNvSpPr txBox="1"/>
          <p:nvPr/>
        </p:nvSpPr>
        <p:spPr>
          <a:xfrm>
            <a:off x="-36512" y="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필요성</a:t>
            </a:r>
          </a:p>
          <a:p>
            <a:endParaRPr lang="ko-KR" altLang="en-US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13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E4A5F8F3-4B88-4BE3-B1EA-1CAD6446F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00517"/>
              </p:ext>
            </p:extLst>
          </p:nvPr>
        </p:nvGraphicFramePr>
        <p:xfrm>
          <a:off x="827584" y="2303585"/>
          <a:ext cx="7751133" cy="2592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3711">
                  <a:extLst>
                    <a:ext uri="{9D8B030D-6E8A-4147-A177-3AD203B41FA5}">
                      <a16:colId xmlns:a16="http://schemas.microsoft.com/office/drawing/2014/main" val="4002442537"/>
                    </a:ext>
                  </a:extLst>
                </a:gridCol>
                <a:gridCol w="2583711">
                  <a:extLst>
                    <a:ext uri="{9D8B030D-6E8A-4147-A177-3AD203B41FA5}">
                      <a16:colId xmlns:a16="http://schemas.microsoft.com/office/drawing/2014/main" val="1563547746"/>
                    </a:ext>
                  </a:extLst>
                </a:gridCol>
                <a:gridCol w="2583711">
                  <a:extLst>
                    <a:ext uri="{9D8B030D-6E8A-4147-A177-3AD203B41FA5}">
                      <a16:colId xmlns:a16="http://schemas.microsoft.com/office/drawing/2014/main" val="2298340094"/>
                    </a:ext>
                  </a:extLst>
                </a:gridCol>
              </a:tblGrid>
              <a:tr h="589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알람 기능</a:t>
                      </a:r>
                    </a:p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일정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날씨 표시</a:t>
                      </a:r>
                    </a:p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수면시간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기분체크</a:t>
                      </a:r>
                    </a:p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5736"/>
                  </a:ext>
                </a:extLst>
              </a:tr>
              <a:tr h="5898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       NFC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캘린더로 동기화된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수면시간 측정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75241"/>
                  </a:ext>
                </a:extLst>
              </a:tr>
              <a:tr h="5898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      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자이로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센서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오늘의 날씨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기분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87568"/>
                  </a:ext>
                </a:extLst>
              </a:tr>
              <a:tr h="5898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       버튼 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013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5D27B4-5EC0-435F-967D-ED77A335DD3D}"/>
              </a:ext>
            </a:extLst>
          </p:cNvPr>
          <p:cNvGrpSpPr/>
          <p:nvPr/>
        </p:nvGrpSpPr>
        <p:grpSpPr>
          <a:xfrm>
            <a:off x="3372487" y="764704"/>
            <a:ext cx="3740753" cy="769441"/>
            <a:chOff x="3302773" y="859359"/>
            <a:chExt cx="3559694" cy="769441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DD06D78-A07B-42F2-99EC-4CF69F11E1BB}"/>
                </a:ext>
              </a:extLst>
            </p:cNvPr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DD456-FCE5-4A6E-9BEC-202F72B8FABC}"/>
                </a:ext>
              </a:extLst>
            </p:cNvPr>
            <p:cNvSpPr txBox="1"/>
            <p:nvPr/>
          </p:nvSpPr>
          <p:spPr>
            <a:xfrm>
              <a:off x="3302773" y="859359"/>
              <a:ext cx="35596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구현 내용</a:t>
              </a: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AE7D0FBD-5CC5-4AD7-9DD6-1AB3F2E9C9EF}"/>
              </a:ext>
            </a:extLst>
          </p:cNvPr>
          <p:cNvSpPr/>
          <p:nvPr/>
        </p:nvSpPr>
        <p:spPr>
          <a:xfrm>
            <a:off x="1115616" y="3279940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DF108A-807D-49D9-A5CC-0AE69D842EDA}"/>
              </a:ext>
            </a:extLst>
          </p:cNvPr>
          <p:cNvSpPr/>
          <p:nvPr/>
        </p:nvSpPr>
        <p:spPr>
          <a:xfrm>
            <a:off x="3242990" y="3310063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1" name="그림 20" descr="시계, 개체이(가) 표시된 사진&#10;&#10;자동 생성된 설명">
            <a:extLst>
              <a:ext uri="{FF2B5EF4-FFF2-40B4-BE49-F238E27FC236}">
                <a16:creationId xmlns:a16="http://schemas.microsoft.com/office/drawing/2014/main" id="{65E0BC7F-CB0D-4493-BE76-4D70A61BF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3" y="2373255"/>
            <a:ext cx="368937" cy="368937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9CB7252-EF16-4C23-86AE-AA48EE5F4C14}"/>
              </a:ext>
            </a:extLst>
          </p:cNvPr>
          <p:cNvSpPr/>
          <p:nvPr/>
        </p:nvSpPr>
        <p:spPr>
          <a:xfrm>
            <a:off x="1115616" y="3889696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9A102C7-9C95-4D2B-BC1C-C59EDCF4762B}"/>
              </a:ext>
            </a:extLst>
          </p:cNvPr>
          <p:cNvSpPr/>
          <p:nvPr/>
        </p:nvSpPr>
        <p:spPr>
          <a:xfrm>
            <a:off x="1115616" y="4478222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D482690-244F-498A-B612-0F4934DEBCFF}"/>
              </a:ext>
            </a:extLst>
          </p:cNvPr>
          <p:cNvSpPr/>
          <p:nvPr/>
        </p:nvSpPr>
        <p:spPr>
          <a:xfrm>
            <a:off x="3242990" y="3889696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9DE0734-BA30-461C-9068-68519549F51C}"/>
              </a:ext>
            </a:extLst>
          </p:cNvPr>
          <p:cNvSpPr/>
          <p:nvPr/>
        </p:nvSpPr>
        <p:spPr>
          <a:xfrm>
            <a:off x="5910853" y="3279940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DB4D33D-F4C4-4A4B-BE57-FBAB33DF932C}"/>
              </a:ext>
            </a:extLst>
          </p:cNvPr>
          <p:cNvSpPr/>
          <p:nvPr/>
        </p:nvSpPr>
        <p:spPr>
          <a:xfrm>
            <a:off x="5910853" y="3896657"/>
            <a:ext cx="72008" cy="72008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F56DA6D-9676-44F9-AE04-401C63C42C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98" y="2347892"/>
            <a:ext cx="368938" cy="3689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B5402D-AB27-4202-9171-43585C1EF5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9610">
            <a:off x="5683674" y="2324632"/>
            <a:ext cx="368938" cy="368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3AC448-F6B0-473C-B61A-F5DC3D33DFD1}"/>
              </a:ext>
            </a:extLst>
          </p:cNvPr>
          <p:cNvSpPr txBox="1"/>
          <p:nvPr/>
        </p:nvSpPr>
        <p:spPr>
          <a:xfrm>
            <a:off x="-36512" y="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필요성</a:t>
            </a:r>
          </a:p>
          <a:p>
            <a:endParaRPr lang="ko-KR" altLang="en-US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20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53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1"/>
            <a:ext cx="1332148" cy="532511"/>
            <a:chOff x="2807804" y="626679"/>
            <a:chExt cx="3204356" cy="53251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로그인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E69DAE7-E208-4B15-8C80-91119CD5F0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6950"/>
          <a:stretch/>
        </p:blipFill>
        <p:spPr>
          <a:xfrm>
            <a:off x="314510" y="1488986"/>
            <a:ext cx="2694468" cy="4943158"/>
          </a:xfrm>
          <a:prstGeom prst="rect">
            <a:avLst/>
          </a:prstGeom>
        </p:spPr>
      </p:pic>
      <p:pic>
        <p:nvPicPr>
          <p:cNvPr id="7" name="그림 6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8A3276DA-6AD6-40F4-A3A6-EED8FCB87E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" b="5138"/>
          <a:stretch/>
        </p:blipFill>
        <p:spPr>
          <a:xfrm>
            <a:off x="3279261" y="1488986"/>
            <a:ext cx="2621990" cy="494315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42E8806-567C-4CB5-BB61-A953B3987CF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" b="6951"/>
          <a:stretch/>
        </p:blipFill>
        <p:spPr>
          <a:xfrm>
            <a:off x="6156431" y="1513216"/>
            <a:ext cx="2683430" cy="49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53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2"/>
            <a:ext cx="8531980" cy="523220"/>
            <a:chOff x="2807804" y="626679"/>
            <a:chExt cx="3204356" cy="73789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7378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메인 화면</a:t>
              </a:r>
              <a:endPara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4A5C052-C00D-47FA-AE02-606A3E9978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 b="6556"/>
          <a:stretch/>
        </p:blipFill>
        <p:spPr>
          <a:xfrm>
            <a:off x="3257370" y="1386538"/>
            <a:ext cx="2736304" cy="510143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1047F9-EDBF-49BD-8E22-9C753F7B4646}"/>
              </a:ext>
            </a:extLst>
          </p:cNvPr>
          <p:cNvSpPr/>
          <p:nvPr/>
        </p:nvSpPr>
        <p:spPr>
          <a:xfrm>
            <a:off x="328369" y="4509120"/>
            <a:ext cx="1838971" cy="10801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날씨 정보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가져오기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2CA6E3-574D-4872-8FD9-202AEF511974}"/>
              </a:ext>
            </a:extLst>
          </p:cNvPr>
          <p:cNvGrpSpPr/>
          <p:nvPr/>
        </p:nvGrpSpPr>
        <p:grpSpPr>
          <a:xfrm flipH="1">
            <a:off x="2815413" y="5191864"/>
            <a:ext cx="564212" cy="1001894"/>
            <a:chOff x="6660232" y="4221087"/>
            <a:chExt cx="360040" cy="93609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C8F8C27F-F9C9-459C-926E-31B2E3DA7DA8}"/>
                </a:ext>
              </a:extLst>
            </p:cNvPr>
            <p:cNvSpPr/>
            <p:nvPr/>
          </p:nvSpPr>
          <p:spPr>
            <a:xfrm>
              <a:off x="6660232" y="4221088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8D00AA14-1D5E-4DCB-BAEC-C9924FCC8BD2}"/>
                </a:ext>
              </a:extLst>
            </p:cNvPr>
            <p:cNvSpPr/>
            <p:nvPr/>
          </p:nvSpPr>
          <p:spPr>
            <a:xfrm rot="10800000" flipH="1">
              <a:off x="6660232" y="4221087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491999C-1B5D-49B8-AF52-F2EEFAE295BB}"/>
              </a:ext>
            </a:extLst>
          </p:cNvPr>
          <p:cNvCxnSpPr>
            <a:stCxn id="6" idx="3"/>
            <a:endCxn id="25" idx="2"/>
          </p:cNvCxnSpPr>
          <p:nvPr/>
        </p:nvCxnSpPr>
        <p:spPr>
          <a:xfrm>
            <a:off x="2167340" y="5049179"/>
            <a:ext cx="648073" cy="643631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33D03E-0420-4A7A-847A-7D4B6C30763C}"/>
              </a:ext>
            </a:extLst>
          </p:cNvPr>
          <p:cNvSpPr/>
          <p:nvPr/>
        </p:nvSpPr>
        <p:spPr>
          <a:xfrm>
            <a:off x="6435485" y="5692810"/>
            <a:ext cx="1592900" cy="7882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알람 추가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976E8D-2C7B-4B73-B4FE-9B7C5F578395}"/>
              </a:ext>
            </a:extLst>
          </p:cNvPr>
          <p:cNvGrpSpPr/>
          <p:nvPr/>
        </p:nvGrpSpPr>
        <p:grpSpPr>
          <a:xfrm rot="10800000" flipH="1">
            <a:off x="5816928" y="6049027"/>
            <a:ext cx="500781" cy="432048"/>
            <a:chOff x="6660232" y="4221087"/>
            <a:chExt cx="360040" cy="936090"/>
          </a:xfrm>
        </p:grpSpPr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42FB274-9661-4A1F-B311-CBACACECCCBB}"/>
                </a:ext>
              </a:extLst>
            </p:cNvPr>
            <p:cNvSpPr/>
            <p:nvPr/>
          </p:nvSpPr>
          <p:spPr>
            <a:xfrm>
              <a:off x="6660232" y="4221088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8788FE68-7E7F-47E5-A657-02123AD31BE9}"/>
                </a:ext>
              </a:extLst>
            </p:cNvPr>
            <p:cNvSpPr/>
            <p:nvPr/>
          </p:nvSpPr>
          <p:spPr>
            <a:xfrm rot="10800000" flipH="1">
              <a:off x="6660232" y="4221087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292B7B-B951-485D-AC18-12534D50D9E9}"/>
              </a:ext>
            </a:extLst>
          </p:cNvPr>
          <p:cNvSpPr/>
          <p:nvPr/>
        </p:nvSpPr>
        <p:spPr>
          <a:xfrm>
            <a:off x="387210" y="2425894"/>
            <a:ext cx="1838971" cy="10801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캘린더 일정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정보 출력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DA824C2-AE5E-4E7F-9715-AEC47F989B3D}"/>
              </a:ext>
            </a:extLst>
          </p:cNvPr>
          <p:cNvGrpSpPr/>
          <p:nvPr/>
        </p:nvGrpSpPr>
        <p:grpSpPr>
          <a:xfrm flipH="1">
            <a:off x="2874254" y="3108638"/>
            <a:ext cx="564212" cy="1001894"/>
            <a:chOff x="6660232" y="4221087"/>
            <a:chExt cx="360040" cy="936090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87D2C44-628B-48EC-B9EC-0311BE3E971C}"/>
                </a:ext>
              </a:extLst>
            </p:cNvPr>
            <p:cNvSpPr/>
            <p:nvPr/>
          </p:nvSpPr>
          <p:spPr>
            <a:xfrm>
              <a:off x="6660232" y="4221088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98809737-BE07-4894-A085-2B77B4C034C9}"/>
                </a:ext>
              </a:extLst>
            </p:cNvPr>
            <p:cNvSpPr/>
            <p:nvPr/>
          </p:nvSpPr>
          <p:spPr>
            <a:xfrm rot="10800000" flipH="1">
              <a:off x="6660232" y="4221087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6819FC6-8069-41BE-932E-7D2A01773345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2226181" y="2965953"/>
            <a:ext cx="648073" cy="643631"/>
          </a:xfrm>
          <a:prstGeom prst="bentConnector2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B3F3795-070C-4BC2-AA38-A83BC7DE836D}"/>
              </a:ext>
            </a:extLst>
          </p:cNvPr>
          <p:cNvSpPr/>
          <p:nvPr/>
        </p:nvSpPr>
        <p:spPr>
          <a:xfrm>
            <a:off x="7017581" y="2703469"/>
            <a:ext cx="1838971" cy="10801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알람 정보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출력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C5B1907-B49F-4926-8EA2-8CD74C2012A8}"/>
              </a:ext>
            </a:extLst>
          </p:cNvPr>
          <p:cNvGrpSpPr/>
          <p:nvPr/>
        </p:nvGrpSpPr>
        <p:grpSpPr>
          <a:xfrm rot="10800000" flipH="1">
            <a:off x="5812578" y="1918441"/>
            <a:ext cx="564212" cy="659343"/>
            <a:chOff x="6660232" y="4221087"/>
            <a:chExt cx="360040" cy="936090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0FD4DE2E-BE22-48E8-B80E-FAD51F3486EC}"/>
                </a:ext>
              </a:extLst>
            </p:cNvPr>
            <p:cNvSpPr/>
            <p:nvPr/>
          </p:nvSpPr>
          <p:spPr>
            <a:xfrm>
              <a:off x="6660232" y="4221088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71E0E151-D5DC-4159-88E1-0378398C48C1}"/>
                </a:ext>
              </a:extLst>
            </p:cNvPr>
            <p:cNvSpPr/>
            <p:nvPr/>
          </p:nvSpPr>
          <p:spPr>
            <a:xfrm rot="10800000" flipH="1">
              <a:off x="6660232" y="4221087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57725C1-8D49-4446-903E-9C79A473885B}"/>
              </a:ext>
            </a:extLst>
          </p:cNvPr>
          <p:cNvCxnSpPr>
            <a:cxnSpLocks/>
            <a:stCxn id="48" idx="2"/>
            <a:endCxn id="46" idx="1"/>
          </p:cNvCxnSpPr>
          <p:nvPr/>
        </p:nvCxnSpPr>
        <p:spPr>
          <a:xfrm rot="16200000" flipH="1">
            <a:off x="6199477" y="2425425"/>
            <a:ext cx="995416" cy="640791"/>
          </a:xfrm>
          <a:prstGeom prst="bentConnector4">
            <a:avLst>
              <a:gd name="adj1" fmla="val 59501"/>
              <a:gd name="adj2" fmla="val -26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EC0CF5F1-2683-41BB-88CF-97F5F99E2D44}"/>
              </a:ext>
            </a:extLst>
          </p:cNvPr>
          <p:cNvSpPr/>
          <p:nvPr/>
        </p:nvSpPr>
        <p:spPr>
          <a:xfrm>
            <a:off x="5580112" y="1340768"/>
            <a:ext cx="500781" cy="50401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495FA6A-0484-41D8-9BFE-5B4842812728}"/>
              </a:ext>
            </a:extLst>
          </p:cNvPr>
          <p:cNvSpPr/>
          <p:nvPr/>
        </p:nvSpPr>
        <p:spPr>
          <a:xfrm>
            <a:off x="7157489" y="1154266"/>
            <a:ext cx="1446959" cy="9065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메뉴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1273BA6-70E1-4447-9833-36F62B26DE73}"/>
              </a:ext>
            </a:extLst>
          </p:cNvPr>
          <p:cNvCxnSpPr>
            <a:cxnSpLocks/>
            <a:stCxn id="54" idx="6"/>
            <a:endCxn id="58" idx="1"/>
          </p:cNvCxnSpPr>
          <p:nvPr/>
        </p:nvCxnSpPr>
        <p:spPr>
          <a:xfrm>
            <a:off x="6080893" y="1592773"/>
            <a:ext cx="1076596" cy="1478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 descr="스크린샷이(가) 표시된 사진&#10;&#10;자동 생성된 설명">
            <a:extLst>
              <a:ext uri="{FF2B5EF4-FFF2-40B4-BE49-F238E27FC236}">
                <a16:creationId xmlns:a16="http://schemas.microsoft.com/office/drawing/2014/main" id="{186DA783-3913-424C-BFFF-7E8EEA23D8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9" r="28896" b="74147"/>
          <a:stretch/>
        </p:blipFill>
        <p:spPr>
          <a:xfrm>
            <a:off x="3295196" y="2006799"/>
            <a:ext cx="2505529" cy="5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9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53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1"/>
            <a:ext cx="1836204" cy="532511"/>
            <a:chOff x="2807804" y="626679"/>
            <a:chExt cx="3204356" cy="53251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알람 추가</a:t>
              </a:r>
              <a:endParaRPr lang="en-US" altLang="ko-KR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C45BA-E1D9-47E3-929F-F510D052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10148"/>
            <a:ext cx="3276600" cy="55626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D055902-F694-4F0A-91F8-DC297371D88F}"/>
              </a:ext>
            </a:extLst>
          </p:cNvPr>
          <p:cNvGrpSpPr/>
          <p:nvPr/>
        </p:nvGrpSpPr>
        <p:grpSpPr>
          <a:xfrm>
            <a:off x="6660232" y="4221087"/>
            <a:ext cx="360040" cy="936090"/>
            <a:chOff x="6660232" y="4221087"/>
            <a:chExt cx="360040" cy="936090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90C2BB42-4EC5-41AE-BE5D-8A4CA39CF488}"/>
                </a:ext>
              </a:extLst>
            </p:cNvPr>
            <p:cNvSpPr/>
            <p:nvPr/>
          </p:nvSpPr>
          <p:spPr>
            <a:xfrm>
              <a:off x="6660232" y="4221088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12BF7CFB-1306-438F-A76B-5AC6969240E1}"/>
                </a:ext>
              </a:extLst>
            </p:cNvPr>
            <p:cNvSpPr/>
            <p:nvPr/>
          </p:nvSpPr>
          <p:spPr>
            <a:xfrm rot="10800000" flipH="1">
              <a:off x="6660232" y="4221087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C675EAD-1F52-40C2-9A0D-6847F77B6AA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 flipV="1">
            <a:off x="6894261" y="4059067"/>
            <a:ext cx="756077" cy="504056"/>
          </a:xfrm>
          <a:prstGeom prst="bentConnector3">
            <a:avLst>
              <a:gd name="adj1" fmla="val 58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E678E-ECB1-408D-9AC6-C3629134C3A0}"/>
              </a:ext>
            </a:extLst>
          </p:cNvPr>
          <p:cNvSpPr txBox="1"/>
          <p:nvPr/>
        </p:nvSpPr>
        <p:spPr>
          <a:xfrm>
            <a:off x="6588224" y="3501008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알람 끄는 방법 설정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486393-F2CB-4D59-B0F4-23D8132E7664}"/>
              </a:ext>
            </a:extLst>
          </p:cNvPr>
          <p:cNvGrpSpPr/>
          <p:nvPr/>
        </p:nvGrpSpPr>
        <p:grpSpPr>
          <a:xfrm flipH="1">
            <a:off x="2639636" y="4409534"/>
            <a:ext cx="564212" cy="559195"/>
            <a:chOff x="6660232" y="4221087"/>
            <a:chExt cx="360040" cy="93609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AE0CF573-9903-4215-A990-8E4355FD0113}"/>
                </a:ext>
              </a:extLst>
            </p:cNvPr>
            <p:cNvSpPr/>
            <p:nvPr/>
          </p:nvSpPr>
          <p:spPr>
            <a:xfrm>
              <a:off x="6660232" y="4221088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9FB09161-4E4C-47D1-950C-A03613E98C22}"/>
                </a:ext>
              </a:extLst>
            </p:cNvPr>
            <p:cNvSpPr/>
            <p:nvPr/>
          </p:nvSpPr>
          <p:spPr>
            <a:xfrm rot="10800000" flipH="1">
              <a:off x="6660232" y="4221087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FF448D2-B1F3-4920-9D05-947F39A9C11C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V="1">
            <a:off x="2077192" y="4126687"/>
            <a:ext cx="657636" cy="467252"/>
          </a:xfrm>
          <a:prstGeom prst="bentConnector3">
            <a:avLst>
              <a:gd name="adj1" fmla="val 149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8527A7-567E-428E-B95A-45983BF1D299}"/>
              </a:ext>
            </a:extLst>
          </p:cNvPr>
          <p:cNvSpPr txBox="1"/>
          <p:nvPr/>
        </p:nvSpPr>
        <p:spPr>
          <a:xfrm>
            <a:off x="658482" y="351493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알람 울릴 날짜 설정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D88B83-F3D1-46B7-B0BA-CBC555C63E90}"/>
              </a:ext>
            </a:extLst>
          </p:cNvPr>
          <p:cNvGrpSpPr/>
          <p:nvPr/>
        </p:nvGrpSpPr>
        <p:grpSpPr>
          <a:xfrm>
            <a:off x="6686935" y="1161968"/>
            <a:ext cx="360040" cy="1876830"/>
            <a:chOff x="6660232" y="4221087"/>
            <a:chExt cx="360040" cy="936090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0B0347FF-0E05-4D39-9532-F031FB6022B6}"/>
                </a:ext>
              </a:extLst>
            </p:cNvPr>
            <p:cNvSpPr/>
            <p:nvPr/>
          </p:nvSpPr>
          <p:spPr>
            <a:xfrm>
              <a:off x="6660232" y="4221088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F32ACDD3-B8E3-4D41-B970-B6AC70A2B485}"/>
                </a:ext>
              </a:extLst>
            </p:cNvPr>
            <p:cNvSpPr/>
            <p:nvPr/>
          </p:nvSpPr>
          <p:spPr>
            <a:xfrm rot="10800000" flipH="1">
              <a:off x="6660232" y="4221087"/>
              <a:ext cx="360040" cy="936089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D4F6590-BAF5-47CE-9ADA-384095BB591D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 flipV="1">
            <a:off x="7284496" y="1356494"/>
            <a:ext cx="506368" cy="981411"/>
          </a:xfrm>
          <a:prstGeom prst="bentConnector4">
            <a:avLst>
              <a:gd name="adj1" fmla="val 11549"/>
              <a:gd name="adj2" fmla="val 9983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8EA2C1-848A-460E-A088-7F8E43F9FD28}"/>
              </a:ext>
            </a:extLst>
          </p:cNvPr>
          <p:cNvSpPr txBox="1"/>
          <p:nvPr/>
        </p:nvSpPr>
        <p:spPr>
          <a:xfrm>
            <a:off x="7272299" y="116196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알람 시간 설정</a:t>
            </a:r>
            <a:endParaRPr lang="ko-KR" altLang="en-US" dirty="0">
              <a:solidFill>
                <a:schemeClr val="bg1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56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53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3" name="그룹 2"/>
          <p:cNvGrpSpPr/>
          <p:nvPr/>
        </p:nvGrpSpPr>
        <p:grpSpPr>
          <a:xfrm>
            <a:off x="107504" y="116632"/>
            <a:ext cx="8784008" cy="369332"/>
            <a:chOff x="107504" y="116632"/>
            <a:chExt cx="878400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179512" y="476672"/>
              <a:ext cx="871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504" y="116632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r>
                <a:rPr lang="en-US" altLang="ko-KR" i="1" dirty="0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</a:t>
              </a:r>
              <a:r>
                <a:rPr lang="en-US" altLang="ko-KR" i="1" dirty="0" err="1">
                  <a:solidFill>
                    <a:schemeClr val="bg1">
                      <a:lumMod val="50000"/>
                    </a:schemeClr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Wakey</a:t>
              </a:r>
              <a:endParaRPr lang="ko-KR" altLang="en-US" i="1" dirty="0">
                <a:solidFill>
                  <a:schemeClr val="bg1">
                    <a:lumMod val="50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9532" y="664241"/>
            <a:ext cx="2700300" cy="532511"/>
            <a:chOff x="2807804" y="626679"/>
            <a:chExt cx="3204356" cy="53251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2807804" y="1159190"/>
              <a:ext cx="3204356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07804" y="626679"/>
              <a:ext cx="313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ko-KR" altLang="en-US" sz="280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알람 버튼 종료</a:t>
              </a:r>
              <a:endParaRPr lang="ko-KR" altLang="en-US" sz="28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92280" y="652534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Team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BowWow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" name="그림 3" descr="개체, 시계, 하얀색이(가) 표시된 사진&#10;&#10;자동 생성된 설명">
            <a:extLst>
              <a:ext uri="{FF2B5EF4-FFF2-40B4-BE49-F238E27FC236}">
                <a16:creationId xmlns:a16="http://schemas.microsoft.com/office/drawing/2014/main" id="{7502827E-E77F-4E07-A1B6-EBF44633D6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5202"/>
          <a:stretch/>
        </p:blipFill>
        <p:spPr>
          <a:xfrm>
            <a:off x="1463893" y="1332403"/>
            <a:ext cx="2856079" cy="5331440"/>
          </a:xfrm>
          <a:prstGeom prst="rect">
            <a:avLst/>
          </a:prstGeom>
        </p:spPr>
      </p:pic>
      <p:pic>
        <p:nvPicPr>
          <p:cNvPr id="6" name="그림 5" descr="시계, 하얀색이(가) 표시된 사진&#10;&#10;자동 생성된 설명">
            <a:extLst>
              <a:ext uri="{FF2B5EF4-FFF2-40B4-BE49-F238E27FC236}">
                <a16:creationId xmlns:a16="http://schemas.microsoft.com/office/drawing/2014/main" id="{8D41FC40-77D1-4D70-8BF9-3A381690D9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6950"/>
          <a:stretch/>
        </p:blipFill>
        <p:spPr>
          <a:xfrm>
            <a:off x="4860032" y="1332401"/>
            <a:ext cx="2906117" cy="53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2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390</Words>
  <Application>Microsoft Office PowerPoint</Application>
  <PresentationFormat>화면 슬라이드 쇼(4:3)</PresentationFormat>
  <Paragraphs>129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KoPubWorld돋움체_Pro Bold</vt:lpstr>
      <vt:lpstr>Arial</vt:lpstr>
      <vt:lpstr>나눔스퀘어라운드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권 대의</cp:lastModifiedBy>
  <cp:revision>160</cp:revision>
  <dcterms:created xsi:type="dcterms:W3CDTF">2016-02-28T00:49:02Z</dcterms:created>
  <dcterms:modified xsi:type="dcterms:W3CDTF">2019-12-06T07:09:50Z</dcterms:modified>
  <cp:contentStatus/>
</cp:coreProperties>
</file>