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72" r:id="rId5"/>
    <p:sldId id="269" r:id="rId6"/>
    <p:sldId id="271" r:id="rId7"/>
    <p:sldId id="273" r:id="rId8"/>
    <p:sldId id="274" r:id="rId9"/>
    <p:sldId id="27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A7F7E-4AC9-45FF-8401-DAB388FBC26F}" v="231" dt="2021-03-19T08:15:41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60" d="100"/>
          <a:sy n="160" d="100"/>
        </p:scale>
        <p:origin x="3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df8465c-1749-4698-bbb6-2be277d1877f" providerId="ADAL" clId="{FF6A7F7E-4AC9-45FF-8401-DAB388FBC26F}"/>
    <pc:docChg chg="undo custSel addSld delSld modSld">
      <pc:chgData name=" " userId="4df8465c-1749-4698-bbb6-2be277d1877f" providerId="ADAL" clId="{FF6A7F7E-4AC9-45FF-8401-DAB388FBC26F}" dt="2021-03-19T08:16:18.706" v="2724" actId="20577"/>
      <pc:docMkLst>
        <pc:docMk/>
      </pc:docMkLst>
      <pc:sldChg chg="addSp delSp modSp mod modAnim">
        <pc:chgData name=" " userId="4df8465c-1749-4698-bbb6-2be277d1877f" providerId="ADAL" clId="{FF6A7F7E-4AC9-45FF-8401-DAB388FBC26F}" dt="2021-03-19T07:29:54.924" v="1713" actId="1035"/>
        <pc:sldMkLst>
          <pc:docMk/>
          <pc:sldMk cId="1915312727" sldId="257"/>
        </pc:sldMkLst>
        <pc:spChg chg="mod">
          <ac:chgData name=" " userId="4df8465c-1749-4698-bbb6-2be277d1877f" providerId="ADAL" clId="{FF6A7F7E-4AC9-45FF-8401-DAB388FBC26F}" dt="2021-03-19T07:29:54.924" v="1713" actId="1035"/>
          <ac:spMkLst>
            <pc:docMk/>
            <pc:sldMk cId="1915312727" sldId="257"/>
            <ac:spMk id="2" creationId="{1B2CAB7B-D0AD-4EDB-8EA1-A9B83AD9A19C}"/>
          </ac:spMkLst>
        </pc:spChg>
        <pc:spChg chg="mod">
          <ac:chgData name=" " userId="4df8465c-1749-4698-bbb6-2be277d1877f" providerId="ADAL" clId="{FF6A7F7E-4AC9-45FF-8401-DAB388FBC26F}" dt="2021-03-19T07:01:30.604" v="150" actId="255"/>
          <ac:spMkLst>
            <pc:docMk/>
            <pc:sldMk cId="1915312727" sldId="257"/>
            <ac:spMk id="3" creationId="{6538A684-49E1-4AFF-8184-0EF303EB1A55}"/>
          </ac:spMkLst>
        </pc:spChg>
        <pc:spChg chg="del">
          <ac:chgData name=" " userId="4df8465c-1749-4698-bbb6-2be277d1877f" providerId="ADAL" clId="{FF6A7F7E-4AC9-45FF-8401-DAB388FBC26F}" dt="2021-03-19T07:01:10.843" v="142" actId="478"/>
          <ac:spMkLst>
            <pc:docMk/>
            <pc:sldMk cId="1915312727" sldId="257"/>
            <ac:spMk id="16" creationId="{08C9B587-E65E-4B52-B37C-ABEBB6E87928}"/>
          </ac:spMkLst>
        </pc:spChg>
        <pc:spChg chg="add del mod">
          <ac:chgData name=" " userId="4df8465c-1749-4698-bbb6-2be277d1877f" providerId="ADAL" clId="{FF6A7F7E-4AC9-45FF-8401-DAB388FBC26F}" dt="2021-03-19T07:09:22.635" v="258"/>
          <ac:spMkLst>
            <pc:docMk/>
            <pc:sldMk cId="1915312727" sldId="257"/>
            <ac:spMk id="21" creationId="{3792CEB1-C574-4CFF-A210-45B53EEE3346}"/>
          </ac:spMkLst>
        </pc:spChg>
        <pc:grpChg chg="del mod ord">
          <ac:chgData name=" " userId="4df8465c-1749-4698-bbb6-2be277d1877f" providerId="ADAL" clId="{FF6A7F7E-4AC9-45FF-8401-DAB388FBC26F}" dt="2021-03-19T07:00:54.823" v="141" actId="478"/>
          <ac:grpSpMkLst>
            <pc:docMk/>
            <pc:sldMk cId="1915312727" sldId="257"/>
            <ac:grpSpMk id="8" creationId="{CD781BE7-B872-4858-BFB3-41DFB6E37D19}"/>
          </ac:grpSpMkLst>
        </pc:grpChg>
        <pc:picChg chg="add del mod modVis">
          <ac:chgData name=" " userId="4df8465c-1749-4698-bbb6-2be277d1877f" providerId="ADAL" clId="{FF6A7F7E-4AC9-45FF-8401-DAB388FBC26F}" dt="2021-03-19T07:04:08.688" v="173" actId="478"/>
          <ac:picMkLst>
            <pc:docMk/>
            <pc:sldMk cId="1915312727" sldId="257"/>
            <ac:picMk id="5" creationId="{F9EA98B3-339C-4824-82DF-254DA858AF5D}"/>
          </ac:picMkLst>
        </pc:picChg>
        <pc:picChg chg="add mod ord">
          <ac:chgData name=" " userId="4df8465c-1749-4698-bbb6-2be277d1877f" providerId="ADAL" clId="{FF6A7F7E-4AC9-45FF-8401-DAB388FBC26F}" dt="2021-03-19T07:03:39.083" v="165" actId="13244"/>
          <ac:picMkLst>
            <pc:docMk/>
            <pc:sldMk cId="1915312727" sldId="257"/>
            <ac:picMk id="20" creationId="{0467F7EA-71D6-4CD3-B7E1-6AD7109C7B6B}"/>
          </ac:picMkLst>
        </pc:picChg>
        <pc:inkChg chg="del">
          <ac:chgData name=" " userId="4df8465c-1749-4698-bbb6-2be277d1877f" providerId="ADAL" clId="{FF6A7F7E-4AC9-45FF-8401-DAB388FBC26F}" dt="2021-03-19T07:01:48.370" v="153" actId="478"/>
          <ac:inkMkLst>
            <pc:docMk/>
            <pc:sldMk cId="1915312727" sldId="257"/>
            <ac:inkMk id="9" creationId="{48BE23EC-24D9-4B00-9531-70FE1A25E531}"/>
          </ac:inkMkLst>
        </pc:inkChg>
      </pc:sldChg>
      <pc:sldChg chg="addSp delSp modSp mod modAnim">
        <pc:chgData name=" " userId="4df8465c-1749-4698-bbb6-2be277d1877f" providerId="ADAL" clId="{FF6A7F7E-4AC9-45FF-8401-DAB388FBC26F}" dt="2021-03-19T07:30:01.246" v="1716" actId="1035"/>
        <pc:sldMkLst>
          <pc:docMk/>
          <pc:sldMk cId="2654808541" sldId="258"/>
        </pc:sldMkLst>
        <pc:spChg chg="mod modVis">
          <ac:chgData name=" " userId="4df8465c-1749-4698-bbb6-2be277d1877f" providerId="ADAL" clId="{FF6A7F7E-4AC9-45FF-8401-DAB388FBC26F}" dt="2021-03-19T07:30:01.246" v="1716" actId="1035"/>
          <ac:spMkLst>
            <pc:docMk/>
            <pc:sldMk cId="2654808541" sldId="258"/>
            <ac:spMk id="2" creationId="{1B2CAB7B-D0AD-4EDB-8EA1-A9B83AD9A19C}"/>
          </ac:spMkLst>
        </pc:spChg>
        <pc:spChg chg="mod modVis">
          <ac:chgData name=" " userId="4df8465c-1749-4698-bbb6-2be277d1877f" providerId="ADAL" clId="{FF6A7F7E-4AC9-45FF-8401-DAB388FBC26F}" dt="2021-03-19T07:16:45.598" v="342" actId="14429"/>
          <ac:spMkLst>
            <pc:docMk/>
            <pc:sldMk cId="2654808541" sldId="258"/>
            <ac:spMk id="3" creationId="{6538A684-49E1-4AFF-8184-0EF303EB1A55}"/>
          </ac:spMkLst>
        </pc:spChg>
        <pc:spChg chg="add del">
          <ac:chgData name=" " userId="4df8465c-1749-4698-bbb6-2be277d1877f" providerId="ADAL" clId="{FF6A7F7E-4AC9-45FF-8401-DAB388FBC26F}" dt="2021-03-19T07:15:59.310" v="340" actId="11529"/>
          <ac:spMkLst>
            <pc:docMk/>
            <pc:sldMk cId="2654808541" sldId="258"/>
            <ac:spMk id="4" creationId="{09613866-F427-43FA-A986-886536DE8D0D}"/>
          </ac:spMkLst>
        </pc:spChg>
        <pc:spChg chg="add del mod">
          <ac:chgData name=" " userId="4df8465c-1749-4698-bbb6-2be277d1877f" providerId="ADAL" clId="{FF6A7F7E-4AC9-45FF-8401-DAB388FBC26F}" dt="2021-03-19T07:19:54.426" v="651" actId="478"/>
          <ac:spMkLst>
            <pc:docMk/>
            <pc:sldMk cId="2654808541" sldId="258"/>
            <ac:spMk id="6" creationId="{C20729FD-D378-4E99-995D-C245416B5271}"/>
          </ac:spMkLst>
        </pc:spChg>
        <pc:spChg chg="add del">
          <ac:chgData name=" " userId="4df8465c-1749-4698-bbb6-2be277d1877f" providerId="ADAL" clId="{FF6A7F7E-4AC9-45FF-8401-DAB388FBC26F}" dt="2021-03-19T07:22:31.877" v="982" actId="478"/>
          <ac:spMkLst>
            <pc:docMk/>
            <pc:sldMk cId="2654808541" sldId="258"/>
            <ac:spMk id="7" creationId="{57AA9843-7668-4DA9-8E80-2D4C1F42A640}"/>
          </ac:spMkLst>
        </pc:spChg>
        <pc:spChg chg="mod modVis">
          <ac:chgData name=" " userId="4df8465c-1749-4698-bbb6-2be277d1877f" providerId="ADAL" clId="{FF6A7F7E-4AC9-45FF-8401-DAB388FBC26F}" dt="2021-03-19T07:16:47.854" v="346" actId="14429"/>
          <ac:spMkLst>
            <pc:docMk/>
            <pc:sldMk cId="2654808541" sldId="258"/>
            <ac:spMk id="10" creationId="{0671A8AE-40A1-4631-A6B8-581AFF065482}"/>
          </ac:spMkLst>
        </pc:spChg>
        <pc:spChg chg="mod modVis">
          <ac:chgData name=" " userId="4df8465c-1749-4698-bbb6-2be277d1877f" providerId="ADAL" clId="{FF6A7F7E-4AC9-45FF-8401-DAB388FBC26F}" dt="2021-03-19T07:16:48.862" v="348" actId="14429"/>
          <ac:spMkLst>
            <pc:docMk/>
            <pc:sldMk cId="2654808541" sldId="258"/>
            <ac:spMk id="12" creationId="{AB58EF07-17C2-48CF-ABB0-EEF1F17CB8F0}"/>
          </ac:spMkLst>
        </pc:spChg>
        <pc:spChg chg="mod modVis">
          <ac:chgData name=" " userId="4df8465c-1749-4698-bbb6-2be277d1877f" providerId="ADAL" clId="{FF6A7F7E-4AC9-45FF-8401-DAB388FBC26F}" dt="2021-03-19T07:16:45.996" v="343" actId="14429"/>
          <ac:spMkLst>
            <pc:docMk/>
            <pc:sldMk cId="2654808541" sldId="258"/>
            <ac:spMk id="14" creationId="{AF2F604E-43BE-4DC3-B983-E071523364F8}"/>
          </ac:spMkLst>
        </pc:spChg>
        <pc:spChg chg="mod modVis">
          <ac:chgData name=" " userId="4df8465c-1749-4698-bbb6-2be277d1877f" providerId="ADAL" clId="{FF6A7F7E-4AC9-45FF-8401-DAB388FBC26F}" dt="2021-03-19T07:16:45.331" v="341" actId="14429"/>
          <ac:spMkLst>
            <pc:docMk/>
            <pc:sldMk cId="2654808541" sldId="258"/>
            <ac:spMk id="16" creationId="{08C9B587-E65E-4B52-B37C-ABEBB6E87928}"/>
          </ac:spMkLst>
        </pc:spChg>
        <pc:spChg chg="add del mod">
          <ac:chgData name=" " userId="4df8465c-1749-4698-bbb6-2be277d1877f" providerId="ADAL" clId="{FF6A7F7E-4AC9-45FF-8401-DAB388FBC26F}" dt="2021-03-19T07:22:38.112" v="984"/>
          <ac:spMkLst>
            <pc:docMk/>
            <pc:sldMk cId="2654808541" sldId="258"/>
            <ac:spMk id="18" creationId="{198DE263-C291-4665-8A8D-71C62D0F7D6F}"/>
          </ac:spMkLst>
        </pc:spChg>
        <pc:spChg chg="add del mod">
          <ac:chgData name=" " userId="4df8465c-1749-4698-bbb6-2be277d1877f" providerId="ADAL" clId="{FF6A7F7E-4AC9-45FF-8401-DAB388FBC26F}" dt="2021-03-19T07:23:00.381" v="988"/>
          <ac:spMkLst>
            <pc:docMk/>
            <pc:sldMk cId="2654808541" sldId="258"/>
            <ac:spMk id="19" creationId="{06E2E32E-70A1-4420-989B-F0D704C7F754}"/>
          </ac:spMkLst>
        </pc:spChg>
        <pc:spChg chg="add del mod">
          <ac:chgData name=" " userId="4df8465c-1749-4698-bbb6-2be277d1877f" providerId="ADAL" clId="{FF6A7F7E-4AC9-45FF-8401-DAB388FBC26F}" dt="2021-03-19T07:23:12.240" v="990"/>
          <ac:spMkLst>
            <pc:docMk/>
            <pc:sldMk cId="2654808541" sldId="258"/>
            <ac:spMk id="20" creationId="{3AD6B7EA-584F-438F-8C5F-68B928B85ED6}"/>
          </ac:spMkLst>
        </pc:spChg>
        <pc:spChg chg="add del mod">
          <ac:chgData name=" " userId="4df8465c-1749-4698-bbb6-2be277d1877f" providerId="ADAL" clId="{FF6A7F7E-4AC9-45FF-8401-DAB388FBC26F}" dt="2021-03-19T07:23:27.735" v="992"/>
          <ac:spMkLst>
            <pc:docMk/>
            <pc:sldMk cId="2654808541" sldId="258"/>
            <ac:spMk id="21" creationId="{CB131307-1DAC-4BA6-A74A-430D765506F9}"/>
          </ac:spMkLst>
        </pc:spChg>
        <pc:picChg chg="del mod modVis">
          <ac:chgData name=" " userId="4df8465c-1749-4698-bbb6-2be277d1877f" providerId="ADAL" clId="{FF6A7F7E-4AC9-45FF-8401-DAB388FBC26F}" dt="2021-03-19T07:04:06.460" v="171" actId="478"/>
          <ac:picMkLst>
            <pc:docMk/>
            <pc:sldMk cId="2654808541" sldId="258"/>
            <ac:picMk id="5" creationId="{F9EA98B3-339C-4824-82DF-254DA858AF5D}"/>
          </ac:picMkLst>
        </pc:picChg>
        <pc:picChg chg="add mod ord modVis">
          <ac:chgData name=" " userId="4df8465c-1749-4698-bbb6-2be277d1877f" providerId="ADAL" clId="{FF6A7F7E-4AC9-45FF-8401-DAB388FBC26F}" dt="2021-03-19T07:18:24.498" v="350" actId="33935"/>
          <ac:picMkLst>
            <pc:docMk/>
            <pc:sldMk cId="2654808541" sldId="258"/>
            <ac:picMk id="11" creationId="{E0C72359-B269-4182-AEEA-0851C2111AB3}"/>
          </ac:picMkLst>
        </pc:picChg>
      </pc:sldChg>
      <pc:sldChg chg="addSp delSp modSp new del mod setBg modAnim setClrOvrMap">
        <pc:chgData name=" " userId="4df8465c-1749-4698-bbb6-2be277d1877f" providerId="ADAL" clId="{FF6A7F7E-4AC9-45FF-8401-DAB388FBC26F}" dt="2021-03-19T07:25:59.902" v="1700" actId="47"/>
        <pc:sldMkLst>
          <pc:docMk/>
          <pc:sldMk cId="1285431453" sldId="259"/>
        </pc:sldMkLst>
        <pc:spChg chg="add del mod ord modVis">
          <ac:chgData name=" " userId="4df8465c-1749-4698-bbb6-2be277d1877f" providerId="ADAL" clId="{FF6A7F7E-4AC9-45FF-8401-DAB388FBC26F}" dt="2021-03-19T07:22:15.579" v="980" actId="478"/>
          <ac:spMkLst>
            <pc:docMk/>
            <pc:sldMk cId="1285431453" sldId="259"/>
            <ac:spMk id="2" creationId="{0D2EBA22-2574-4956-B4F8-80C5D31CC9F5}"/>
          </ac:spMkLst>
        </pc:spChg>
        <pc:spChg chg="add del mod modVis">
          <ac:chgData name=" " userId="4df8465c-1749-4698-bbb6-2be277d1877f" providerId="ADAL" clId="{FF6A7F7E-4AC9-45FF-8401-DAB388FBC26F}" dt="2021-03-19T07:20:15.911" v="654" actId="478"/>
          <ac:spMkLst>
            <pc:docMk/>
            <pc:sldMk cId="1285431453" sldId="259"/>
            <ac:spMk id="5" creationId="{62B51D4E-C492-4E98-93DC-3AB0D1856D86}"/>
          </ac:spMkLst>
        </pc:spChg>
        <pc:spChg chg="add mod">
          <ac:chgData name=" " userId="4df8465c-1749-4698-bbb6-2be277d1877f" providerId="ADAL" clId="{FF6A7F7E-4AC9-45FF-8401-DAB388FBC26F}" dt="2021-03-19T07:09:04.252" v="253" actId="14100"/>
          <ac:spMkLst>
            <pc:docMk/>
            <pc:sldMk cId="1285431453" sldId="259"/>
            <ac:spMk id="6" creationId="{781D5A79-E021-46E2-A98B-625E0CDB1DA1}"/>
          </ac:spMkLst>
        </pc:spChg>
        <pc:spChg chg="add mod">
          <ac:chgData name=" " userId="4df8465c-1749-4698-bbb6-2be277d1877f" providerId="ADAL" clId="{FF6A7F7E-4AC9-45FF-8401-DAB388FBC26F}" dt="2021-03-19T07:06:12.330" v="236"/>
          <ac:spMkLst>
            <pc:docMk/>
            <pc:sldMk cId="1285431453" sldId="259"/>
            <ac:spMk id="7" creationId="{5F8647CA-583E-4AA5-9E55-4D20CA2EE30D}"/>
          </ac:spMkLst>
        </pc:spChg>
        <pc:spChg chg="add del">
          <ac:chgData name=" " userId="4df8465c-1749-4698-bbb6-2be277d1877f" providerId="ADAL" clId="{FF6A7F7E-4AC9-45FF-8401-DAB388FBC26F}" dt="2021-03-19T07:04:33.477" v="175" actId="26606"/>
          <ac:spMkLst>
            <pc:docMk/>
            <pc:sldMk cId="1285431453" sldId="259"/>
            <ac:spMk id="9" creationId="{71B2258F-86CA-4D4D-8270-BC05FCDEBFB3}"/>
          </ac:spMkLst>
        </pc:spChg>
        <pc:spChg chg="add del mod">
          <ac:chgData name=" " userId="4df8465c-1749-4698-bbb6-2be277d1877f" providerId="ADAL" clId="{FF6A7F7E-4AC9-45FF-8401-DAB388FBC26F}" dt="2021-03-19T07:22:20.197" v="981" actId="478"/>
          <ac:spMkLst>
            <pc:docMk/>
            <pc:sldMk cId="1285431453" sldId="259"/>
            <ac:spMk id="10" creationId="{B40DD84C-4C7F-4B75-AF98-0A2754C7653E}"/>
          </ac:spMkLst>
        </pc:spChg>
        <pc:spChg chg="add mod ord">
          <ac:chgData name=" " userId="4df8465c-1749-4698-bbb6-2be277d1877f" providerId="ADAL" clId="{FF6A7F7E-4AC9-45FF-8401-DAB388FBC26F}" dt="2021-03-19T07:25:26.923" v="1696" actId="207"/>
          <ac:spMkLst>
            <pc:docMk/>
            <pc:sldMk cId="1285431453" sldId="259"/>
            <ac:spMk id="12" creationId="{B6C1AB55-8270-4A17-AF0F-4169BFAF0838}"/>
          </ac:spMkLst>
        </pc:spChg>
        <pc:spChg chg="add del mod">
          <ac:chgData name=" " userId="4df8465c-1749-4698-bbb6-2be277d1877f" providerId="ADAL" clId="{FF6A7F7E-4AC9-45FF-8401-DAB388FBC26F}" dt="2021-03-19T07:22:15.579" v="980" actId="478"/>
          <ac:spMkLst>
            <pc:docMk/>
            <pc:sldMk cId="1285431453" sldId="259"/>
            <ac:spMk id="14" creationId="{72F8A991-50F1-4BC8-B13E-027F1CD9B092}"/>
          </ac:spMkLst>
        </pc:spChg>
        <pc:picChg chg="add mod ord modVis">
          <ac:chgData name=" " userId="4df8465c-1749-4698-bbb6-2be277d1877f" providerId="ADAL" clId="{FF6A7F7E-4AC9-45FF-8401-DAB388FBC26F}" dt="2021-03-19T07:21:45.594" v="974" actId="13244"/>
          <ac:picMkLst>
            <pc:docMk/>
            <pc:sldMk cId="1285431453" sldId="259"/>
            <ac:picMk id="4" creationId="{63DC9483-FA2F-426D-A208-A1F1EC7698EC}"/>
          </ac:picMkLst>
        </pc:picChg>
        <pc:picChg chg="add del mod">
          <ac:chgData name=" " userId="4df8465c-1749-4698-bbb6-2be277d1877f" providerId="ADAL" clId="{FF6A7F7E-4AC9-45FF-8401-DAB388FBC26F}" dt="2021-03-19T07:25:58.660" v="1699" actId="478"/>
          <ac:picMkLst>
            <pc:docMk/>
            <pc:sldMk cId="1285431453" sldId="259"/>
            <ac:picMk id="11" creationId="{0DEE8C3E-E8D6-4F26-926C-7096F1B63E00}"/>
          </ac:picMkLst>
        </pc:picChg>
      </pc:sldChg>
      <pc:sldChg chg="modSp add del mod">
        <pc:chgData name=" " userId="4df8465c-1749-4698-bbb6-2be277d1877f" providerId="ADAL" clId="{FF6A7F7E-4AC9-45FF-8401-DAB388FBC26F}" dt="2021-03-19T07:30:12.230" v="1717" actId="47"/>
        <pc:sldMkLst>
          <pc:docMk/>
          <pc:sldMk cId="2715120821" sldId="260"/>
        </pc:sldMkLst>
        <pc:spChg chg="mod">
          <ac:chgData name=" " userId="4df8465c-1749-4698-bbb6-2be277d1877f" providerId="ADAL" clId="{FF6A7F7E-4AC9-45FF-8401-DAB388FBC26F}" dt="2021-03-19T07:29:02.483" v="1702" actId="1076"/>
          <ac:spMkLst>
            <pc:docMk/>
            <pc:sldMk cId="2715120821" sldId="260"/>
            <ac:spMk id="5" creationId="{62B51D4E-C492-4E98-93DC-3AB0D1856D86}"/>
          </ac:spMkLst>
        </pc:spChg>
        <pc:spChg chg="mod">
          <ac:chgData name=" " userId="4df8465c-1749-4698-bbb6-2be277d1877f" providerId="ADAL" clId="{FF6A7F7E-4AC9-45FF-8401-DAB388FBC26F}" dt="2021-03-19T07:29:08.905" v="1704" actId="207"/>
          <ac:spMkLst>
            <pc:docMk/>
            <pc:sldMk cId="2715120821" sldId="260"/>
            <ac:spMk id="10" creationId="{B40DD84C-4C7F-4B75-AF98-0A2754C7653E}"/>
          </ac:spMkLst>
        </pc:spChg>
      </pc:sldChg>
      <pc:sldChg chg="addSp delSp modSp add mod">
        <pc:chgData name=" " userId="4df8465c-1749-4698-bbb6-2be277d1877f" providerId="ADAL" clId="{FF6A7F7E-4AC9-45FF-8401-DAB388FBC26F}" dt="2021-03-19T08:08:27.486" v="1951" actId="113"/>
        <pc:sldMkLst>
          <pc:docMk/>
          <pc:sldMk cId="1516218048" sldId="261"/>
        </pc:sldMkLst>
        <pc:spChg chg="add del">
          <ac:chgData name=" " userId="4df8465c-1749-4698-bbb6-2be277d1877f" providerId="ADAL" clId="{FF6A7F7E-4AC9-45FF-8401-DAB388FBC26F}" dt="2021-03-19T08:04:43.750" v="1866" actId="478"/>
          <ac:spMkLst>
            <pc:docMk/>
            <pc:sldMk cId="1516218048" sldId="261"/>
            <ac:spMk id="2" creationId="{0D2EBA22-2574-4956-B4F8-80C5D31CC9F5}"/>
          </ac:spMkLst>
        </pc:spChg>
        <pc:spChg chg="mod modVis">
          <ac:chgData name=" " userId="4df8465c-1749-4698-bbb6-2be277d1877f" providerId="ADAL" clId="{FF6A7F7E-4AC9-45FF-8401-DAB388FBC26F}" dt="2021-03-19T08:06:54.011" v="1915" actId="14429"/>
          <ac:spMkLst>
            <pc:docMk/>
            <pc:sldMk cId="1516218048" sldId="261"/>
            <ac:spMk id="5" creationId="{62B51D4E-C492-4E98-93DC-3AB0D1856D86}"/>
          </ac:spMkLst>
        </pc:spChg>
        <pc:spChg chg="mod">
          <ac:chgData name=" " userId="4df8465c-1749-4698-bbb6-2be277d1877f" providerId="ADAL" clId="{FF6A7F7E-4AC9-45FF-8401-DAB388FBC26F}" dt="2021-03-19T08:08:27.486" v="1951" actId="113"/>
          <ac:spMkLst>
            <pc:docMk/>
            <pc:sldMk cId="1516218048" sldId="261"/>
            <ac:spMk id="10" creationId="{B40DD84C-4C7F-4B75-AF98-0A2754C7653E}"/>
          </ac:spMkLst>
        </pc:spChg>
        <pc:spChg chg="add del mod">
          <ac:chgData name=" " userId="4df8465c-1749-4698-bbb6-2be277d1877f" providerId="ADAL" clId="{FF6A7F7E-4AC9-45FF-8401-DAB388FBC26F}" dt="2021-03-19T08:04:38.188" v="1864" actId="478"/>
          <ac:spMkLst>
            <pc:docMk/>
            <pc:sldMk cId="1516218048" sldId="261"/>
            <ac:spMk id="13" creationId="{E25DA5EE-3DE9-452E-BE30-1CCAF4BAAEEF}"/>
          </ac:spMkLst>
        </pc:spChg>
        <pc:spChg chg="add del mod">
          <ac:chgData name=" " userId="4df8465c-1749-4698-bbb6-2be277d1877f" providerId="ADAL" clId="{FF6A7F7E-4AC9-45FF-8401-DAB388FBC26F}" dt="2021-03-19T08:04:46.236" v="1867" actId="478"/>
          <ac:spMkLst>
            <pc:docMk/>
            <pc:sldMk cId="1516218048" sldId="261"/>
            <ac:spMk id="15" creationId="{7E9658E0-00CA-4E72-86DA-85DB8D1898FA}"/>
          </ac:spMkLst>
        </pc:spChg>
        <pc:picChg chg="mod modVis">
          <ac:chgData name=" " userId="4df8465c-1749-4698-bbb6-2be277d1877f" providerId="ADAL" clId="{FF6A7F7E-4AC9-45FF-8401-DAB388FBC26F}" dt="2021-03-19T08:04:52.843" v="1870" actId="14429"/>
          <ac:picMkLst>
            <pc:docMk/>
            <pc:sldMk cId="1516218048" sldId="261"/>
            <ac:picMk id="4" creationId="{63DC9483-FA2F-426D-A208-A1F1EC7698EC}"/>
          </ac:picMkLst>
        </pc:picChg>
        <pc:picChg chg="add mod ord">
          <ac:chgData name=" " userId="4df8465c-1749-4698-bbb6-2be277d1877f" providerId="ADAL" clId="{FF6A7F7E-4AC9-45FF-8401-DAB388FBC26F}" dt="2021-03-19T08:08:14.408" v="1949" actId="1076"/>
          <ac:picMkLst>
            <pc:docMk/>
            <pc:sldMk cId="1516218048" sldId="261"/>
            <ac:picMk id="8" creationId="{008FBC6C-750A-4924-B0FD-3C00EF8EF5AE}"/>
          </ac:picMkLst>
        </pc:picChg>
        <pc:picChg chg="add mod ord">
          <ac:chgData name=" " userId="4df8465c-1749-4698-bbb6-2be277d1877f" providerId="ADAL" clId="{FF6A7F7E-4AC9-45FF-8401-DAB388FBC26F}" dt="2021-03-19T08:08:07.855" v="1947" actId="1076"/>
          <ac:picMkLst>
            <pc:docMk/>
            <pc:sldMk cId="1516218048" sldId="261"/>
            <ac:picMk id="9" creationId="{1E41D19F-2756-4C14-8359-E0DA8ACA5EF5}"/>
          </ac:picMkLst>
        </pc:picChg>
        <pc:picChg chg="mod ord">
          <ac:chgData name=" " userId="4df8465c-1749-4698-bbb6-2be277d1877f" providerId="ADAL" clId="{FF6A7F7E-4AC9-45FF-8401-DAB388FBC26F}" dt="2021-03-19T08:08:05.886" v="1946" actId="1076"/>
          <ac:picMkLst>
            <pc:docMk/>
            <pc:sldMk cId="1516218048" sldId="261"/>
            <ac:picMk id="11" creationId="{0DEE8C3E-E8D6-4F26-926C-7096F1B63E00}"/>
          </ac:picMkLst>
        </pc:picChg>
      </pc:sldChg>
      <pc:sldChg chg="addSp delSp modSp add mod">
        <pc:chgData name=" " userId="4df8465c-1749-4698-bbb6-2be277d1877f" providerId="ADAL" clId="{FF6A7F7E-4AC9-45FF-8401-DAB388FBC26F}" dt="2021-03-19T08:08:25.291" v="1950" actId="113"/>
        <pc:sldMkLst>
          <pc:docMk/>
          <pc:sldMk cId="2007928528" sldId="262"/>
        </pc:sldMkLst>
        <pc:spChg chg="mod">
          <ac:chgData name=" " userId="4df8465c-1749-4698-bbb6-2be277d1877f" providerId="ADAL" clId="{FF6A7F7E-4AC9-45FF-8401-DAB388FBC26F}" dt="2021-03-19T07:53:52.315" v="1787" actId="1076"/>
          <ac:spMkLst>
            <pc:docMk/>
            <pc:sldMk cId="2007928528" sldId="262"/>
            <ac:spMk id="5" creationId="{62B51D4E-C492-4E98-93DC-3AB0D1856D86}"/>
          </ac:spMkLst>
        </pc:spChg>
        <pc:spChg chg="mod">
          <ac:chgData name=" " userId="4df8465c-1749-4698-bbb6-2be277d1877f" providerId="ADAL" clId="{FF6A7F7E-4AC9-45FF-8401-DAB388FBC26F}" dt="2021-03-19T08:08:25.291" v="1950" actId="113"/>
          <ac:spMkLst>
            <pc:docMk/>
            <pc:sldMk cId="2007928528" sldId="262"/>
            <ac:spMk id="10" creationId="{B40DD84C-4C7F-4B75-AF98-0A2754C7653E}"/>
          </ac:spMkLst>
        </pc:spChg>
        <pc:spChg chg="add mod ord topLvl">
          <ac:chgData name=" " userId="4df8465c-1749-4698-bbb6-2be277d1877f" providerId="ADAL" clId="{FF6A7F7E-4AC9-45FF-8401-DAB388FBC26F}" dt="2021-03-19T07:59:30.729" v="1836" actId="164"/>
          <ac:spMkLst>
            <pc:docMk/>
            <pc:sldMk cId="2007928528" sldId="262"/>
            <ac:spMk id="15" creationId="{EA4CC64D-DA4A-4918-B7BA-DA6469870516}"/>
          </ac:spMkLst>
        </pc:spChg>
        <pc:spChg chg="add mod ord topLvl">
          <ac:chgData name=" " userId="4df8465c-1749-4698-bbb6-2be277d1877f" providerId="ADAL" clId="{FF6A7F7E-4AC9-45FF-8401-DAB388FBC26F}" dt="2021-03-19T07:59:30.729" v="1836" actId="164"/>
          <ac:spMkLst>
            <pc:docMk/>
            <pc:sldMk cId="2007928528" sldId="262"/>
            <ac:spMk id="16" creationId="{D17B6383-B117-4964-BD81-737D780146C4}"/>
          </ac:spMkLst>
        </pc:spChg>
        <pc:grpChg chg="add del mod">
          <ac:chgData name=" " userId="4df8465c-1749-4698-bbb6-2be277d1877f" providerId="ADAL" clId="{FF6A7F7E-4AC9-45FF-8401-DAB388FBC26F}" dt="2021-03-19T07:58:51.025" v="1827" actId="165"/>
          <ac:grpSpMkLst>
            <pc:docMk/>
            <pc:sldMk cId="2007928528" sldId="262"/>
            <ac:grpSpMk id="17" creationId="{76A10B25-FB44-467C-BCC7-395ABCAD9341}"/>
          </ac:grpSpMkLst>
        </pc:grpChg>
        <pc:grpChg chg="add mod">
          <ac:chgData name=" " userId="4df8465c-1749-4698-bbb6-2be277d1877f" providerId="ADAL" clId="{FF6A7F7E-4AC9-45FF-8401-DAB388FBC26F}" dt="2021-03-19T07:59:33.654" v="1837" actId="1076"/>
          <ac:grpSpMkLst>
            <pc:docMk/>
            <pc:sldMk cId="2007928528" sldId="262"/>
            <ac:grpSpMk id="18" creationId="{74EAD462-DC92-4943-AB6C-F86E10674F5E}"/>
          </ac:grpSpMkLst>
        </pc:grpChg>
        <pc:picChg chg="add del mod">
          <ac:chgData name=" " userId="4df8465c-1749-4698-bbb6-2be277d1877f" providerId="ADAL" clId="{FF6A7F7E-4AC9-45FF-8401-DAB388FBC26F}" dt="2021-03-19T07:54:39.531" v="1802" actId="478"/>
          <ac:picMkLst>
            <pc:docMk/>
            <pc:sldMk cId="2007928528" sldId="262"/>
            <ac:picMk id="8" creationId="{FBDBFF6B-6085-47F9-B4E2-EC64A9228FF4}"/>
          </ac:picMkLst>
        </pc:picChg>
        <pc:picChg chg="del mod">
          <ac:chgData name=" " userId="4df8465c-1749-4698-bbb6-2be277d1877f" providerId="ADAL" clId="{FF6A7F7E-4AC9-45FF-8401-DAB388FBC26F}" dt="2021-03-19T07:54:39.531" v="1802" actId="478"/>
          <ac:picMkLst>
            <pc:docMk/>
            <pc:sldMk cId="2007928528" sldId="262"/>
            <ac:picMk id="11" creationId="{0DEE8C3E-E8D6-4F26-926C-7096F1B63E00}"/>
          </ac:picMkLst>
        </pc:picChg>
        <pc:picChg chg="add del mod">
          <ac:chgData name=" " userId="4df8465c-1749-4698-bbb6-2be277d1877f" providerId="ADAL" clId="{FF6A7F7E-4AC9-45FF-8401-DAB388FBC26F}" dt="2021-03-19T07:55:01.565" v="1808" actId="478"/>
          <ac:picMkLst>
            <pc:docMk/>
            <pc:sldMk cId="2007928528" sldId="262"/>
            <ac:picMk id="12" creationId="{791E6108-31ED-4E4D-9923-56828D4BFB67}"/>
          </ac:picMkLst>
        </pc:picChg>
        <pc:picChg chg="add mod topLvl">
          <ac:chgData name=" " userId="4df8465c-1749-4698-bbb6-2be277d1877f" providerId="ADAL" clId="{FF6A7F7E-4AC9-45FF-8401-DAB388FBC26F}" dt="2021-03-19T07:59:30.729" v="1836" actId="164"/>
          <ac:picMkLst>
            <pc:docMk/>
            <pc:sldMk cId="2007928528" sldId="262"/>
            <ac:picMk id="14" creationId="{4A24244B-FA4B-449E-BB79-DD513A193EFA}"/>
          </ac:picMkLst>
        </pc:picChg>
      </pc:sldChg>
      <pc:sldChg chg="addSp delSp modSp add mod">
        <pc:chgData name=" " userId="4df8465c-1749-4698-bbb6-2be277d1877f" providerId="ADAL" clId="{FF6A7F7E-4AC9-45FF-8401-DAB388FBC26F}" dt="2021-03-19T08:16:18.706" v="2724" actId="20577"/>
        <pc:sldMkLst>
          <pc:docMk/>
          <pc:sldMk cId="2833485879" sldId="263"/>
        </pc:sldMkLst>
        <pc:spChg chg="mod modVis">
          <ac:chgData name=" " userId="4df8465c-1749-4698-bbb6-2be277d1877f" providerId="ADAL" clId="{FF6A7F7E-4AC9-45FF-8401-DAB388FBC26F}" dt="2021-03-19T08:15:14.215" v="2685" actId="14430"/>
          <ac:spMkLst>
            <pc:docMk/>
            <pc:sldMk cId="2833485879" sldId="263"/>
            <ac:spMk id="2" creationId="{0D2EBA22-2574-4956-B4F8-80C5D31CC9F5}"/>
          </ac:spMkLst>
        </pc:spChg>
        <pc:spChg chg="add mod">
          <ac:chgData name=" " userId="4df8465c-1749-4698-bbb6-2be277d1877f" providerId="ADAL" clId="{FF6A7F7E-4AC9-45FF-8401-DAB388FBC26F}" dt="2021-03-19T08:16:18.706" v="2724" actId="20577"/>
          <ac:spMkLst>
            <pc:docMk/>
            <pc:sldMk cId="2833485879" sldId="263"/>
            <ac:spMk id="3" creationId="{B016A88A-CE84-47AB-AD2B-E0799847455B}"/>
          </ac:spMkLst>
        </pc:spChg>
        <pc:spChg chg="mod modVis">
          <ac:chgData name=" " userId="4df8465c-1749-4698-bbb6-2be277d1877f" providerId="ADAL" clId="{FF6A7F7E-4AC9-45FF-8401-DAB388FBC26F}" dt="2021-03-19T08:15:59.619" v="2715" actId="1076"/>
          <ac:spMkLst>
            <pc:docMk/>
            <pc:sldMk cId="2833485879" sldId="263"/>
            <ac:spMk id="5" creationId="{62B51D4E-C492-4E98-93DC-3AB0D1856D86}"/>
          </ac:spMkLst>
        </pc:spChg>
        <pc:spChg chg="mod modVis">
          <ac:chgData name=" " userId="4df8465c-1749-4698-bbb6-2be277d1877f" providerId="ADAL" clId="{FF6A7F7E-4AC9-45FF-8401-DAB388FBC26F}" dt="2021-03-19T08:15:48.717" v="2705" actId="14429"/>
          <ac:spMkLst>
            <pc:docMk/>
            <pc:sldMk cId="2833485879" sldId="263"/>
            <ac:spMk id="6" creationId="{781D5A79-E021-46E2-A98B-625E0CDB1DA1}"/>
          </ac:spMkLst>
        </pc:spChg>
        <pc:spChg chg="mod modVis">
          <ac:chgData name=" " userId="4df8465c-1749-4698-bbb6-2be277d1877f" providerId="ADAL" clId="{FF6A7F7E-4AC9-45FF-8401-DAB388FBC26F}" dt="2021-03-19T08:15:47.214" v="2704" actId="14429"/>
          <ac:spMkLst>
            <pc:docMk/>
            <pc:sldMk cId="2833485879" sldId="263"/>
            <ac:spMk id="7" creationId="{5F8647CA-583E-4AA5-9E55-4D20CA2EE30D}"/>
          </ac:spMkLst>
        </pc:spChg>
        <pc:spChg chg="mod modVis">
          <ac:chgData name=" " userId="4df8465c-1749-4698-bbb6-2be277d1877f" providerId="ADAL" clId="{FF6A7F7E-4AC9-45FF-8401-DAB388FBC26F}" dt="2021-03-19T08:15:49.037" v="2706" actId="14429"/>
          <ac:spMkLst>
            <pc:docMk/>
            <pc:sldMk cId="2833485879" sldId="263"/>
            <ac:spMk id="10" creationId="{B40DD84C-4C7F-4B75-AF98-0A2754C7653E}"/>
          </ac:spMkLst>
        </pc:spChg>
        <pc:picChg chg="del">
          <ac:chgData name=" " userId="4df8465c-1749-4698-bbb6-2be277d1877f" providerId="ADAL" clId="{FF6A7F7E-4AC9-45FF-8401-DAB388FBC26F}" dt="2021-03-19T07:33:01.308" v="1783" actId="478"/>
          <ac:picMkLst>
            <pc:docMk/>
            <pc:sldMk cId="2833485879" sldId="263"/>
            <ac:picMk id="11" creationId="{0DEE8C3E-E8D6-4F26-926C-7096F1B63E00}"/>
          </ac:picMkLst>
        </pc:picChg>
      </pc:sldChg>
      <pc:sldChg chg="addSp delSp modSp add mod">
        <pc:chgData name=" " userId="4df8465c-1749-4698-bbb6-2be277d1877f" providerId="ADAL" clId="{FF6A7F7E-4AC9-45FF-8401-DAB388FBC26F}" dt="2021-03-19T07:32:57.207" v="1782" actId="1076"/>
        <pc:sldMkLst>
          <pc:docMk/>
          <pc:sldMk cId="915309241" sldId="264"/>
        </pc:sldMkLst>
        <pc:spChg chg="ord">
          <ac:chgData name=" " userId="4df8465c-1749-4698-bbb6-2be277d1877f" providerId="ADAL" clId="{FF6A7F7E-4AC9-45FF-8401-DAB388FBC26F}" dt="2021-03-19T07:32:19.457" v="1777" actId="13244"/>
          <ac:spMkLst>
            <pc:docMk/>
            <pc:sldMk cId="915309241" sldId="264"/>
            <ac:spMk id="5" creationId="{62B51D4E-C492-4E98-93DC-3AB0D1856D86}"/>
          </ac:spMkLst>
        </pc:spChg>
        <pc:spChg chg="del">
          <ac:chgData name=" " userId="4df8465c-1749-4698-bbb6-2be277d1877f" providerId="ADAL" clId="{FF6A7F7E-4AC9-45FF-8401-DAB388FBC26F}" dt="2021-03-19T07:32:11.784" v="1775" actId="478"/>
          <ac:spMkLst>
            <pc:docMk/>
            <pc:sldMk cId="915309241" sldId="264"/>
            <ac:spMk id="6" creationId="{781D5A79-E021-46E2-A98B-625E0CDB1DA1}"/>
          </ac:spMkLst>
        </pc:spChg>
        <pc:spChg chg="del mod">
          <ac:chgData name=" " userId="4df8465c-1749-4698-bbb6-2be277d1877f" providerId="ADAL" clId="{FF6A7F7E-4AC9-45FF-8401-DAB388FBC26F}" dt="2021-03-19T07:32:13.315" v="1776" actId="478"/>
          <ac:spMkLst>
            <pc:docMk/>
            <pc:sldMk cId="915309241" sldId="264"/>
            <ac:spMk id="10" creationId="{B40DD84C-4C7F-4B75-AF98-0A2754C7653E}"/>
          </ac:spMkLst>
        </pc:spChg>
        <pc:picChg chg="add del mod">
          <ac:chgData name=" " userId="4df8465c-1749-4698-bbb6-2be277d1877f" providerId="ADAL" clId="{FF6A7F7E-4AC9-45FF-8401-DAB388FBC26F}" dt="2021-03-19T07:32:29.983" v="1780" actId="478"/>
          <ac:picMkLst>
            <pc:docMk/>
            <pc:sldMk cId="915309241" sldId="264"/>
            <ac:picMk id="3" creationId="{7EB951FD-743A-4A19-8199-873343F92A00}"/>
          </ac:picMkLst>
        </pc:picChg>
        <pc:picChg chg="add mod">
          <ac:chgData name=" " userId="4df8465c-1749-4698-bbb6-2be277d1877f" providerId="ADAL" clId="{FF6A7F7E-4AC9-45FF-8401-DAB388FBC26F}" dt="2021-03-19T07:32:57.207" v="1782" actId="1076"/>
          <ac:picMkLst>
            <pc:docMk/>
            <pc:sldMk cId="915309241" sldId="264"/>
            <ac:picMk id="9" creationId="{DCAC1141-2D5A-49DC-B8D2-0F064F5D0A1B}"/>
          </ac:picMkLst>
        </pc:picChg>
        <pc:picChg chg="del">
          <ac:chgData name=" " userId="4df8465c-1749-4698-bbb6-2be277d1877f" providerId="ADAL" clId="{FF6A7F7E-4AC9-45FF-8401-DAB388FBC26F}" dt="2021-03-19T07:32:10.140" v="1773" actId="478"/>
          <ac:picMkLst>
            <pc:docMk/>
            <pc:sldMk cId="915309241" sldId="264"/>
            <ac:picMk id="11" creationId="{0DEE8C3E-E8D6-4F26-926C-7096F1B63E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6D656-6E2C-4B79-A049-BD8F2465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D5ADEE-2BF7-46BB-A996-F30661E9F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33EE4-9A94-4E21-92E9-100E81C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97ECC-D12A-439E-838D-F06D775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8B190-9A2A-4E43-A6E2-BDDFA18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052D-18DC-4FAA-91EE-A3650060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72862-9654-4AB4-94A7-BCA6CF521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2BFE1-D7F7-4066-81BE-7BBB68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7DAAB-60FF-41B9-AE0F-17518DB5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0A26-A0FF-4FA6-8782-3D6751A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6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78A87-DFEB-4344-B419-63B7997B9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45639-0160-44E4-B249-4DE5B80D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4D09A-09C0-47E1-A4AB-F990BB1D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42335-EB7B-46A7-88E8-7776F276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4AD84-F3BD-4C90-8765-C535CCD6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E6941-65AA-4635-9858-1063780F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D4CBF-73B5-436C-AD14-587D2317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FF14D-C71D-4B93-BB71-344AE4C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B8555-63AF-47AD-B1D8-2A3B5490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4FA74-1203-4607-9A8B-5602836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7788-B86C-404B-98FF-99B721BA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0BD93-52A3-436E-B2CE-54850EAA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AD649-F213-4B77-A749-7D24CCC3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1587E-5972-4947-8712-1DD8897F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F99D4-E9E5-4513-94A1-FF851D1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BD38-AA23-4F82-9A23-00C8477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2960F-D88B-483C-B4CC-C9607F8CF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076E7-4F24-41AB-91C0-9349B49F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DC92-83C4-4FDD-860E-A923C107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5FDD0-025F-4944-AD5F-B296CAA5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1EE0-C769-4868-92CD-0AF93A7E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8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EE226-45A6-4843-B825-872EDEED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8A3B-05C9-4C7D-BDC2-FB4BE037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1104C-ECE4-4EC5-808D-C4492374F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DAF1A-4B9F-4DDE-9DEA-BE986340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3AE2AC-11B6-4C05-ACD9-473AB8068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0A1FF0-0564-43E9-87EE-2CB3186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3164DD-6085-47D7-B489-13BCF17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FA605-AC88-480B-889A-4CCE315A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7ED1-A249-46DF-8D20-9BCC7A57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048BD-0A89-4CBD-A9AE-F464A27E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9CF5B-C22B-424A-82E9-D0627CE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01942-742F-40ED-942A-B27FDCDE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5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1D8B6-F5DE-402F-A47F-9BFC3388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6AFCC-0622-4DC0-8DA5-E3042B9B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CD5FB-9DD0-4C9D-A579-CE703F8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7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2E74-20C7-4382-9E06-2A0ABEC0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06CDB-3270-47AD-B35B-C5A7380D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94313-C94A-4E14-8E0C-B172D0FB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CD039-8F3E-4204-8F98-BEF40D1B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FA9D9-0645-4534-AA24-DB41CDE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2A8D9-93E5-4856-A584-0EC5F8F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9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1DC83-ECD2-4707-9F32-6415F521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6223B-58A2-48C9-875C-8CE5E8168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7DCB2-7E03-42FD-834B-F2DA63D9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D3CDB-E06E-45A2-B661-6C8CA670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40508-6E91-4E8B-8196-C404498B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E67F3-8F09-464E-8A1E-4246E5FB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C07B1-4422-41E5-BAFE-6A785A51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F2EA4-6893-42BE-BCF4-FDF44E98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72CCA-0F8C-45E8-87B1-7924CD32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7AC5-A379-4A15-AADF-676DE411DF56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CDB17-1B9E-439A-B793-8D68961A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1528B-2864-43D9-862A-F1CA5568C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96CD-9C9C-4D19-8DC9-5C207DF1C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C72359-B269-4182-AEEA-0851C211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2CAB7B-D0AD-4EDB-8EA1-A9B83AD9A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639000"/>
            <a:ext cx="4023360" cy="2341419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/>
              <a:t>강화학습을 이용한</a:t>
            </a:r>
            <a:br>
              <a:rPr lang="en-US" altLang="ko-KR" sz="4800" dirty="0"/>
            </a:br>
            <a:r>
              <a:rPr lang="ko-KR" altLang="en-US" sz="4800" dirty="0"/>
              <a:t>주식투자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A684-49E1-4AFF-8184-0EF303EB1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20173116 </a:t>
            </a:r>
            <a:r>
              <a:rPr lang="ko-KR" altLang="en-US" sz="2000"/>
              <a:t>신휘정</a:t>
            </a:r>
            <a:endParaRPr lang="en-US" altLang="ko-KR" sz="2000" dirty="0"/>
          </a:p>
          <a:p>
            <a:pPr algn="l"/>
            <a:r>
              <a:rPr lang="en-US" altLang="ko-KR" sz="2000" dirty="0"/>
              <a:t>20173189 </a:t>
            </a:r>
            <a:r>
              <a:rPr lang="ko-KR" altLang="en-US" sz="2000" dirty="0"/>
              <a:t>김예진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80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A22-2574-4956-B4F8-80C5D31C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1. </a:t>
            </a:r>
            <a:r>
              <a:rPr lang="ko-KR" altLang="en-US" sz="4400"/>
              <a:t>주제 선정 배경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14000" y="-126000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AC1141-2D5A-49DC-B8D2-0F064F5D0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59000"/>
            <a:ext cx="4876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67F7EA-71D6-4CD3-B7E1-6AD7109C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2CAB7B-D0AD-4EDB-8EA1-A9B83AD9A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594000"/>
            <a:ext cx="4023360" cy="112271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A684-49E1-4AFF-8184-0EF303EB1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348999"/>
            <a:ext cx="6473020" cy="3883317"/>
          </a:xfrm>
        </p:spPr>
        <p:txBody>
          <a:bodyPr>
            <a:normAutofit lnSpcReduction="10000"/>
          </a:bodyPr>
          <a:lstStyle/>
          <a:p>
            <a:pPr algn="l"/>
            <a:endParaRPr lang="en-US" altLang="ko-KR" sz="800" dirty="0"/>
          </a:p>
          <a:p>
            <a:pPr marL="514350" indent="-514350" algn="l">
              <a:buAutoNum type="arabicPeriod"/>
            </a:pPr>
            <a:r>
              <a:rPr lang="ko-KR" altLang="en-US" sz="3200" dirty="0"/>
              <a:t>프로젝트 진행 상황</a:t>
            </a:r>
            <a:endParaRPr lang="en-US" altLang="ko-KR" sz="3200" dirty="0"/>
          </a:p>
          <a:p>
            <a:pPr algn="l"/>
            <a:r>
              <a:rPr lang="en-US" altLang="ko-KR" sz="3200" dirty="0"/>
              <a:t>    - </a:t>
            </a:r>
            <a:r>
              <a:rPr lang="ko-KR" altLang="en-US" sz="3200" dirty="0"/>
              <a:t>학습 내용</a:t>
            </a:r>
            <a:endParaRPr lang="en-US" altLang="ko-KR" sz="3200" dirty="0"/>
          </a:p>
          <a:p>
            <a:pPr algn="l"/>
            <a:r>
              <a:rPr lang="ko-KR" altLang="en-US" sz="3200" dirty="0"/>
              <a:t>    </a:t>
            </a:r>
            <a:r>
              <a:rPr lang="en-US" altLang="ko-KR" sz="3200" dirty="0"/>
              <a:t>- </a:t>
            </a:r>
            <a:r>
              <a:rPr lang="ko-KR" altLang="en-US" sz="3200" dirty="0"/>
              <a:t>코드 분석</a:t>
            </a:r>
            <a:endParaRPr lang="en-US" altLang="ko-KR" sz="3200" dirty="0"/>
          </a:p>
          <a:p>
            <a:pPr algn="l"/>
            <a:r>
              <a:rPr lang="en-US" altLang="ko-KR" sz="3200" dirty="0"/>
              <a:t>    - </a:t>
            </a:r>
            <a:r>
              <a:rPr lang="ko-KR" altLang="en-US" sz="3200" dirty="0"/>
              <a:t>발생 문제</a:t>
            </a:r>
            <a:endParaRPr lang="en-US" altLang="ko-KR" sz="3200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3200" dirty="0"/>
              <a:t>2. </a:t>
            </a:r>
            <a:r>
              <a:rPr lang="ko-KR" altLang="en-US" sz="3200" dirty="0"/>
              <a:t>다음 진행 내용</a:t>
            </a:r>
            <a:endParaRPr lang="en-US" altLang="ko-KR" sz="3200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 err="1"/>
              <a:t>QnA</a:t>
            </a:r>
            <a:endParaRPr lang="en-US" altLang="ko-K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531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진행 상황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112B342-55B0-42B7-AFC5-53D4F3F48C38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8453020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</a:rPr>
              <a:t>1-1. </a:t>
            </a:r>
            <a:r>
              <a:rPr lang="ko-KR" altLang="en-US" sz="4800" b="1" dirty="0">
                <a:solidFill>
                  <a:schemeClr val="bg1"/>
                </a:solidFill>
              </a:rPr>
              <a:t>딥러닝</a:t>
            </a:r>
            <a:r>
              <a:rPr lang="en-US" altLang="ko-KR" sz="4800" b="1" dirty="0">
                <a:solidFill>
                  <a:schemeClr val="bg1"/>
                </a:solidFill>
              </a:rPr>
              <a:t>/</a:t>
            </a:r>
            <a:r>
              <a:rPr lang="ko-KR" altLang="en-US" sz="4800" b="1" dirty="0">
                <a:solidFill>
                  <a:schemeClr val="bg1"/>
                </a:solidFill>
              </a:rPr>
              <a:t>강화학습 이론 학습 </a:t>
            </a:r>
          </a:p>
        </p:txBody>
      </p:sp>
      <p:pic>
        <p:nvPicPr>
          <p:cNvPr id="1028" name="Picture 4" descr="Perceptron(퍼셉트론) – 창의 컴퓨팅(Creative Computing)">
            <a:extLst>
              <a:ext uri="{FF2B5EF4-FFF2-40B4-BE49-F238E27FC236}">
                <a16:creationId xmlns:a16="http://schemas.microsoft.com/office/drawing/2014/main" id="{4D9A46B6-B1E8-4C48-94FF-23BA1F61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2199"/>
            <a:ext cx="4876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A2D3F186-6626-4748-A609-1F133E23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39005"/>
            <a:ext cx="4701000" cy="25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D3DEFA-E4E9-429E-BE1C-90FA5BA02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91" y="4251975"/>
            <a:ext cx="5963537" cy="2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진행 상황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112B342-55B0-42B7-AFC5-53D4F3F48C38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6653019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</a:rPr>
              <a:t>1-2. </a:t>
            </a:r>
            <a:r>
              <a:rPr lang="ko-KR" altLang="en-US" sz="4800" b="1" dirty="0">
                <a:solidFill>
                  <a:schemeClr val="bg1"/>
                </a:solidFill>
              </a:rPr>
              <a:t>코드 분석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AC388FA-9F98-4CD9-B03C-C7D5FAB15B63}"/>
              </a:ext>
            </a:extLst>
          </p:cNvPr>
          <p:cNvGrpSpPr/>
          <p:nvPr/>
        </p:nvGrpSpPr>
        <p:grpSpPr>
          <a:xfrm>
            <a:off x="966000" y="1913876"/>
            <a:ext cx="10111296" cy="3832869"/>
            <a:chOff x="751014" y="1615439"/>
            <a:chExt cx="10111296" cy="3832869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0D1FB37-B640-4B4C-A651-0DBB2D92EA09}"/>
                </a:ext>
              </a:extLst>
            </p:cNvPr>
            <p:cNvGrpSpPr/>
            <p:nvPr/>
          </p:nvGrpSpPr>
          <p:grpSpPr>
            <a:xfrm>
              <a:off x="751014" y="4328167"/>
              <a:ext cx="2613660" cy="1120141"/>
              <a:chOff x="1417320" y="2735580"/>
              <a:chExt cx="2613660" cy="1120141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861DC36-A619-4A11-A391-EA30BE164E84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데이터 관리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81FD97DD-553E-4AE2-B888-BF0C06309C94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data_manager.py</a:t>
                </a:r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9A01B261-E4D7-4915-B7B8-5412DAC4F8A7}"/>
                </a:ext>
              </a:extLst>
            </p:cNvPr>
            <p:cNvGrpSpPr/>
            <p:nvPr/>
          </p:nvGrpSpPr>
          <p:grpSpPr>
            <a:xfrm>
              <a:off x="4490307" y="4328167"/>
              <a:ext cx="2613660" cy="1120141"/>
              <a:chOff x="1417320" y="2735580"/>
              <a:chExt cx="2613660" cy="1120141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0A3C734-FB81-437A-82D4-AF3FC81D69D3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실행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198AA386-3647-4B24-B7BF-94B28389F8B0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main.py</a:t>
                </a:r>
                <a:endParaRPr lang="ko-KR" altLang="en-US" dirty="0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F3054A5-D996-4FF3-9591-E04CD0619F82}"/>
                </a:ext>
              </a:extLst>
            </p:cNvPr>
            <p:cNvGrpSpPr/>
            <p:nvPr/>
          </p:nvGrpSpPr>
          <p:grpSpPr>
            <a:xfrm>
              <a:off x="4490307" y="2011672"/>
              <a:ext cx="2613660" cy="1120141"/>
              <a:chOff x="1417320" y="2735580"/>
              <a:chExt cx="2613660" cy="1120141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5CDF71B-FE69-4D5E-BAE8-465445992934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학습기</a:t>
                </a:r>
                <a:r>
                  <a:rPr lang="ko-KR" altLang="en-US" dirty="0"/>
                  <a:t>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D2DAC08D-1AE6-4EC8-986C-547D20B7432B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learners.py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21E513A-6B72-495F-896A-F81D21B18894}"/>
                </a:ext>
              </a:extLst>
            </p:cNvPr>
            <p:cNvGrpSpPr/>
            <p:nvPr/>
          </p:nvGrpSpPr>
          <p:grpSpPr>
            <a:xfrm>
              <a:off x="751014" y="2011672"/>
              <a:ext cx="2613660" cy="1120141"/>
              <a:chOff x="-2061210" y="6579876"/>
              <a:chExt cx="2613660" cy="1120141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C22E9D68-D82E-40F5-BD2A-A63E55941DE4}"/>
                  </a:ext>
                </a:extLst>
              </p:cNvPr>
              <p:cNvSpPr/>
              <p:nvPr/>
            </p:nvSpPr>
            <p:spPr>
              <a:xfrm>
                <a:off x="-2061210" y="6579876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가시화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1E9ED11B-A53E-4B33-9AA8-B5D72338472B}"/>
                  </a:ext>
                </a:extLst>
              </p:cNvPr>
              <p:cNvSpPr/>
              <p:nvPr/>
            </p:nvSpPr>
            <p:spPr>
              <a:xfrm>
                <a:off x="-1950720" y="7219969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visualizer.py</a:t>
                </a:r>
                <a:endParaRPr lang="ko-KR" altLang="en-US" dirty="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0840A95-9AC4-4AF4-AE60-7ED8FA8EA120}"/>
                </a:ext>
              </a:extLst>
            </p:cNvPr>
            <p:cNvGrpSpPr/>
            <p:nvPr/>
          </p:nvGrpSpPr>
          <p:grpSpPr>
            <a:xfrm>
              <a:off x="8229600" y="4328167"/>
              <a:ext cx="2613660" cy="1120141"/>
              <a:chOff x="1417320" y="2735580"/>
              <a:chExt cx="2613660" cy="1120141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783855A3-F850-4B6C-9E34-7B917E8D4DFC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환경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CC5546BD-85D8-4DE2-8888-FD77C3E8D9F0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environment.py</a:t>
                </a:r>
                <a:endParaRPr lang="ko-KR" altLang="en-US" dirty="0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9E56D5B7-A2E3-43F3-B237-7DFC64297B06}"/>
                </a:ext>
              </a:extLst>
            </p:cNvPr>
            <p:cNvGrpSpPr/>
            <p:nvPr/>
          </p:nvGrpSpPr>
          <p:grpSpPr>
            <a:xfrm>
              <a:off x="8229600" y="2967996"/>
              <a:ext cx="2613660" cy="1120141"/>
              <a:chOff x="1417320" y="2735580"/>
              <a:chExt cx="2613660" cy="1120141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A598053-FB98-4F36-A607-0477F35CC312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에이전트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170827B6-8522-4BD9-A149-253F9947B9AE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agent.py</a:t>
                </a:r>
                <a:endParaRPr lang="ko-KR" altLang="en-US" dirty="0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F083A24-3DCB-477B-948B-900348B7B402}"/>
                </a:ext>
              </a:extLst>
            </p:cNvPr>
            <p:cNvGrpSpPr/>
            <p:nvPr/>
          </p:nvGrpSpPr>
          <p:grpSpPr>
            <a:xfrm>
              <a:off x="8248650" y="1615439"/>
              <a:ext cx="2613660" cy="1120141"/>
              <a:chOff x="1417320" y="2735580"/>
              <a:chExt cx="2613660" cy="1120141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FD8A2909-9752-4300-BB53-A6FBE6D4DDBD}"/>
                  </a:ext>
                </a:extLst>
              </p:cNvPr>
              <p:cNvSpPr/>
              <p:nvPr/>
            </p:nvSpPr>
            <p:spPr>
              <a:xfrm>
                <a:off x="1417320" y="2735580"/>
                <a:ext cx="2613660" cy="944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신경망 모듈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7FB5F1D-012C-41AE-9CD7-E25CA6E84490}"/>
                  </a:ext>
                </a:extLst>
              </p:cNvPr>
              <p:cNvSpPr/>
              <p:nvPr/>
            </p:nvSpPr>
            <p:spPr>
              <a:xfrm>
                <a:off x="1527810" y="3375673"/>
                <a:ext cx="2392680" cy="480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networks.py</a:t>
                </a:r>
                <a:endParaRPr lang="ko-KR" altLang="en-US" dirty="0"/>
              </a:p>
            </p:txBody>
          </p: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BFA0032-160D-4230-9E89-410EAE62BD3E}"/>
                </a:ext>
              </a:extLst>
            </p:cNvPr>
            <p:cNvCxnSpPr>
              <a:cxnSpLocks/>
              <a:stCxn id="146" idx="3"/>
              <a:endCxn id="138" idx="1"/>
            </p:cNvCxnSpPr>
            <p:nvPr/>
          </p:nvCxnSpPr>
          <p:spPr>
            <a:xfrm flipV="1">
              <a:off x="7103967" y="2087879"/>
              <a:ext cx="1144683" cy="3962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72C497-2595-45D8-A7F1-CB2FA63DCB3E}"/>
                </a:ext>
              </a:extLst>
            </p:cNvPr>
            <p:cNvCxnSpPr>
              <a:cxnSpLocks/>
              <a:stCxn id="146" idx="3"/>
              <a:endCxn id="142" idx="1"/>
            </p:cNvCxnSpPr>
            <p:nvPr/>
          </p:nvCxnSpPr>
          <p:spPr>
            <a:xfrm>
              <a:off x="7103967" y="2484112"/>
              <a:ext cx="1125633" cy="23164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B9D070F-707F-4538-8C23-83A83A3CE05A}"/>
                </a:ext>
              </a:extLst>
            </p:cNvPr>
            <p:cNvCxnSpPr>
              <a:cxnSpLocks/>
              <a:stCxn id="146" idx="3"/>
              <a:endCxn id="140" idx="1"/>
            </p:cNvCxnSpPr>
            <p:nvPr/>
          </p:nvCxnSpPr>
          <p:spPr>
            <a:xfrm>
              <a:off x="7103967" y="2484112"/>
              <a:ext cx="1125633" cy="9563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23B06F7-4915-41B4-9CCD-D70B85546936}"/>
                </a:ext>
              </a:extLst>
            </p:cNvPr>
            <p:cNvCxnSpPr>
              <a:stCxn id="144" idx="3"/>
              <a:endCxn id="146" idx="1"/>
            </p:cNvCxnSpPr>
            <p:nvPr/>
          </p:nvCxnSpPr>
          <p:spPr>
            <a:xfrm>
              <a:off x="3364674" y="2484112"/>
              <a:ext cx="11256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297161B-726E-43B0-AA1F-EF7456223E5A}"/>
                </a:ext>
              </a:extLst>
            </p:cNvPr>
            <p:cNvCxnSpPr>
              <a:stCxn id="148" idx="0"/>
              <a:endCxn id="147" idx="2"/>
            </p:cNvCxnSpPr>
            <p:nvPr/>
          </p:nvCxnSpPr>
          <p:spPr>
            <a:xfrm flipV="1">
              <a:off x="5797137" y="3131813"/>
              <a:ext cx="0" cy="11963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AFBF13D7-3447-4FDD-9CA8-063B6479AECB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3364674" y="4800607"/>
              <a:ext cx="13227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05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진행 상황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112B342-55B0-42B7-AFC5-53D4F3F48C38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6653019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</a:rPr>
              <a:t>1-2. </a:t>
            </a:r>
            <a:r>
              <a:rPr lang="ko-KR" altLang="en-US" sz="4800" b="1" dirty="0">
                <a:solidFill>
                  <a:schemeClr val="bg1"/>
                </a:solidFill>
              </a:rPr>
              <a:t>코드 분석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9F94C8B-FFAA-4DF3-8A06-ED7F6845E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7769"/>
              </p:ext>
            </p:extLst>
          </p:nvPr>
        </p:nvGraphicFramePr>
        <p:xfrm>
          <a:off x="488855" y="1751918"/>
          <a:ext cx="11104972" cy="510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5">
                  <a:extLst>
                    <a:ext uri="{9D8B030D-6E8A-4147-A177-3AD203B41FA5}">
                      <a16:colId xmlns:a16="http://schemas.microsoft.com/office/drawing/2014/main" val="3740561786"/>
                    </a:ext>
                  </a:extLst>
                </a:gridCol>
                <a:gridCol w="2358498">
                  <a:extLst>
                    <a:ext uri="{9D8B030D-6E8A-4147-A177-3AD203B41FA5}">
                      <a16:colId xmlns:a16="http://schemas.microsoft.com/office/drawing/2014/main" val="1510204549"/>
                    </a:ext>
                  </a:extLst>
                </a:gridCol>
                <a:gridCol w="1871502">
                  <a:extLst>
                    <a:ext uri="{9D8B030D-6E8A-4147-A177-3AD203B41FA5}">
                      <a16:colId xmlns:a16="http://schemas.microsoft.com/office/drawing/2014/main" val="2079580600"/>
                    </a:ext>
                  </a:extLst>
                </a:gridCol>
                <a:gridCol w="5722827">
                  <a:extLst>
                    <a:ext uri="{9D8B030D-6E8A-4147-A177-3AD203B41FA5}">
                      <a16:colId xmlns:a16="http://schemas.microsoft.com/office/drawing/2014/main" val="2663378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71576027"/>
                  </a:ext>
                </a:extLst>
              </a:tr>
              <a:tr h="142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환경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environment.py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투자할 종목 차트 데이터 관리</a:t>
                      </a:r>
                    </a:p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차트 데이터 소유</a:t>
                      </a:r>
                    </a:p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최근까지 순차적으로 데이터 적용</a:t>
                      </a:r>
                    </a:p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과거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미래 차트 데이터를 모르게 하는 역할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512117"/>
                  </a:ext>
                </a:extLst>
              </a:tr>
              <a:tr h="1198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에이전트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agent.py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투자자 역할</a:t>
                      </a:r>
                    </a:p>
                    <a:p>
                      <a:pPr marL="285750" indent="-2857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 가치를 높이도록 투자하는 것이 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1551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신경망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networks.py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LSTMNetwork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에이전트의 뇌 역할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가지고 매수할지 결정한다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RLTrader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가치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정책 신경망을 가짐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902191"/>
                  </a:ext>
                </a:extLst>
              </a:tr>
              <a:tr h="614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가시화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visualizer.py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강화학습 단계를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91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진행 상황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112B342-55B0-42B7-AFC5-53D4F3F48C38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6653019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</a:rPr>
              <a:t>1-2. </a:t>
            </a:r>
            <a:r>
              <a:rPr lang="ko-KR" altLang="en-US" sz="4800" b="1" dirty="0">
                <a:solidFill>
                  <a:schemeClr val="bg1"/>
                </a:solidFill>
              </a:rPr>
              <a:t>코드 분석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3399B28-3159-481A-8B59-CC01F9E2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5829"/>
              </p:ext>
            </p:extLst>
          </p:nvPr>
        </p:nvGraphicFramePr>
        <p:xfrm>
          <a:off x="488855" y="1751918"/>
          <a:ext cx="1110497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5">
                  <a:extLst>
                    <a:ext uri="{9D8B030D-6E8A-4147-A177-3AD203B41FA5}">
                      <a16:colId xmlns:a16="http://schemas.microsoft.com/office/drawing/2014/main" val="3740561786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510204549"/>
                    </a:ext>
                  </a:extLst>
                </a:gridCol>
                <a:gridCol w="2583498">
                  <a:extLst>
                    <a:ext uri="{9D8B030D-6E8A-4147-A177-3AD203B41FA5}">
                      <a16:colId xmlns:a16="http://schemas.microsoft.com/office/drawing/2014/main" val="2079580600"/>
                    </a:ext>
                  </a:extLst>
                </a:gridCol>
                <a:gridCol w="5659329">
                  <a:extLst>
                    <a:ext uri="{9D8B030D-6E8A-4147-A177-3AD203B41FA5}">
                      <a16:colId xmlns:a16="http://schemas.microsoft.com/office/drawing/2014/main" val="2663378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71576027"/>
                  </a:ext>
                </a:extLst>
              </a:tr>
              <a:tr h="142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강화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학습기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learners.py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DQNLearner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PolicyGradientLearner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ActorCriticLearner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A2CLearner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A3CLearner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강화학습 방법을 구현할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512117"/>
                  </a:ext>
                </a:extLst>
              </a:tr>
              <a:tr h="1456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main.py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종목 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강화학습 기법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신경망 종류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속도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할인율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탐험률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 자본금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에포크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등 설정가능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프로그램을 실행하기 전 기본 설정을 해줌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15512"/>
                  </a:ext>
                </a:extLst>
              </a:tr>
              <a:tr h="877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setting.py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utils.py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LSTMNetwork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프로젝트의 기본 경로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로케일 등을 설정하는 작은 모듈</a:t>
                      </a:r>
                    </a:p>
                    <a:p>
                      <a:pPr marL="285750" indent="-2857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날짜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시간을 문자열로 받기 위한 함수들과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시그모이드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 등을 구현해 놓은 모듈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90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1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13315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진행 상황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112B342-55B0-42B7-AFC5-53D4F3F48C38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6653019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1-3. </a:t>
            </a:r>
            <a:r>
              <a:rPr lang="ko-KR" altLang="en-US" b="1" dirty="0">
                <a:solidFill>
                  <a:schemeClr val="bg1"/>
                </a:solidFill>
              </a:rPr>
              <a:t>발생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A6D4F-5DA6-4053-8AD4-A443BF3EC60F}"/>
              </a:ext>
            </a:extLst>
          </p:cNvPr>
          <p:cNvSpPr txBox="1"/>
          <p:nvPr/>
        </p:nvSpPr>
        <p:spPr>
          <a:xfrm>
            <a:off x="1183899" y="4963677"/>
            <a:ext cx="31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   주식 </a:t>
            </a:r>
            <a:r>
              <a:rPr lang="en-US" altLang="ko-KR" sz="32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 python-32bit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78030-9C2F-4053-B1A8-05519C3567C1}"/>
              </a:ext>
            </a:extLst>
          </p:cNvPr>
          <p:cNvSpPr txBox="1"/>
          <p:nvPr/>
        </p:nvSpPr>
        <p:spPr>
          <a:xfrm>
            <a:off x="7041000" y="5049000"/>
            <a:ext cx="45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강화학습 라이브러리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python-64bit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9F599D-DD29-41D1-9FA5-11899ED4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1899000"/>
            <a:ext cx="4008525" cy="28373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A21203-2007-45BE-B7E3-C90BF893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89" y="1900729"/>
            <a:ext cx="5038096" cy="283392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A16A6A-3E8B-4796-91C9-17D6AD177EA0}"/>
              </a:ext>
            </a:extLst>
          </p:cNvPr>
          <p:cNvSpPr/>
          <p:nvPr/>
        </p:nvSpPr>
        <p:spPr>
          <a:xfrm>
            <a:off x="4431000" y="2897691"/>
            <a:ext cx="2430000" cy="3728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B004617-3F50-492B-83EC-D5D00CCF44C7}"/>
              </a:ext>
            </a:extLst>
          </p:cNvPr>
          <p:cNvSpPr/>
          <p:nvPr/>
        </p:nvSpPr>
        <p:spPr>
          <a:xfrm rot="10800000">
            <a:off x="4431000" y="3644191"/>
            <a:ext cx="2430000" cy="3728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604C0A-A23A-487E-8CC8-A8422ABB670E}"/>
              </a:ext>
            </a:extLst>
          </p:cNvPr>
          <p:cNvGrpSpPr/>
          <p:nvPr/>
        </p:nvGrpSpPr>
        <p:grpSpPr>
          <a:xfrm>
            <a:off x="4856944" y="2317383"/>
            <a:ext cx="1396537" cy="1915032"/>
            <a:chOff x="5046371" y="4388899"/>
            <a:chExt cx="1396537" cy="191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931FF-40DF-42B5-B25C-E37F5EE38969}"/>
                </a:ext>
              </a:extLst>
            </p:cNvPr>
            <p:cNvSpPr/>
            <p:nvPr/>
          </p:nvSpPr>
          <p:spPr>
            <a:xfrm rot="8755793">
              <a:off x="5790425" y="5538931"/>
              <a:ext cx="90000" cy="765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D4D54F-3D73-4F2B-8C9B-C4299CAE4EAB}"/>
                </a:ext>
              </a:extLst>
            </p:cNvPr>
            <p:cNvSpPr/>
            <p:nvPr/>
          </p:nvSpPr>
          <p:spPr>
            <a:xfrm>
              <a:off x="5046371" y="4388899"/>
              <a:ext cx="13965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extrusionClr>
                  <a:srgbClr val="FF0000"/>
                </a:extrusionClr>
              </a:sp3d>
            </a:bodyPr>
            <a:lstStyle/>
            <a:p>
              <a:pPr algn="ctr"/>
              <a:r>
                <a:rPr lang="en-US" altLang="ko-KR" sz="5400" b="1" dirty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FF0000"/>
                    </a:outerShdw>
                  </a:effectLst>
                </a:rPr>
                <a:t>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4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다음 진행 내용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D39155B-D1A2-4ED2-8CAA-8639423751D4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8453020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2-1. </a:t>
            </a:r>
            <a:r>
              <a:rPr lang="ko-KR" altLang="en-US" b="1" dirty="0">
                <a:solidFill>
                  <a:schemeClr val="bg1"/>
                </a:solidFill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</a:rPr>
              <a:t>전처리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Python의 머신러닝 구현(데이터 전처리) – (주)넥스투비">
            <a:extLst>
              <a:ext uri="{FF2B5EF4-FFF2-40B4-BE49-F238E27FC236}">
                <a16:creationId xmlns:a16="http://schemas.microsoft.com/office/drawing/2014/main" id="{3915619C-1884-4BA9-A7B0-B2B86CBD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4" y="2297296"/>
            <a:ext cx="10991558" cy="328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DC9483-FA2F-426D-A208-A1F1EC76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21920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B51D4E-C492-4E98-93DC-3AB0D1856D86}"/>
              </a:ext>
            </a:extLst>
          </p:cNvPr>
          <p:cNvSpPr/>
          <p:nvPr/>
        </p:nvSpPr>
        <p:spPr>
          <a:xfrm>
            <a:off x="-181502" y="-321479"/>
            <a:ext cx="12555000" cy="7650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8647CA-583E-4AA5-9E55-4D20CA2E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D5A79-E021-46E2-A98B-625E0CDB1DA1}"/>
              </a:ext>
            </a:extLst>
          </p:cNvPr>
          <p:cNvSpPr/>
          <p:nvPr/>
        </p:nvSpPr>
        <p:spPr>
          <a:xfrm>
            <a:off x="481027" y="625682"/>
            <a:ext cx="11229943" cy="1463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5662F0-906E-44B7-9A5C-97D5E1E9A008}"/>
              </a:ext>
            </a:extLst>
          </p:cNvPr>
          <p:cNvSpPr txBox="1">
            <a:spLocks/>
          </p:cNvSpPr>
          <p:nvPr/>
        </p:nvSpPr>
        <p:spPr>
          <a:xfrm>
            <a:off x="8369302" y="110945"/>
            <a:ext cx="3323020" cy="4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다음 진행 내용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D39155B-D1A2-4ED2-8CAA-8639423751D4}"/>
              </a:ext>
            </a:extLst>
          </p:cNvPr>
          <p:cNvSpPr txBox="1">
            <a:spLocks/>
          </p:cNvSpPr>
          <p:nvPr/>
        </p:nvSpPr>
        <p:spPr>
          <a:xfrm>
            <a:off x="477980" y="549000"/>
            <a:ext cx="8453020" cy="112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2-2. </a:t>
            </a:r>
            <a:r>
              <a:rPr lang="ko-KR" altLang="en-US" b="1" dirty="0">
                <a:solidFill>
                  <a:schemeClr val="bg1"/>
                </a:solidFill>
              </a:rPr>
              <a:t>성능 개선</a:t>
            </a:r>
          </a:p>
        </p:txBody>
      </p:sp>
      <p:pic>
        <p:nvPicPr>
          <p:cNvPr id="1028" name="Picture 4" descr="가시화 모듈에서 생성한 가시화 결과 그림 파일">
            <a:extLst>
              <a:ext uri="{FF2B5EF4-FFF2-40B4-BE49-F238E27FC236}">
                <a16:creationId xmlns:a16="http://schemas.microsoft.com/office/drawing/2014/main" id="{0E551F5F-0FE6-4548-972B-E19EFF75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98" y="1763753"/>
            <a:ext cx="6975000" cy="5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8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319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강화학습을 이용한 주식투자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주제 선정 배경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강화학습을 이용한 주식투자</dc:title>
  <dc:creator>S Hwi</dc:creator>
  <cp:lastModifiedBy>신휘정</cp:lastModifiedBy>
  <cp:revision>19</cp:revision>
  <dcterms:created xsi:type="dcterms:W3CDTF">2021-03-19T06:23:25Z</dcterms:created>
  <dcterms:modified xsi:type="dcterms:W3CDTF">2021-04-22T04:53:35Z</dcterms:modified>
</cp:coreProperties>
</file>