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Performance Analysis</a:t>
            </a:r>
          </a:p>
        </c:rich>
      </c:tx>
      <c:layout/>
      <c:overlay val="0"/>
      <c:spPr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5.0</c:v>
                </c:pt>
                <c:pt idx="1">
                  <c:v>6.0</c:v>
                </c:pt>
                <c:pt idx="2">
                  <c:v>4.0</c:v>
                </c:pt>
                <c:pt idx="3">
                  <c:v>4.0</c:v>
                </c:pt>
                <c:pt idx="4">
                  <c:v>6.0</c:v>
                </c:pt>
                <c:pt idx="5">
                  <c:v>8.0</c:v>
                </c:pt>
                <c:pt idx="6">
                  <c:v>10.0</c:v>
                </c:pt>
                <c:pt idx="7">
                  <c:v>10.0</c:v>
                </c:pt>
                <c:pt idx="8">
                  <c:v>7.0</c:v>
                </c:pt>
                <c:pt idx="9">
                  <c:v>12.0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13.0</c:v>
                </c:pt>
                <c:pt idx="1">
                  <c:v>22.0</c:v>
                </c:pt>
                <c:pt idx="2">
                  <c:v>14.0</c:v>
                </c:pt>
                <c:pt idx="3">
                  <c:v>12.0</c:v>
                </c:pt>
                <c:pt idx="4">
                  <c:v>16.0</c:v>
                </c:pt>
                <c:pt idx="5">
                  <c:v>11.0</c:v>
                </c:pt>
                <c:pt idx="6">
                  <c:v>15.0</c:v>
                </c:pt>
                <c:pt idx="7">
                  <c:v>13.0</c:v>
                </c:pt>
                <c:pt idx="8">
                  <c:v>18.0</c:v>
                </c:pt>
                <c:pt idx="9">
                  <c:v>11.0</c:v>
                </c:pt>
              </c:numCache>
            </c:numRef>
          </c:val>
        </c:ser>
        <c:ser>
          <c:idx val="2"/>
          <c:order val="2"/>
          <c:tx>
            <c:v>Medium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30.0</c:v>
                </c:pt>
                <c:pt idx="1">
                  <c:v>22.0</c:v>
                </c:pt>
                <c:pt idx="2">
                  <c:v>29.0</c:v>
                </c:pt>
                <c:pt idx="3">
                  <c:v>41.0</c:v>
                </c:pt>
                <c:pt idx="4">
                  <c:v>27.0</c:v>
                </c:pt>
                <c:pt idx="5">
                  <c:v>20.0</c:v>
                </c:pt>
                <c:pt idx="6">
                  <c:v>30.0</c:v>
                </c:pt>
                <c:pt idx="7">
                  <c:v>23.0</c:v>
                </c:pt>
                <c:pt idx="8">
                  <c:v>20.0</c:v>
                </c:pt>
                <c:pt idx="9">
                  <c:v>28.0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8064A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9.0</c:v>
                </c:pt>
                <c:pt idx="1">
                  <c:v>5.0</c:v>
                </c:pt>
                <c:pt idx="2">
                  <c:v>7.0</c:v>
                </c:pt>
                <c:pt idx="3">
                  <c:v>2.0</c:v>
                </c:pt>
                <c:pt idx="4">
                  <c:v>5.0</c:v>
                </c:pt>
                <c:pt idx="5">
                  <c:v>3.0</c:v>
                </c:pt>
                <c:pt idx="6">
                  <c:v>6.0</c:v>
                </c:pt>
                <c:pt idx="7">
                  <c:v>7.0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9859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42009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103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98201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23603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89620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887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1612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74940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56289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12226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6541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33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50085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4694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65809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7322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12972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5491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79851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33368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8764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78754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72844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93275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07771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8/31/2024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58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V.S.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Nega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NO:3122085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35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DEPARTMENT:B.COM[GENERAL]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: Chellammal womens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Guindy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hennai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16369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739774" y="291147"/>
            <a:ext cx="10918826" cy="71590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 Collection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Data set collected from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Kaggle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 cleaning   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Remove extra Blank Spaces in the data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Techniques	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Used Filter for removing blank columns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&amp;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IF Formula for                                analysing the Employee Performance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        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Creating Bar Diagram for checking the employee performance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Pivot Table 	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Separate the gender wise Employee Performance into 4 category as Very high, High, Medium, Low 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Chart Graphs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 shows clear performance of employees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17395185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52" name="图表"/>
          <p:cNvGraphicFramePr/>
          <p:nvPr/>
        </p:nvGraphicFramePr>
        <p:xfrm>
          <a:off x="1295399" y="1524000"/>
          <a:ext cx="9067799" cy="4800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54294554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having a powerful tools that helps to me understand . This project created an excel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dashboard that does just that , it: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Tracks your progress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Highlights your strengths and weakneses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H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elps your supervisor make informed decisions about your growth.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project can help me like;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I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mprove skills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Get better job opportunities,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Achieve career goals.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20644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56969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7101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4855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tool should track performance ratings ,calculate individual scores,and provide insights into departmental and organizational trends.</a:t>
            </a:r>
            <a:br>
              <a:rPr lang="zh-CN" altLang="en-US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By leveraging data analytics,I aim to enhance employee growth,optimize talent allocation,and boost organizational success.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52054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990600" y="2133600"/>
            <a:ext cx="7924800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.Employee performance analysis using excel project to develop an excel dashboard to analysis employee performance, track data , and provide insights for informed decisions on talent development and growth.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49410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35217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?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Employers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Organisation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Different industries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 sectors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Senior leaderships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HR Analysts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42576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27834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Filtering-missing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chats - visualization , reports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Pivot table-summary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Conditional techniques identify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89791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85800" y="381000"/>
            <a:ext cx="10681335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Description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dataset- kaggle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26 features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9features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id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Name-text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Rating-numeric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Performance-text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Gender[ Female,Male ]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Business unit-text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Business type-text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83634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33714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</a:t>
            </a: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Border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        Alignment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  Heading colour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5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290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32</cp:revision>
  <dcterms:created xsi:type="dcterms:W3CDTF">2024-03-29T15:07:22Z</dcterms:created>
  <dcterms:modified xsi:type="dcterms:W3CDTF">2024-08-31T15:08:40Z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