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7" r:id="rId1"/>
  </p:sldMasterIdLst>
  <p:notesMasterIdLst>
    <p:notesMasterId r:id="rId8"/>
  </p:notesMasterIdLst>
  <p:sldIdLst>
    <p:sldId id="256" r:id="rId2"/>
    <p:sldId id="257" r:id="rId3"/>
    <p:sldId id="262" r:id="rId4"/>
    <p:sldId id="258" r:id="rId5"/>
    <p:sldId id="263" r:id="rId6"/>
    <p:sldId id="261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entury Gothic" panose="020B0502020202020204" pitchFamily="3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26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9"/>
  </p:normalViewPr>
  <p:slideViewPr>
    <p:cSldViewPr snapToGrid="0">
      <p:cViewPr varScale="1">
        <p:scale>
          <a:sx n="133" d="100"/>
          <a:sy n="133" d="100"/>
        </p:scale>
        <p:origin x="94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ba53a1c9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ba53a1c9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bba53a1c9a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bba53a1c9a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bba53a1c9a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bba53a1c9a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457201"/>
            <a:ext cx="6507167" cy="2400300"/>
          </a:xfrm>
        </p:spPr>
        <p:txBody>
          <a:bodyPr anchor="b">
            <a:normAutofit/>
          </a:bodyPr>
          <a:lstStyle>
            <a:lvl1pPr algn="ctr">
              <a:defRPr sz="36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2914650"/>
            <a:ext cx="6507167" cy="1428750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95777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3549649"/>
            <a:ext cx="7429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84709" y="699084"/>
            <a:ext cx="6169458" cy="237373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60" y="3974702"/>
            <a:ext cx="7429500" cy="370284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49365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1"/>
            <a:ext cx="7429499" cy="2343149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257550"/>
            <a:ext cx="7429500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90866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27459" y="59011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28359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457201"/>
            <a:ext cx="6972299" cy="2057399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257550"/>
            <a:ext cx="7429500" cy="108585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15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37647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2481436"/>
            <a:ext cx="7429500" cy="110160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583036"/>
            <a:ext cx="7429501" cy="6453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5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81127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27459" y="59011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28359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457201"/>
            <a:ext cx="6972299" cy="2057399"/>
          </a:xfrm>
        </p:spPr>
        <p:txBody>
          <a:bodyPr anchor="ctr">
            <a:normAutofit/>
          </a:bodyPr>
          <a:lstStyle>
            <a:lvl1pPr algn="l">
              <a:defRPr sz="24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56059" y="2914650"/>
            <a:ext cx="7429500" cy="6667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581400"/>
            <a:ext cx="7429500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58881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1"/>
            <a:ext cx="7429499" cy="20573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56059" y="2628900"/>
            <a:ext cx="74295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257550"/>
            <a:ext cx="7429500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0775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93327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673" y="457200"/>
            <a:ext cx="1657886" cy="3886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9" y="457200"/>
            <a:ext cx="5657850" cy="38862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886549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5344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13691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3260" y="2481436"/>
            <a:ext cx="6515100" cy="1101600"/>
          </a:xfrm>
        </p:spPr>
        <p:txBody>
          <a:bodyPr anchor="b"/>
          <a:lstStyle>
            <a:lvl1pPr algn="r">
              <a:defRPr sz="3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3259" y="3583036"/>
            <a:ext cx="6515101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89167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9" y="2000250"/>
            <a:ext cx="3657600" cy="234315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7959" y="2000250"/>
            <a:ext cx="3657600" cy="234315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98392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1961" y="1993900"/>
            <a:ext cx="3441698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9" y="2432447"/>
            <a:ext cx="3657600" cy="1910953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2350" y="2000250"/>
            <a:ext cx="345321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7959" y="2432447"/>
            <a:ext cx="3657601" cy="1910953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15782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82969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155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1200150"/>
            <a:ext cx="2661841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7859" y="457201"/>
            <a:ext cx="4457701" cy="38862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28850"/>
            <a:ext cx="2661841" cy="137160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72522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1200150"/>
            <a:ext cx="4000501" cy="102870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75300" y="-13716"/>
            <a:ext cx="2457449" cy="517779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28850"/>
            <a:ext cx="4000501" cy="1371600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9409" y="4412457"/>
            <a:ext cx="685800" cy="273844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56059" y="4412457"/>
            <a:ext cx="382905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56960" y="4412457"/>
            <a:ext cx="2419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3723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000250"/>
            <a:ext cx="7429499" cy="234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8209" y="4412457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10" y="4412457"/>
            <a:ext cx="413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3056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4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5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35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05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05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XhOKm9AGDM6f07iUsZz4hrmrsewdokJ4?usp=sharing" TargetMode="Externa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313260" y="457201"/>
            <a:ext cx="2932170" cy="51162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Quest 1:</a:t>
            </a:r>
            <a:endParaRPr dirty="0"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3929743" y="4114799"/>
            <a:ext cx="3890683" cy="6640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Negar Mokhtari</a:t>
            </a:r>
            <a:endParaRPr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Project overview:</a:t>
            </a:r>
            <a:endParaRPr b="1"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2000" b="1" dirty="0">
                <a:latin typeface="Calibri" panose="020F0502020204030204" pitchFamily="34" charset="0"/>
                <a:cs typeface="Calibri" panose="020F0502020204030204" pitchFamily="34" charset="0"/>
              </a:rPr>
              <a:t>Challenge: 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lvl="1" indent="0">
              <a:buSzPts val="1800"/>
              <a:buNone/>
            </a:pPr>
            <a:r>
              <a:rPr lang="en-GB" sz="1850" dirty="0">
                <a:latin typeface="Calibri" panose="020F0502020204030204" pitchFamily="34" charset="0"/>
                <a:cs typeface="Calibri" panose="020F0502020204030204" pitchFamily="34" charset="0"/>
              </a:rPr>
              <a:t>create a text based Escape Room in Python, where the user moves from the Games room through other rooms to ultimately escape the house.</a:t>
            </a:r>
          </a:p>
          <a:p>
            <a:pPr marL="571500" lvl="1" indent="0">
              <a:buSzPts val="1800"/>
              <a:buNone/>
            </a:pPr>
            <a:endParaRPr sz="18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2000" b="1" dirty="0">
                <a:latin typeface="Calibri" panose="020F0502020204030204" pitchFamily="34" charset="0"/>
                <a:cs typeface="Calibri" panose="020F0502020204030204" pitchFamily="34" charset="0"/>
              </a:rPr>
              <a:t>Game’s structure:</a:t>
            </a:r>
            <a:endParaRPr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define a function called “escape room” using iterations.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There are 4 rooms each contains doors, keys and household items.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If user find the correct key then can go to the other room.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User should examine household items in order to find the correct key to the door.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If user doesn’t have the right key then the door remains locked.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2876" y1="64542" x2="22876" y2="64542"/>
                        <a14:foregroundMark x1="41667" y1="66993" x2="41667" y2="66993"/>
                        <a14:foregroundMark x1="39542" y1="71732" x2="39542" y2="71732"/>
                        <a14:foregroundMark x1="57680" y1="68627" x2="57680" y2="68627"/>
                        <a14:foregroundMark x1="57680" y1="71732" x2="57680" y2="71732"/>
                        <a14:foregroundMark x1="77778" y1="60458" x2="77778" y2="60458"/>
                        <a14:foregroundMark x1="45098" y1="24183" x2="45098" y2="24183"/>
                        <a14:foregroundMark x1="45098" y1="22549" x2="45098" y2="22549"/>
                        <a14:foregroundMark x1="65196" y1="38725" x2="65196" y2="38725"/>
                        <a14:foregroundMark x1="70098" y1="41176" x2="70098" y2="41176"/>
                        <a14:foregroundMark x1="70915" y1="41176" x2="70915" y2="41176"/>
                        <a14:foregroundMark x1="70915" y1="37092" x2="70915" y2="37092"/>
                        <a14:foregroundMark x1="71569" y1="40359" x2="71569" y2="40359"/>
                        <a14:foregroundMark x1="54248" y1="36275" x2="54248" y2="36275"/>
                        <a14:foregroundMark x1="38889" y1="41993" x2="38889" y2="41993"/>
                        <a14:foregroundMark x1="39542" y1="42810" x2="39542" y2="42810"/>
                        <a14:foregroundMark x1="44444" y1="33824" x2="44444" y2="33824"/>
                        <a14:foregroundMark x1="21569" y1="41176" x2="21569" y2="41176"/>
                        <a14:foregroundMark x1="22222" y1="41176" x2="22222" y2="41176"/>
                        <a14:backgroundMark x1="41667" y1="23366" x2="41667" y2="2336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76457" y="0"/>
            <a:ext cx="1567543" cy="1349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75A94-E13A-1BA2-26C6-D7BFDF0B9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83029"/>
            <a:ext cx="8520600" cy="620485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OM" b="1" dirty="0">
                <a:latin typeface="Calibri" panose="020F0502020204030204" pitchFamily="34" charset="0"/>
                <a:cs typeface="Calibri" panose="020F0502020204030204" pitchFamily="34" charset="0"/>
              </a:rPr>
              <a:t>ooms map:</a:t>
            </a:r>
          </a:p>
        </p:txBody>
      </p:sp>
      <p:pic>
        <p:nvPicPr>
          <p:cNvPr id="4" name="Google Shape;74;p14">
            <a:extLst>
              <a:ext uri="{FF2B5EF4-FFF2-40B4-BE49-F238E27FC236}">
                <a16:creationId xmlns:a16="http://schemas.microsoft.com/office/drawing/2014/main" id="{9B3573BA-5749-7ED7-B452-098A09F9853F}"/>
              </a:ext>
            </a:extLst>
          </p:cNvPr>
          <p:cNvPicPr preferRelativeResize="0"/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2876" y1="64542" x2="22876" y2="64542"/>
                        <a14:foregroundMark x1="41667" y1="66993" x2="41667" y2="66993"/>
                        <a14:foregroundMark x1="39542" y1="71732" x2="39542" y2="71732"/>
                        <a14:foregroundMark x1="57680" y1="68627" x2="57680" y2="68627"/>
                        <a14:foregroundMark x1="57680" y1="71732" x2="57680" y2="71732"/>
                        <a14:foregroundMark x1="77778" y1="60458" x2="77778" y2="60458"/>
                        <a14:foregroundMark x1="45098" y1="24183" x2="45098" y2="24183"/>
                        <a14:foregroundMark x1="45098" y1="22549" x2="45098" y2="22549"/>
                        <a14:foregroundMark x1="65196" y1="38725" x2="65196" y2="38725"/>
                        <a14:foregroundMark x1="70098" y1="41176" x2="70098" y2="41176"/>
                        <a14:foregroundMark x1="70915" y1="41176" x2="70915" y2="41176"/>
                        <a14:foregroundMark x1="70915" y1="37092" x2="70915" y2="37092"/>
                        <a14:foregroundMark x1="71569" y1="40359" x2="71569" y2="40359"/>
                        <a14:foregroundMark x1="54248" y1="36275" x2="54248" y2="36275"/>
                        <a14:foregroundMark x1="38889" y1="41993" x2="38889" y2="41993"/>
                        <a14:foregroundMark x1="39542" y1="42810" x2="39542" y2="42810"/>
                        <a14:foregroundMark x1="44444" y1="33824" x2="44444" y2="33824"/>
                        <a14:foregroundMark x1="21569" y1="41176" x2="21569" y2="41176"/>
                        <a14:foregroundMark x1="22222" y1="41176" x2="22222" y2="41176"/>
                        <a14:backgroundMark x1="41667" y1="23366" x2="41667" y2="2336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76457" y="0"/>
            <a:ext cx="1567543" cy="1349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00;p15">
            <a:extLst>
              <a:ext uri="{FF2B5EF4-FFF2-40B4-BE49-F238E27FC236}">
                <a16:creationId xmlns:a16="http://schemas.microsoft.com/office/drawing/2014/main" id="{197812D6-1480-E4F4-723E-B3171FCA717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6104" y="1108881"/>
            <a:ext cx="5193668" cy="36031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8511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Technical challenges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1444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Time constraints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Built two versions of the game: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1st version: detailed and only covers one room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2nd version: simpler but user is able to escape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6176" y1="64542" x2="66176" y2="64542"/>
                        <a14:foregroundMark x1="65523" y1="61111" x2="65523" y2="61111"/>
                        <a14:foregroundMark x1="66830" y1="61111" x2="66830" y2="61111"/>
                        <a14:foregroundMark x1="66830" y1="61111" x2="66830" y2="61111"/>
                        <a14:foregroundMark x1="58170" y1="61928" x2="58170" y2="61928"/>
                        <a14:foregroundMark x1="41830" y1="62745" x2="41830" y2="62745"/>
                        <a14:foregroundMark x1="41176" y1="64542" x2="41176" y2="64542"/>
                        <a14:foregroundMark x1="41176" y1="64542" x2="41176" y2="64542"/>
                        <a14:foregroundMark x1="42647" y1="64542" x2="42647" y2="64542"/>
                        <a14:foregroundMark x1="16830" y1="63562" x2="16830" y2="63562"/>
                        <a14:foregroundMark x1="17647" y1="68791" x2="17647" y2="68791"/>
                        <a14:foregroundMark x1="49346" y1="25000" x2="49346" y2="25000"/>
                        <a14:foregroundMark x1="44608" y1="25000" x2="44608" y2="25000"/>
                        <a14:foregroundMark x1="70261" y1="36928" x2="70261" y2="36928"/>
                        <a14:foregroundMark x1="70915" y1="42974" x2="70915" y2="42974"/>
                        <a14:foregroundMark x1="70915" y1="42974" x2="70915" y2="42974"/>
                        <a14:foregroundMark x1="70915" y1="39542" x2="70915" y2="39542"/>
                        <a14:foregroundMark x1="71569" y1="39542" x2="71569" y2="39542"/>
                        <a14:foregroundMark x1="66176" y1="37745" x2="66176" y2="37745"/>
                        <a14:foregroundMark x1="55392" y1="42974" x2="55392" y2="42974"/>
                        <a14:foregroundMark x1="44608" y1="45588" x2="44608" y2="45588"/>
                        <a14:foregroundMark x1="34477" y1="43791" x2="34477" y2="43791"/>
                        <a14:foregroundMark x1="21569" y1="42157" x2="21569" y2="42157"/>
                        <a14:foregroundMark x1="22222" y1="42157" x2="22222" y2="421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32914" y="0"/>
            <a:ext cx="1611087" cy="12663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C516DF-CBC1-8B27-2624-7B6DA1D618EF}"/>
              </a:ext>
            </a:extLst>
          </p:cNvPr>
          <p:cNvSpPr txBox="1"/>
          <p:nvPr/>
        </p:nvSpPr>
        <p:spPr>
          <a:xfrm>
            <a:off x="131360" y="3692116"/>
            <a:ext cx="84364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6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Initially trying to tackle each room independently instead of building a loop which allows the user to explore and make choices based on the list of rooms.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6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Initial code very detailed and prone to errors, which were hard to handle .</a:t>
            </a:r>
          </a:p>
        </p:txBody>
      </p:sp>
      <p:sp>
        <p:nvSpPr>
          <p:cNvPr id="4" name="Google Shape;86;p16">
            <a:extLst>
              <a:ext uri="{FF2B5EF4-FFF2-40B4-BE49-F238E27FC236}">
                <a16:creationId xmlns:a16="http://schemas.microsoft.com/office/drawing/2014/main" id="{F0535D20-A586-92B6-D4FB-84DB66CFB9D5}"/>
              </a:ext>
            </a:extLst>
          </p:cNvPr>
          <p:cNvSpPr txBox="1">
            <a:spLocks/>
          </p:cNvSpPr>
          <p:nvPr/>
        </p:nvSpPr>
        <p:spPr>
          <a:xfrm>
            <a:off x="413657" y="3101993"/>
            <a:ext cx="8004986" cy="70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342900" rtl="0" eaLnBrk="1" latinLnBrk="0" hangingPunct="1">
              <a:spcBef>
                <a:spcPts val="0"/>
              </a:spcBef>
              <a:spcAft>
                <a:spcPts val="0"/>
              </a:spcAft>
              <a:buSzPts val="3600"/>
              <a:buNone/>
              <a:defRPr sz="24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Big mistake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CE00C-376B-7F9B-87B2-A40F4D212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OM" dirty="0"/>
              <a:t>Demo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BC73D-B223-8EB6-6603-BC87CD7377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link to demo on google drive</a:t>
            </a:r>
            <a:endParaRPr lang="en-OM" dirty="0"/>
          </a:p>
        </p:txBody>
      </p:sp>
    </p:spTree>
    <p:extLst>
      <p:ext uri="{BB962C8B-B14F-4D97-AF65-F5344CB8AC3E}">
        <p14:creationId xmlns:p14="http://schemas.microsoft.com/office/powerpoint/2010/main" val="1338313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8"/>
          <p:cNvPicPr preferRelativeResize="0"/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</a:extLst>
          </a:blip>
          <a:srcRect l="438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674913" y="4169229"/>
            <a:ext cx="7667529" cy="6283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 dirty="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  <a:endParaRPr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EFD9FB-D8F5-3EED-2D3C-CA300140C3CA}"/>
              </a:ext>
            </a:extLst>
          </p:cNvPr>
          <p:cNvSpPr txBox="1"/>
          <p:nvPr/>
        </p:nvSpPr>
        <p:spPr>
          <a:xfrm>
            <a:off x="3610839" y="345876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OM" dirty="0"/>
              <a:t>ESCAPE ROOM: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{202EFC1D-8A13-9745-8FB3-EB0F8C7A933C}tf10001063</Template>
  <TotalTime>14</TotalTime>
  <Words>198</Words>
  <Application>Microsoft Macintosh PowerPoint</Application>
  <PresentationFormat>On-screen Show (16:9)</PresentationFormat>
  <Paragraphs>25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Calibri</vt:lpstr>
      <vt:lpstr>Mesh</vt:lpstr>
      <vt:lpstr>Quest 1:</vt:lpstr>
      <vt:lpstr>Project overview:</vt:lpstr>
      <vt:lpstr>Rooms map:</vt:lpstr>
      <vt:lpstr>Technical challenges</vt:lpstr>
      <vt:lpstr>Demo project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 1:</dc:title>
  <cp:lastModifiedBy>negarmokhtari86@gmail.com</cp:lastModifiedBy>
  <cp:revision>3</cp:revision>
  <dcterms:modified xsi:type="dcterms:W3CDTF">2024-05-26T15:20:02Z</dcterms:modified>
</cp:coreProperties>
</file>